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Red Hat Display"/>
      <p:regular r:id="rId26"/>
      <p:bold r:id="rId27"/>
      <p:italic r:id="rId28"/>
      <p:boldItalic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66D336-6B36-4337-9B7C-31237107DE53}">
  <a:tblStyle styleId="{9266D336-6B36-4337-9B7C-31237107DE5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regular.fntdata"/><Relationship Id="rId21" Type="http://schemas.openxmlformats.org/officeDocument/2006/relationships/slide" Target="slides/slide15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edHatDisplay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edHatDisplay-italic.fntdata"/><Relationship Id="rId27" Type="http://schemas.openxmlformats.org/officeDocument/2006/relationships/font" Target="fonts/RedHatDisplay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edHatDispl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22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Relationship Id="rId3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" type="subTitle"/>
          </p:nvPr>
        </p:nvSpPr>
        <p:spPr>
          <a:xfrm>
            <a:off x="3521800" y="2437650"/>
            <a:ext cx="9910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1482925" y="1134000"/>
            <a:ext cx="1439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59839" y="930297"/>
            <a:ext cx="14538076" cy="1397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/>
          <p:nvPr/>
        </p:nvSpPr>
        <p:spPr>
          <a:xfrm rot="2888431">
            <a:off x="1577072" y="8884293"/>
            <a:ext cx="1066100" cy="1951671"/>
          </a:xfrm>
          <a:custGeom>
            <a:rect b="b" l="l" r="r" t="t"/>
            <a:pathLst>
              <a:path extrusionOk="0" h="1951104" w="1065790">
                <a:moveTo>
                  <a:pt x="0" y="0"/>
                </a:moveTo>
                <a:lnTo>
                  <a:pt x="1065791" y="0"/>
                </a:lnTo>
                <a:lnTo>
                  <a:pt x="1065791" y="1951104"/>
                </a:lnTo>
                <a:lnTo>
                  <a:pt x="0" y="1951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" name="Google Shape;14;p3"/>
          <p:cNvSpPr/>
          <p:nvPr/>
        </p:nvSpPr>
        <p:spPr>
          <a:xfrm rot="8312686">
            <a:off x="-204396" y="-193564"/>
            <a:ext cx="2374371" cy="3577207"/>
          </a:xfrm>
          <a:custGeom>
            <a:rect b="b" l="l" r="r" t="t"/>
            <a:pathLst>
              <a:path extrusionOk="0" h="3574694" w="2372703">
                <a:moveTo>
                  <a:pt x="0" y="0"/>
                </a:moveTo>
                <a:lnTo>
                  <a:pt x="2372703" y="0"/>
                </a:lnTo>
                <a:lnTo>
                  <a:pt x="2372703" y="3574694"/>
                </a:lnTo>
                <a:lnTo>
                  <a:pt x="0" y="3574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 flipH="1" rot="3648372">
            <a:off x="127466" y="7474154"/>
            <a:ext cx="1804466" cy="2718593"/>
          </a:xfrm>
          <a:custGeom>
            <a:rect b="b" l="l" r="r" t="t"/>
            <a:pathLst>
              <a:path extrusionOk="0" h="2720072" w="1805448">
                <a:moveTo>
                  <a:pt x="1805448" y="0"/>
                </a:moveTo>
                <a:lnTo>
                  <a:pt x="0" y="0"/>
                </a:lnTo>
                <a:lnTo>
                  <a:pt x="0" y="2720072"/>
                </a:lnTo>
                <a:lnTo>
                  <a:pt x="1805448" y="2720072"/>
                </a:lnTo>
                <a:lnTo>
                  <a:pt x="180544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6" name="Google Shape;16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795980">
            <a:off x="15774504" y="-164023"/>
            <a:ext cx="3492622" cy="351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482925" y="1134000"/>
            <a:ext cx="1439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33575" y="3116675"/>
            <a:ext cx="5469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1pPr>
            <a:lvl2pPr indent="-45085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/>
            </a:lvl2pPr>
            <a:lvl3pPr indent="-45085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3pPr>
            <a:lvl4pPr indent="-45085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/>
            </a:lvl4pPr>
            <a:lvl5pPr indent="-45085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/>
            </a:lvl5pPr>
            <a:lvl6pPr indent="-45085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6pPr>
            <a:lvl7pPr indent="-45085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7pPr>
            <a:lvl8pPr indent="-45085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8pPr>
            <a:lvl9pPr indent="-45085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>
            <a:off x="582842" y="653067"/>
            <a:ext cx="1134633" cy="757367"/>
          </a:xfrm>
          <a:custGeom>
            <a:rect b="b" l="l" r="r" t="t"/>
            <a:pathLst>
              <a:path extrusionOk="0" h="757367" w="1134633">
                <a:moveTo>
                  <a:pt x="0" y="0"/>
                </a:moveTo>
                <a:lnTo>
                  <a:pt x="1134632" y="0"/>
                </a:lnTo>
                <a:lnTo>
                  <a:pt x="1134632" y="757367"/>
                </a:lnTo>
                <a:lnTo>
                  <a:pt x="0" y="757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4"/>
          <p:cNvSpPr/>
          <p:nvPr/>
        </p:nvSpPr>
        <p:spPr>
          <a:xfrm flipH="1">
            <a:off x="15158759" y="432745"/>
            <a:ext cx="1050558" cy="701248"/>
          </a:xfrm>
          <a:custGeom>
            <a:rect b="b" l="l" r="r" t="t"/>
            <a:pathLst>
              <a:path extrusionOk="0" h="701248" w="1050558">
                <a:moveTo>
                  <a:pt x="1050559" y="0"/>
                </a:moveTo>
                <a:lnTo>
                  <a:pt x="0" y="0"/>
                </a:lnTo>
                <a:lnTo>
                  <a:pt x="0" y="701248"/>
                </a:lnTo>
                <a:lnTo>
                  <a:pt x="1050559" y="701248"/>
                </a:lnTo>
                <a:lnTo>
                  <a:pt x="1050559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 flipH="1">
            <a:off x="16418221" y="1848885"/>
            <a:ext cx="1050558" cy="701248"/>
          </a:xfrm>
          <a:custGeom>
            <a:rect b="b" l="l" r="r" t="t"/>
            <a:pathLst>
              <a:path extrusionOk="0" h="701248" w="1050558">
                <a:moveTo>
                  <a:pt x="1050558" y="0"/>
                </a:moveTo>
                <a:lnTo>
                  <a:pt x="0" y="0"/>
                </a:lnTo>
                <a:lnTo>
                  <a:pt x="0" y="701247"/>
                </a:lnTo>
                <a:lnTo>
                  <a:pt x="1050558" y="701247"/>
                </a:lnTo>
                <a:lnTo>
                  <a:pt x="1050558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 rot="9552556">
            <a:off x="421682" y="6852287"/>
            <a:ext cx="3086486" cy="4115314"/>
          </a:xfrm>
          <a:custGeom>
            <a:rect b="b" l="l" r="r" t="t"/>
            <a:pathLst>
              <a:path extrusionOk="0" h="4114800" w="3086100">
                <a:moveTo>
                  <a:pt x="0" y="0"/>
                </a:moveTo>
                <a:lnTo>
                  <a:pt x="3086100" y="0"/>
                </a:lnTo>
                <a:lnTo>
                  <a:pt x="3086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 rot="1651514">
            <a:off x="2402625" y="7550116"/>
            <a:ext cx="2733331" cy="4118013"/>
          </a:xfrm>
          <a:custGeom>
            <a:rect b="b" l="l" r="r" t="t"/>
            <a:pathLst>
              <a:path extrusionOk="0" h="4114800" w="2731198">
                <a:moveTo>
                  <a:pt x="0" y="0"/>
                </a:moveTo>
                <a:lnTo>
                  <a:pt x="2731198" y="0"/>
                </a:lnTo>
                <a:lnTo>
                  <a:pt x="27311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1482925" y="1134000"/>
            <a:ext cx="1439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33575" y="3116675"/>
            <a:ext cx="5469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1pPr>
            <a:lvl2pPr indent="-45085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/>
            </a:lvl2pPr>
            <a:lvl3pPr indent="-45085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3pPr>
            <a:lvl4pPr indent="-45085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/>
            </a:lvl4pPr>
            <a:lvl5pPr indent="-45085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/>
            </a:lvl5pPr>
            <a:lvl6pPr indent="-45085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6pPr>
            <a:lvl7pPr indent="-45085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7pPr>
            <a:lvl8pPr indent="-45085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8pPr>
            <a:lvl9pPr indent="-45085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9pPr>
          </a:lstStyle>
          <a:p/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149677" y="927974"/>
            <a:ext cx="15683799" cy="1611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7400" y="-4374050"/>
            <a:ext cx="9317125" cy="884604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 rot="-10576303">
            <a:off x="15623840" y="7663833"/>
            <a:ext cx="2719865" cy="4113218"/>
          </a:xfrm>
          <a:custGeom>
            <a:rect b="b" l="l" r="r" t="t"/>
            <a:pathLst>
              <a:path extrusionOk="0" h="4114800" w="2720911">
                <a:moveTo>
                  <a:pt x="0" y="0"/>
                </a:moveTo>
                <a:lnTo>
                  <a:pt x="2720912" y="0"/>
                </a:lnTo>
                <a:lnTo>
                  <a:pt x="2720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" name="Google Shape;31;p5"/>
          <p:cNvSpPr/>
          <p:nvPr/>
        </p:nvSpPr>
        <p:spPr>
          <a:xfrm rot="6593110">
            <a:off x="-133492" y="-168719"/>
            <a:ext cx="1782822" cy="2685984"/>
          </a:xfrm>
          <a:custGeom>
            <a:rect b="b" l="l" r="r" t="t"/>
            <a:pathLst>
              <a:path extrusionOk="0" h="2687059" w="1783536">
                <a:moveTo>
                  <a:pt x="0" y="0"/>
                </a:moveTo>
                <a:lnTo>
                  <a:pt x="1783536" y="0"/>
                </a:lnTo>
                <a:lnTo>
                  <a:pt x="1783536" y="2687060"/>
                </a:lnTo>
                <a:lnTo>
                  <a:pt x="0" y="2687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1482925" y="1134000"/>
            <a:ext cx="1439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3133575" y="3116675"/>
            <a:ext cx="5469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1pPr>
            <a:lvl2pPr indent="-45085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/>
            </a:lvl2pPr>
            <a:lvl3pPr indent="-45085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3pPr>
            <a:lvl4pPr indent="-45085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/>
            </a:lvl4pPr>
            <a:lvl5pPr indent="-45085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/>
            </a:lvl5pPr>
            <a:lvl6pPr indent="-45085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6pPr>
            <a:lvl7pPr indent="-45085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7pPr>
            <a:lvl8pPr indent="-45085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8pPr>
            <a:lvl9pPr indent="-45085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8084300" y="3116675"/>
            <a:ext cx="5469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1pPr>
            <a:lvl2pPr indent="-45085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/>
            </a:lvl2pPr>
            <a:lvl3pPr indent="-45085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3pPr>
            <a:lvl4pPr indent="-45085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/>
            </a:lvl4pPr>
            <a:lvl5pPr indent="-45085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/>
            </a:lvl5pPr>
            <a:lvl6pPr indent="-45085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6pPr>
            <a:lvl7pPr indent="-45085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7pPr>
            <a:lvl8pPr indent="-45085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8pPr>
            <a:lvl9pPr indent="-45085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590948" y="-5894076"/>
            <a:ext cx="12686848" cy="1256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8438" y="4797162"/>
            <a:ext cx="11373274" cy="1162877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/>
          <p:nvPr/>
        </p:nvSpPr>
        <p:spPr>
          <a:xfrm rot="2888431">
            <a:off x="2001451" y="7999540"/>
            <a:ext cx="1839812" cy="3368078"/>
          </a:xfrm>
          <a:custGeom>
            <a:rect b="b" l="l" r="r" t="t"/>
            <a:pathLst>
              <a:path extrusionOk="0" h="3367100" w="1839278">
                <a:moveTo>
                  <a:pt x="0" y="0"/>
                </a:moveTo>
                <a:lnTo>
                  <a:pt x="1839278" y="0"/>
                </a:lnTo>
                <a:lnTo>
                  <a:pt x="1839278" y="3367099"/>
                </a:lnTo>
                <a:lnTo>
                  <a:pt x="0" y="3367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" name="Google Shape;39;p6"/>
          <p:cNvSpPr/>
          <p:nvPr/>
        </p:nvSpPr>
        <p:spPr>
          <a:xfrm rot="10003604">
            <a:off x="16635926" y="-142339"/>
            <a:ext cx="2258393" cy="2559085"/>
          </a:xfrm>
          <a:custGeom>
            <a:rect b="b" l="l" r="r" t="t"/>
            <a:pathLst>
              <a:path extrusionOk="0" h="2554587" w="2254423">
                <a:moveTo>
                  <a:pt x="0" y="0"/>
                </a:moveTo>
                <a:lnTo>
                  <a:pt x="2254423" y="0"/>
                </a:lnTo>
                <a:lnTo>
                  <a:pt x="2254423" y="2554588"/>
                </a:lnTo>
                <a:lnTo>
                  <a:pt x="0" y="2554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0" name="Google Shape;40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316150" y="6427844"/>
            <a:ext cx="4096700" cy="4172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1482925" y="1134000"/>
            <a:ext cx="1439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3133575" y="3116675"/>
            <a:ext cx="5469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1pPr>
            <a:lvl2pPr indent="-45085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/>
            </a:lvl2pPr>
            <a:lvl3pPr indent="-45085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3pPr>
            <a:lvl4pPr indent="-45085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/>
            </a:lvl4pPr>
            <a:lvl5pPr indent="-45085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/>
            </a:lvl5pPr>
            <a:lvl6pPr indent="-45085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6pPr>
            <a:lvl7pPr indent="-45085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7pPr>
            <a:lvl8pPr indent="-45085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8pPr>
            <a:lvl9pPr indent="-45085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853850" y="3116675"/>
            <a:ext cx="5469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1pPr>
            <a:lvl2pPr indent="-45085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/>
            </a:lvl2pPr>
            <a:lvl3pPr indent="-45085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3pPr>
            <a:lvl4pPr indent="-45085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/>
            </a:lvl4pPr>
            <a:lvl5pPr indent="-45085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/>
            </a:lvl5pPr>
            <a:lvl6pPr indent="-45085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6pPr>
            <a:lvl7pPr indent="-45085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7pPr>
            <a:lvl8pPr indent="-45085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8pPr>
            <a:lvl9pPr indent="-45085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9pPr>
          </a:lstStyle>
          <a:p/>
        </p:txBody>
      </p:sp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65745" y="-1006773"/>
            <a:ext cx="4391925" cy="357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67450" y="7439076"/>
            <a:ext cx="7979649" cy="9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33117">
            <a:off x="15585325" y="7199388"/>
            <a:ext cx="3818125" cy="38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1482925" y="1134000"/>
            <a:ext cx="1439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 b="0" l="15462" r="0" t="0"/>
          <a:stretch/>
        </p:blipFill>
        <p:spPr>
          <a:xfrm>
            <a:off x="15182200" y="-1347000"/>
            <a:ext cx="6112325" cy="507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4075517" y="7800975"/>
            <a:ext cx="1527195" cy="2795781"/>
          </a:xfrm>
          <a:custGeom>
            <a:rect b="b" l="l" r="r" t="t"/>
            <a:pathLst>
              <a:path extrusionOk="0" h="2795781" w="1527195">
                <a:moveTo>
                  <a:pt x="0" y="0"/>
                </a:moveTo>
                <a:lnTo>
                  <a:pt x="1527195" y="0"/>
                </a:lnTo>
                <a:lnTo>
                  <a:pt x="1527195" y="2795781"/>
                </a:lnTo>
                <a:lnTo>
                  <a:pt x="0" y="2795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" name="Google Shape;52;p8"/>
          <p:cNvSpPr/>
          <p:nvPr/>
        </p:nvSpPr>
        <p:spPr>
          <a:xfrm rot="-9761834">
            <a:off x="16059667" y="-84957"/>
            <a:ext cx="2255022" cy="2555265"/>
          </a:xfrm>
          <a:custGeom>
            <a:rect b="b" l="l" r="r" t="t"/>
            <a:pathLst>
              <a:path extrusionOk="0" h="2554587" w="2254423">
                <a:moveTo>
                  <a:pt x="0" y="0"/>
                </a:moveTo>
                <a:lnTo>
                  <a:pt x="2254424" y="0"/>
                </a:lnTo>
                <a:lnTo>
                  <a:pt x="2254424" y="2554588"/>
                </a:lnTo>
                <a:lnTo>
                  <a:pt x="0" y="2554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" name="Google Shape;53;p8"/>
          <p:cNvSpPr/>
          <p:nvPr/>
        </p:nvSpPr>
        <p:spPr>
          <a:xfrm rot="3917698">
            <a:off x="234759" y="-1066711"/>
            <a:ext cx="2252012" cy="2551855"/>
          </a:xfrm>
          <a:custGeom>
            <a:rect b="b" l="l" r="r" t="t"/>
            <a:pathLst>
              <a:path extrusionOk="0" h="2554587" w="2254423">
                <a:moveTo>
                  <a:pt x="0" y="0"/>
                </a:moveTo>
                <a:lnTo>
                  <a:pt x="2254423" y="0"/>
                </a:lnTo>
                <a:lnTo>
                  <a:pt x="2254423" y="2554587"/>
                </a:lnTo>
                <a:lnTo>
                  <a:pt x="0" y="2554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 rot="7526268">
            <a:off x="-507206" y="-333419"/>
            <a:ext cx="2693565" cy="3052199"/>
          </a:xfrm>
          <a:custGeom>
            <a:rect b="b" l="l" r="r" t="t"/>
            <a:pathLst>
              <a:path extrusionOk="0" h="3051246" w="2692724">
                <a:moveTo>
                  <a:pt x="0" y="0"/>
                </a:moveTo>
                <a:lnTo>
                  <a:pt x="2692724" y="0"/>
                </a:lnTo>
                <a:lnTo>
                  <a:pt x="2692724" y="3051246"/>
                </a:lnTo>
                <a:lnTo>
                  <a:pt x="0" y="3051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>
            <p:ph idx="2" type="pic"/>
          </p:nvPr>
        </p:nvSpPr>
        <p:spPr>
          <a:xfrm>
            <a:off x="10051700" y="1320800"/>
            <a:ext cx="7050000" cy="70500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1096550" y="3552750"/>
            <a:ext cx="5469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1pPr>
            <a:lvl2pPr indent="-45085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/>
            </a:lvl2pPr>
            <a:lvl3pPr indent="-45085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3pPr>
            <a:lvl4pPr indent="-45085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/>
            </a:lvl4pPr>
            <a:lvl5pPr indent="-45085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/>
            </a:lvl5pPr>
            <a:lvl6pPr indent="-45085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6pPr>
            <a:lvl7pPr indent="-45085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7pPr>
            <a:lvl8pPr indent="-45085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8pPr>
            <a:lvl9pPr indent="-45085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type="title"/>
          </p:nvPr>
        </p:nvSpPr>
        <p:spPr>
          <a:xfrm>
            <a:off x="1096550" y="1134000"/>
            <a:ext cx="8012400" cy="18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9" name="Google Shape;5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41850" y="6725550"/>
            <a:ext cx="9017352" cy="87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/>
          <p:nvPr/>
        </p:nvSpPr>
        <p:spPr>
          <a:xfrm rot="4787085">
            <a:off x="-1162928" y="-548474"/>
            <a:ext cx="3237740" cy="2679229"/>
          </a:xfrm>
          <a:custGeom>
            <a:rect b="b" l="l" r="r" t="t"/>
            <a:pathLst>
              <a:path extrusionOk="0" h="2676913" w="3234941">
                <a:moveTo>
                  <a:pt x="0" y="0"/>
                </a:moveTo>
                <a:lnTo>
                  <a:pt x="3234940" y="0"/>
                </a:lnTo>
                <a:lnTo>
                  <a:pt x="3234940" y="2676914"/>
                </a:lnTo>
                <a:lnTo>
                  <a:pt x="0" y="2676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" name="Google Shape;61;p9"/>
          <p:cNvSpPr/>
          <p:nvPr/>
        </p:nvSpPr>
        <p:spPr>
          <a:xfrm rot="8039269">
            <a:off x="-783840" y="-369151"/>
            <a:ext cx="2204342" cy="3321043"/>
          </a:xfrm>
          <a:custGeom>
            <a:rect b="b" l="l" r="r" t="t"/>
            <a:pathLst>
              <a:path extrusionOk="0" h="3318679" w="2202773">
                <a:moveTo>
                  <a:pt x="0" y="0"/>
                </a:moveTo>
                <a:lnTo>
                  <a:pt x="2202773" y="0"/>
                </a:lnTo>
                <a:lnTo>
                  <a:pt x="2202773" y="3318679"/>
                </a:lnTo>
                <a:lnTo>
                  <a:pt x="0" y="3318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" name="Google Shape;62;p9"/>
          <p:cNvSpPr/>
          <p:nvPr/>
        </p:nvSpPr>
        <p:spPr>
          <a:xfrm rot="2401552">
            <a:off x="15277122" y="8141964"/>
            <a:ext cx="2200604" cy="3315411"/>
          </a:xfrm>
          <a:custGeom>
            <a:rect b="b" l="l" r="r" t="t"/>
            <a:pathLst>
              <a:path extrusionOk="0" h="3318679" w="2202773">
                <a:moveTo>
                  <a:pt x="0" y="0"/>
                </a:moveTo>
                <a:lnTo>
                  <a:pt x="2202773" y="0"/>
                </a:lnTo>
                <a:lnTo>
                  <a:pt x="2202773" y="3318679"/>
                </a:lnTo>
                <a:lnTo>
                  <a:pt x="0" y="3318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82925" y="1134000"/>
            <a:ext cx="1439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Oswald"/>
              <a:buNone/>
              <a:defRPr b="1" i="0" sz="8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29625" y="30428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ed Hat Display"/>
              <a:buChar char="•"/>
              <a:defRPr i="0" sz="3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4508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ed Hat Display"/>
              <a:buChar char="–"/>
              <a:defRPr i="0" sz="3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4508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ed Hat Display"/>
              <a:buChar char="•"/>
              <a:defRPr i="0" sz="3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450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ed Hat Display"/>
              <a:buChar char="–"/>
              <a:defRPr i="0" sz="3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450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ed Hat Display"/>
              <a:buChar char="»"/>
              <a:defRPr i="0" sz="3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450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ed Hat Display"/>
              <a:buChar char="•"/>
              <a:defRPr i="0" sz="3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450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ed Hat Display"/>
              <a:buChar char="•"/>
              <a:defRPr i="0" sz="3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450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ed Hat Display"/>
              <a:buChar char="•"/>
              <a:defRPr i="0" sz="3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450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ed Hat Display"/>
              <a:buChar char="•"/>
              <a:defRPr i="0" sz="3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.png"/><Relationship Id="rId6" Type="http://schemas.openxmlformats.org/officeDocument/2006/relationships/image" Target="../media/image16.png"/><Relationship Id="rId7" Type="http://schemas.openxmlformats.org/officeDocument/2006/relationships/image" Target="../media/image30.png"/><Relationship Id="rId8" Type="http://schemas.openxmlformats.org/officeDocument/2006/relationships/image" Target="../media/image3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3.png"/><Relationship Id="rId4" Type="http://schemas.openxmlformats.org/officeDocument/2006/relationships/image" Target="../media/image77.png"/><Relationship Id="rId5" Type="http://schemas.openxmlformats.org/officeDocument/2006/relationships/image" Target="../media/image2.png"/><Relationship Id="rId6" Type="http://schemas.openxmlformats.org/officeDocument/2006/relationships/image" Target="../media/image5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2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Relationship Id="rId5" Type="http://schemas.openxmlformats.org/officeDocument/2006/relationships/image" Target="../media/image4.png"/><Relationship Id="rId6" Type="http://schemas.openxmlformats.org/officeDocument/2006/relationships/image" Target="../media/image58.png"/><Relationship Id="rId7" Type="http://schemas.openxmlformats.org/officeDocument/2006/relationships/image" Target="../media/image48.png"/><Relationship Id="rId8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3.png"/><Relationship Id="rId4" Type="http://schemas.openxmlformats.org/officeDocument/2006/relationships/image" Target="../media/image81.png"/><Relationship Id="rId5" Type="http://schemas.openxmlformats.org/officeDocument/2006/relationships/image" Target="../media/image48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7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76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66.png"/><Relationship Id="rId10" Type="http://schemas.openxmlformats.org/officeDocument/2006/relationships/image" Target="../media/image67.png"/><Relationship Id="rId13" Type="http://schemas.openxmlformats.org/officeDocument/2006/relationships/image" Target="../media/image68.png"/><Relationship Id="rId1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Relationship Id="rId4" Type="http://schemas.openxmlformats.org/officeDocument/2006/relationships/image" Target="../media/image71.png"/><Relationship Id="rId9" Type="http://schemas.openxmlformats.org/officeDocument/2006/relationships/image" Target="../media/image64.png"/><Relationship Id="rId5" Type="http://schemas.openxmlformats.org/officeDocument/2006/relationships/image" Target="../media/image60.png"/><Relationship Id="rId6" Type="http://schemas.openxmlformats.org/officeDocument/2006/relationships/image" Target="../media/image70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8.png"/><Relationship Id="rId4" Type="http://schemas.openxmlformats.org/officeDocument/2006/relationships/image" Target="../media/image80.png"/><Relationship Id="rId5" Type="http://schemas.openxmlformats.org/officeDocument/2006/relationships/image" Target="../media/image8.png"/><Relationship Id="rId6" Type="http://schemas.openxmlformats.org/officeDocument/2006/relationships/image" Target="../media/image69.png"/><Relationship Id="rId7" Type="http://schemas.openxmlformats.org/officeDocument/2006/relationships/image" Target="../media/image8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Relationship Id="rId5" Type="http://schemas.openxmlformats.org/officeDocument/2006/relationships/image" Target="../media/image20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Relationship Id="rId4" Type="http://schemas.openxmlformats.org/officeDocument/2006/relationships/image" Target="../media/image35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Relationship Id="rId7" Type="http://schemas.openxmlformats.org/officeDocument/2006/relationships/image" Target="../media/image8.png"/><Relationship Id="rId8" Type="http://schemas.openxmlformats.org/officeDocument/2006/relationships/image" Target="../media/image4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Relationship Id="rId4" Type="http://schemas.openxmlformats.org/officeDocument/2006/relationships/image" Target="../media/image28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3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51.png"/><Relationship Id="rId6" Type="http://schemas.openxmlformats.org/officeDocument/2006/relationships/image" Target="../media/image33.png"/><Relationship Id="rId7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36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9.png"/><Relationship Id="rId4" Type="http://schemas.openxmlformats.org/officeDocument/2006/relationships/image" Target="../media/image52.png"/><Relationship Id="rId5" Type="http://schemas.openxmlformats.org/officeDocument/2006/relationships/image" Target="../media/image37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5" Type="http://schemas.openxmlformats.org/officeDocument/2006/relationships/image" Target="../media/image24.png"/><Relationship Id="rId6" Type="http://schemas.openxmlformats.org/officeDocument/2006/relationships/image" Target="../media/image48.png"/><Relationship Id="rId7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7.png"/><Relationship Id="rId4" Type="http://schemas.openxmlformats.org/officeDocument/2006/relationships/image" Target="../media/image44.png"/><Relationship Id="rId5" Type="http://schemas.openxmlformats.org/officeDocument/2006/relationships/image" Target="../media/image48.png"/><Relationship Id="rId6" Type="http://schemas.openxmlformats.org/officeDocument/2006/relationships/image" Target="../media/image2.png"/><Relationship Id="rId7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D3A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 rot="1959336">
            <a:off x="13693670" y="-2236788"/>
            <a:ext cx="9601922" cy="8473696"/>
          </a:xfrm>
          <a:custGeom>
            <a:rect b="b" l="l" r="r" t="t"/>
            <a:pathLst>
              <a:path extrusionOk="0" h="8473696" w="9601922">
                <a:moveTo>
                  <a:pt x="0" y="0"/>
                </a:moveTo>
                <a:lnTo>
                  <a:pt x="9601922" y="0"/>
                </a:lnTo>
                <a:lnTo>
                  <a:pt x="9601922" y="8473696"/>
                </a:lnTo>
                <a:lnTo>
                  <a:pt x="0" y="8473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" name="Google Shape;68;p10"/>
          <p:cNvSpPr txBox="1"/>
          <p:nvPr/>
        </p:nvSpPr>
        <p:spPr>
          <a:xfrm>
            <a:off x="2820561" y="1334296"/>
            <a:ext cx="8777700" cy="54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842" u="none" cap="none" strike="noStrike">
                <a:solidFill>
                  <a:srgbClr val="FFEB5B"/>
                </a:solidFill>
                <a:latin typeface="Oswald"/>
                <a:ea typeface="Oswald"/>
                <a:cs typeface="Oswald"/>
                <a:sym typeface="Oswald"/>
              </a:rPr>
              <a:t>Dependent and Independent Variables </a:t>
            </a:r>
            <a:endParaRPr/>
          </a:p>
        </p:txBody>
      </p:sp>
      <p:sp>
        <p:nvSpPr>
          <p:cNvPr id="69" name="Google Shape;69;p10"/>
          <p:cNvSpPr/>
          <p:nvPr/>
        </p:nvSpPr>
        <p:spPr>
          <a:xfrm rot="-4815018">
            <a:off x="-3490783" y="5876613"/>
            <a:ext cx="6318365" cy="6073528"/>
          </a:xfrm>
          <a:custGeom>
            <a:rect b="b" l="l" r="r" t="t"/>
            <a:pathLst>
              <a:path extrusionOk="0" h="6073528" w="6318365">
                <a:moveTo>
                  <a:pt x="0" y="0"/>
                </a:moveTo>
                <a:lnTo>
                  <a:pt x="6318365" y="0"/>
                </a:lnTo>
                <a:lnTo>
                  <a:pt x="6318365" y="6073528"/>
                </a:lnTo>
                <a:lnTo>
                  <a:pt x="0" y="6073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" name="Google Shape;70;p10"/>
          <p:cNvSpPr/>
          <p:nvPr/>
        </p:nvSpPr>
        <p:spPr>
          <a:xfrm>
            <a:off x="3898635" y="7309202"/>
            <a:ext cx="6105212" cy="997824"/>
          </a:xfrm>
          <a:custGeom>
            <a:rect b="b" l="l" r="r" t="t"/>
            <a:pathLst>
              <a:path extrusionOk="0" h="433677" w="2653464">
                <a:moveTo>
                  <a:pt x="2652956" y="292453"/>
                </a:moveTo>
                <a:lnTo>
                  <a:pt x="2652956" y="268958"/>
                </a:lnTo>
                <a:cubicBezTo>
                  <a:pt x="2652956" y="268577"/>
                  <a:pt x="2652956" y="268196"/>
                  <a:pt x="2652956" y="267815"/>
                </a:cubicBezTo>
                <a:cubicBezTo>
                  <a:pt x="2652956" y="267942"/>
                  <a:pt x="2652956" y="268196"/>
                  <a:pt x="2652956" y="268323"/>
                </a:cubicBezTo>
                <a:lnTo>
                  <a:pt x="2652702" y="210117"/>
                </a:lnTo>
                <a:lnTo>
                  <a:pt x="2652702" y="210029"/>
                </a:lnTo>
                <a:cubicBezTo>
                  <a:pt x="2652702" y="209959"/>
                  <a:pt x="2652702" y="209888"/>
                  <a:pt x="2652702" y="209836"/>
                </a:cubicBezTo>
                <a:lnTo>
                  <a:pt x="2652702" y="163195"/>
                </a:lnTo>
                <a:cubicBezTo>
                  <a:pt x="2652829" y="164084"/>
                  <a:pt x="2652956" y="165608"/>
                  <a:pt x="2653083" y="167259"/>
                </a:cubicBezTo>
                <a:cubicBezTo>
                  <a:pt x="2652448" y="151384"/>
                  <a:pt x="2653210" y="134112"/>
                  <a:pt x="2652702" y="125349"/>
                </a:cubicBezTo>
                <a:lnTo>
                  <a:pt x="2652321" y="126238"/>
                </a:lnTo>
                <a:cubicBezTo>
                  <a:pt x="2652194" y="120777"/>
                  <a:pt x="2652067" y="115824"/>
                  <a:pt x="2652194" y="110998"/>
                </a:cubicBezTo>
                <a:cubicBezTo>
                  <a:pt x="2652067" y="105283"/>
                  <a:pt x="2652194" y="98552"/>
                  <a:pt x="2651305" y="92456"/>
                </a:cubicBezTo>
                <a:cubicBezTo>
                  <a:pt x="2649654" y="80010"/>
                  <a:pt x="2646352" y="66929"/>
                  <a:pt x="2637208" y="52451"/>
                </a:cubicBezTo>
                <a:lnTo>
                  <a:pt x="2637208" y="52705"/>
                </a:lnTo>
                <a:cubicBezTo>
                  <a:pt x="2629715" y="40894"/>
                  <a:pt x="2619555" y="28448"/>
                  <a:pt x="2609903" y="20828"/>
                </a:cubicBezTo>
                <a:cubicBezTo>
                  <a:pt x="2595806" y="11176"/>
                  <a:pt x="2608252" y="20828"/>
                  <a:pt x="2596187" y="13589"/>
                </a:cubicBezTo>
                <a:cubicBezTo>
                  <a:pt x="2595298" y="12827"/>
                  <a:pt x="2593647" y="12446"/>
                  <a:pt x="2591742" y="12319"/>
                </a:cubicBezTo>
                <a:cubicBezTo>
                  <a:pt x="2585138" y="9017"/>
                  <a:pt x="2584122" y="8890"/>
                  <a:pt x="2582979" y="8636"/>
                </a:cubicBezTo>
                <a:cubicBezTo>
                  <a:pt x="2581836" y="8509"/>
                  <a:pt x="2580820" y="8001"/>
                  <a:pt x="2573454" y="5588"/>
                </a:cubicBezTo>
                <a:cubicBezTo>
                  <a:pt x="2572692" y="5334"/>
                  <a:pt x="2571803" y="5080"/>
                  <a:pt x="2570914" y="4699"/>
                </a:cubicBezTo>
                <a:lnTo>
                  <a:pt x="2569517" y="3429"/>
                </a:lnTo>
                <a:cubicBezTo>
                  <a:pt x="2566977" y="2667"/>
                  <a:pt x="2562532" y="2921"/>
                  <a:pt x="2558087" y="3302"/>
                </a:cubicBezTo>
                <a:cubicBezTo>
                  <a:pt x="2556309" y="3048"/>
                  <a:pt x="2554658" y="2540"/>
                  <a:pt x="2552753" y="2413"/>
                </a:cubicBezTo>
                <a:cubicBezTo>
                  <a:pt x="2548435" y="2159"/>
                  <a:pt x="2543101" y="1778"/>
                  <a:pt x="2539291" y="1778"/>
                </a:cubicBezTo>
                <a:cubicBezTo>
                  <a:pt x="2535354" y="1778"/>
                  <a:pt x="2531417" y="1778"/>
                  <a:pt x="2527480" y="1778"/>
                </a:cubicBezTo>
                <a:cubicBezTo>
                  <a:pt x="2519479" y="1778"/>
                  <a:pt x="2511224" y="1778"/>
                  <a:pt x="2502715" y="1778"/>
                </a:cubicBezTo>
                <a:cubicBezTo>
                  <a:pt x="2485570" y="1778"/>
                  <a:pt x="2467536" y="1905"/>
                  <a:pt x="2393036" y="1905"/>
                </a:cubicBezTo>
                <a:lnTo>
                  <a:pt x="2397005" y="1651"/>
                </a:lnTo>
                <a:lnTo>
                  <a:pt x="2141666" y="1905"/>
                </a:lnTo>
                <a:cubicBezTo>
                  <a:pt x="2037149" y="1905"/>
                  <a:pt x="1931310" y="1905"/>
                  <a:pt x="1825470" y="2032"/>
                </a:cubicBezTo>
                <a:cubicBezTo>
                  <a:pt x="1764612" y="2032"/>
                  <a:pt x="1699785" y="2286"/>
                  <a:pt x="1633635" y="2540"/>
                </a:cubicBezTo>
                <a:lnTo>
                  <a:pt x="1113697" y="3048"/>
                </a:lnTo>
                <a:cubicBezTo>
                  <a:pt x="961553" y="2032"/>
                  <a:pt x="809408" y="2540"/>
                  <a:pt x="659909" y="4572"/>
                </a:cubicBezTo>
                <a:lnTo>
                  <a:pt x="616250" y="5334"/>
                </a:lnTo>
                <a:cubicBezTo>
                  <a:pt x="368850" y="5080"/>
                  <a:pt x="221997" y="4318"/>
                  <a:pt x="193294" y="3937"/>
                </a:cubicBezTo>
                <a:lnTo>
                  <a:pt x="193675" y="4318"/>
                </a:lnTo>
                <a:cubicBezTo>
                  <a:pt x="184785" y="4191"/>
                  <a:pt x="162687" y="3429"/>
                  <a:pt x="161925" y="2159"/>
                </a:cubicBezTo>
                <a:cubicBezTo>
                  <a:pt x="161798" y="2032"/>
                  <a:pt x="161925" y="1905"/>
                  <a:pt x="161671" y="1905"/>
                </a:cubicBezTo>
                <a:cubicBezTo>
                  <a:pt x="159639" y="1905"/>
                  <a:pt x="157734" y="2032"/>
                  <a:pt x="156083" y="2032"/>
                </a:cubicBezTo>
                <a:cubicBezTo>
                  <a:pt x="156083" y="2032"/>
                  <a:pt x="101473" y="0"/>
                  <a:pt x="91567" y="3937"/>
                </a:cubicBezTo>
                <a:cubicBezTo>
                  <a:pt x="83947" y="4953"/>
                  <a:pt x="75692" y="6858"/>
                  <a:pt x="67183" y="10541"/>
                </a:cubicBezTo>
                <a:cubicBezTo>
                  <a:pt x="44323" y="19558"/>
                  <a:pt x="20828" y="40005"/>
                  <a:pt x="9525" y="67183"/>
                </a:cubicBezTo>
                <a:cubicBezTo>
                  <a:pt x="3683" y="80518"/>
                  <a:pt x="889" y="95123"/>
                  <a:pt x="889" y="108839"/>
                </a:cubicBezTo>
                <a:cubicBezTo>
                  <a:pt x="889" y="111506"/>
                  <a:pt x="889" y="114046"/>
                  <a:pt x="889" y="116713"/>
                </a:cubicBezTo>
                <a:lnTo>
                  <a:pt x="889" y="161163"/>
                </a:lnTo>
                <a:cubicBezTo>
                  <a:pt x="889" y="171450"/>
                  <a:pt x="889" y="179451"/>
                  <a:pt x="889" y="184023"/>
                </a:cubicBezTo>
                <a:lnTo>
                  <a:pt x="889" y="183515"/>
                </a:lnTo>
                <a:lnTo>
                  <a:pt x="889" y="201930"/>
                </a:lnTo>
                <a:cubicBezTo>
                  <a:pt x="762" y="211703"/>
                  <a:pt x="1016" y="215102"/>
                  <a:pt x="0" y="217991"/>
                </a:cubicBezTo>
                <a:cubicBezTo>
                  <a:pt x="0" y="219241"/>
                  <a:pt x="127" y="221232"/>
                  <a:pt x="254" y="223680"/>
                </a:cubicBezTo>
                <a:cubicBezTo>
                  <a:pt x="127" y="226128"/>
                  <a:pt x="0" y="228119"/>
                  <a:pt x="0" y="229369"/>
                </a:cubicBezTo>
                <a:cubicBezTo>
                  <a:pt x="1016" y="232223"/>
                  <a:pt x="762" y="235570"/>
                  <a:pt x="889" y="238652"/>
                </a:cubicBezTo>
                <a:lnTo>
                  <a:pt x="889" y="251813"/>
                </a:lnTo>
                <a:lnTo>
                  <a:pt x="889" y="251432"/>
                </a:lnTo>
                <a:cubicBezTo>
                  <a:pt x="889" y="255242"/>
                  <a:pt x="889" y="261592"/>
                  <a:pt x="889" y="269593"/>
                </a:cubicBezTo>
                <a:lnTo>
                  <a:pt x="889" y="326616"/>
                </a:lnTo>
                <a:cubicBezTo>
                  <a:pt x="889" y="340332"/>
                  <a:pt x="3683" y="354937"/>
                  <a:pt x="9525" y="368272"/>
                </a:cubicBezTo>
                <a:cubicBezTo>
                  <a:pt x="20828" y="395323"/>
                  <a:pt x="44450" y="415897"/>
                  <a:pt x="67183" y="424914"/>
                </a:cubicBezTo>
                <a:cubicBezTo>
                  <a:pt x="78486" y="429740"/>
                  <a:pt x="89662" y="431518"/>
                  <a:pt x="98806" y="432407"/>
                </a:cubicBezTo>
                <a:cubicBezTo>
                  <a:pt x="104267" y="432788"/>
                  <a:pt x="108331" y="432788"/>
                  <a:pt x="111633" y="432788"/>
                </a:cubicBezTo>
                <a:cubicBezTo>
                  <a:pt x="110871" y="432915"/>
                  <a:pt x="109982" y="433042"/>
                  <a:pt x="108966" y="433042"/>
                </a:cubicBezTo>
                <a:cubicBezTo>
                  <a:pt x="111252" y="432915"/>
                  <a:pt x="112776" y="432788"/>
                  <a:pt x="113538" y="432661"/>
                </a:cubicBezTo>
                <a:cubicBezTo>
                  <a:pt x="115316" y="432661"/>
                  <a:pt x="116840" y="432661"/>
                  <a:pt x="118237" y="432661"/>
                </a:cubicBezTo>
                <a:lnTo>
                  <a:pt x="114300" y="432534"/>
                </a:lnTo>
                <a:cubicBezTo>
                  <a:pt x="142748" y="431772"/>
                  <a:pt x="139065" y="433169"/>
                  <a:pt x="161925" y="433677"/>
                </a:cubicBezTo>
                <a:cubicBezTo>
                  <a:pt x="161544" y="433423"/>
                  <a:pt x="161798" y="433296"/>
                  <a:pt x="162433" y="433042"/>
                </a:cubicBezTo>
                <a:lnTo>
                  <a:pt x="161925" y="433677"/>
                </a:lnTo>
                <a:lnTo>
                  <a:pt x="2520241" y="433677"/>
                </a:lnTo>
                <a:cubicBezTo>
                  <a:pt x="2522654" y="433677"/>
                  <a:pt x="2525067" y="433677"/>
                  <a:pt x="2527480" y="433677"/>
                </a:cubicBezTo>
                <a:cubicBezTo>
                  <a:pt x="2531544" y="433677"/>
                  <a:pt x="2535481" y="433677"/>
                  <a:pt x="2539291" y="433677"/>
                </a:cubicBezTo>
                <a:cubicBezTo>
                  <a:pt x="2543101" y="433677"/>
                  <a:pt x="2548435" y="433423"/>
                  <a:pt x="2552753" y="433042"/>
                </a:cubicBezTo>
                <a:cubicBezTo>
                  <a:pt x="2554531" y="432788"/>
                  <a:pt x="2556309" y="432407"/>
                  <a:pt x="2558087" y="432153"/>
                </a:cubicBezTo>
                <a:cubicBezTo>
                  <a:pt x="2562532" y="432534"/>
                  <a:pt x="2566977" y="432788"/>
                  <a:pt x="2569390" y="432026"/>
                </a:cubicBezTo>
                <a:lnTo>
                  <a:pt x="2570533" y="430502"/>
                </a:lnTo>
                <a:cubicBezTo>
                  <a:pt x="2570533" y="430502"/>
                  <a:pt x="2587678" y="427962"/>
                  <a:pt x="2602410" y="419072"/>
                </a:cubicBezTo>
                <a:cubicBezTo>
                  <a:pt x="2603045" y="418818"/>
                  <a:pt x="2604569" y="417929"/>
                  <a:pt x="2609649" y="414500"/>
                </a:cubicBezTo>
                <a:cubicBezTo>
                  <a:pt x="2619301" y="406880"/>
                  <a:pt x="2629461" y="394434"/>
                  <a:pt x="2636954" y="382623"/>
                </a:cubicBezTo>
                <a:lnTo>
                  <a:pt x="2636954" y="382877"/>
                </a:lnTo>
                <a:cubicBezTo>
                  <a:pt x="2643939" y="371828"/>
                  <a:pt x="2647368" y="361668"/>
                  <a:pt x="2649400" y="351889"/>
                </a:cubicBezTo>
                <a:cubicBezTo>
                  <a:pt x="2649400" y="351889"/>
                  <a:pt x="2649400" y="351889"/>
                  <a:pt x="2649527" y="351762"/>
                </a:cubicBezTo>
                <a:cubicBezTo>
                  <a:pt x="2650162" y="350111"/>
                  <a:pt x="2651178" y="342237"/>
                  <a:pt x="2651178" y="342237"/>
                </a:cubicBezTo>
                <a:cubicBezTo>
                  <a:pt x="2651813" y="337030"/>
                  <a:pt x="2653464" y="322044"/>
                  <a:pt x="2652956" y="292453"/>
                </a:cubicBezTo>
                <a:close/>
              </a:path>
            </a:pathLst>
          </a:custGeom>
          <a:solidFill>
            <a:srgbClr val="ECB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0"/>
          <p:cNvSpPr/>
          <p:nvPr/>
        </p:nvSpPr>
        <p:spPr>
          <a:xfrm rot="-9303971">
            <a:off x="16258030" y="-479805"/>
            <a:ext cx="2002541" cy="3017010"/>
          </a:xfrm>
          <a:custGeom>
            <a:rect b="b" l="l" r="r" t="t"/>
            <a:pathLst>
              <a:path extrusionOk="0" h="3017010" w="2002541">
                <a:moveTo>
                  <a:pt x="0" y="0"/>
                </a:moveTo>
                <a:lnTo>
                  <a:pt x="2002540" y="0"/>
                </a:lnTo>
                <a:lnTo>
                  <a:pt x="2002540" y="3017010"/>
                </a:lnTo>
                <a:lnTo>
                  <a:pt x="0" y="30170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" name="Google Shape;72;p10"/>
          <p:cNvSpPr/>
          <p:nvPr/>
        </p:nvSpPr>
        <p:spPr>
          <a:xfrm>
            <a:off x="-38648" y="8328064"/>
            <a:ext cx="2612270" cy="2161654"/>
          </a:xfrm>
          <a:custGeom>
            <a:rect b="b" l="l" r="r" t="t"/>
            <a:pathLst>
              <a:path extrusionOk="0" h="2161654" w="2612270">
                <a:moveTo>
                  <a:pt x="0" y="0"/>
                </a:moveTo>
                <a:lnTo>
                  <a:pt x="2612270" y="0"/>
                </a:lnTo>
                <a:lnTo>
                  <a:pt x="2612270" y="2161654"/>
                </a:lnTo>
                <a:lnTo>
                  <a:pt x="0" y="2161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" name="Google Shape;73;p10"/>
          <p:cNvSpPr txBox="1"/>
          <p:nvPr/>
        </p:nvSpPr>
        <p:spPr>
          <a:xfrm>
            <a:off x="4346794" y="7493038"/>
            <a:ext cx="5197789" cy="5924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98" u="none" cap="none" strike="noStrike">
                <a:solidFill>
                  <a:srgbClr val="2E2C2B"/>
                </a:solidFill>
                <a:latin typeface="Roboto"/>
                <a:ea typeface="Roboto"/>
                <a:cs typeface="Roboto"/>
                <a:sym typeface="Roboto"/>
              </a:rPr>
              <a:t>Lesson for Middle School</a:t>
            </a:r>
            <a:endParaRPr/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47605" y="1421919"/>
            <a:ext cx="4893637" cy="886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839022" y="-979400"/>
            <a:ext cx="4893651" cy="4824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D3A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2337" y="2030063"/>
            <a:ext cx="10561626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9"/>
          <p:cNvSpPr/>
          <p:nvPr/>
        </p:nvSpPr>
        <p:spPr>
          <a:xfrm>
            <a:off x="1189955" y="3290106"/>
            <a:ext cx="7381584" cy="4821894"/>
          </a:xfrm>
          <a:custGeom>
            <a:rect b="b" l="l" r="r" t="t"/>
            <a:pathLst>
              <a:path extrusionOk="0" h="554604" w="849014">
                <a:moveTo>
                  <a:pt x="848506" y="413380"/>
                </a:moveTo>
                <a:lnTo>
                  <a:pt x="848506" y="389885"/>
                </a:lnTo>
                <a:cubicBezTo>
                  <a:pt x="848506" y="389504"/>
                  <a:pt x="848506" y="389123"/>
                  <a:pt x="848506" y="388742"/>
                </a:cubicBezTo>
                <a:cubicBezTo>
                  <a:pt x="848506" y="388869"/>
                  <a:pt x="848506" y="389123"/>
                  <a:pt x="848506" y="389250"/>
                </a:cubicBezTo>
                <a:lnTo>
                  <a:pt x="848252" y="211896"/>
                </a:lnTo>
                <a:lnTo>
                  <a:pt x="848252" y="211452"/>
                </a:lnTo>
                <a:cubicBezTo>
                  <a:pt x="848252" y="211097"/>
                  <a:pt x="848252" y="210742"/>
                  <a:pt x="848252" y="210476"/>
                </a:cubicBezTo>
                <a:lnTo>
                  <a:pt x="848252" y="163195"/>
                </a:lnTo>
                <a:cubicBezTo>
                  <a:pt x="848379" y="164084"/>
                  <a:pt x="848506" y="165608"/>
                  <a:pt x="848633" y="167259"/>
                </a:cubicBezTo>
                <a:cubicBezTo>
                  <a:pt x="847998" y="151384"/>
                  <a:pt x="848760" y="134112"/>
                  <a:pt x="848252" y="125349"/>
                </a:cubicBezTo>
                <a:lnTo>
                  <a:pt x="847871" y="126238"/>
                </a:lnTo>
                <a:cubicBezTo>
                  <a:pt x="847744" y="120777"/>
                  <a:pt x="847617" y="115824"/>
                  <a:pt x="847744" y="110998"/>
                </a:cubicBezTo>
                <a:cubicBezTo>
                  <a:pt x="847617" y="105283"/>
                  <a:pt x="847744" y="98552"/>
                  <a:pt x="846855" y="92456"/>
                </a:cubicBezTo>
                <a:cubicBezTo>
                  <a:pt x="845204" y="80010"/>
                  <a:pt x="841902" y="66929"/>
                  <a:pt x="832758" y="52451"/>
                </a:cubicBezTo>
                <a:lnTo>
                  <a:pt x="832758" y="52705"/>
                </a:lnTo>
                <a:cubicBezTo>
                  <a:pt x="825265" y="40894"/>
                  <a:pt x="815105" y="28448"/>
                  <a:pt x="805453" y="20828"/>
                </a:cubicBezTo>
                <a:cubicBezTo>
                  <a:pt x="791356" y="11176"/>
                  <a:pt x="803802" y="20828"/>
                  <a:pt x="791737" y="13589"/>
                </a:cubicBezTo>
                <a:cubicBezTo>
                  <a:pt x="790848" y="12827"/>
                  <a:pt x="789197" y="12446"/>
                  <a:pt x="787292" y="12319"/>
                </a:cubicBezTo>
                <a:cubicBezTo>
                  <a:pt x="780688" y="9017"/>
                  <a:pt x="779672" y="8890"/>
                  <a:pt x="778529" y="8636"/>
                </a:cubicBezTo>
                <a:cubicBezTo>
                  <a:pt x="777386" y="8509"/>
                  <a:pt x="776370" y="8001"/>
                  <a:pt x="769004" y="5588"/>
                </a:cubicBezTo>
                <a:cubicBezTo>
                  <a:pt x="768242" y="5334"/>
                  <a:pt x="767353" y="5080"/>
                  <a:pt x="766464" y="4699"/>
                </a:cubicBezTo>
                <a:lnTo>
                  <a:pt x="765067" y="3429"/>
                </a:lnTo>
                <a:cubicBezTo>
                  <a:pt x="762527" y="2667"/>
                  <a:pt x="758082" y="2921"/>
                  <a:pt x="753637" y="3302"/>
                </a:cubicBezTo>
                <a:cubicBezTo>
                  <a:pt x="751859" y="3048"/>
                  <a:pt x="750208" y="2540"/>
                  <a:pt x="748303" y="2413"/>
                </a:cubicBezTo>
                <a:cubicBezTo>
                  <a:pt x="743985" y="2159"/>
                  <a:pt x="738651" y="1778"/>
                  <a:pt x="734841" y="1778"/>
                </a:cubicBezTo>
                <a:cubicBezTo>
                  <a:pt x="730904" y="1778"/>
                  <a:pt x="726967" y="1778"/>
                  <a:pt x="723030" y="1778"/>
                </a:cubicBezTo>
                <a:cubicBezTo>
                  <a:pt x="715029" y="1778"/>
                  <a:pt x="706774" y="1778"/>
                  <a:pt x="698265" y="1778"/>
                </a:cubicBezTo>
                <a:cubicBezTo>
                  <a:pt x="681120" y="1778"/>
                  <a:pt x="663086" y="1905"/>
                  <a:pt x="638474" y="1905"/>
                </a:cubicBezTo>
                <a:lnTo>
                  <a:pt x="639258" y="1651"/>
                </a:lnTo>
                <a:lnTo>
                  <a:pt x="588778" y="1905"/>
                </a:lnTo>
                <a:cubicBezTo>
                  <a:pt x="568115" y="1905"/>
                  <a:pt x="547190" y="1905"/>
                  <a:pt x="526266" y="2032"/>
                </a:cubicBezTo>
                <a:cubicBezTo>
                  <a:pt x="514234" y="2032"/>
                  <a:pt x="501418" y="2286"/>
                  <a:pt x="488340" y="2540"/>
                </a:cubicBezTo>
                <a:lnTo>
                  <a:pt x="385549" y="3048"/>
                </a:lnTo>
                <a:cubicBezTo>
                  <a:pt x="355470" y="2032"/>
                  <a:pt x="325391" y="2540"/>
                  <a:pt x="295835" y="4572"/>
                </a:cubicBezTo>
                <a:lnTo>
                  <a:pt x="287203" y="5334"/>
                </a:lnTo>
                <a:cubicBezTo>
                  <a:pt x="238292" y="5080"/>
                  <a:pt x="209260" y="4318"/>
                  <a:pt x="193294" y="3937"/>
                </a:cubicBezTo>
                <a:lnTo>
                  <a:pt x="193675" y="4318"/>
                </a:lnTo>
                <a:cubicBezTo>
                  <a:pt x="184785" y="4191"/>
                  <a:pt x="162687" y="3429"/>
                  <a:pt x="161925" y="2159"/>
                </a:cubicBezTo>
                <a:cubicBezTo>
                  <a:pt x="161798" y="2032"/>
                  <a:pt x="161925" y="1905"/>
                  <a:pt x="161671" y="1905"/>
                </a:cubicBezTo>
                <a:cubicBezTo>
                  <a:pt x="159639" y="1905"/>
                  <a:pt x="157734" y="2032"/>
                  <a:pt x="156083" y="2032"/>
                </a:cubicBezTo>
                <a:cubicBezTo>
                  <a:pt x="156083" y="2032"/>
                  <a:pt x="101473" y="0"/>
                  <a:pt x="91567" y="3937"/>
                </a:cubicBezTo>
                <a:cubicBezTo>
                  <a:pt x="83947" y="4953"/>
                  <a:pt x="75692" y="6858"/>
                  <a:pt x="67183" y="10541"/>
                </a:cubicBezTo>
                <a:cubicBezTo>
                  <a:pt x="44323" y="19558"/>
                  <a:pt x="20828" y="40005"/>
                  <a:pt x="9525" y="67183"/>
                </a:cubicBezTo>
                <a:cubicBezTo>
                  <a:pt x="3683" y="80518"/>
                  <a:pt x="889" y="95123"/>
                  <a:pt x="889" y="108839"/>
                </a:cubicBezTo>
                <a:cubicBezTo>
                  <a:pt x="889" y="111506"/>
                  <a:pt x="889" y="114046"/>
                  <a:pt x="889" y="116713"/>
                </a:cubicBezTo>
                <a:lnTo>
                  <a:pt x="889" y="161163"/>
                </a:lnTo>
                <a:cubicBezTo>
                  <a:pt x="889" y="171450"/>
                  <a:pt x="889" y="179451"/>
                  <a:pt x="889" y="184023"/>
                </a:cubicBezTo>
                <a:lnTo>
                  <a:pt x="889" y="183515"/>
                </a:lnTo>
                <a:lnTo>
                  <a:pt x="889" y="201930"/>
                </a:lnTo>
                <a:cubicBezTo>
                  <a:pt x="762" y="219883"/>
                  <a:pt x="1016" y="237011"/>
                  <a:pt x="0" y="251566"/>
                </a:cubicBezTo>
                <a:cubicBezTo>
                  <a:pt x="0" y="257867"/>
                  <a:pt x="127" y="267895"/>
                  <a:pt x="254" y="280231"/>
                </a:cubicBezTo>
                <a:cubicBezTo>
                  <a:pt x="127" y="292567"/>
                  <a:pt x="0" y="302596"/>
                  <a:pt x="0" y="308897"/>
                </a:cubicBezTo>
                <a:cubicBezTo>
                  <a:pt x="1016" y="323274"/>
                  <a:pt x="762" y="340136"/>
                  <a:pt x="889" y="355667"/>
                </a:cubicBezTo>
                <a:lnTo>
                  <a:pt x="889" y="372740"/>
                </a:lnTo>
                <a:lnTo>
                  <a:pt x="889" y="372359"/>
                </a:lnTo>
                <a:cubicBezTo>
                  <a:pt x="889" y="376169"/>
                  <a:pt x="889" y="382519"/>
                  <a:pt x="889" y="390520"/>
                </a:cubicBezTo>
                <a:lnTo>
                  <a:pt x="889" y="447543"/>
                </a:lnTo>
                <a:cubicBezTo>
                  <a:pt x="889" y="461259"/>
                  <a:pt x="3683" y="475864"/>
                  <a:pt x="9525" y="489199"/>
                </a:cubicBezTo>
                <a:cubicBezTo>
                  <a:pt x="20828" y="516250"/>
                  <a:pt x="44450" y="536824"/>
                  <a:pt x="67183" y="545841"/>
                </a:cubicBezTo>
                <a:cubicBezTo>
                  <a:pt x="78486" y="550667"/>
                  <a:pt x="89662" y="552445"/>
                  <a:pt x="98806" y="553334"/>
                </a:cubicBezTo>
                <a:cubicBezTo>
                  <a:pt x="104267" y="553715"/>
                  <a:pt x="108331" y="553715"/>
                  <a:pt x="111633" y="553715"/>
                </a:cubicBezTo>
                <a:cubicBezTo>
                  <a:pt x="110871" y="553842"/>
                  <a:pt x="109982" y="553969"/>
                  <a:pt x="108966" y="553969"/>
                </a:cubicBezTo>
                <a:cubicBezTo>
                  <a:pt x="111252" y="553842"/>
                  <a:pt x="112776" y="553715"/>
                  <a:pt x="113538" y="553588"/>
                </a:cubicBezTo>
                <a:cubicBezTo>
                  <a:pt x="115316" y="553588"/>
                  <a:pt x="116840" y="553588"/>
                  <a:pt x="118237" y="553588"/>
                </a:cubicBezTo>
                <a:lnTo>
                  <a:pt x="114300" y="553461"/>
                </a:lnTo>
                <a:cubicBezTo>
                  <a:pt x="142748" y="552699"/>
                  <a:pt x="139065" y="554096"/>
                  <a:pt x="161925" y="554604"/>
                </a:cubicBezTo>
                <a:cubicBezTo>
                  <a:pt x="161544" y="554350"/>
                  <a:pt x="161798" y="554223"/>
                  <a:pt x="162433" y="553969"/>
                </a:cubicBezTo>
                <a:lnTo>
                  <a:pt x="161925" y="554604"/>
                </a:lnTo>
                <a:lnTo>
                  <a:pt x="715791" y="554604"/>
                </a:lnTo>
                <a:cubicBezTo>
                  <a:pt x="718204" y="554604"/>
                  <a:pt x="720617" y="554604"/>
                  <a:pt x="723030" y="554604"/>
                </a:cubicBezTo>
                <a:cubicBezTo>
                  <a:pt x="727094" y="554604"/>
                  <a:pt x="731031" y="554604"/>
                  <a:pt x="734841" y="554604"/>
                </a:cubicBezTo>
                <a:cubicBezTo>
                  <a:pt x="738651" y="554604"/>
                  <a:pt x="743985" y="554350"/>
                  <a:pt x="748303" y="553969"/>
                </a:cubicBezTo>
                <a:cubicBezTo>
                  <a:pt x="750081" y="553715"/>
                  <a:pt x="751859" y="553334"/>
                  <a:pt x="753637" y="553080"/>
                </a:cubicBezTo>
                <a:cubicBezTo>
                  <a:pt x="758082" y="553461"/>
                  <a:pt x="762527" y="553715"/>
                  <a:pt x="764940" y="552953"/>
                </a:cubicBezTo>
                <a:lnTo>
                  <a:pt x="766083" y="551429"/>
                </a:lnTo>
                <a:cubicBezTo>
                  <a:pt x="766083" y="551429"/>
                  <a:pt x="783228" y="548889"/>
                  <a:pt x="797960" y="539999"/>
                </a:cubicBezTo>
                <a:cubicBezTo>
                  <a:pt x="798595" y="539745"/>
                  <a:pt x="800119" y="538856"/>
                  <a:pt x="805199" y="535427"/>
                </a:cubicBezTo>
                <a:cubicBezTo>
                  <a:pt x="814851" y="527807"/>
                  <a:pt x="825011" y="515361"/>
                  <a:pt x="832504" y="503550"/>
                </a:cubicBezTo>
                <a:lnTo>
                  <a:pt x="832504" y="503804"/>
                </a:lnTo>
                <a:cubicBezTo>
                  <a:pt x="839489" y="492755"/>
                  <a:pt x="842918" y="482595"/>
                  <a:pt x="844950" y="472816"/>
                </a:cubicBezTo>
                <a:cubicBezTo>
                  <a:pt x="844950" y="472816"/>
                  <a:pt x="844950" y="472816"/>
                  <a:pt x="845077" y="472689"/>
                </a:cubicBezTo>
                <a:cubicBezTo>
                  <a:pt x="845712" y="471038"/>
                  <a:pt x="846728" y="463164"/>
                  <a:pt x="846728" y="463164"/>
                </a:cubicBezTo>
                <a:cubicBezTo>
                  <a:pt x="847363" y="457957"/>
                  <a:pt x="849014" y="442971"/>
                  <a:pt x="848506" y="413380"/>
                </a:cubicBezTo>
                <a:close/>
              </a:path>
            </a:pathLst>
          </a:custGeom>
          <a:solidFill>
            <a:srgbClr val="ECB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7699" y="3493615"/>
            <a:ext cx="6390343" cy="396510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9"/>
          <p:cNvSpPr/>
          <p:nvPr/>
        </p:nvSpPr>
        <p:spPr>
          <a:xfrm>
            <a:off x="8931830" y="3256033"/>
            <a:ext cx="4910484" cy="5972832"/>
          </a:xfrm>
          <a:custGeom>
            <a:rect b="b" l="l" r="r" t="t"/>
            <a:pathLst>
              <a:path extrusionOk="0" h="1855463" w="1525444">
                <a:moveTo>
                  <a:pt x="1524936" y="1714239"/>
                </a:moveTo>
                <a:lnTo>
                  <a:pt x="1524936" y="1690744"/>
                </a:lnTo>
                <a:cubicBezTo>
                  <a:pt x="1524936" y="1690363"/>
                  <a:pt x="1524936" y="1689982"/>
                  <a:pt x="1524936" y="1689601"/>
                </a:cubicBezTo>
                <a:cubicBezTo>
                  <a:pt x="1524936" y="1689728"/>
                  <a:pt x="1524936" y="1689982"/>
                  <a:pt x="1524936" y="1690109"/>
                </a:cubicBezTo>
                <a:lnTo>
                  <a:pt x="1524682" y="231026"/>
                </a:lnTo>
                <a:lnTo>
                  <a:pt x="1524682" y="226756"/>
                </a:lnTo>
                <a:cubicBezTo>
                  <a:pt x="1524682" y="223340"/>
                  <a:pt x="1524682" y="219924"/>
                  <a:pt x="1524682" y="217363"/>
                </a:cubicBezTo>
                <a:lnTo>
                  <a:pt x="1524682" y="163195"/>
                </a:lnTo>
                <a:cubicBezTo>
                  <a:pt x="1524809" y="164084"/>
                  <a:pt x="1524936" y="165608"/>
                  <a:pt x="1525063" y="167259"/>
                </a:cubicBezTo>
                <a:cubicBezTo>
                  <a:pt x="1524428" y="151384"/>
                  <a:pt x="1525190" y="134112"/>
                  <a:pt x="1524682" y="125349"/>
                </a:cubicBezTo>
                <a:lnTo>
                  <a:pt x="1524301" y="126238"/>
                </a:lnTo>
                <a:cubicBezTo>
                  <a:pt x="1524174" y="120777"/>
                  <a:pt x="1524047" y="115824"/>
                  <a:pt x="1524174" y="110998"/>
                </a:cubicBezTo>
                <a:cubicBezTo>
                  <a:pt x="1524047" y="105283"/>
                  <a:pt x="1524174" y="98552"/>
                  <a:pt x="1523285" y="92456"/>
                </a:cubicBezTo>
                <a:cubicBezTo>
                  <a:pt x="1521634" y="80010"/>
                  <a:pt x="1518332" y="66929"/>
                  <a:pt x="1509188" y="52451"/>
                </a:cubicBezTo>
                <a:lnTo>
                  <a:pt x="1509188" y="52705"/>
                </a:lnTo>
                <a:cubicBezTo>
                  <a:pt x="1501695" y="40894"/>
                  <a:pt x="1491535" y="28448"/>
                  <a:pt x="1481883" y="20828"/>
                </a:cubicBezTo>
                <a:cubicBezTo>
                  <a:pt x="1467786" y="11176"/>
                  <a:pt x="1480232" y="20828"/>
                  <a:pt x="1468167" y="13589"/>
                </a:cubicBezTo>
                <a:cubicBezTo>
                  <a:pt x="1467278" y="12827"/>
                  <a:pt x="1465627" y="12446"/>
                  <a:pt x="1463722" y="12319"/>
                </a:cubicBezTo>
                <a:cubicBezTo>
                  <a:pt x="1457118" y="9017"/>
                  <a:pt x="1456102" y="8890"/>
                  <a:pt x="1454959" y="8636"/>
                </a:cubicBezTo>
                <a:cubicBezTo>
                  <a:pt x="1453816" y="8509"/>
                  <a:pt x="1452800" y="8001"/>
                  <a:pt x="1445434" y="5588"/>
                </a:cubicBezTo>
                <a:cubicBezTo>
                  <a:pt x="1444672" y="5334"/>
                  <a:pt x="1443783" y="5080"/>
                  <a:pt x="1442894" y="4699"/>
                </a:cubicBezTo>
                <a:lnTo>
                  <a:pt x="1441497" y="3429"/>
                </a:lnTo>
                <a:cubicBezTo>
                  <a:pt x="1438957" y="2667"/>
                  <a:pt x="1434512" y="2921"/>
                  <a:pt x="1430067" y="3302"/>
                </a:cubicBezTo>
                <a:cubicBezTo>
                  <a:pt x="1428289" y="3048"/>
                  <a:pt x="1426638" y="2540"/>
                  <a:pt x="1424733" y="2413"/>
                </a:cubicBezTo>
                <a:cubicBezTo>
                  <a:pt x="1420415" y="2159"/>
                  <a:pt x="1415081" y="1778"/>
                  <a:pt x="1411271" y="1778"/>
                </a:cubicBezTo>
                <a:cubicBezTo>
                  <a:pt x="1407334" y="1778"/>
                  <a:pt x="1403397" y="1778"/>
                  <a:pt x="1399460" y="1778"/>
                </a:cubicBezTo>
                <a:cubicBezTo>
                  <a:pt x="1391459" y="1778"/>
                  <a:pt x="1383204" y="1778"/>
                  <a:pt x="1374695" y="1778"/>
                </a:cubicBezTo>
                <a:cubicBezTo>
                  <a:pt x="1357550" y="1778"/>
                  <a:pt x="1339516" y="1905"/>
                  <a:pt x="1296202" y="1905"/>
                </a:cubicBezTo>
                <a:lnTo>
                  <a:pt x="1298181" y="1651"/>
                </a:lnTo>
                <a:lnTo>
                  <a:pt x="1170906" y="1905"/>
                </a:lnTo>
                <a:cubicBezTo>
                  <a:pt x="1118809" y="1905"/>
                  <a:pt x="1066052" y="1905"/>
                  <a:pt x="1013296" y="2032"/>
                </a:cubicBezTo>
                <a:cubicBezTo>
                  <a:pt x="982961" y="2032"/>
                  <a:pt x="950647" y="2286"/>
                  <a:pt x="917674" y="2540"/>
                </a:cubicBezTo>
                <a:lnTo>
                  <a:pt x="658508" y="3048"/>
                </a:lnTo>
                <a:cubicBezTo>
                  <a:pt x="582671" y="2032"/>
                  <a:pt x="506833" y="2540"/>
                  <a:pt x="432314" y="4572"/>
                </a:cubicBezTo>
                <a:lnTo>
                  <a:pt x="410553" y="5334"/>
                </a:lnTo>
                <a:cubicBezTo>
                  <a:pt x="287234" y="5080"/>
                  <a:pt x="214035" y="4318"/>
                  <a:pt x="193294" y="3937"/>
                </a:cubicBezTo>
                <a:lnTo>
                  <a:pt x="193675" y="4318"/>
                </a:lnTo>
                <a:cubicBezTo>
                  <a:pt x="184785" y="4191"/>
                  <a:pt x="162687" y="3429"/>
                  <a:pt x="161925" y="2159"/>
                </a:cubicBezTo>
                <a:cubicBezTo>
                  <a:pt x="161798" y="2032"/>
                  <a:pt x="161925" y="1905"/>
                  <a:pt x="161671" y="1905"/>
                </a:cubicBezTo>
                <a:cubicBezTo>
                  <a:pt x="159639" y="1905"/>
                  <a:pt x="157734" y="2032"/>
                  <a:pt x="156083" y="2032"/>
                </a:cubicBezTo>
                <a:cubicBezTo>
                  <a:pt x="156083" y="2032"/>
                  <a:pt x="101473" y="0"/>
                  <a:pt x="91567" y="3937"/>
                </a:cubicBezTo>
                <a:cubicBezTo>
                  <a:pt x="83947" y="4953"/>
                  <a:pt x="75692" y="6858"/>
                  <a:pt x="67183" y="10541"/>
                </a:cubicBezTo>
                <a:cubicBezTo>
                  <a:pt x="44323" y="19558"/>
                  <a:pt x="20828" y="40005"/>
                  <a:pt x="9525" y="67183"/>
                </a:cubicBezTo>
                <a:cubicBezTo>
                  <a:pt x="3683" y="80518"/>
                  <a:pt x="889" y="95123"/>
                  <a:pt x="889" y="108839"/>
                </a:cubicBezTo>
                <a:cubicBezTo>
                  <a:pt x="889" y="111506"/>
                  <a:pt x="889" y="114046"/>
                  <a:pt x="889" y="116713"/>
                </a:cubicBezTo>
                <a:lnTo>
                  <a:pt x="889" y="161163"/>
                </a:lnTo>
                <a:cubicBezTo>
                  <a:pt x="889" y="171450"/>
                  <a:pt x="889" y="179451"/>
                  <a:pt x="889" y="184023"/>
                </a:cubicBezTo>
                <a:lnTo>
                  <a:pt x="889" y="183515"/>
                </a:lnTo>
                <a:lnTo>
                  <a:pt x="889" y="201930"/>
                </a:lnTo>
                <a:cubicBezTo>
                  <a:pt x="762" y="307882"/>
                  <a:pt x="1016" y="472696"/>
                  <a:pt x="0" y="612745"/>
                </a:cubicBezTo>
                <a:cubicBezTo>
                  <a:pt x="0" y="673377"/>
                  <a:pt x="127" y="769874"/>
                  <a:pt x="254" y="888574"/>
                </a:cubicBezTo>
                <a:cubicBezTo>
                  <a:pt x="127" y="1007274"/>
                  <a:pt x="0" y="1103772"/>
                  <a:pt x="0" y="1164403"/>
                </a:cubicBezTo>
                <a:cubicBezTo>
                  <a:pt x="1016" y="1302744"/>
                  <a:pt x="762" y="1464996"/>
                  <a:pt x="889" y="1614439"/>
                </a:cubicBezTo>
                <a:lnTo>
                  <a:pt x="889" y="1673599"/>
                </a:lnTo>
                <a:lnTo>
                  <a:pt x="889" y="1673218"/>
                </a:lnTo>
                <a:cubicBezTo>
                  <a:pt x="889" y="1677028"/>
                  <a:pt x="889" y="1683378"/>
                  <a:pt x="889" y="1691379"/>
                </a:cubicBezTo>
                <a:lnTo>
                  <a:pt x="889" y="1748402"/>
                </a:lnTo>
                <a:cubicBezTo>
                  <a:pt x="889" y="1762118"/>
                  <a:pt x="3683" y="1776723"/>
                  <a:pt x="9525" y="1790058"/>
                </a:cubicBezTo>
                <a:cubicBezTo>
                  <a:pt x="20828" y="1817109"/>
                  <a:pt x="44450" y="1837683"/>
                  <a:pt x="67183" y="1846700"/>
                </a:cubicBezTo>
                <a:cubicBezTo>
                  <a:pt x="78486" y="1851526"/>
                  <a:pt x="89662" y="1853304"/>
                  <a:pt x="98806" y="1854193"/>
                </a:cubicBezTo>
                <a:cubicBezTo>
                  <a:pt x="104267" y="1854574"/>
                  <a:pt x="108331" y="1854574"/>
                  <a:pt x="111633" y="1854574"/>
                </a:cubicBezTo>
                <a:cubicBezTo>
                  <a:pt x="110871" y="1854701"/>
                  <a:pt x="109982" y="1854828"/>
                  <a:pt x="108966" y="1854828"/>
                </a:cubicBezTo>
                <a:cubicBezTo>
                  <a:pt x="111252" y="1854701"/>
                  <a:pt x="112776" y="1854574"/>
                  <a:pt x="113538" y="1854447"/>
                </a:cubicBezTo>
                <a:cubicBezTo>
                  <a:pt x="115316" y="1854447"/>
                  <a:pt x="116840" y="1854447"/>
                  <a:pt x="118237" y="1854447"/>
                </a:cubicBezTo>
                <a:lnTo>
                  <a:pt x="114300" y="1854320"/>
                </a:lnTo>
                <a:cubicBezTo>
                  <a:pt x="142748" y="1853558"/>
                  <a:pt x="139065" y="1854955"/>
                  <a:pt x="161925" y="1855463"/>
                </a:cubicBezTo>
                <a:cubicBezTo>
                  <a:pt x="161544" y="1855209"/>
                  <a:pt x="161798" y="1855082"/>
                  <a:pt x="162433" y="1854828"/>
                </a:cubicBezTo>
                <a:lnTo>
                  <a:pt x="161925" y="1855463"/>
                </a:lnTo>
                <a:lnTo>
                  <a:pt x="1392221" y="1855463"/>
                </a:lnTo>
                <a:cubicBezTo>
                  <a:pt x="1394634" y="1855463"/>
                  <a:pt x="1397047" y="1855463"/>
                  <a:pt x="1399460" y="1855463"/>
                </a:cubicBezTo>
                <a:cubicBezTo>
                  <a:pt x="1403524" y="1855463"/>
                  <a:pt x="1407461" y="1855463"/>
                  <a:pt x="1411271" y="1855463"/>
                </a:cubicBezTo>
                <a:cubicBezTo>
                  <a:pt x="1415081" y="1855463"/>
                  <a:pt x="1420415" y="1855209"/>
                  <a:pt x="1424733" y="1854828"/>
                </a:cubicBezTo>
                <a:cubicBezTo>
                  <a:pt x="1426511" y="1854574"/>
                  <a:pt x="1428289" y="1854193"/>
                  <a:pt x="1430067" y="1853939"/>
                </a:cubicBezTo>
                <a:cubicBezTo>
                  <a:pt x="1434512" y="1854320"/>
                  <a:pt x="1438957" y="1854574"/>
                  <a:pt x="1441370" y="1853812"/>
                </a:cubicBezTo>
                <a:lnTo>
                  <a:pt x="1442513" y="1852288"/>
                </a:lnTo>
                <a:cubicBezTo>
                  <a:pt x="1442513" y="1852288"/>
                  <a:pt x="1459658" y="1849748"/>
                  <a:pt x="1474390" y="1840858"/>
                </a:cubicBezTo>
                <a:cubicBezTo>
                  <a:pt x="1475025" y="1840604"/>
                  <a:pt x="1476549" y="1839715"/>
                  <a:pt x="1481629" y="1836286"/>
                </a:cubicBezTo>
                <a:cubicBezTo>
                  <a:pt x="1491281" y="1828666"/>
                  <a:pt x="1501441" y="1816220"/>
                  <a:pt x="1508934" y="1804409"/>
                </a:cubicBezTo>
                <a:lnTo>
                  <a:pt x="1508934" y="1804663"/>
                </a:lnTo>
                <a:cubicBezTo>
                  <a:pt x="1515919" y="1793614"/>
                  <a:pt x="1519348" y="1783454"/>
                  <a:pt x="1521380" y="1773675"/>
                </a:cubicBezTo>
                <a:cubicBezTo>
                  <a:pt x="1521380" y="1773675"/>
                  <a:pt x="1521380" y="1773675"/>
                  <a:pt x="1521507" y="1773548"/>
                </a:cubicBezTo>
                <a:cubicBezTo>
                  <a:pt x="1522142" y="1771897"/>
                  <a:pt x="1523158" y="1764023"/>
                  <a:pt x="1523158" y="1764023"/>
                </a:cubicBezTo>
                <a:cubicBezTo>
                  <a:pt x="1523793" y="1758816"/>
                  <a:pt x="1525444" y="1743830"/>
                  <a:pt x="1524936" y="1714239"/>
                </a:cubicBezTo>
                <a:close/>
              </a:path>
            </a:pathLst>
          </a:custGeom>
          <a:solidFill>
            <a:srgbClr val="F7E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06" name="Google Shape;206;p19"/>
          <p:cNvGraphicFramePr/>
          <p:nvPr/>
        </p:nvGraphicFramePr>
        <p:xfrm>
          <a:off x="9492566" y="36996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{9266D336-6B36-4337-9B7C-31237107DE53}</a:tableStyleId>
              </a:tblPr>
              <a:tblGrid>
                <a:gridCol w="2235775"/>
                <a:gridCol w="1537700"/>
              </a:tblGrid>
              <a:tr h="1170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Number of Notebooks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Price (US$)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2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2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4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3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6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4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8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5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10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6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12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7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14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7" name="Google Shape;207;p19"/>
          <p:cNvSpPr txBox="1"/>
          <p:nvPr/>
        </p:nvSpPr>
        <p:spPr>
          <a:xfrm rot="-5400000">
            <a:off x="-103358" y="5692849"/>
            <a:ext cx="3636147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E2C2B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Price in US dollars (US$)</a:t>
            </a:r>
            <a:endParaRPr/>
          </a:p>
        </p:txBody>
      </p:sp>
      <p:sp>
        <p:nvSpPr>
          <p:cNvPr id="208" name="Google Shape;208;p19"/>
          <p:cNvSpPr txBox="1"/>
          <p:nvPr/>
        </p:nvSpPr>
        <p:spPr>
          <a:xfrm>
            <a:off x="3154741" y="7344235"/>
            <a:ext cx="3948085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E2C2B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Number of Notebooks</a:t>
            </a:r>
            <a:endParaRPr/>
          </a:p>
        </p:txBody>
      </p:sp>
      <p:sp>
        <p:nvSpPr>
          <p:cNvPr id="209" name="Google Shape;209;p19"/>
          <p:cNvSpPr txBox="1"/>
          <p:nvPr/>
        </p:nvSpPr>
        <p:spPr>
          <a:xfrm>
            <a:off x="1003144" y="1921551"/>
            <a:ext cx="1625615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Aside from graphs, tables may also be used to show the relationship of variables.</a:t>
            </a:r>
            <a:endParaRPr/>
          </a:p>
        </p:txBody>
      </p:sp>
      <p:sp>
        <p:nvSpPr>
          <p:cNvPr id="210" name="Google Shape;210;p19"/>
          <p:cNvSpPr txBox="1"/>
          <p:nvPr/>
        </p:nvSpPr>
        <p:spPr>
          <a:xfrm>
            <a:off x="1100154" y="932857"/>
            <a:ext cx="16087692" cy="844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EFCA58"/>
                </a:solidFill>
                <a:latin typeface="Oswald"/>
                <a:ea typeface="Oswald"/>
                <a:cs typeface="Oswald"/>
                <a:sym typeface="Oswald"/>
              </a:rPr>
              <a:t>Using Tables to Represent Variables</a:t>
            </a:r>
            <a:endParaRPr/>
          </a:p>
        </p:txBody>
      </p:sp>
      <p:sp>
        <p:nvSpPr>
          <p:cNvPr id="211" name="Google Shape;211;p19"/>
          <p:cNvSpPr txBox="1"/>
          <p:nvPr/>
        </p:nvSpPr>
        <p:spPr>
          <a:xfrm>
            <a:off x="14517950" y="3493625"/>
            <a:ext cx="28773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When using tables, the relationship of the variables can be identified by looking at  the columns.</a:t>
            </a:r>
            <a:endParaRPr sz="2400"/>
          </a:p>
        </p:txBody>
      </p:sp>
      <p:sp>
        <p:nvSpPr>
          <p:cNvPr id="212" name="Google Shape;212;p19"/>
          <p:cNvSpPr txBox="1"/>
          <p:nvPr/>
        </p:nvSpPr>
        <p:spPr>
          <a:xfrm>
            <a:off x="1548028" y="8610600"/>
            <a:ext cx="6800411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The graph and the table give the same information!</a:t>
            </a:r>
            <a:endParaRPr/>
          </a:p>
        </p:txBody>
      </p:sp>
      <p:sp>
        <p:nvSpPr>
          <p:cNvPr id="213" name="Google Shape;213;p19"/>
          <p:cNvSpPr/>
          <p:nvPr/>
        </p:nvSpPr>
        <p:spPr>
          <a:xfrm rot="-3376156">
            <a:off x="-175982" y="8132013"/>
            <a:ext cx="1849190" cy="2785973"/>
          </a:xfrm>
          <a:custGeom>
            <a:rect b="b" l="l" r="r" t="t"/>
            <a:pathLst>
              <a:path extrusionOk="0" h="2785973" w="1849190">
                <a:moveTo>
                  <a:pt x="0" y="0"/>
                </a:moveTo>
                <a:lnTo>
                  <a:pt x="1849190" y="0"/>
                </a:lnTo>
                <a:lnTo>
                  <a:pt x="1849190" y="2785974"/>
                </a:lnTo>
                <a:lnTo>
                  <a:pt x="0" y="2785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14" name="Google Shape;2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04938" y="5836700"/>
            <a:ext cx="5103311" cy="951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D3A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26349" y="4901069"/>
            <a:ext cx="7410526" cy="7578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671366">
            <a:off x="14813837" y="-139138"/>
            <a:ext cx="10455128" cy="10183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0"/>
          <p:cNvSpPr/>
          <p:nvPr/>
        </p:nvSpPr>
        <p:spPr>
          <a:xfrm>
            <a:off x="1330879" y="2836933"/>
            <a:ext cx="4910484" cy="6391932"/>
          </a:xfrm>
          <a:custGeom>
            <a:rect b="b" l="l" r="r" t="t"/>
            <a:pathLst>
              <a:path extrusionOk="0" h="1985656" w="1525444">
                <a:moveTo>
                  <a:pt x="1524936" y="1844432"/>
                </a:moveTo>
                <a:lnTo>
                  <a:pt x="1524936" y="1820937"/>
                </a:lnTo>
                <a:cubicBezTo>
                  <a:pt x="1524936" y="1820556"/>
                  <a:pt x="1524936" y="1820175"/>
                  <a:pt x="1524936" y="1819794"/>
                </a:cubicBezTo>
                <a:cubicBezTo>
                  <a:pt x="1524936" y="1819921"/>
                  <a:pt x="1524936" y="1820175"/>
                  <a:pt x="1524936" y="1820302"/>
                </a:cubicBezTo>
                <a:lnTo>
                  <a:pt x="1524682" y="232941"/>
                </a:lnTo>
                <a:lnTo>
                  <a:pt x="1524682" y="228288"/>
                </a:lnTo>
                <a:cubicBezTo>
                  <a:pt x="1524682" y="224566"/>
                  <a:pt x="1524682" y="220843"/>
                  <a:pt x="1524682" y="218052"/>
                </a:cubicBezTo>
                <a:lnTo>
                  <a:pt x="1524682" y="163195"/>
                </a:lnTo>
                <a:cubicBezTo>
                  <a:pt x="1524809" y="164084"/>
                  <a:pt x="1524936" y="165608"/>
                  <a:pt x="1525063" y="167259"/>
                </a:cubicBezTo>
                <a:cubicBezTo>
                  <a:pt x="1524428" y="151384"/>
                  <a:pt x="1525190" y="134112"/>
                  <a:pt x="1524682" y="125349"/>
                </a:cubicBezTo>
                <a:lnTo>
                  <a:pt x="1524301" y="126238"/>
                </a:lnTo>
                <a:cubicBezTo>
                  <a:pt x="1524174" y="120777"/>
                  <a:pt x="1524047" y="115824"/>
                  <a:pt x="1524174" y="110998"/>
                </a:cubicBezTo>
                <a:cubicBezTo>
                  <a:pt x="1524047" y="105283"/>
                  <a:pt x="1524174" y="98552"/>
                  <a:pt x="1523285" y="92456"/>
                </a:cubicBezTo>
                <a:cubicBezTo>
                  <a:pt x="1521634" y="80010"/>
                  <a:pt x="1518332" y="66929"/>
                  <a:pt x="1509188" y="52451"/>
                </a:cubicBezTo>
                <a:lnTo>
                  <a:pt x="1509188" y="52705"/>
                </a:lnTo>
                <a:cubicBezTo>
                  <a:pt x="1501695" y="40894"/>
                  <a:pt x="1491535" y="28448"/>
                  <a:pt x="1481883" y="20828"/>
                </a:cubicBezTo>
                <a:cubicBezTo>
                  <a:pt x="1467786" y="11176"/>
                  <a:pt x="1480232" y="20828"/>
                  <a:pt x="1468167" y="13589"/>
                </a:cubicBezTo>
                <a:cubicBezTo>
                  <a:pt x="1467278" y="12827"/>
                  <a:pt x="1465627" y="12446"/>
                  <a:pt x="1463722" y="12319"/>
                </a:cubicBezTo>
                <a:cubicBezTo>
                  <a:pt x="1457118" y="9017"/>
                  <a:pt x="1456102" y="8890"/>
                  <a:pt x="1454959" y="8636"/>
                </a:cubicBezTo>
                <a:cubicBezTo>
                  <a:pt x="1453816" y="8509"/>
                  <a:pt x="1452800" y="8001"/>
                  <a:pt x="1445434" y="5588"/>
                </a:cubicBezTo>
                <a:cubicBezTo>
                  <a:pt x="1444672" y="5334"/>
                  <a:pt x="1443783" y="5080"/>
                  <a:pt x="1442894" y="4699"/>
                </a:cubicBezTo>
                <a:lnTo>
                  <a:pt x="1441497" y="3429"/>
                </a:lnTo>
                <a:cubicBezTo>
                  <a:pt x="1438957" y="2667"/>
                  <a:pt x="1434512" y="2921"/>
                  <a:pt x="1430067" y="3302"/>
                </a:cubicBezTo>
                <a:cubicBezTo>
                  <a:pt x="1428289" y="3048"/>
                  <a:pt x="1426638" y="2540"/>
                  <a:pt x="1424733" y="2413"/>
                </a:cubicBezTo>
                <a:cubicBezTo>
                  <a:pt x="1420415" y="2159"/>
                  <a:pt x="1415081" y="1778"/>
                  <a:pt x="1411271" y="1778"/>
                </a:cubicBezTo>
                <a:cubicBezTo>
                  <a:pt x="1407334" y="1778"/>
                  <a:pt x="1403397" y="1778"/>
                  <a:pt x="1399460" y="1778"/>
                </a:cubicBezTo>
                <a:cubicBezTo>
                  <a:pt x="1391459" y="1778"/>
                  <a:pt x="1383204" y="1778"/>
                  <a:pt x="1374695" y="1778"/>
                </a:cubicBezTo>
                <a:cubicBezTo>
                  <a:pt x="1357550" y="1778"/>
                  <a:pt x="1339516" y="1905"/>
                  <a:pt x="1296202" y="1905"/>
                </a:cubicBezTo>
                <a:lnTo>
                  <a:pt x="1298181" y="1651"/>
                </a:lnTo>
                <a:lnTo>
                  <a:pt x="1170906" y="1905"/>
                </a:lnTo>
                <a:cubicBezTo>
                  <a:pt x="1118809" y="1905"/>
                  <a:pt x="1066052" y="1905"/>
                  <a:pt x="1013296" y="2032"/>
                </a:cubicBezTo>
                <a:cubicBezTo>
                  <a:pt x="982961" y="2032"/>
                  <a:pt x="950647" y="2286"/>
                  <a:pt x="917674" y="2540"/>
                </a:cubicBezTo>
                <a:lnTo>
                  <a:pt x="658508" y="3048"/>
                </a:lnTo>
                <a:cubicBezTo>
                  <a:pt x="582671" y="2032"/>
                  <a:pt x="506833" y="2540"/>
                  <a:pt x="432314" y="4572"/>
                </a:cubicBezTo>
                <a:lnTo>
                  <a:pt x="410553" y="5334"/>
                </a:lnTo>
                <a:cubicBezTo>
                  <a:pt x="287234" y="5080"/>
                  <a:pt x="214035" y="4318"/>
                  <a:pt x="193294" y="3937"/>
                </a:cubicBezTo>
                <a:lnTo>
                  <a:pt x="193675" y="4318"/>
                </a:lnTo>
                <a:cubicBezTo>
                  <a:pt x="184785" y="4191"/>
                  <a:pt x="162687" y="3429"/>
                  <a:pt x="161925" y="2159"/>
                </a:cubicBezTo>
                <a:cubicBezTo>
                  <a:pt x="161798" y="2032"/>
                  <a:pt x="161925" y="1905"/>
                  <a:pt x="161671" y="1905"/>
                </a:cubicBezTo>
                <a:cubicBezTo>
                  <a:pt x="159639" y="1905"/>
                  <a:pt x="157734" y="2032"/>
                  <a:pt x="156083" y="2032"/>
                </a:cubicBezTo>
                <a:cubicBezTo>
                  <a:pt x="156083" y="2032"/>
                  <a:pt x="101473" y="0"/>
                  <a:pt x="91567" y="3937"/>
                </a:cubicBezTo>
                <a:cubicBezTo>
                  <a:pt x="83947" y="4953"/>
                  <a:pt x="75692" y="6858"/>
                  <a:pt x="67183" y="10541"/>
                </a:cubicBezTo>
                <a:cubicBezTo>
                  <a:pt x="44323" y="19558"/>
                  <a:pt x="20828" y="40005"/>
                  <a:pt x="9525" y="67183"/>
                </a:cubicBezTo>
                <a:cubicBezTo>
                  <a:pt x="3683" y="80518"/>
                  <a:pt x="889" y="95123"/>
                  <a:pt x="889" y="108839"/>
                </a:cubicBezTo>
                <a:cubicBezTo>
                  <a:pt x="889" y="111506"/>
                  <a:pt x="889" y="114046"/>
                  <a:pt x="889" y="116713"/>
                </a:cubicBezTo>
                <a:lnTo>
                  <a:pt x="889" y="161163"/>
                </a:lnTo>
                <a:cubicBezTo>
                  <a:pt x="889" y="171450"/>
                  <a:pt x="889" y="179451"/>
                  <a:pt x="889" y="184023"/>
                </a:cubicBezTo>
                <a:lnTo>
                  <a:pt x="889" y="183515"/>
                </a:lnTo>
                <a:lnTo>
                  <a:pt x="889" y="201930"/>
                </a:lnTo>
                <a:cubicBezTo>
                  <a:pt x="762" y="316689"/>
                  <a:pt x="1016" y="496284"/>
                  <a:pt x="0" y="648893"/>
                </a:cubicBezTo>
                <a:cubicBezTo>
                  <a:pt x="0" y="714962"/>
                  <a:pt x="127" y="820113"/>
                  <a:pt x="254" y="949459"/>
                </a:cubicBezTo>
                <a:cubicBezTo>
                  <a:pt x="127" y="1078804"/>
                  <a:pt x="0" y="1183956"/>
                  <a:pt x="0" y="1250024"/>
                </a:cubicBezTo>
                <a:cubicBezTo>
                  <a:pt x="1016" y="1400772"/>
                  <a:pt x="762" y="1577575"/>
                  <a:pt x="889" y="1740421"/>
                </a:cubicBezTo>
                <a:lnTo>
                  <a:pt x="889" y="1803792"/>
                </a:lnTo>
                <a:lnTo>
                  <a:pt x="889" y="1803411"/>
                </a:lnTo>
                <a:cubicBezTo>
                  <a:pt x="889" y="1807221"/>
                  <a:pt x="889" y="1813571"/>
                  <a:pt x="889" y="1821572"/>
                </a:cubicBezTo>
                <a:lnTo>
                  <a:pt x="889" y="1878595"/>
                </a:lnTo>
                <a:cubicBezTo>
                  <a:pt x="889" y="1892311"/>
                  <a:pt x="3683" y="1906916"/>
                  <a:pt x="9525" y="1920251"/>
                </a:cubicBezTo>
                <a:cubicBezTo>
                  <a:pt x="20828" y="1947302"/>
                  <a:pt x="44450" y="1967876"/>
                  <a:pt x="67183" y="1976893"/>
                </a:cubicBezTo>
                <a:cubicBezTo>
                  <a:pt x="78486" y="1981719"/>
                  <a:pt x="89662" y="1983497"/>
                  <a:pt x="98806" y="1984386"/>
                </a:cubicBezTo>
                <a:cubicBezTo>
                  <a:pt x="104267" y="1984767"/>
                  <a:pt x="108331" y="1984767"/>
                  <a:pt x="111633" y="1984767"/>
                </a:cubicBezTo>
                <a:cubicBezTo>
                  <a:pt x="110871" y="1984894"/>
                  <a:pt x="109982" y="1985021"/>
                  <a:pt x="108966" y="1985021"/>
                </a:cubicBezTo>
                <a:cubicBezTo>
                  <a:pt x="111252" y="1984894"/>
                  <a:pt x="112776" y="1984767"/>
                  <a:pt x="113538" y="1984640"/>
                </a:cubicBezTo>
                <a:cubicBezTo>
                  <a:pt x="115316" y="1984640"/>
                  <a:pt x="116840" y="1984640"/>
                  <a:pt x="118237" y="1984640"/>
                </a:cubicBezTo>
                <a:lnTo>
                  <a:pt x="114300" y="1984513"/>
                </a:lnTo>
                <a:cubicBezTo>
                  <a:pt x="142748" y="1983751"/>
                  <a:pt x="139065" y="1985148"/>
                  <a:pt x="161925" y="1985656"/>
                </a:cubicBezTo>
                <a:cubicBezTo>
                  <a:pt x="161544" y="1985402"/>
                  <a:pt x="161798" y="1985275"/>
                  <a:pt x="162433" y="1985021"/>
                </a:cubicBezTo>
                <a:lnTo>
                  <a:pt x="161925" y="1985656"/>
                </a:lnTo>
                <a:lnTo>
                  <a:pt x="1392221" y="1985656"/>
                </a:lnTo>
                <a:cubicBezTo>
                  <a:pt x="1394634" y="1985656"/>
                  <a:pt x="1397047" y="1985656"/>
                  <a:pt x="1399460" y="1985656"/>
                </a:cubicBezTo>
                <a:cubicBezTo>
                  <a:pt x="1403524" y="1985656"/>
                  <a:pt x="1407461" y="1985656"/>
                  <a:pt x="1411271" y="1985656"/>
                </a:cubicBezTo>
                <a:cubicBezTo>
                  <a:pt x="1415081" y="1985656"/>
                  <a:pt x="1420415" y="1985402"/>
                  <a:pt x="1424733" y="1985021"/>
                </a:cubicBezTo>
                <a:cubicBezTo>
                  <a:pt x="1426511" y="1984767"/>
                  <a:pt x="1428289" y="1984386"/>
                  <a:pt x="1430067" y="1984132"/>
                </a:cubicBezTo>
                <a:cubicBezTo>
                  <a:pt x="1434512" y="1984513"/>
                  <a:pt x="1438957" y="1984767"/>
                  <a:pt x="1441370" y="1984005"/>
                </a:cubicBezTo>
                <a:lnTo>
                  <a:pt x="1442513" y="1982481"/>
                </a:lnTo>
                <a:cubicBezTo>
                  <a:pt x="1442513" y="1982481"/>
                  <a:pt x="1459658" y="1979941"/>
                  <a:pt x="1474390" y="1971051"/>
                </a:cubicBezTo>
                <a:cubicBezTo>
                  <a:pt x="1475025" y="1970797"/>
                  <a:pt x="1476549" y="1969908"/>
                  <a:pt x="1481629" y="1966479"/>
                </a:cubicBezTo>
                <a:cubicBezTo>
                  <a:pt x="1491281" y="1958859"/>
                  <a:pt x="1501441" y="1946413"/>
                  <a:pt x="1508934" y="1934602"/>
                </a:cubicBezTo>
                <a:lnTo>
                  <a:pt x="1508934" y="1934856"/>
                </a:lnTo>
                <a:cubicBezTo>
                  <a:pt x="1515919" y="1923807"/>
                  <a:pt x="1519348" y="1913647"/>
                  <a:pt x="1521380" y="1903868"/>
                </a:cubicBezTo>
                <a:cubicBezTo>
                  <a:pt x="1521380" y="1903868"/>
                  <a:pt x="1521380" y="1903868"/>
                  <a:pt x="1521507" y="1903741"/>
                </a:cubicBezTo>
                <a:cubicBezTo>
                  <a:pt x="1522142" y="1902090"/>
                  <a:pt x="1523158" y="1894216"/>
                  <a:pt x="1523158" y="1894216"/>
                </a:cubicBezTo>
                <a:cubicBezTo>
                  <a:pt x="1523793" y="1889009"/>
                  <a:pt x="1525444" y="1874023"/>
                  <a:pt x="1524936" y="1844432"/>
                </a:cubicBezTo>
                <a:close/>
              </a:path>
            </a:pathLst>
          </a:custGeom>
          <a:solidFill>
            <a:srgbClr val="F7E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22" name="Google Shape;222;p20"/>
          <p:cNvGraphicFramePr/>
          <p:nvPr/>
        </p:nvGraphicFramePr>
        <p:xfrm>
          <a:off x="1891615" y="35612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{9266D336-6B36-4337-9B7C-31237107DE53}</a:tableStyleId>
              </a:tblPr>
              <a:tblGrid>
                <a:gridCol w="2235775"/>
                <a:gridCol w="1537700"/>
              </a:tblGrid>
              <a:tr h="1170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Number of Notebooks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Price (US$)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2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2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4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3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6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4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8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5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10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6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12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7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14</a:t>
                      </a:r>
                      <a:endParaRPr sz="1100" u="none" cap="none" strike="noStrike"/>
                    </a:p>
                  </a:txBody>
                  <a:tcPr marT="38100" marB="38100" marR="38100" marL="38100" anchor="ctr">
                    <a:lnL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3" name="Google Shape;223;p20"/>
          <p:cNvSpPr/>
          <p:nvPr/>
        </p:nvSpPr>
        <p:spPr>
          <a:xfrm>
            <a:off x="6696525" y="7592407"/>
            <a:ext cx="6593325" cy="1636458"/>
          </a:xfrm>
          <a:custGeom>
            <a:rect b="b" l="l" r="r" t="t"/>
            <a:pathLst>
              <a:path extrusionOk="0" h="508366" w="2048219">
                <a:moveTo>
                  <a:pt x="2047711" y="367142"/>
                </a:moveTo>
                <a:lnTo>
                  <a:pt x="2047711" y="343647"/>
                </a:lnTo>
                <a:cubicBezTo>
                  <a:pt x="2047711" y="343266"/>
                  <a:pt x="2047711" y="342885"/>
                  <a:pt x="2047711" y="342504"/>
                </a:cubicBezTo>
                <a:cubicBezTo>
                  <a:pt x="2047711" y="342631"/>
                  <a:pt x="2047711" y="342885"/>
                  <a:pt x="2047711" y="343012"/>
                </a:cubicBezTo>
                <a:lnTo>
                  <a:pt x="2047457" y="211216"/>
                </a:lnTo>
                <a:lnTo>
                  <a:pt x="2047457" y="210908"/>
                </a:lnTo>
                <a:cubicBezTo>
                  <a:pt x="2047457" y="210662"/>
                  <a:pt x="2047457" y="210416"/>
                  <a:pt x="2047457" y="210231"/>
                </a:cubicBezTo>
                <a:lnTo>
                  <a:pt x="2047457" y="163195"/>
                </a:lnTo>
                <a:cubicBezTo>
                  <a:pt x="2047584" y="164084"/>
                  <a:pt x="2047711" y="165608"/>
                  <a:pt x="2047838" y="167259"/>
                </a:cubicBezTo>
                <a:cubicBezTo>
                  <a:pt x="2047203" y="151384"/>
                  <a:pt x="2047965" y="134112"/>
                  <a:pt x="2047457" y="125349"/>
                </a:cubicBezTo>
                <a:lnTo>
                  <a:pt x="2047076" y="126238"/>
                </a:lnTo>
                <a:cubicBezTo>
                  <a:pt x="2046949" y="120777"/>
                  <a:pt x="2046822" y="115824"/>
                  <a:pt x="2046949" y="110998"/>
                </a:cubicBezTo>
                <a:cubicBezTo>
                  <a:pt x="2046822" y="105283"/>
                  <a:pt x="2046949" y="98552"/>
                  <a:pt x="2046060" y="92456"/>
                </a:cubicBezTo>
                <a:cubicBezTo>
                  <a:pt x="2044409" y="80010"/>
                  <a:pt x="2041107" y="66929"/>
                  <a:pt x="2031963" y="52451"/>
                </a:cubicBezTo>
                <a:lnTo>
                  <a:pt x="2031963" y="52705"/>
                </a:lnTo>
                <a:cubicBezTo>
                  <a:pt x="2024470" y="40894"/>
                  <a:pt x="2014310" y="28448"/>
                  <a:pt x="2004658" y="20828"/>
                </a:cubicBezTo>
                <a:cubicBezTo>
                  <a:pt x="1990561" y="11176"/>
                  <a:pt x="2003007" y="20828"/>
                  <a:pt x="1990942" y="13589"/>
                </a:cubicBezTo>
                <a:cubicBezTo>
                  <a:pt x="1990053" y="12827"/>
                  <a:pt x="1988402" y="12446"/>
                  <a:pt x="1986497" y="12319"/>
                </a:cubicBezTo>
                <a:cubicBezTo>
                  <a:pt x="1979893" y="9017"/>
                  <a:pt x="1978877" y="8890"/>
                  <a:pt x="1977734" y="8636"/>
                </a:cubicBezTo>
                <a:cubicBezTo>
                  <a:pt x="1976591" y="8509"/>
                  <a:pt x="1975575" y="8001"/>
                  <a:pt x="1968209" y="5588"/>
                </a:cubicBezTo>
                <a:cubicBezTo>
                  <a:pt x="1967447" y="5334"/>
                  <a:pt x="1966558" y="5080"/>
                  <a:pt x="1965669" y="4699"/>
                </a:cubicBezTo>
                <a:lnTo>
                  <a:pt x="1964272" y="3429"/>
                </a:lnTo>
                <a:cubicBezTo>
                  <a:pt x="1961732" y="2667"/>
                  <a:pt x="1957287" y="2921"/>
                  <a:pt x="1952842" y="3302"/>
                </a:cubicBezTo>
                <a:cubicBezTo>
                  <a:pt x="1951064" y="3048"/>
                  <a:pt x="1949413" y="2540"/>
                  <a:pt x="1947508" y="2413"/>
                </a:cubicBezTo>
                <a:cubicBezTo>
                  <a:pt x="1943190" y="2159"/>
                  <a:pt x="1937856" y="1778"/>
                  <a:pt x="1934046" y="1778"/>
                </a:cubicBezTo>
                <a:cubicBezTo>
                  <a:pt x="1930109" y="1778"/>
                  <a:pt x="1926172" y="1778"/>
                  <a:pt x="1922235" y="1778"/>
                </a:cubicBezTo>
                <a:cubicBezTo>
                  <a:pt x="1914234" y="1778"/>
                  <a:pt x="1905979" y="1778"/>
                  <a:pt x="1897470" y="1778"/>
                </a:cubicBezTo>
                <a:cubicBezTo>
                  <a:pt x="1880325" y="1778"/>
                  <a:pt x="1862291" y="1905"/>
                  <a:pt x="1804524" y="1905"/>
                </a:cubicBezTo>
                <a:lnTo>
                  <a:pt x="1807425" y="1651"/>
                </a:lnTo>
                <a:lnTo>
                  <a:pt x="1620800" y="1905"/>
                </a:lnTo>
                <a:cubicBezTo>
                  <a:pt x="1544409" y="1905"/>
                  <a:pt x="1467051" y="1905"/>
                  <a:pt x="1389694" y="2032"/>
                </a:cubicBezTo>
                <a:cubicBezTo>
                  <a:pt x="1345213" y="2032"/>
                  <a:pt x="1297831" y="2286"/>
                  <a:pt x="1249483" y="2540"/>
                </a:cubicBezTo>
                <a:lnTo>
                  <a:pt x="869463" y="3048"/>
                </a:lnTo>
                <a:cubicBezTo>
                  <a:pt x="758261" y="2032"/>
                  <a:pt x="647060" y="2540"/>
                  <a:pt x="537792" y="4572"/>
                </a:cubicBezTo>
                <a:lnTo>
                  <a:pt x="505882" y="5334"/>
                </a:lnTo>
                <a:cubicBezTo>
                  <a:pt x="325058" y="5080"/>
                  <a:pt x="217725" y="4318"/>
                  <a:pt x="193294" y="3937"/>
                </a:cubicBezTo>
                <a:lnTo>
                  <a:pt x="193675" y="4318"/>
                </a:lnTo>
                <a:cubicBezTo>
                  <a:pt x="184785" y="4191"/>
                  <a:pt x="162687" y="3429"/>
                  <a:pt x="161925" y="2159"/>
                </a:cubicBezTo>
                <a:cubicBezTo>
                  <a:pt x="161798" y="2032"/>
                  <a:pt x="161925" y="1905"/>
                  <a:pt x="161671" y="1905"/>
                </a:cubicBezTo>
                <a:cubicBezTo>
                  <a:pt x="159639" y="1905"/>
                  <a:pt x="157734" y="2032"/>
                  <a:pt x="156083" y="2032"/>
                </a:cubicBezTo>
                <a:cubicBezTo>
                  <a:pt x="156083" y="2032"/>
                  <a:pt x="101473" y="0"/>
                  <a:pt x="91567" y="3937"/>
                </a:cubicBezTo>
                <a:cubicBezTo>
                  <a:pt x="83947" y="4953"/>
                  <a:pt x="75692" y="6858"/>
                  <a:pt x="67183" y="10541"/>
                </a:cubicBezTo>
                <a:cubicBezTo>
                  <a:pt x="44323" y="19558"/>
                  <a:pt x="20828" y="40005"/>
                  <a:pt x="9525" y="67183"/>
                </a:cubicBezTo>
                <a:cubicBezTo>
                  <a:pt x="3683" y="80518"/>
                  <a:pt x="889" y="95123"/>
                  <a:pt x="889" y="108839"/>
                </a:cubicBezTo>
                <a:cubicBezTo>
                  <a:pt x="889" y="111506"/>
                  <a:pt x="889" y="114046"/>
                  <a:pt x="889" y="116713"/>
                </a:cubicBezTo>
                <a:lnTo>
                  <a:pt x="889" y="161163"/>
                </a:lnTo>
                <a:cubicBezTo>
                  <a:pt x="889" y="171450"/>
                  <a:pt x="889" y="179451"/>
                  <a:pt x="889" y="184023"/>
                </a:cubicBezTo>
                <a:lnTo>
                  <a:pt x="889" y="183515"/>
                </a:lnTo>
                <a:lnTo>
                  <a:pt x="889" y="201930"/>
                </a:lnTo>
                <a:cubicBezTo>
                  <a:pt x="762" y="216755"/>
                  <a:pt x="1016" y="228634"/>
                  <a:pt x="0" y="238728"/>
                </a:cubicBezTo>
                <a:cubicBezTo>
                  <a:pt x="0" y="243098"/>
                  <a:pt x="127" y="250053"/>
                  <a:pt x="254" y="258608"/>
                </a:cubicBezTo>
                <a:cubicBezTo>
                  <a:pt x="127" y="267164"/>
                  <a:pt x="0" y="274119"/>
                  <a:pt x="0" y="278489"/>
                </a:cubicBezTo>
                <a:cubicBezTo>
                  <a:pt x="1016" y="288460"/>
                  <a:pt x="762" y="300154"/>
                  <a:pt x="889" y="310925"/>
                </a:cubicBezTo>
                <a:lnTo>
                  <a:pt x="889" y="326502"/>
                </a:lnTo>
                <a:lnTo>
                  <a:pt x="889" y="326121"/>
                </a:lnTo>
                <a:cubicBezTo>
                  <a:pt x="889" y="329931"/>
                  <a:pt x="889" y="336281"/>
                  <a:pt x="889" y="344282"/>
                </a:cubicBezTo>
                <a:lnTo>
                  <a:pt x="889" y="401305"/>
                </a:lnTo>
                <a:cubicBezTo>
                  <a:pt x="889" y="415021"/>
                  <a:pt x="3683" y="429626"/>
                  <a:pt x="9525" y="442961"/>
                </a:cubicBezTo>
                <a:cubicBezTo>
                  <a:pt x="20828" y="470012"/>
                  <a:pt x="44450" y="490586"/>
                  <a:pt x="67183" y="499603"/>
                </a:cubicBezTo>
                <a:cubicBezTo>
                  <a:pt x="78486" y="504429"/>
                  <a:pt x="89662" y="506207"/>
                  <a:pt x="98806" y="507096"/>
                </a:cubicBezTo>
                <a:cubicBezTo>
                  <a:pt x="104267" y="507477"/>
                  <a:pt x="108331" y="507477"/>
                  <a:pt x="111633" y="507477"/>
                </a:cubicBezTo>
                <a:cubicBezTo>
                  <a:pt x="110871" y="507604"/>
                  <a:pt x="109982" y="507731"/>
                  <a:pt x="108966" y="507731"/>
                </a:cubicBezTo>
                <a:cubicBezTo>
                  <a:pt x="111252" y="507604"/>
                  <a:pt x="112776" y="507477"/>
                  <a:pt x="113538" y="507350"/>
                </a:cubicBezTo>
                <a:cubicBezTo>
                  <a:pt x="115316" y="507350"/>
                  <a:pt x="116840" y="507350"/>
                  <a:pt x="118237" y="507350"/>
                </a:cubicBezTo>
                <a:lnTo>
                  <a:pt x="114300" y="507223"/>
                </a:lnTo>
                <a:cubicBezTo>
                  <a:pt x="142748" y="506461"/>
                  <a:pt x="139065" y="507858"/>
                  <a:pt x="161925" y="508366"/>
                </a:cubicBezTo>
                <a:cubicBezTo>
                  <a:pt x="161544" y="508112"/>
                  <a:pt x="161798" y="507985"/>
                  <a:pt x="162433" y="507731"/>
                </a:cubicBezTo>
                <a:lnTo>
                  <a:pt x="161925" y="508366"/>
                </a:lnTo>
                <a:lnTo>
                  <a:pt x="1914996" y="508366"/>
                </a:lnTo>
                <a:cubicBezTo>
                  <a:pt x="1917409" y="508366"/>
                  <a:pt x="1919822" y="508366"/>
                  <a:pt x="1922235" y="508366"/>
                </a:cubicBezTo>
                <a:cubicBezTo>
                  <a:pt x="1926299" y="508366"/>
                  <a:pt x="1930236" y="508366"/>
                  <a:pt x="1934046" y="508366"/>
                </a:cubicBezTo>
                <a:cubicBezTo>
                  <a:pt x="1937856" y="508366"/>
                  <a:pt x="1943190" y="508112"/>
                  <a:pt x="1947508" y="507731"/>
                </a:cubicBezTo>
                <a:cubicBezTo>
                  <a:pt x="1949286" y="507477"/>
                  <a:pt x="1951064" y="507096"/>
                  <a:pt x="1952842" y="506842"/>
                </a:cubicBezTo>
                <a:cubicBezTo>
                  <a:pt x="1957287" y="507223"/>
                  <a:pt x="1961732" y="507477"/>
                  <a:pt x="1964145" y="506715"/>
                </a:cubicBezTo>
                <a:lnTo>
                  <a:pt x="1965288" y="505191"/>
                </a:lnTo>
                <a:cubicBezTo>
                  <a:pt x="1965288" y="505191"/>
                  <a:pt x="1982433" y="502651"/>
                  <a:pt x="1997165" y="493761"/>
                </a:cubicBezTo>
                <a:cubicBezTo>
                  <a:pt x="1997800" y="493507"/>
                  <a:pt x="1999324" y="492618"/>
                  <a:pt x="2004404" y="489189"/>
                </a:cubicBezTo>
                <a:cubicBezTo>
                  <a:pt x="2014056" y="481569"/>
                  <a:pt x="2024216" y="469123"/>
                  <a:pt x="2031709" y="457312"/>
                </a:cubicBezTo>
                <a:lnTo>
                  <a:pt x="2031709" y="457566"/>
                </a:lnTo>
                <a:cubicBezTo>
                  <a:pt x="2038694" y="446517"/>
                  <a:pt x="2042123" y="436357"/>
                  <a:pt x="2044155" y="426578"/>
                </a:cubicBezTo>
                <a:cubicBezTo>
                  <a:pt x="2044155" y="426578"/>
                  <a:pt x="2044155" y="426578"/>
                  <a:pt x="2044282" y="426451"/>
                </a:cubicBezTo>
                <a:cubicBezTo>
                  <a:pt x="2044917" y="424800"/>
                  <a:pt x="2045933" y="416926"/>
                  <a:pt x="2045933" y="416926"/>
                </a:cubicBezTo>
                <a:cubicBezTo>
                  <a:pt x="2046568" y="411719"/>
                  <a:pt x="2048219" y="396733"/>
                  <a:pt x="2047711" y="367142"/>
                </a:cubicBezTo>
                <a:close/>
              </a:path>
            </a:pathLst>
          </a:custGeom>
          <a:solidFill>
            <a:srgbClr val="FCE7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" name="Google Shape;224;p20"/>
          <p:cNvGrpSpPr/>
          <p:nvPr/>
        </p:nvGrpSpPr>
        <p:grpSpPr>
          <a:xfrm>
            <a:off x="13589984" y="7606717"/>
            <a:ext cx="2634164" cy="1559518"/>
            <a:chOff x="41972" y="26710"/>
            <a:chExt cx="3512219" cy="2079357"/>
          </a:xfrm>
        </p:grpSpPr>
        <p:sp>
          <p:nvSpPr>
            <p:cNvPr id="225" name="Google Shape;225;p20"/>
            <p:cNvSpPr/>
            <p:nvPr/>
          </p:nvSpPr>
          <p:spPr>
            <a:xfrm>
              <a:off x="41972" y="26710"/>
              <a:ext cx="3512219" cy="2079357"/>
            </a:xfrm>
            <a:custGeom>
              <a:rect b="b" l="l" r="r" t="t"/>
              <a:pathLst>
                <a:path extrusionOk="0" h="484465" w="818304">
                  <a:moveTo>
                    <a:pt x="817796" y="343241"/>
                  </a:moveTo>
                  <a:lnTo>
                    <a:pt x="817796" y="319746"/>
                  </a:lnTo>
                  <a:cubicBezTo>
                    <a:pt x="817796" y="319365"/>
                    <a:pt x="817796" y="318984"/>
                    <a:pt x="817796" y="318603"/>
                  </a:cubicBezTo>
                  <a:cubicBezTo>
                    <a:pt x="817796" y="318730"/>
                    <a:pt x="817796" y="318984"/>
                    <a:pt x="817796" y="319111"/>
                  </a:cubicBezTo>
                  <a:lnTo>
                    <a:pt x="817542" y="210864"/>
                  </a:lnTo>
                  <a:lnTo>
                    <a:pt x="817542" y="210627"/>
                  </a:lnTo>
                  <a:cubicBezTo>
                    <a:pt x="817542" y="210437"/>
                    <a:pt x="817542" y="210247"/>
                    <a:pt x="817542" y="210104"/>
                  </a:cubicBezTo>
                  <a:lnTo>
                    <a:pt x="817542" y="163195"/>
                  </a:lnTo>
                  <a:cubicBezTo>
                    <a:pt x="817669" y="164084"/>
                    <a:pt x="817796" y="165608"/>
                    <a:pt x="817923" y="167259"/>
                  </a:cubicBezTo>
                  <a:cubicBezTo>
                    <a:pt x="817288" y="151384"/>
                    <a:pt x="818050" y="134112"/>
                    <a:pt x="817542" y="125349"/>
                  </a:cubicBezTo>
                  <a:lnTo>
                    <a:pt x="817161" y="126238"/>
                  </a:lnTo>
                  <a:cubicBezTo>
                    <a:pt x="817034" y="120777"/>
                    <a:pt x="816907" y="115824"/>
                    <a:pt x="817034" y="110998"/>
                  </a:cubicBezTo>
                  <a:cubicBezTo>
                    <a:pt x="816907" y="105283"/>
                    <a:pt x="817034" y="98552"/>
                    <a:pt x="816145" y="92456"/>
                  </a:cubicBezTo>
                  <a:cubicBezTo>
                    <a:pt x="814494" y="80010"/>
                    <a:pt x="811192" y="66929"/>
                    <a:pt x="802048" y="52451"/>
                  </a:cubicBezTo>
                  <a:lnTo>
                    <a:pt x="802048" y="52705"/>
                  </a:lnTo>
                  <a:cubicBezTo>
                    <a:pt x="794555" y="40894"/>
                    <a:pt x="784395" y="28448"/>
                    <a:pt x="774743" y="20828"/>
                  </a:cubicBezTo>
                  <a:cubicBezTo>
                    <a:pt x="760646" y="11176"/>
                    <a:pt x="773092" y="20828"/>
                    <a:pt x="761027" y="13589"/>
                  </a:cubicBezTo>
                  <a:cubicBezTo>
                    <a:pt x="760138" y="12827"/>
                    <a:pt x="758487" y="12446"/>
                    <a:pt x="756582" y="12319"/>
                  </a:cubicBezTo>
                  <a:cubicBezTo>
                    <a:pt x="749978" y="9017"/>
                    <a:pt x="748962" y="8890"/>
                    <a:pt x="747819" y="8636"/>
                  </a:cubicBezTo>
                  <a:cubicBezTo>
                    <a:pt x="746676" y="8509"/>
                    <a:pt x="745660" y="8001"/>
                    <a:pt x="738294" y="5588"/>
                  </a:cubicBezTo>
                  <a:cubicBezTo>
                    <a:pt x="737532" y="5334"/>
                    <a:pt x="736643" y="5080"/>
                    <a:pt x="735754" y="4699"/>
                  </a:cubicBezTo>
                  <a:lnTo>
                    <a:pt x="734357" y="3429"/>
                  </a:lnTo>
                  <a:cubicBezTo>
                    <a:pt x="731817" y="2667"/>
                    <a:pt x="727372" y="2921"/>
                    <a:pt x="722927" y="3302"/>
                  </a:cubicBezTo>
                  <a:cubicBezTo>
                    <a:pt x="721149" y="3048"/>
                    <a:pt x="719498" y="2540"/>
                    <a:pt x="717593" y="2413"/>
                  </a:cubicBezTo>
                  <a:cubicBezTo>
                    <a:pt x="713275" y="2159"/>
                    <a:pt x="707941" y="1778"/>
                    <a:pt x="704131" y="1778"/>
                  </a:cubicBezTo>
                  <a:cubicBezTo>
                    <a:pt x="700194" y="1778"/>
                    <a:pt x="696257" y="1778"/>
                    <a:pt x="692320" y="1778"/>
                  </a:cubicBezTo>
                  <a:cubicBezTo>
                    <a:pt x="684319" y="1778"/>
                    <a:pt x="676064" y="1778"/>
                    <a:pt x="667555" y="1778"/>
                  </a:cubicBezTo>
                  <a:cubicBezTo>
                    <a:pt x="650410" y="1778"/>
                    <a:pt x="632376" y="1905"/>
                    <a:pt x="608613" y="1905"/>
                  </a:cubicBezTo>
                  <a:lnTo>
                    <a:pt x="609343" y="1651"/>
                  </a:lnTo>
                  <a:lnTo>
                    <a:pt x="562350" y="1905"/>
                  </a:lnTo>
                  <a:cubicBezTo>
                    <a:pt x="543114" y="1905"/>
                    <a:pt x="523634" y="1905"/>
                    <a:pt x="504155" y="2032"/>
                  </a:cubicBezTo>
                  <a:cubicBezTo>
                    <a:pt x="492954" y="2032"/>
                    <a:pt x="481023" y="2286"/>
                    <a:pt x="468849" y="2540"/>
                  </a:cubicBezTo>
                  <a:lnTo>
                    <a:pt x="373156" y="3048"/>
                  </a:lnTo>
                  <a:cubicBezTo>
                    <a:pt x="345155" y="2032"/>
                    <a:pt x="317153" y="2540"/>
                    <a:pt x="289639" y="4572"/>
                  </a:cubicBezTo>
                  <a:lnTo>
                    <a:pt x="281604" y="5334"/>
                  </a:lnTo>
                  <a:cubicBezTo>
                    <a:pt x="236070" y="5080"/>
                    <a:pt x="209043" y="4318"/>
                    <a:pt x="193294" y="3937"/>
                  </a:cubicBezTo>
                  <a:lnTo>
                    <a:pt x="193675" y="4318"/>
                  </a:lnTo>
                  <a:cubicBezTo>
                    <a:pt x="184785" y="4191"/>
                    <a:pt x="162687" y="3429"/>
                    <a:pt x="161925" y="2159"/>
                  </a:cubicBezTo>
                  <a:cubicBezTo>
                    <a:pt x="161798" y="2032"/>
                    <a:pt x="161925" y="1905"/>
                    <a:pt x="161671" y="1905"/>
                  </a:cubicBezTo>
                  <a:cubicBezTo>
                    <a:pt x="159639" y="1905"/>
                    <a:pt x="157734" y="2032"/>
                    <a:pt x="156083" y="2032"/>
                  </a:cubicBezTo>
                  <a:cubicBezTo>
                    <a:pt x="156083" y="2032"/>
                    <a:pt x="101473" y="0"/>
                    <a:pt x="91567" y="3937"/>
                  </a:cubicBezTo>
                  <a:cubicBezTo>
                    <a:pt x="83947" y="4953"/>
                    <a:pt x="75692" y="6858"/>
                    <a:pt x="67183" y="10541"/>
                  </a:cubicBezTo>
                  <a:cubicBezTo>
                    <a:pt x="44323" y="19558"/>
                    <a:pt x="20828" y="40005"/>
                    <a:pt x="9525" y="67183"/>
                  </a:cubicBezTo>
                  <a:cubicBezTo>
                    <a:pt x="3683" y="80518"/>
                    <a:pt x="889" y="95123"/>
                    <a:pt x="889" y="108839"/>
                  </a:cubicBezTo>
                  <a:cubicBezTo>
                    <a:pt x="889" y="111506"/>
                    <a:pt x="889" y="114046"/>
                    <a:pt x="889" y="116713"/>
                  </a:cubicBezTo>
                  <a:lnTo>
                    <a:pt x="889" y="161163"/>
                  </a:lnTo>
                  <a:cubicBezTo>
                    <a:pt x="889" y="171450"/>
                    <a:pt x="889" y="179451"/>
                    <a:pt x="889" y="184023"/>
                  </a:cubicBezTo>
                  <a:lnTo>
                    <a:pt x="889" y="183515"/>
                  </a:lnTo>
                  <a:lnTo>
                    <a:pt x="889" y="201930"/>
                  </a:lnTo>
                  <a:cubicBezTo>
                    <a:pt x="762" y="215138"/>
                    <a:pt x="1016" y="224304"/>
                    <a:pt x="0" y="232092"/>
                  </a:cubicBezTo>
                  <a:cubicBezTo>
                    <a:pt x="0" y="235464"/>
                    <a:pt x="127" y="240830"/>
                    <a:pt x="254" y="247431"/>
                  </a:cubicBezTo>
                  <a:cubicBezTo>
                    <a:pt x="127" y="254032"/>
                    <a:pt x="0" y="259398"/>
                    <a:pt x="0" y="262770"/>
                  </a:cubicBezTo>
                  <a:cubicBezTo>
                    <a:pt x="1016" y="270463"/>
                    <a:pt x="762" y="279486"/>
                    <a:pt x="889" y="287797"/>
                  </a:cubicBezTo>
                  <a:lnTo>
                    <a:pt x="889" y="302601"/>
                  </a:lnTo>
                  <a:lnTo>
                    <a:pt x="889" y="302220"/>
                  </a:lnTo>
                  <a:cubicBezTo>
                    <a:pt x="889" y="306030"/>
                    <a:pt x="889" y="312380"/>
                    <a:pt x="889" y="320381"/>
                  </a:cubicBezTo>
                  <a:lnTo>
                    <a:pt x="889" y="377404"/>
                  </a:lnTo>
                  <a:cubicBezTo>
                    <a:pt x="889" y="391120"/>
                    <a:pt x="3683" y="405725"/>
                    <a:pt x="9525" y="419060"/>
                  </a:cubicBezTo>
                  <a:cubicBezTo>
                    <a:pt x="20828" y="446111"/>
                    <a:pt x="44450" y="466685"/>
                    <a:pt x="67183" y="475702"/>
                  </a:cubicBezTo>
                  <a:cubicBezTo>
                    <a:pt x="78486" y="480528"/>
                    <a:pt x="89662" y="482306"/>
                    <a:pt x="98806" y="483195"/>
                  </a:cubicBezTo>
                  <a:cubicBezTo>
                    <a:pt x="104267" y="483576"/>
                    <a:pt x="108331" y="483576"/>
                    <a:pt x="111633" y="483576"/>
                  </a:cubicBezTo>
                  <a:cubicBezTo>
                    <a:pt x="110871" y="483703"/>
                    <a:pt x="109982" y="483830"/>
                    <a:pt x="108966" y="483830"/>
                  </a:cubicBezTo>
                  <a:cubicBezTo>
                    <a:pt x="111252" y="483703"/>
                    <a:pt x="112776" y="483576"/>
                    <a:pt x="113538" y="483449"/>
                  </a:cubicBezTo>
                  <a:cubicBezTo>
                    <a:pt x="115316" y="483449"/>
                    <a:pt x="116840" y="483449"/>
                    <a:pt x="118237" y="483449"/>
                  </a:cubicBezTo>
                  <a:lnTo>
                    <a:pt x="114300" y="483322"/>
                  </a:lnTo>
                  <a:cubicBezTo>
                    <a:pt x="142748" y="482560"/>
                    <a:pt x="139065" y="483957"/>
                    <a:pt x="161925" y="484465"/>
                  </a:cubicBezTo>
                  <a:cubicBezTo>
                    <a:pt x="161544" y="484211"/>
                    <a:pt x="161798" y="484084"/>
                    <a:pt x="162433" y="483830"/>
                  </a:cubicBezTo>
                  <a:lnTo>
                    <a:pt x="161925" y="484465"/>
                  </a:lnTo>
                  <a:lnTo>
                    <a:pt x="685081" y="484465"/>
                  </a:lnTo>
                  <a:cubicBezTo>
                    <a:pt x="687494" y="484465"/>
                    <a:pt x="689907" y="484465"/>
                    <a:pt x="692320" y="484465"/>
                  </a:cubicBezTo>
                  <a:cubicBezTo>
                    <a:pt x="696384" y="484465"/>
                    <a:pt x="700321" y="484465"/>
                    <a:pt x="704131" y="484465"/>
                  </a:cubicBezTo>
                  <a:cubicBezTo>
                    <a:pt x="707941" y="484465"/>
                    <a:pt x="713275" y="484211"/>
                    <a:pt x="717593" y="483830"/>
                  </a:cubicBezTo>
                  <a:cubicBezTo>
                    <a:pt x="719371" y="483576"/>
                    <a:pt x="721149" y="483195"/>
                    <a:pt x="722927" y="482941"/>
                  </a:cubicBezTo>
                  <a:cubicBezTo>
                    <a:pt x="727372" y="483322"/>
                    <a:pt x="731817" y="483576"/>
                    <a:pt x="734230" y="482814"/>
                  </a:cubicBezTo>
                  <a:lnTo>
                    <a:pt x="735373" y="481290"/>
                  </a:lnTo>
                  <a:cubicBezTo>
                    <a:pt x="735373" y="481290"/>
                    <a:pt x="752518" y="478750"/>
                    <a:pt x="767250" y="469860"/>
                  </a:cubicBezTo>
                  <a:cubicBezTo>
                    <a:pt x="767885" y="469606"/>
                    <a:pt x="769409" y="468717"/>
                    <a:pt x="774489" y="465288"/>
                  </a:cubicBezTo>
                  <a:cubicBezTo>
                    <a:pt x="784141" y="457668"/>
                    <a:pt x="794301" y="445222"/>
                    <a:pt x="801794" y="433411"/>
                  </a:cubicBezTo>
                  <a:lnTo>
                    <a:pt x="801794" y="433665"/>
                  </a:lnTo>
                  <a:cubicBezTo>
                    <a:pt x="808779" y="422616"/>
                    <a:pt x="812208" y="412456"/>
                    <a:pt x="814240" y="402677"/>
                  </a:cubicBezTo>
                  <a:cubicBezTo>
                    <a:pt x="814240" y="402677"/>
                    <a:pt x="814240" y="402677"/>
                    <a:pt x="814367" y="402550"/>
                  </a:cubicBezTo>
                  <a:cubicBezTo>
                    <a:pt x="815002" y="400899"/>
                    <a:pt x="816018" y="393025"/>
                    <a:pt x="816018" y="393025"/>
                  </a:cubicBezTo>
                  <a:cubicBezTo>
                    <a:pt x="816653" y="387818"/>
                    <a:pt x="818304" y="372832"/>
                    <a:pt x="817796" y="343241"/>
                  </a:cubicBezTo>
                  <a:close/>
                </a:path>
              </a:pathLst>
            </a:custGeom>
            <a:solidFill>
              <a:srgbClr val="ECBD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0"/>
            <p:cNvSpPr txBox="1"/>
            <p:nvPr/>
          </p:nvSpPr>
          <p:spPr>
            <a:xfrm>
              <a:off x="548459" y="573123"/>
              <a:ext cx="2478532" cy="999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999" u="none" cap="none" strike="noStrike">
                  <a:solidFill>
                    <a:srgbClr val="2E2C2B"/>
                  </a:solidFill>
                  <a:latin typeface="Oswald"/>
                  <a:ea typeface="Oswald"/>
                  <a:cs typeface="Oswald"/>
                  <a:sym typeface="Oswald"/>
                </a:rPr>
                <a:t>y = 2x</a:t>
              </a:r>
              <a:endParaRPr/>
            </a:p>
          </p:txBody>
        </p:sp>
      </p:grpSp>
      <p:sp>
        <p:nvSpPr>
          <p:cNvPr id="227" name="Google Shape;227;p20"/>
          <p:cNvSpPr txBox="1"/>
          <p:nvPr/>
        </p:nvSpPr>
        <p:spPr>
          <a:xfrm>
            <a:off x="1230725" y="1178602"/>
            <a:ext cx="15826550" cy="844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EFCA58"/>
                </a:solidFill>
                <a:latin typeface="Oswald"/>
                <a:ea typeface="Oswald"/>
                <a:cs typeface="Oswald"/>
                <a:sym typeface="Oswald"/>
              </a:rPr>
              <a:t>Using Tables to Represent Variables</a:t>
            </a:r>
            <a:endParaRPr/>
          </a:p>
        </p:txBody>
      </p:sp>
      <p:sp>
        <p:nvSpPr>
          <p:cNvPr id="228" name="Google Shape;228;p20"/>
          <p:cNvSpPr/>
          <p:nvPr/>
        </p:nvSpPr>
        <p:spPr>
          <a:xfrm flipH="1" rot="-8571680">
            <a:off x="-701505" y="349451"/>
            <a:ext cx="1869133" cy="2117998"/>
          </a:xfrm>
          <a:custGeom>
            <a:rect b="b" l="l" r="r" t="t"/>
            <a:pathLst>
              <a:path extrusionOk="0" h="2117998" w="1869133">
                <a:moveTo>
                  <a:pt x="1869133" y="0"/>
                </a:moveTo>
                <a:lnTo>
                  <a:pt x="0" y="0"/>
                </a:lnTo>
                <a:lnTo>
                  <a:pt x="0" y="2117998"/>
                </a:lnTo>
                <a:lnTo>
                  <a:pt x="1869133" y="2117998"/>
                </a:lnTo>
                <a:lnTo>
                  <a:pt x="186913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20"/>
          <p:cNvSpPr/>
          <p:nvPr/>
        </p:nvSpPr>
        <p:spPr>
          <a:xfrm rot="-6550260">
            <a:off x="16355131" y="-584690"/>
            <a:ext cx="3187162" cy="3107483"/>
          </a:xfrm>
          <a:custGeom>
            <a:rect b="b" l="l" r="r" t="t"/>
            <a:pathLst>
              <a:path extrusionOk="0" h="3107483" w="3187162">
                <a:moveTo>
                  <a:pt x="0" y="0"/>
                </a:moveTo>
                <a:lnTo>
                  <a:pt x="3187162" y="0"/>
                </a:lnTo>
                <a:lnTo>
                  <a:pt x="3187162" y="3107483"/>
                </a:lnTo>
                <a:lnTo>
                  <a:pt x="0" y="3107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20"/>
          <p:cNvSpPr/>
          <p:nvPr/>
        </p:nvSpPr>
        <p:spPr>
          <a:xfrm flipH="1" rot="3498189">
            <a:off x="16414476" y="6848449"/>
            <a:ext cx="1285597" cy="1301525"/>
          </a:xfrm>
          <a:custGeom>
            <a:rect b="b" l="l" r="r" t="t"/>
            <a:pathLst>
              <a:path extrusionOk="0" h="1301525" w="1285597">
                <a:moveTo>
                  <a:pt x="1285597" y="0"/>
                </a:moveTo>
                <a:lnTo>
                  <a:pt x="0" y="0"/>
                </a:lnTo>
                <a:lnTo>
                  <a:pt x="0" y="1301525"/>
                </a:lnTo>
                <a:lnTo>
                  <a:pt x="1285597" y="1301525"/>
                </a:lnTo>
                <a:lnTo>
                  <a:pt x="128559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20"/>
          <p:cNvSpPr/>
          <p:nvPr/>
        </p:nvSpPr>
        <p:spPr>
          <a:xfrm>
            <a:off x="90248" y="7586685"/>
            <a:ext cx="1527195" cy="2795781"/>
          </a:xfrm>
          <a:custGeom>
            <a:rect b="b" l="l" r="r" t="t"/>
            <a:pathLst>
              <a:path extrusionOk="0" h="2795781" w="1527195">
                <a:moveTo>
                  <a:pt x="0" y="0"/>
                </a:moveTo>
                <a:lnTo>
                  <a:pt x="1527195" y="0"/>
                </a:lnTo>
                <a:lnTo>
                  <a:pt x="1527195" y="2795781"/>
                </a:lnTo>
                <a:lnTo>
                  <a:pt x="0" y="2795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20"/>
          <p:cNvSpPr/>
          <p:nvPr/>
        </p:nvSpPr>
        <p:spPr>
          <a:xfrm>
            <a:off x="6930404" y="4259358"/>
            <a:ext cx="591547" cy="641717"/>
          </a:xfrm>
          <a:custGeom>
            <a:rect b="b" l="l" r="r" t="t"/>
            <a:pathLst>
              <a:path extrusionOk="0" h="641717" w="591547">
                <a:moveTo>
                  <a:pt x="0" y="0"/>
                </a:moveTo>
                <a:lnTo>
                  <a:pt x="591547" y="0"/>
                </a:lnTo>
                <a:lnTo>
                  <a:pt x="591547" y="641717"/>
                </a:lnTo>
                <a:lnTo>
                  <a:pt x="0" y="6417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20"/>
          <p:cNvSpPr txBox="1"/>
          <p:nvPr/>
        </p:nvSpPr>
        <p:spPr>
          <a:xfrm>
            <a:off x="7191298" y="3385786"/>
            <a:ext cx="654675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Using the table, we can say:</a:t>
            </a:r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14904882" y="3222982"/>
            <a:ext cx="24669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 can use this rule to know the price based on the number of notebooks!</a:t>
            </a:r>
            <a:endParaRPr/>
          </a:p>
        </p:txBody>
      </p:sp>
      <p:sp>
        <p:nvSpPr>
          <p:cNvPr id="235" name="Google Shape;235;p20"/>
          <p:cNvSpPr txBox="1"/>
          <p:nvPr/>
        </p:nvSpPr>
        <p:spPr>
          <a:xfrm>
            <a:off x="7838998" y="4123016"/>
            <a:ext cx="589905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The total price depends on the number of notebooks.</a:t>
            </a:r>
            <a:endParaRPr/>
          </a:p>
        </p:txBody>
      </p:sp>
      <p:sp>
        <p:nvSpPr>
          <p:cNvPr id="236" name="Google Shape;236;p20"/>
          <p:cNvSpPr txBox="1"/>
          <p:nvPr/>
        </p:nvSpPr>
        <p:spPr>
          <a:xfrm>
            <a:off x="7838998" y="5351633"/>
            <a:ext cx="650865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The number corresponding to the total price of the notebook (y) is twice the number of notebooks (x).</a:t>
            </a:r>
            <a:endParaRPr/>
          </a:p>
        </p:txBody>
      </p:sp>
      <p:sp>
        <p:nvSpPr>
          <p:cNvPr id="237" name="Google Shape;237;p20"/>
          <p:cNvSpPr txBox="1"/>
          <p:nvPr/>
        </p:nvSpPr>
        <p:spPr>
          <a:xfrm>
            <a:off x="6930404" y="7864182"/>
            <a:ext cx="6110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2E2C2B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 terms of x and y, this pattern can be simplified using the rule:</a:t>
            </a:r>
            <a:endParaRPr sz="3200"/>
          </a:p>
        </p:txBody>
      </p:sp>
      <p:sp>
        <p:nvSpPr>
          <p:cNvPr id="238" name="Google Shape;238;p20"/>
          <p:cNvSpPr/>
          <p:nvPr/>
        </p:nvSpPr>
        <p:spPr>
          <a:xfrm>
            <a:off x="6930404" y="5716574"/>
            <a:ext cx="591547" cy="641717"/>
          </a:xfrm>
          <a:custGeom>
            <a:rect b="b" l="l" r="r" t="t"/>
            <a:pathLst>
              <a:path extrusionOk="0" h="641717" w="591547">
                <a:moveTo>
                  <a:pt x="0" y="0"/>
                </a:moveTo>
                <a:lnTo>
                  <a:pt x="591547" y="0"/>
                </a:lnTo>
                <a:lnTo>
                  <a:pt x="591547" y="641717"/>
                </a:lnTo>
                <a:lnTo>
                  <a:pt x="0" y="6417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D3A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661" y="-1156699"/>
            <a:ext cx="12295626" cy="13820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178056" y="-5304675"/>
            <a:ext cx="10194100" cy="1061927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1"/>
          <p:cNvSpPr txBox="1"/>
          <p:nvPr/>
        </p:nvSpPr>
        <p:spPr>
          <a:xfrm>
            <a:off x="961188" y="2372860"/>
            <a:ext cx="7221600" cy="5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EFCA5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How will the rule change if you are given the total price (y) and is looking for the number of notebooks (x)?</a:t>
            </a:r>
            <a:endParaRPr/>
          </a:p>
        </p:txBody>
      </p:sp>
      <p:sp>
        <p:nvSpPr>
          <p:cNvPr id="246" name="Google Shape;246;p21"/>
          <p:cNvSpPr txBox="1"/>
          <p:nvPr/>
        </p:nvSpPr>
        <p:spPr>
          <a:xfrm>
            <a:off x="11548827" y="2861568"/>
            <a:ext cx="2839293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y = 2x</a:t>
            </a:r>
            <a:endParaRPr/>
          </a:p>
        </p:txBody>
      </p:sp>
      <p:sp>
        <p:nvSpPr>
          <p:cNvPr id="247" name="Google Shape;247;p21"/>
          <p:cNvSpPr/>
          <p:nvPr/>
        </p:nvSpPr>
        <p:spPr>
          <a:xfrm flipH="1" rot="-4615608">
            <a:off x="7786781" y="518168"/>
            <a:ext cx="2714437" cy="2748067"/>
          </a:xfrm>
          <a:custGeom>
            <a:rect b="b" l="l" r="r" t="t"/>
            <a:pathLst>
              <a:path extrusionOk="0" h="2748067" w="2714437">
                <a:moveTo>
                  <a:pt x="2714438" y="0"/>
                </a:moveTo>
                <a:lnTo>
                  <a:pt x="0" y="0"/>
                </a:lnTo>
                <a:lnTo>
                  <a:pt x="0" y="2748068"/>
                </a:lnTo>
                <a:lnTo>
                  <a:pt x="2714438" y="2748068"/>
                </a:lnTo>
                <a:lnTo>
                  <a:pt x="271443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21"/>
          <p:cNvSpPr/>
          <p:nvPr/>
        </p:nvSpPr>
        <p:spPr>
          <a:xfrm rot="3078571">
            <a:off x="814394" y="7453459"/>
            <a:ext cx="2731198" cy="4114800"/>
          </a:xfrm>
          <a:custGeom>
            <a:rect b="b" l="l" r="r" t="t"/>
            <a:pathLst>
              <a:path extrusionOk="0" h="4114800" w="2731198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21"/>
          <p:cNvSpPr/>
          <p:nvPr/>
        </p:nvSpPr>
        <p:spPr>
          <a:xfrm rot="-9952306">
            <a:off x="16344151" y="-350055"/>
            <a:ext cx="1830297" cy="2757510"/>
          </a:xfrm>
          <a:custGeom>
            <a:rect b="b" l="l" r="r" t="t"/>
            <a:pathLst>
              <a:path extrusionOk="0" h="2757510" w="1830297">
                <a:moveTo>
                  <a:pt x="0" y="0"/>
                </a:moveTo>
                <a:lnTo>
                  <a:pt x="1830298" y="0"/>
                </a:lnTo>
                <a:lnTo>
                  <a:pt x="1830298" y="2757510"/>
                </a:lnTo>
                <a:lnTo>
                  <a:pt x="0" y="2757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50" name="Google Shape;25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24048" y="5314600"/>
            <a:ext cx="8792804" cy="497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D3A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89" y="-456203"/>
            <a:ext cx="14538076" cy="1397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9699" y="2790131"/>
            <a:ext cx="5778801" cy="1413977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2"/>
          <p:cNvSpPr txBox="1"/>
          <p:nvPr/>
        </p:nvSpPr>
        <p:spPr>
          <a:xfrm>
            <a:off x="1545140" y="3720314"/>
            <a:ext cx="8336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Mathspace. “6.05 Relationships between quantitites | Grade 6 Math | Common Core 6 - 2023 Edition.” Accessed 13 July 2023, https://mathspace.co/textbooks/syllabuses/Syllabus-1155/topics/Topic-21891/subtopics/Subtopic-279768</a:t>
            </a:r>
            <a:endParaRPr/>
          </a:p>
        </p:txBody>
      </p:sp>
      <p:sp>
        <p:nvSpPr>
          <p:cNvPr id="258" name="Google Shape;258;p22"/>
          <p:cNvSpPr txBox="1"/>
          <p:nvPr/>
        </p:nvSpPr>
        <p:spPr>
          <a:xfrm>
            <a:off x="2110753" y="2111218"/>
            <a:ext cx="7379466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EFCA58"/>
                </a:solidFill>
                <a:latin typeface="Oswald"/>
                <a:ea typeface="Oswald"/>
                <a:cs typeface="Oswald"/>
                <a:sym typeface="Oswald"/>
              </a:rPr>
              <a:t>Reference</a:t>
            </a:r>
            <a:endParaRPr/>
          </a:p>
        </p:txBody>
      </p:sp>
      <p:sp>
        <p:nvSpPr>
          <p:cNvPr id="259" name="Google Shape;259;p22"/>
          <p:cNvSpPr/>
          <p:nvPr/>
        </p:nvSpPr>
        <p:spPr>
          <a:xfrm rot="2886718">
            <a:off x="1577857" y="8884457"/>
            <a:ext cx="1065790" cy="1951104"/>
          </a:xfrm>
          <a:custGeom>
            <a:rect b="b" l="l" r="r" t="t"/>
            <a:pathLst>
              <a:path extrusionOk="0" h="1951104" w="1065790">
                <a:moveTo>
                  <a:pt x="0" y="0"/>
                </a:moveTo>
                <a:lnTo>
                  <a:pt x="1065791" y="0"/>
                </a:lnTo>
                <a:lnTo>
                  <a:pt x="1065791" y="1951104"/>
                </a:lnTo>
                <a:lnTo>
                  <a:pt x="0" y="1951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22"/>
          <p:cNvSpPr/>
          <p:nvPr/>
        </p:nvSpPr>
        <p:spPr>
          <a:xfrm rot="8312859">
            <a:off x="-202078" y="-192023"/>
            <a:ext cx="2372703" cy="3574694"/>
          </a:xfrm>
          <a:custGeom>
            <a:rect b="b" l="l" r="r" t="t"/>
            <a:pathLst>
              <a:path extrusionOk="0" h="3574694" w="2372703">
                <a:moveTo>
                  <a:pt x="0" y="0"/>
                </a:moveTo>
                <a:lnTo>
                  <a:pt x="2372703" y="0"/>
                </a:lnTo>
                <a:lnTo>
                  <a:pt x="2372703" y="3574694"/>
                </a:lnTo>
                <a:lnTo>
                  <a:pt x="0" y="3574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22"/>
          <p:cNvSpPr/>
          <p:nvPr/>
        </p:nvSpPr>
        <p:spPr>
          <a:xfrm flipH="1" rot="3645209">
            <a:off x="125976" y="7474844"/>
            <a:ext cx="1805448" cy="2720072"/>
          </a:xfrm>
          <a:custGeom>
            <a:rect b="b" l="l" r="r" t="t"/>
            <a:pathLst>
              <a:path extrusionOk="0" h="2720072" w="1805448">
                <a:moveTo>
                  <a:pt x="1805448" y="0"/>
                </a:moveTo>
                <a:lnTo>
                  <a:pt x="0" y="0"/>
                </a:lnTo>
                <a:lnTo>
                  <a:pt x="0" y="2720072"/>
                </a:lnTo>
                <a:lnTo>
                  <a:pt x="1805448" y="2720072"/>
                </a:lnTo>
                <a:lnTo>
                  <a:pt x="1805448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62" name="Google Shape;26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774504" y="-164024"/>
            <a:ext cx="3492622" cy="3518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D3A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2495" y="-3416830"/>
            <a:ext cx="5944362" cy="6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58150" y="6868193"/>
            <a:ext cx="5375926" cy="551322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3"/>
          <p:cNvSpPr/>
          <p:nvPr/>
        </p:nvSpPr>
        <p:spPr>
          <a:xfrm>
            <a:off x="7837855" y="1412555"/>
            <a:ext cx="2034292" cy="2075808"/>
          </a:xfrm>
          <a:custGeom>
            <a:rect b="b" l="l" r="r" t="t"/>
            <a:pathLst>
              <a:path extrusionOk="0" h="2075808" w="2034292">
                <a:moveTo>
                  <a:pt x="0" y="0"/>
                </a:moveTo>
                <a:lnTo>
                  <a:pt x="2034291" y="0"/>
                </a:lnTo>
                <a:lnTo>
                  <a:pt x="2034291" y="2075808"/>
                </a:lnTo>
                <a:lnTo>
                  <a:pt x="0" y="2075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23"/>
          <p:cNvSpPr/>
          <p:nvPr/>
        </p:nvSpPr>
        <p:spPr>
          <a:xfrm>
            <a:off x="11333941" y="1287998"/>
            <a:ext cx="1968375" cy="2106238"/>
          </a:xfrm>
          <a:custGeom>
            <a:rect b="b" l="l" r="r" t="t"/>
            <a:pathLst>
              <a:path extrusionOk="0" h="2106238" w="1968375">
                <a:moveTo>
                  <a:pt x="0" y="0"/>
                </a:moveTo>
                <a:lnTo>
                  <a:pt x="1968375" y="0"/>
                </a:lnTo>
                <a:lnTo>
                  <a:pt x="1968375" y="2106238"/>
                </a:lnTo>
                <a:lnTo>
                  <a:pt x="0" y="2106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23"/>
          <p:cNvSpPr/>
          <p:nvPr/>
        </p:nvSpPr>
        <p:spPr>
          <a:xfrm>
            <a:off x="11437286" y="7579311"/>
            <a:ext cx="2248036" cy="1890250"/>
          </a:xfrm>
          <a:custGeom>
            <a:rect b="b" l="l" r="r" t="t"/>
            <a:pathLst>
              <a:path extrusionOk="0" h="1890250" w="2248036">
                <a:moveTo>
                  <a:pt x="0" y="0"/>
                </a:moveTo>
                <a:lnTo>
                  <a:pt x="2248037" y="0"/>
                </a:lnTo>
                <a:lnTo>
                  <a:pt x="2248037" y="1890250"/>
                </a:lnTo>
                <a:lnTo>
                  <a:pt x="0" y="18902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23"/>
          <p:cNvSpPr/>
          <p:nvPr/>
        </p:nvSpPr>
        <p:spPr>
          <a:xfrm flipH="1">
            <a:off x="8016547" y="4172467"/>
            <a:ext cx="2038959" cy="2695739"/>
          </a:xfrm>
          <a:custGeom>
            <a:rect b="b" l="l" r="r" t="t"/>
            <a:pathLst>
              <a:path extrusionOk="0" h="2695739" w="2038959">
                <a:moveTo>
                  <a:pt x="2038959" y="0"/>
                </a:moveTo>
                <a:lnTo>
                  <a:pt x="0" y="0"/>
                </a:lnTo>
                <a:lnTo>
                  <a:pt x="0" y="2695738"/>
                </a:lnTo>
                <a:lnTo>
                  <a:pt x="2038959" y="2695738"/>
                </a:lnTo>
                <a:lnTo>
                  <a:pt x="2038959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23"/>
          <p:cNvSpPr/>
          <p:nvPr/>
        </p:nvSpPr>
        <p:spPr>
          <a:xfrm>
            <a:off x="14011192" y="1506682"/>
            <a:ext cx="2608430" cy="1887554"/>
          </a:xfrm>
          <a:custGeom>
            <a:rect b="b" l="l" r="r" t="t"/>
            <a:pathLst>
              <a:path extrusionOk="0" h="1887554" w="2608430">
                <a:moveTo>
                  <a:pt x="0" y="0"/>
                </a:moveTo>
                <a:lnTo>
                  <a:pt x="2608430" y="0"/>
                </a:lnTo>
                <a:lnTo>
                  <a:pt x="2608430" y="1887554"/>
                </a:lnTo>
                <a:lnTo>
                  <a:pt x="0" y="18875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23"/>
          <p:cNvSpPr/>
          <p:nvPr/>
        </p:nvSpPr>
        <p:spPr>
          <a:xfrm>
            <a:off x="11779531" y="4012185"/>
            <a:ext cx="1353914" cy="2524247"/>
          </a:xfrm>
          <a:custGeom>
            <a:rect b="b" l="l" r="r" t="t"/>
            <a:pathLst>
              <a:path extrusionOk="0" h="2524247" w="1353914">
                <a:moveTo>
                  <a:pt x="0" y="0"/>
                </a:moveTo>
                <a:lnTo>
                  <a:pt x="1353914" y="0"/>
                </a:lnTo>
                <a:lnTo>
                  <a:pt x="1353914" y="2524247"/>
                </a:lnTo>
                <a:lnTo>
                  <a:pt x="0" y="2524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23"/>
          <p:cNvSpPr/>
          <p:nvPr/>
        </p:nvSpPr>
        <p:spPr>
          <a:xfrm>
            <a:off x="7291889" y="7640568"/>
            <a:ext cx="3126222" cy="1767736"/>
          </a:xfrm>
          <a:custGeom>
            <a:rect b="b" l="l" r="r" t="t"/>
            <a:pathLst>
              <a:path extrusionOk="0" h="1767736" w="3126222">
                <a:moveTo>
                  <a:pt x="0" y="0"/>
                </a:moveTo>
                <a:lnTo>
                  <a:pt x="3126222" y="0"/>
                </a:lnTo>
                <a:lnTo>
                  <a:pt x="3126222" y="1767736"/>
                </a:lnTo>
                <a:lnTo>
                  <a:pt x="0" y="1767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23"/>
          <p:cNvSpPr/>
          <p:nvPr/>
        </p:nvSpPr>
        <p:spPr>
          <a:xfrm>
            <a:off x="14855509" y="3893800"/>
            <a:ext cx="1056448" cy="2582429"/>
          </a:xfrm>
          <a:custGeom>
            <a:rect b="b" l="l" r="r" t="t"/>
            <a:pathLst>
              <a:path extrusionOk="0" h="2582429" w="1056448">
                <a:moveTo>
                  <a:pt x="0" y="0"/>
                </a:moveTo>
                <a:lnTo>
                  <a:pt x="1056448" y="0"/>
                </a:lnTo>
                <a:lnTo>
                  <a:pt x="1056448" y="2582429"/>
                </a:lnTo>
                <a:lnTo>
                  <a:pt x="0" y="25824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23"/>
          <p:cNvSpPr/>
          <p:nvPr/>
        </p:nvSpPr>
        <p:spPr>
          <a:xfrm>
            <a:off x="14705357" y="7006809"/>
            <a:ext cx="1356752" cy="2462752"/>
          </a:xfrm>
          <a:custGeom>
            <a:rect b="b" l="l" r="r" t="t"/>
            <a:pathLst>
              <a:path extrusionOk="0" h="2462752" w="1356752">
                <a:moveTo>
                  <a:pt x="0" y="0"/>
                </a:moveTo>
                <a:lnTo>
                  <a:pt x="1356752" y="0"/>
                </a:lnTo>
                <a:lnTo>
                  <a:pt x="1356752" y="2462752"/>
                </a:lnTo>
                <a:lnTo>
                  <a:pt x="0" y="2462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23"/>
          <p:cNvSpPr txBox="1"/>
          <p:nvPr/>
        </p:nvSpPr>
        <p:spPr>
          <a:xfrm>
            <a:off x="1028700" y="1143000"/>
            <a:ext cx="8115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EFCA58"/>
                </a:solidFill>
                <a:latin typeface="Oswald"/>
                <a:ea typeface="Oswald"/>
                <a:cs typeface="Oswald"/>
                <a:sym typeface="Oswald"/>
              </a:rPr>
              <a:t>Resource Page</a:t>
            </a:r>
            <a:endParaRPr/>
          </a:p>
        </p:txBody>
      </p:sp>
      <p:sp>
        <p:nvSpPr>
          <p:cNvPr id="279" name="Google Shape;279;p23"/>
          <p:cNvSpPr txBox="1"/>
          <p:nvPr/>
        </p:nvSpPr>
        <p:spPr>
          <a:xfrm>
            <a:off x="1052826" y="2745347"/>
            <a:ext cx="5059200" cy="5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 these design resources in your Canva Presentation.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 can find these fonts online too.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3"/>
          <p:cNvSpPr txBox="1"/>
          <p:nvPr/>
        </p:nvSpPr>
        <p:spPr>
          <a:xfrm>
            <a:off x="1052826" y="3874750"/>
            <a:ext cx="4676765" cy="750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This presentation template uses the following free fonts:</a:t>
            </a:r>
            <a:endParaRPr/>
          </a:p>
        </p:txBody>
      </p:sp>
      <p:sp>
        <p:nvSpPr>
          <p:cNvPr id="281" name="Google Shape;281;p23"/>
          <p:cNvSpPr txBox="1"/>
          <p:nvPr/>
        </p:nvSpPr>
        <p:spPr>
          <a:xfrm>
            <a:off x="1052826" y="5315437"/>
            <a:ext cx="66639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Titles: Oswald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Headers: Red Hat Display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Body Copy: Red Hat Display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D3A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2524" y="4132563"/>
            <a:ext cx="6512049" cy="738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08326" y="5748275"/>
            <a:ext cx="7597702" cy="70072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4"/>
          <p:cNvSpPr txBox="1"/>
          <p:nvPr/>
        </p:nvSpPr>
        <p:spPr>
          <a:xfrm>
            <a:off x="5318236" y="1014016"/>
            <a:ext cx="7726128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EFCA58"/>
                </a:solidFill>
                <a:latin typeface="Oswald"/>
                <a:ea typeface="Oswald"/>
                <a:cs typeface="Oswald"/>
                <a:sym typeface="Oswald"/>
              </a:rPr>
              <a:t>Credits</a:t>
            </a:r>
            <a:endParaRPr/>
          </a:p>
        </p:txBody>
      </p:sp>
      <p:sp>
        <p:nvSpPr>
          <p:cNvPr id="289" name="Google Shape;289;p24"/>
          <p:cNvSpPr txBox="1"/>
          <p:nvPr/>
        </p:nvSpPr>
        <p:spPr>
          <a:xfrm>
            <a:off x="3143698" y="5102950"/>
            <a:ext cx="11810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99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90" name="Google Shape;290;p24"/>
          <p:cNvSpPr txBox="1"/>
          <p:nvPr/>
        </p:nvSpPr>
        <p:spPr>
          <a:xfrm>
            <a:off x="2818025" y="7261888"/>
            <a:ext cx="12651949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SlidesCarnival for the presentation template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Pexels for the photos</a:t>
            </a:r>
            <a:endParaRPr/>
          </a:p>
        </p:txBody>
      </p:sp>
      <p:sp>
        <p:nvSpPr>
          <p:cNvPr id="291" name="Google Shape;291;p24"/>
          <p:cNvSpPr txBox="1"/>
          <p:nvPr/>
        </p:nvSpPr>
        <p:spPr>
          <a:xfrm>
            <a:off x="2818025" y="8690638"/>
            <a:ext cx="12651949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Happy designing! </a:t>
            </a:r>
            <a:endParaRPr/>
          </a:p>
        </p:txBody>
      </p:sp>
      <p:sp>
        <p:nvSpPr>
          <p:cNvPr id="292" name="Google Shape;292;p24"/>
          <p:cNvSpPr/>
          <p:nvPr/>
        </p:nvSpPr>
        <p:spPr>
          <a:xfrm rot="8100000">
            <a:off x="1322135" y="-1550075"/>
            <a:ext cx="3423323" cy="5157549"/>
          </a:xfrm>
          <a:custGeom>
            <a:rect b="b" l="l" r="r" t="t"/>
            <a:pathLst>
              <a:path extrusionOk="0" h="5157549" w="3423323">
                <a:moveTo>
                  <a:pt x="0" y="0"/>
                </a:moveTo>
                <a:lnTo>
                  <a:pt x="3423323" y="0"/>
                </a:lnTo>
                <a:lnTo>
                  <a:pt x="3423323" y="5157550"/>
                </a:lnTo>
                <a:lnTo>
                  <a:pt x="0" y="5157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24"/>
          <p:cNvSpPr/>
          <p:nvPr/>
        </p:nvSpPr>
        <p:spPr>
          <a:xfrm rot="9995850">
            <a:off x="104105" y="-251323"/>
            <a:ext cx="1849190" cy="2785973"/>
          </a:xfrm>
          <a:custGeom>
            <a:rect b="b" l="l" r="r" t="t"/>
            <a:pathLst>
              <a:path extrusionOk="0" h="2785973" w="1849190">
                <a:moveTo>
                  <a:pt x="0" y="0"/>
                </a:moveTo>
                <a:lnTo>
                  <a:pt x="1849190" y="0"/>
                </a:lnTo>
                <a:lnTo>
                  <a:pt x="1849190" y="2785973"/>
                </a:lnTo>
                <a:lnTo>
                  <a:pt x="0" y="2785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94" name="Google Shape;29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5950" y="2885063"/>
            <a:ext cx="6185897" cy="156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21178" y="5993150"/>
            <a:ext cx="4759401" cy="493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D3A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346098" y="-5396151"/>
            <a:ext cx="12686848" cy="1256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0700" y="2800550"/>
            <a:ext cx="11373274" cy="116287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/>
          <p:nvPr/>
        </p:nvSpPr>
        <p:spPr>
          <a:xfrm>
            <a:off x="1468323" y="5669035"/>
            <a:ext cx="873537" cy="1286980"/>
          </a:xfrm>
          <a:custGeom>
            <a:rect b="b" l="l" r="r" t="t"/>
            <a:pathLst>
              <a:path extrusionOk="0" h="1286980" w="873537">
                <a:moveTo>
                  <a:pt x="0" y="0"/>
                </a:moveTo>
                <a:lnTo>
                  <a:pt x="873538" y="0"/>
                </a:lnTo>
                <a:lnTo>
                  <a:pt x="873538" y="1286980"/>
                </a:lnTo>
                <a:lnTo>
                  <a:pt x="0" y="1286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" name="Google Shape;83;p11"/>
          <p:cNvSpPr/>
          <p:nvPr/>
        </p:nvSpPr>
        <p:spPr>
          <a:xfrm rot="2888431">
            <a:off x="2001451" y="7999540"/>
            <a:ext cx="1839812" cy="3368078"/>
          </a:xfrm>
          <a:custGeom>
            <a:rect b="b" l="l" r="r" t="t"/>
            <a:pathLst>
              <a:path extrusionOk="0" h="3367100" w="1839278">
                <a:moveTo>
                  <a:pt x="0" y="0"/>
                </a:moveTo>
                <a:lnTo>
                  <a:pt x="1839278" y="0"/>
                </a:lnTo>
                <a:lnTo>
                  <a:pt x="1839278" y="3367099"/>
                </a:lnTo>
                <a:lnTo>
                  <a:pt x="0" y="3367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" name="Google Shape;84;p11"/>
          <p:cNvSpPr/>
          <p:nvPr/>
        </p:nvSpPr>
        <p:spPr>
          <a:xfrm rot="8324806">
            <a:off x="16637442" y="358294"/>
            <a:ext cx="2256514" cy="2556957"/>
          </a:xfrm>
          <a:custGeom>
            <a:rect b="b" l="l" r="r" t="t"/>
            <a:pathLst>
              <a:path extrusionOk="0" h="2554587" w="2254423">
                <a:moveTo>
                  <a:pt x="0" y="0"/>
                </a:moveTo>
                <a:lnTo>
                  <a:pt x="2254423" y="0"/>
                </a:lnTo>
                <a:lnTo>
                  <a:pt x="2254423" y="2554588"/>
                </a:lnTo>
                <a:lnTo>
                  <a:pt x="0" y="2554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1"/>
          <p:cNvSpPr txBox="1"/>
          <p:nvPr/>
        </p:nvSpPr>
        <p:spPr>
          <a:xfrm>
            <a:off x="3058844" y="3630029"/>
            <a:ext cx="5124052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Independent vs. Dependent Variables</a:t>
            </a:r>
            <a:endParaRPr/>
          </a:p>
        </p:txBody>
      </p:sp>
      <p:sp>
        <p:nvSpPr>
          <p:cNvPr id="86" name="Google Shape;86;p11"/>
          <p:cNvSpPr txBox="1"/>
          <p:nvPr/>
        </p:nvSpPr>
        <p:spPr>
          <a:xfrm>
            <a:off x="4789786" y="1112080"/>
            <a:ext cx="8708428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EFCA58"/>
                </a:solidFill>
                <a:latin typeface="Oswald"/>
                <a:ea typeface="Oswald"/>
                <a:cs typeface="Oswald"/>
                <a:sym typeface="Oswald"/>
              </a:rPr>
              <a:t>Lesson Outline</a:t>
            </a:r>
            <a:endParaRPr/>
          </a:p>
        </p:txBody>
      </p:sp>
      <p:sp>
        <p:nvSpPr>
          <p:cNvPr id="87" name="Google Shape;87;p11"/>
          <p:cNvSpPr txBox="1"/>
          <p:nvPr/>
        </p:nvSpPr>
        <p:spPr>
          <a:xfrm>
            <a:off x="2568987" y="5769600"/>
            <a:ext cx="6103766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Representing Variables Using Tables and Graphs</a:t>
            </a:r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1468323" y="3529464"/>
            <a:ext cx="873537" cy="1286980"/>
          </a:xfrm>
          <a:custGeom>
            <a:rect b="b" l="l" r="r" t="t"/>
            <a:pathLst>
              <a:path extrusionOk="0" h="1286980" w="873537">
                <a:moveTo>
                  <a:pt x="0" y="0"/>
                </a:moveTo>
                <a:lnTo>
                  <a:pt x="873538" y="0"/>
                </a:lnTo>
                <a:lnTo>
                  <a:pt x="873538" y="1286979"/>
                </a:lnTo>
                <a:lnTo>
                  <a:pt x="0" y="12869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9" name="Google Shape;89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316150" y="6427844"/>
            <a:ext cx="4096700" cy="417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220523" y="2800553"/>
            <a:ext cx="7853625" cy="80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D3A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67481">
            <a:off x="11304913" y="4860978"/>
            <a:ext cx="10717909" cy="1157102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/>
          <p:nvPr/>
        </p:nvSpPr>
        <p:spPr>
          <a:xfrm>
            <a:off x="7970168" y="918576"/>
            <a:ext cx="3686817" cy="3811559"/>
          </a:xfrm>
          <a:custGeom>
            <a:rect b="b" l="l" r="r" t="t"/>
            <a:pathLst>
              <a:path extrusionOk="0" h="3811559" w="3686817">
                <a:moveTo>
                  <a:pt x="0" y="0"/>
                </a:moveTo>
                <a:lnTo>
                  <a:pt x="3686816" y="0"/>
                </a:lnTo>
                <a:lnTo>
                  <a:pt x="3686816" y="3811558"/>
                </a:lnTo>
                <a:lnTo>
                  <a:pt x="0" y="3811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12"/>
          <p:cNvSpPr/>
          <p:nvPr/>
        </p:nvSpPr>
        <p:spPr>
          <a:xfrm>
            <a:off x="831817" y="539892"/>
            <a:ext cx="1134633" cy="757367"/>
          </a:xfrm>
          <a:custGeom>
            <a:rect b="b" l="l" r="r" t="t"/>
            <a:pathLst>
              <a:path extrusionOk="0" h="757367" w="1134633">
                <a:moveTo>
                  <a:pt x="0" y="0"/>
                </a:moveTo>
                <a:lnTo>
                  <a:pt x="1134632" y="0"/>
                </a:lnTo>
                <a:lnTo>
                  <a:pt x="1134632" y="757367"/>
                </a:lnTo>
                <a:lnTo>
                  <a:pt x="0" y="757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2"/>
          <p:cNvSpPr/>
          <p:nvPr/>
        </p:nvSpPr>
        <p:spPr>
          <a:xfrm flipH="1">
            <a:off x="12918034" y="474520"/>
            <a:ext cx="1050558" cy="701248"/>
          </a:xfrm>
          <a:custGeom>
            <a:rect b="b" l="l" r="r" t="t"/>
            <a:pathLst>
              <a:path extrusionOk="0" h="701248" w="1050558">
                <a:moveTo>
                  <a:pt x="1050559" y="0"/>
                </a:moveTo>
                <a:lnTo>
                  <a:pt x="0" y="0"/>
                </a:lnTo>
                <a:lnTo>
                  <a:pt x="0" y="701248"/>
                </a:lnTo>
                <a:lnTo>
                  <a:pt x="1050559" y="701248"/>
                </a:lnTo>
                <a:lnTo>
                  <a:pt x="105055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2"/>
          <p:cNvSpPr/>
          <p:nvPr/>
        </p:nvSpPr>
        <p:spPr>
          <a:xfrm flipH="1">
            <a:off x="17029346" y="1350935"/>
            <a:ext cx="1050558" cy="701248"/>
          </a:xfrm>
          <a:custGeom>
            <a:rect b="b" l="l" r="r" t="t"/>
            <a:pathLst>
              <a:path extrusionOk="0" h="701248" w="1050558">
                <a:moveTo>
                  <a:pt x="1050558" y="0"/>
                </a:moveTo>
                <a:lnTo>
                  <a:pt x="0" y="0"/>
                </a:lnTo>
                <a:lnTo>
                  <a:pt x="0" y="701247"/>
                </a:lnTo>
                <a:lnTo>
                  <a:pt x="1050558" y="701247"/>
                </a:lnTo>
                <a:lnTo>
                  <a:pt x="105055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2"/>
          <p:cNvSpPr/>
          <p:nvPr/>
        </p:nvSpPr>
        <p:spPr>
          <a:xfrm rot="9555685">
            <a:off x="423399" y="6850739"/>
            <a:ext cx="3086100" cy="4114800"/>
          </a:xfrm>
          <a:custGeom>
            <a:rect b="b" l="l" r="r" t="t"/>
            <a:pathLst>
              <a:path extrusionOk="0" h="4114800" w="3086100">
                <a:moveTo>
                  <a:pt x="0" y="0"/>
                </a:moveTo>
                <a:lnTo>
                  <a:pt x="3086100" y="0"/>
                </a:lnTo>
                <a:lnTo>
                  <a:pt x="3086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2"/>
          <p:cNvSpPr txBox="1"/>
          <p:nvPr/>
        </p:nvSpPr>
        <p:spPr>
          <a:xfrm>
            <a:off x="1698525" y="3706220"/>
            <a:ext cx="6541501" cy="17451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99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Aside from hot air, </a:t>
            </a:r>
            <a:endParaRPr/>
          </a:p>
          <a:p>
            <a:pPr indent="0" lvl="0" marL="0" marR="0" rtl="0" algn="ctr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99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what always goes up and does not come down?</a:t>
            </a:r>
            <a:endParaRPr/>
          </a:p>
        </p:txBody>
      </p:sp>
      <p:sp>
        <p:nvSpPr>
          <p:cNvPr id="102" name="Google Shape;102;p12"/>
          <p:cNvSpPr/>
          <p:nvPr/>
        </p:nvSpPr>
        <p:spPr>
          <a:xfrm rot="1649935">
            <a:off x="3377866" y="7549685"/>
            <a:ext cx="2731198" cy="4114800"/>
          </a:xfrm>
          <a:custGeom>
            <a:rect b="b" l="l" r="r" t="t"/>
            <a:pathLst>
              <a:path extrusionOk="0" h="4114800" w="2731198">
                <a:moveTo>
                  <a:pt x="0" y="0"/>
                </a:moveTo>
                <a:lnTo>
                  <a:pt x="2731198" y="0"/>
                </a:lnTo>
                <a:lnTo>
                  <a:pt x="27311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03" name="Google Shape;103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427750" y="3429000"/>
            <a:ext cx="6601609" cy="70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D3A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150" y="3622541"/>
            <a:ext cx="8019925" cy="673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64250" y="-1347000"/>
            <a:ext cx="7230274" cy="507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/>
          <p:nvPr/>
        </p:nvSpPr>
        <p:spPr>
          <a:xfrm>
            <a:off x="4075517" y="7800975"/>
            <a:ext cx="1527195" cy="2795781"/>
          </a:xfrm>
          <a:custGeom>
            <a:rect b="b" l="l" r="r" t="t"/>
            <a:pathLst>
              <a:path extrusionOk="0" h="2795781" w="1527195">
                <a:moveTo>
                  <a:pt x="0" y="0"/>
                </a:moveTo>
                <a:lnTo>
                  <a:pt x="1527195" y="0"/>
                </a:lnTo>
                <a:lnTo>
                  <a:pt x="1527195" y="2795781"/>
                </a:lnTo>
                <a:lnTo>
                  <a:pt x="0" y="2795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3"/>
          <p:cNvSpPr/>
          <p:nvPr/>
        </p:nvSpPr>
        <p:spPr>
          <a:xfrm rot="-9757556">
            <a:off x="16062087" y="-85070"/>
            <a:ext cx="2254423" cy="2554587"/>
          </a:xfrm>
          <a:custGeom>
            <a:rect b="b" l="l" r="r" t="t"/>
            <a:pathLst>
              <a:path extrusionOk="0" h="2554587" w="2254423">
                <a:moveTo>
                  <a:pt x="0" y="0"/>
                </a:moveTo>
                <a:lnTo>
                  <a:pt x="2254424" y="0"/>
                </a:lnTo>
                <a:lnTo>
                  <a:pt x="2254424" y="2554588"/>
                </a:lnTo>
                <a:lnTo>
                  <a:pt x="0" y="2554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3"/>
          <p:cNvSpPr/>
          <p:nvPr/>
        </p:nvSpPr>
        <p:spPr>
          <a:xfrm>
            <a:off x="9883963" y="7999365"/>
            <a:ext cx="6593325" cy="1396028"/>
          </a:xfrm>
          <a:custGeom>
            <a:rect b="b" l="l" r="r" t="t"/>
            <a:pathLst>
              <a:path extrusionOk="0" h="433677" w="2048219">
                <a:moveTo>
                  <a:pt x="2047711" y="292453"/>
                </a:moveTo>
                <a:lnTo>
                  <a:pt x="2047711" y="268958"/>
                </a:lnTo>
                <a:cubicBezTo>
                  <a:pt x="2047711" y="268577"/>
                  <a:pt x="2047711" y="268196"/>
                  <a:pt x="2047711" y="267815"/>
                </a:cubicBezTo>
                <a:cubicBezTo>
                  <a:pt x="2047711" y="267942"/>
                  <a:pt x="2047711" y="268196"/>
                  <a:pt x="2047711" y="268323"/>
                </a:cubicBezTo>
                <a:lnTo>
                  <a:pt x="2047457" y="210117"/>
                </a:lnTo>
                <a:lnTo>
                  <a:pt x="2047457" y="210029"/>
                </a:lnTo>
                <a:cubicBezTo>
                  <a:pt x="2047457" y="209959"/>
                  <a:pt x="2047457" y="209888"/>
                  <a:pt x="2047457" y="209836"/>
                </a:cubicBezTo>
                <a:lnTo>
                  <a:pt x="2047457" y="163195"/>
                </a:lnTo>
                <a:cubicBezTo>
                  <a:pt x="2047584" y="164084"/>
                  <a:pt x="2047711" y="165608"/>
                  <a:pt x="2047838" y="167259"/>
                </a:cubicBezTo>
                <a:cubicBezTo>
                  <a:pt x="2047203" y="151384"/>
                  <a:pt x="2047965" y="134112"/>
                  <a:pt x="2047457" y="125349"/>
                </a:cubicBezTo>
                <a:lnTo>
                  <a:pt x="2047076" y="126238"/>
                </a:lnTo>
                <a:cubicBezTo>
                  <a:pt x="2046949" y="120777"/>
                  <a:pt x="2046822" y="115824"/>
                  <a:pt x="2046949" y="110998"/>
                </a:cubicBezTo>
                <a:cubicBezTo>
                  <a:pt x="2046822" y="105283"/>
                  <a:pt x="2046949" y="98552"/>
                  <a:pt x="2046060" y="92456"/>
                </a:cubicBezTo>
                <a:cubicBezTo>
                  <a:pt x="2044409" y="80010"/>
                  <a:pt x="2041107" y="66929"/>
                  <a:pt x="2031963" y="52451"/>
                </a:cubicBezTo>
                <a:lnTo>
                  <a:pt x="2031963" y="52705"/>
                </a:lnTo>
                <a:cubicBezTo>
                  <a:pt x="2024470" y="40894"/>
                  <a:pt x="2014310" y="28448"/>
                  <a:pt x="2004658" y="20828"/>
                </a:cubicBezTo>
                <a:cubicBezTo>
                  <a:pt x="1990561" y="11176"/>
                  <a:pt x="2003007" y="20828"/>
                  <a:pt x="1990942" y="13589"/>
                </a:cubicBezTo>
                <a:cubicBezTo>
                  <a:pt x="1990053" y="12827"/>
                  <a:pt x="1988402" y="12446"/>
                  <a:pt x="1986497" y="12319"/>
                </a:cubicBezTo>
                <a:cubicBezTo>
                  <a:pt x="1979893" y="9017"/>
                  <a:pt x="1978877" y="8890"/>
                  <a:pt x="1977734" y="8636"/>
                </a:cubicBezTo>
                <a:cubicBezTo>
                  <a:pt x="1976591" y="8509"/>
                  <a:pt x="1975575" y="8001"/>
                  <a:pt x="1968209" y="5588"/>
                </a:cubicBezTo>
                <a:cubicBezTo>
                  <a:pt x="1967447" y="5334"/>
                  <a:pt x="1966558" y="5080"/>
                  <a:pt x="1965669" y="4699"/>
                </a:cubicBezTo>
                <a:lnTo>
                  <a:pt x="1964272" y="3429"/>
                </a:lnTo>
                <a:cubicBezTo>
                  <a:pt x="1961732" y="2667"/>
                  <a:pt x="1957287" y="2921"/>
                  <a:pt x="1952842" y="3302"/>
                </a:cubicBezTo>
                <a:cubicBezTo>
                  <a:pt x="1951064" y="3048"/>
                  <a:pt x="1949413" y="2540"/>
                  <a:pt x="1947508" y="2413"/>
                </a:cubicBezTo>
                <a:cubicBezTo>
                  <a:pt x="1943190" y="2159"/>
                  <a:pt x="1937856" y="1778"/>
                  <a:pt x="1934046" y="1778"/>
                </a:cubicBezTo>
                <a:cubicBezTo>
                  <a:pt x="1930109" y="1778"/>
                  <a:pt x="1926172" y="1778"/>
                  <a:pt x="1922235" y="1778"/>
                </a:cubicBezTo>
                <a:cubicBezTo>
                  <a:pt x="1914234" y="1778"/>
                  <a:pt x="1905979" y="1778"/>
                  <a:pt x="1897470" y="1778"/>
                </a:cubicBezTo>
                <a:cubicBezTo>
                  <a:pt x="1880325" y="1778"/>
                  <a:pt x="1862291" y="1905"/>
                  <a:pt x="1804524" y="1905"/>
                </a:cubicBezTo>
                <a:lnTo>
                  <a:pt x="1807425" y="1651"/>
                </a:lnTo>
                <a:lnTo>
                  <a:pt x="1620800" y="1905"/>
                </a:lnTo>
                <a:cubicBezTo>
                  <a:pt x="1544409" y="1905"/>
                  <a:pt x="1467051" y="1905"/>
                  <a:pt x="1389694" y="2032"/>
                </a:cubicBezTo>
                <a:cubicBezTo>
                  <a:pt x="1345213" y="2032"/>
                  <a:pt x="1297831" y="2286"/>
                  <a:pt x="1249483" y="2540"/>
                </a:cubicBezTo>
                <a:lnTo>
                  <a:pt x="869463" y="3048"/>
                </a:lnTo>
                <a:cubicBezTo>
                  <a:pt x="758261" y="2032"/>
                  <a:pt x="647060" y="2540"/>
                  <a:pt x="537792" y="4572"/>
                </a:cubicBezTo>
                <a:lnTo>
                  <a:pt x="505882" y="5334"/>
                </a:lnTo>
                <a:cubicBezTo>
                  <a:pt x="325058" y="5080"/>
                  <a:pt x="217725" y="4318"/>
                  <a:pt x="193294" y="3937"/>
                </a:cubicBezTo>
                <a:lnTo>
                  <a:pt x="193675" y="4318"/>
                </a:lnTo>
                <a:cubicBezTo>
                  <a:pt x="184785" y="4191"/>
                  <a:pt x="162687" y="3429"/>
                  <a:pt x="161925" y="2159"/>
                </a:cubicBezTo>
                <a:cubicBezTo>
                  <a:pt x="161798" y="2032"/>
                  <a:pt x="161925" y="1905"/>
                  <a:pt x="161671" y="1905"/>
                </a:cubicBezTo>
                <a:cubicBezTo>
                  <a:pt x="159639" y="1905"/>
                  <a:pt x="157734" y="2032"/>
                  <a:pt x="156083" y="2032"/>
                </a:cubicBezTo>
                <a:cubicBezTo>
                  <a:pt x="156083" y="2032"/>
                  <a:pt x="101473" y="0"/>
                  <a:pt x="91567" y="3937"/>
                </a:cubicBezTo>
                <a:cubicBezTo>
                  <a:pt x="83947" y="4953"/>
                  <a:pt x="75692" y="6858"/>
                  <a:pt x="67183" y="10541"/>
                </a:cubicBezTo>
                <a:cubicBezTo>
                  <a:pt x="44323" y="19558"/>
                  <a:pt x="20828" y="40005"/>
                  <a:pt x="9525" y="67183"/>
                </a:cubicBezTo>
                <a:cubicBezTo>
                  <a:pt x="3683" y="80518"/>
                  <a:pt x="889" y="95123"/>
                  <a:pt x="889" y="108839"/>
                </a:cubicBezTo>
                <a:cubicBezTo>
                  <a:pt x="889" y="111506"/>
                  <a:pt x="889" y="114046"/>
                  <a:pt x="889" y="116713"/>
                </a:cubicBezTo>
                <a:lnTo>
                  <a:pt x="889" y="161163"/>
                </a:lnTo>
                <a:cubicBezTo>
                  <a:pt x="889" y="171450"/>
                  <a:pt x="889" y="179451"/>
                  <a:pt x="889" y="184023"/>
                </a:cubicBezTo>
                <a:lnTo>
                  <a:pt x="889" y="183515"/>
                </a:lnTo>
                <a:lnTo>
                  <a:pt x="889" y="201930"/>
                </a:lnTo>
                <a:cubicBezTo>
                  <a:pt x="762" y="211703"/>
                  <a:pt x="1016" y="215102"/>
                  <a:pt x="0" y="217991"/>
                </a:cubicBezTo>
                <a:cubicBezTo>
                  <a:pt x="0" y="219241"/>
                  <a:pt x="127" y="221232"/>
                  <a:pt x="254" y="223680"/>
                </a:cubicBezTo>
                <a:cubicBezTo>
                  <a:pt x="127" y="226128"/>
                  <a:pt x="0" y="228119"/>
                  <a:pt x="0" y="229369"/>
                </a:cubicBezTo>
                <a:cubicBezTo>
                  <a:pt x="1016" y="232223"/>
                  <a:pt x="762" y="235570"/>
                  <a:pt x="889" y="238652"/>
                </a:cubicBezTo>
                <a:lnTo>
                  <a:pt x="889" y="251813"/>
                </a:lnTo>
                <a:lnTo>
                  <a:pt x="889" y="251432"/>
                </a:lnTo>
                <a:cubicBezTo>
                  <a:pt x="889" y="255242"/>
                  <a:pt x="889" y="261592"/>
                  <a:pt x="889" y="269593"/>
                </a:cubicBezTo>
                <a:lnTo>
                  <a:pt x="889" y="326616"/>
                </a:lnTo>
                <a:cubicBezTo>
                  <a:pt x="889" y="340332"/>
                  <a:pt x="3683" y="354937"/>
                  <a:pt x="9525" y="368272"/>
                </a:cubicBezTo>
                <a:cubicBezTo>
                  <a:pt x="20828" y="395323"/>
                  <a:pt x="44450" y="415897"/>
                  <a:pt x="67183" y="424914"/>
                </a:cubicBezTo>
                <a:cubicBezTo>
                  <a:pt x="78486" y="429740"/>
                  <a:pt x="89662" y="431518"/>
                  <a:pt x="98806" y="432407"/>
                </a:cubicBezTo>
                <a:cubicBezTo>
                  <a:pt x="104267" y="432788"/>
                  <a:pt x="108331" y="432788"/>
                  <a:pt x="111633" y="432788"/>
                </a:cubicBezTo>
                <a:cubicBezTo>
                  <a:pt x="110871" y="432915"/>
                  <a:pt x="109982" y="433042"/>
                  <a:pt x="108966" y="433042"/>
                </a:cubicBezTo>
                <a:cubicBezTo>
                  <a:pt x="111252" y="432915"/>
                  <a:pt x="112776" y="432788"/>
                  <a:pt x="113538" y="432661"/>
                </a:cubicBezTo>
                <a:cubicBezTo>
                  <a:pt x="115316" y="432661"/>
                  <a:pt x="116840" y="432661"/>
                  <a:pt x="118237" y="432661"/>
                </a:cubicBezTo>
                <a:lnTo>
                  <a:pt x="114300" y="432534"/>
                </a:lnTo>
                <a:cubicBezTo>
                  <a:pt x="142748" y="431772"/>
                  <a:pt x="139065" y="433169"/>
                  <a:pt x="161925" y="433677"/>
                </a:cubicBezTo>
                <a:cubicBezTo>
                  <a:pt x="161544" y="433423"/>
                  <a:pt x="161798" y="433296"/>
                  <a:pt x="162433" y="433042"/>
                </a:cubicBezTo>
                <a:lnTo>
                  <a:pt x="161925" y="433677"/>
                </a:lnTo>
                <a:lnTo>
                  <a:pt x="1914996" y="433677"/>
                </a:lnTo>
                <a:cubicBezTo>
                  <a:pt x="1917409" y="433677"/>
                  <a:pt x="1919822" y="433677"/>
                  <a:pt x="1922235" y="433677"/>
                </a:cubicBezTo>
                <a:cubicBezTo>
                  <a:pt x="1926299" y="433677"/>
                  <a:pt x="1930236" y="433677"/>
                  <a:pt x="1934046" y="433677"/>
                </a:cubicBezTo>
                <a:cubicBezTo>
                  <a:pt x="1937856" y="433677"/>
                  <a:pt x="1943190" y="433423"/>
                  <a:pt x="1947508" y="433042"/>
                </a:cubicBezTo>
                <a:cubicBezTo>
                  <a:pt x="1949286" y="432788"/>
                  <a:pt x="1951064" y="432407"/>
                  <a:pt x="1952842" y="432153"/>
                </a:cubicBezTo>
                <a:cubicBezTo>
                  <a:pt x="1957287" y="432534"/>
                  <a:pt x="1961732" y="432788"/>
                  <a:pt x="1964145" y="432026"/>
                </a:cubicBezTo>
                <a:lnTo>
                  <a:pt x="1965288" y="430502"/>
                </a:lnTo>
                <a:cubicBezTo>
                  <a:pt x="1965288" y="430502"/>
                  <a:pt x="1982433" y="427962"/>
                  <a:pt x="1997165" y="419072"/>
                </a:cubicBezTo>
                <a:cubicBezTo>
                  <a:pt x="1997800" y="418818"/>
                  <a:pt x="1999324" y="417929"/>
                  <a:pt x="2004404" y="414500"/>
                </a:cubicBezTo>
                <a:cubicBezTo>
                  <a:pt x="2014056" y="406880"/>
                  <a:pt x="2024216" y="394434"/>
                  <a:pt x="2031709" y="382623"/>
                </a:cubicBezTo>
                <a:lnTo>
                  <a:pt x="2031709" y="382877"/>
                </a:lnTo>
                <a:cubicBezTo>
                  <a:pt x="2038694" y="371828"/>
                  <a:pt x="2042123" y="361668"/>
                  <a:pt x="2044155" y="351889"/>
                </a:cubicBezTo>
                <a:cubicBezTo>
                  <a:pt x="2044155" y="351889"/>
                  <a:pt x="2044155" y="351889"/>
                  <a:pt x="2044282" y="351762"/>
                </a:cubicBezTo>
                <a:cubicBezTo>
                  <a:pt x="2044917" y="350111"/>
                  <a:pt x="2045933" y="342237"/>
                  <a:pt x="2045933" y="342237"/>
                </a:cubicBezTo>
                <a:cubicBezTo>
                  <a:pt x="2046568" y="337030"/>
                  <a:pt x="2048219" y="322044"/>
                  <a:pt x="2047711" y="292453"/>
                </a:cubicBezTo>
                <a:close/>
              </a:path>
            </a:pathLst>
          </a:custGeom>
          <a:solidFill>
            <a:srgbClr val="ECB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 rot="3918112">
            <a:off x="504229" y="-944194"/>
            <a:ext cx="2254423" cy="2554587"/>
          </a:xfrm>
          <a:custGeom>
            <a:rect b="b" l="l" r="r" t="t"/>
            <a:pathLst>
              <a:path extrusionOk="0" h="2554587" w="2254423">
                <a:moveTo>
                  <a:pt x="0" y="0"/>
                </a:moveTo>
                <a:lnTo>
                  <a:pt x="2254423" y="0"/>
                </a:lnTo>
                <a:lnTo>
                  <a:pt x="2254423" y="2554587"/>
                </a:lnTo>
                <a:lnTo>
                  <a:pt x="0" y="2554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3"/>
          <p:cNvSpPr/>
          <p:nvPr/>
        </p:nvSpPr>
        <p:spPr>
          <a:xfrm rot="7526717">
            <a:off x="-325106" y="112677"/>
            <a:ext cx="2692724" cy="3051246"/>
          </a:xfrm>
          <a:custGeom>
            <a:rect b="b" l="l" r="r" t="t"/>
            <a:pathLst>
              <a:path extrusionOk="0" h="3051246" w="2692724">
                <a:moveTo>
                  <a:pt x="0" y="0"/>
                </a:moveTo>
                <a:lnTo>
                  <a:pt x="2692724" y="0"/>
                </a:lnTo>
                <a:lnTo>
                  <a:pt x="2692724" y="3051246"/>
                </a:lnTo>
                <a:lnTo>
                  <a:pt x="0" y="3051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3"/>
          <p:cNvSpPr/>
          <p:nvPr/>
        </p:nvSpPr>
        <p:spPr>
          <a:xfrm flipH="1" rot="-8800555">
            <a:off x="15756982" y="5707704"/>
            <a:ext cx="2155539" cy="2012070"/>
          </a:xfrm>
          <a:custGeom>
            <a:rect b="b" l="l" r="r" t="t"/>
            <a:pathLst>
              <a:path extrusionOk="0" h="2012070" w="2155539">
                <a:moveTo>
                  <a:pt x="2155539" y="0"/>
                </a:moveTo>
                <a:lnTo>
                  <a:pt x="0" y="0"/>
                </a:lnTo>
                <a:lnTo>
                  <a:pt x="0" y="2012069"/>
                </a:lnTo>
                <a:lnTo>
                  <a:pt x="2155539" y="2012069"/>
                </a:lnTo>
                <a:lnTo>
                  <a:pt x="2155539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3"/>
          <p:cNvSpPr txBox="1"/>
          <p:nvPr/>
        </p:nvSpPr>
        <p:spPr>
          <a:xfrm>
            <a:off x="9745765" y="3628716"/>
            <a:ext cx="5040672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Identify the independent and dependent variables in a given situation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9745765" y="5934188"/>
            <a:ext cx="6854185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Show relationship between variables using graphs and tables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4223746" y="1028700"/>
            <a:ext cx="9840507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EFCA58"/>
                </a:solidFill>
                <a:latin typeface="Oswald"/>
                <a:ea typeface="Oswald"/>
                <a:cs typeface="Oswald"/>
                <a:sym typeface="Oswald"/>
              </a:rPr>
              <a:t>Learning Outcomes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10296391" y="8231369"/>
            <a:ext cx="5752933" cy="904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61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Variable: </a:t>
            </a:r>
            <a:endParaRPr/>
          </a:p>
          <a:p>
            <a:pPr indent="0" lvl="0" marL="0" marR="0" rtl="0" algn="ctr">
              <a:lnSpc>
                <a:spcPct val="115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61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Changing, Not fixed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D3A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0445" y="-644623"/>
            <a:ext cx="4391925" cy="357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450" y="4510401"/>
            <a:ext cx="7979649" cy="9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624" y="4594805"/>
            <a:ext cx="8346049" cy="6037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/>
          <p:nvPr/>
        </p:nvSpPr>
        <p:spPr>
          <a:xfrm>
            <a:off x="9910817" y="5525886"/>
            <a:ext cx="7332043" cy="2974701"/>
          </a:xfrm>
          <a:custGeom>
            <a:rect b="b" l="l" r="r" t="t"/>
            <a:pathLst>
              <a:path extrusionOk="0" h="924092" w="2277702">
                <a:moveTo>
                  <a:pt x="2277194" y="782868"/>
                </a:moveTo>
                <a:lnTo>
                  <a:pt x="2277194" y="759373"/>
                </a:lnTo>
                <a:cubicBezTo>
                  <a:pt x="2277194" y="758992"/>
                  <a:pt x="2277194" y="758611"/>
                  <a:pt x="2277194" y="758230"/>
                </a:cubicBezTo>
                <a:cubicBezTo>
                  <a:pt x="2277194" y="758357"/>
                  <a:pt x="2277194" y="758611"/>
                  <a:pt x="2277194" y="758738"/>
                </a:cubicBezTo>
                <a:lnTo>
                  <a:pt x="2276940" y="217329"/>
                </a:lnTo>
                <a:lnTo>
                  <a:pt x="2276940" y="215799"/>
                </a:lnTo>
                <a:cubicBezTo>
                  <a:pt x="2276940" y="214574"/>
                  <a:pt x="2276940" y="213350"/>
                  <a:pt x="2276940" y="212432"/>
                </a:cubicBezTo>
                <a:lnTo>
                  <a:pt x="2276940" y="163195"/>
                </a:lnTo>
                <a:cubicBezTo>
                  <a:pt x="2277067" y="164084"/>
                  <a:pt x="2277194" y="165608"/>
                  <a:pt x="2277321" y="167259"/>
                </a:cubicBezTo>
                <a:cubicBezTo>
                  <a:pt x="2276686" y="151384"/>
                  <a:pt x="2277448" y="134112"/>
                  <a:pt x="2276940" y="125349"/>
                </a:cubicBezTo>
                <a:lnTo>
                  <a:pt x="2276559" y="126238"/>
                </a:lnTo>
                <a:cubicBezTo>
                  <a:pt x="2276432" y="120777"/>
                  <a:pt x="2276305" y="115824"/>
                  <a:pt x="2276432" y="110998"/>
                </a:cubicBezTo>
                <a:cubicBezTo>
                  <a:pt x="2276305" y="105283"/>
                  <a:pt x="2276432" y="98552"/>
                  <a:pt x="2275543" y="92456"/>
                </a:cubicBezTo>
                <a:cubicBezTo>
                  <a:pt x="2273892" y="80010"/>
                  <a:pt x="2270590" y="66929"/>
                  <a:pt x="2261446" y="52451"/>
                </a:cubicBezTo>
                <a:lnTo>
                  <a:pt x="2261446" y="52705"/>
                </a:lnTo>
                <a:cubicBezTo>
                  <a:pt x="2253953" y="40894"/>
                  <a:pt x="2243793" y="28448"/>
                  <a:pt x="2234141" y="20828"/>
                </a:cubicBezTo>
                <a:cubicBezTo>
                  <a:pt x="2220044" y="11176"/>
                  <a:pt x="2232490" y="20828"/>
                  <a:pt x="2220425" y="13589"/>
                </a:cubicBezTo>
                <a:cubicBezTo>
                  <a:pt x="2219536" y="12827"/>
                  <a:pt x="2217885" y="12446"/>
                  <a:pt x="2215980" y="12319"/>
                </a:cubicBezTo>
                <a:cubicBezTo>
                  <a:pt x="2209376" y="9017"/>
                  <a:pt x="2208360" y="8890"/>
                  <a:pt x="2207217" y="8636"/>
                </a:cubicBezTo>
                <a:cubicBezTo>
                  <a:pt x="2206074" y="8509"/>
                  <a:pt x="2205058" y="8001"/>
                  <a:pt x="2197692" y="5588"/>
                </a:cubicBezTo>
                <a:cubicBezTo>
                  <a:pt x="2196930" y="5334"/>
                  <a:pt x="2196041" y="5080"/>
                  <a:pt x="2195152" y="4699"/>
                </a:cubicBezTo>
                <a:lnTo>
                  <a:pt x="2193755" y="3429"/>
                </a:lnTo>
                <a:cubicBezTo>
                  <a:pt x="2191215" y="2667"/>
                  <a:pt x="2186770" y="2921"/>
                  <a:pt x="2182325" y="3302"/>
                </a:cubicBezTo>
                <a:cubicBezTo>
                  <a:pt x="2180547" y="3048"/>
                  <a:pt x="2178896" y="2540"/>
                  <a:pt x="2176991" y="2413"/>
                </a:cubicBezTo>
                <a:cubicBezTo>
                  <a:pt x="2172673" y="2159"/>
                  <a:pt x="2167339" y="1778"/>
                  <a:pt x="2163529" y="1778"/>
                </a:cubicBezTo>
                <a:cubicBezTo>
                  <a:pt x="2159592" y="1778"/>
                  <a:pt x="2155655" y="1778"/>
                  <a:pt x="2151718" y="1778"/>
                </a:cubicBezTo>
                <a:cubicBezTo>
                  <a:pt x="2143717" y="1778"/>
                  <a:pt x="2135462" y="1778"/>
                  <a:pt x="2126953" y="1778"/>
                </a:cubicBezTo>
                <a:cubicBezTo>
                  <a:pt x="2109808" y="1778"/>
                  <a:pt x="2091774" y="1905"/>
                  <a:pt x="2027663" y="1905"/>
                </a:cubicBezTo>
                <a:lnTo>
                  <a:pt x="2030968" y="1651"/>
                </a:lnTo>
                <a:lnTo>
                  <a:pt x="1818290" y="1905"/>
                </a:lnTo>
                <a:cubicBezTo>
                  <a:pt x="1731235" y="1905"/>
                  <a:pt x="1643078" y="1905"/>
                  <a:pt x="1554921" y="2032"/>
                </a:cubicBezTo>
                <a:cubicBezTo>
                  <a:pt x="1504231" y="2032"/>
                  <a:pt x="1450235" y="2286"/>
                  <a:pt x="1395137" y="2540"/>
                </a:cubicBezTo>
                <a:lnTo>
                  <a:pt x="962066" y="3048"/>
                </a:lnTo>
                <a:cubicBezTo>
                  <a:pt x="835341" y="2032"/>
                  <a:pt x="708615" y="2540"/>
                  <a:pt x="584094" y="4572"/>
                </a:cubicBezTo>
                <a:lnTo>
                  <a:pt x="547729" y="5334"/>
                </a:lnTo>
                <a:cubicBezTo>
                  <a:pt x="341662" y="5080"/>
                  <a:pt x="219345" y="4318"/>
                  <a:pt x="193294" y="3937"/>
                </a:cubicBezTo>
                <a:lnTo>
                  <a:pt x="193675" y="4318"/>
                </a:lnTo>
                <a:cubicBezTo>
                  <a:pt x="184785" y="4191"/>
                  <a:pt x="162687" y="3429"/>
                  <a:pt x="161925" y="2159"/>
                </a:cubicBezTo>
                <a:cubicBezTo>
                  <a:pt x="161798" y="2032"/>
                  <a:pt x="161925" y="1905"/>
                  <a:pt x="161671" y="1905"/>
                </a:cubicBezTo>
                <a:cubicBezTo>
                  <a:pt x="159639" y="1905"/>
                  <a:pt x="157734" y="2032"/>
                  <a:pt x="156083" y="2032"/>
                </a:cubicBezTo>
                <a:cubicBezTo>
                  <a:pt x="156083" y="2032"/>
                  <a:pt x="101473" y="0"/>
                  <a:pt x="91567" y="3937"/>
                </a:cubicBezTo>
                <a:cubicBezTo>
                  <a:pt x="83947" y="4953"/>
                  <a:pt x="75692" y="6858"/>
                  <a:pt x="67183" y="10541"/>
                </a:cubicBezTo>
                <a:cubicBezTo>
                  <a:pt x="44323" y="19558"/>
                  <a:pt x="20828" y="40005"/>
                  <a:pt x="9525" y="67183"/>
                </a:cubicBezTo>
                <a:cubicBezTo>
                  <a:pt x="3683" y="80518"/>
                  <a:pt x="889" y="95123"/>
                  <a:pt x="889" y="108839"/>
                </a:cubicBezTo>
                <a:cubicBezTo>
                  <a:pt x="889" y="111506"/>
                  <a:pt x="889" y="114046"/>
                  <a:pt x="889" y="116713"/>
                </a:cubicBezTo>
                <a:lnTo>
                  <a:pt x="889" y="161163"/>
                </a:lnTo>
                <a:cubicBezTo>
                  <a:pt x="889" y="171450"/>
                  <a:pt x="889" y="179451"/>
                  <a:pt x="889" y="184023"/>
                </a:cubicBezTo>
                <a:lnTo>
                  <a:pt x="889" y="183515"/>
                </a:lnTo>
                <a:lnTo>
                  <a:pt x="889" y="201930"/>
                </a:lnTo>
                <a:cubicBezTo>
                  <a:pt x="762" y="244878"/>
                  <a:pt x="1016" y="303954"/>
                  <a:pt x="0" y="354153"/>
                </a:cubicBezTo>
                <a:cubicBezTo>
                  <a:pt x="0" y="375886"/>
                  <a:pt x="127" y="410474"/>
                  <a:pt x="254" y="453021"/>
                </a:cubicBezTo>
                <a:cubicBezTo>
                  <a:pt x="127" y="495568"/>
                  <a:pt x="0" y="530157"/>
                  <a:pt x="0" y="551890"/>
                </a:cubicBezTo>
                <a:cubicBezTo>
                  <a:pt x="1016" y="601477"/>
                  <a:pt x="762" y="659634"/>
                  <a:pt x="889" y="713201"/>
                </a:cubicBezTo>
                <a:lnTo>
                  <a:pt x="889" y="742228"/>
                </a:lnTo>
                <a:lnTo>
                  <a:pt x="889" y="741847"/>
                </a:lnTo>
                <a:cubicBezTo>
                  <a:pt x="889" y="745657"/>
                  <a:pt x="889" y="752007"/>
                  <a:pt x="889" y="760008"/>
                </a:cubicBezTo>
                <a:lnTo>
                  <a:pt x="889" y="817031"/>
                </a:lnTo>
                <a:cubicBezTo>
                  <a:pt x="889" y="830747"/>
                  <a:pt x="3683" y="845352"/>
                  <a:pt x="9525" y="858687"/>
                </a:cubicBezTo>
                <a:cubicBezTo>
                  <a:pt x="20828" y="885738"/>
                  <a:pt x="44450" y="906312"/>
                  <a:pt x="67183" y="915329"/>
                </a:cubicBezTo>
                <a:cubicBezTo>
                  <a:pt x="78486" y="920155"/>
                  <a:pt x="89662" y="921933"/>
                  <a:pt x="98806" y="922822"/>
                </a:cubicBezTo>
                <a:cubicBezTo>
                  <a:pt x="104267" y="923203"/>
                  <a:pt x="108331" y="923203"/>
                  <a:pt x="111633" y="923203"/>
                </a:cubicBezTo>
                <a:cubicBezTo>
                  <a:pt x="110871" y="923330"/>
                  <a:pt x="109982" y="923457"/>
                  <a:pt x="108966" y="923457"/>
                </a:cubicBezTo>
                <a:cubicBezTo>
                  <a:pt x="111252" y="923330"/>
                  <a:pt x="112776" y="923203"/>
                  <a:pt x="113538" y="923076"/>
                </a:cubicBezTo>
                <a:cubicBezTo>
                  <a:pt x="115316" y="923076"/>
                  <a:pt x="116840" y="923076"/>
                  <a:pt x="118237" y="923076"/>
                </a:cubicBezTo>
                <a:lnTo>
                  <a:pt x="114300" y="922949"/>
                </a:lnTo>
                <a:cubicBezTo>
                  <a:pt x="142748" y="922187"/>
                  <a:pt x="139065" y="923584"/>
                  <a:pt x="161925" y="924092"/>
                </a:cubicBezTo>
                <a:cubicBezTo>
                  <a:pt x="161544" y="923838"/>
                  <a:pt x="161798" y="923711"/>
                  <a:pt x="162433" y="923457"/>
                </a:cubicBezTo>
                <a:lnTo>
                  <a:pt x="161925" y="924092"/>
                </a:lnTo>
                <a:lnTo>
                  <a:pt x="2144479" y="924092"/>
                </a:lnTo>
                <a:cubicBezTo>
                  <a:pt x="2146892" y="924092"/>
                  <a:pt x="2149305" y="924092"/>
                  <a:pt x="2151718" y="924092"/>
                </a:cubicBezTo>
                <a:cubicBezTo>
                  <a:pt x="2155782" y="924092"/>
                  <a:pt x="2159719" y="924092"/>
                  <a:pt x="2163529" y="924092"/>
                </a:cubicBezTo>
                <a:cubicBezTo>
                  <a:pt x="2167339" y="924092"/>
                  <a:pt x="2172673" y="923838"/>
                  <a:pt x="2176991" y="923457"/>
                </a:cubicBezTo>
                <a:cubicBezTo>
                  <a:pt x="2178769" y="923203"/>
                  <a:pt x="2180547" y="922822"/>
                  <a:pt x="2182325" y="922568"/>
                </a:cubicBezTo>
                <a:cubicBezTo>
                  <a:pt x="2186770" y="922949"/>
                  <a:pt x="2191215" y="923203"/>
                  <a:pt x="2193628" y="922441"/>
                </a:cubicBezTo>
                <a:lnTo>
                  <a:pt x="2194771" y="920917"/>
                </a:lnTo>
                <a:cubicBezTo>
                  <a:pt x="2194771" y="920917"/>
                  <a:pt x="2211916" y="918377"/>
                  <a:pt x="2226648" y="909487"/>
                </a:cubicBezTo>
                <a:cubicBezTo>
                  <a:pt x="2227283" y="909233"/>
                  <a:pt x="2228807" y="908344"/>
                  <a:pt x="2233887" y="904915"/>
                </a:cubicBezTo>
                <a:cubicBezTo>
                  <a:pt x="2243539" y="897295"/>
                  <a:pt x="2253699" y="884849"/>
                  <a:pt x="2261192" y="873038"/>
                </a:cubicBezTo>
                <a:lnTo>
                  <a:pt x="2261192" y="873292"/>
                </a:lnTo>
                <a:cubicBezTo>
                  <a:pt x="2268177" y="862243"/>
                  <a:pt x="2271606" y="852083"/>
                  <a:pt x="2273638" y="842304"/>
                </a:cubicBezTo>
                <a:cubicBezTo>
                  <a:pt x="2273638" y="842304"/>
                  <a:pt x="2273638" y="842304"/>
                  <a:pt x="2273765" y="842177"/>
                </a:cubicBezTo>
                <a:cubicBezTo>
                  <a:pt x="2274400" y="840526"/>
                  <a:pt x="2275416" y="832652"/>
                  <a:pt x="2275416" y="832652"/>
                </a:cubicBezTo>
                <a:cubicBezTo>
                  <a:pt x="2276051" y="827445"/>
                  <a:pt x="2277702" y="812459"/>
                  <a:pt x="2277194" y="782868"/>
                </a:cubicBezTo>
                <a:close/>
              </a:path>
            </a:pathLst>
          </a:custGeom>
          <a:solidFill>
            <a:srgbClr val="F7E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8" name="Google Shape;128;p14"/>
          <p:cNvGraphicFramePr/>
          <p:nvPr/>
        </p:nvGraphicFramePr>
        <p:xfrm>
          <a:off x="10498864" y="57991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{9266D336-6B36-4337-9B7C-31237107DE53}</a:tableStyleId>
              </a:tblPr>
              <a:tblGrid>
                <a:gridCol w="3123925"/>
                <a:gridCol w="3016475"/>
              </a:tblGrid>
              <a:tr h="12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Independent Variable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Dependent Variable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2E2C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9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Type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Type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9" name="Google Shape;129;p14"/>
          <p:cNvSpPr/>
          <p:nvPr/>
        </p:nvSpPr>
        <p:spPr>
          <a:xfrm>
            <a:off x="7538400" y="4394429"/>
            <a:ext cx="1974786" cy="2430505"/>
          </a:xfrm>
          <a:custGeom>
            <a:rect b="b" l="l" r="r" t="t"/>
            <a:pathLst>
              <a:path extrusionOk="0" h="2430505" w="1974786">
                <a:moveTo>
                  <a:pt x="0" y="0"/>
                </a:moveTo>
                <a:lnTo>
                  <a:pt x="1974786" y="0"/>
                </a:lnTo>
                <a:lnTo>
                  <a:pt x="1974786" y="2430505"/>
                </a:lnTo>
                <a:lnTo>
                  <a:pt x="0" y="2430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14"/>
          <p:cNvSpPr txBox="1"/>
          <p:nvPr/>
        </p:nvSpPr>
        <p:spPr>
          <a:xfrm>
            <a:off x="10577645" y="4203344"/>
            <a:ext cx="5982852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 the scenario below, identify the independent and dependent variables.</a:t>
            </a:r>
            <a:endParaRPr/>
          </a:p>
        </p:txBody>
      </p:sp>
      <p:sp>
        <p:nvSpPr>
          <p:cNvPr id="131" name="Google Shape;131;p14"/>
          <p:cNvSpPr txBox="1"/>
          <p:nvPr/>
        </p:nvSpPr>
        <p:spPr>
          <a:xfrm>
            <a:off x="4531377" y="1028700"/>
            <a:ext cx="9225247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EFCA58"/>
                </a:solidFill>
                <a:latin typeface="Oswald"/>
                <a:ea typeface="Oswald"/>
                <a:cs typeface="Oswald"/>
                <a:sym typeface="Oswald"/>
              </a:rPr>
              <a:t>Checkpoint Task</a:t>
            </a:r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1461170" y="2612746"/>
            <a:ext cx="15365661" cy="551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To prepare a glass of lemon juice, you need 1 tsp. of sugar.</a:t>
            </a:r>
            <a:endParaRPr/>
          </a:p>
        </p:txBody>
      </p:sp>
      <p:pic>
        <p:nvPicPr>
          <p:cNvPr id="133" name="Google Shape;13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657376" y="7425713"/>
            <a:ext cx="3818124" cy="38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D3A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040652" y="360799"/>
            <a:ext cx="15683799" cy="1611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701" y="3227875"/>
            <a:ext cx="5021025" cy="663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17400" y="-4374050"/>
            <a:ext cx="9317125" cy="884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/>
          <p:nvPr/>
        </p:nvSpPr>
        <p:spPr>
          <a:xfrm>
            <a:off x="12013322" y="4061374"/>
            <a:ext cx="4536771" cy="1396028"/>
          </a:xfrm>
          <a:custGeom>
            <a:rect b="b" l="l" r="r" t="t"/>
            <a:pathLst>
              <a:path extrusionOk="0" h="433677" w="1409350">
                <a:moveTo>
                  <a:pt x="1408842" y="292453"/>
                </a:moveTo>
                <a:lnTo>
                  <a:pt x="1408842" y="268958"/>
                </a:lnTo>
                <a:cubicBezTo>
                  <a:pt x="1408842" y="268577"/>
                  <a:pt x="1408842" y="268196"/>
                  <a:pt x="1408842" y="267815"/>
                </a:cubicBezTo>
                <a:cubicBezTo>
                  <a:pt x="1408842" y="267942"/>
                  <a:pt x="1408842" y="268196"/>
                  <a:pt x="1408842" y="268323"/>
                </a:cubicBezTo>
                <a:lnTo>
                  <a:pt x="1408588" y="210117"/>
                </a:lnTo>
                <a:lnTo>
                  <a:pt x="1408588" y="210029"/>
                </a:lnTo>
                <a:cubicBezTo>
                  <a:pt x="1408588" y="209959"/>
                  <a:pt x="1408588" y="209888"/>
                  <a:pt x="1408588" y="209836"/>
                </a:cubicBezTo>
                <a:lnTo>
                  <a:pt x="1408588" y="163195"/>
                </a:lnTo>
                <a:cubicBezTo>
                  <a:pt x="1408715" y="164084"/>
                  <a:pt x="1408842" y="165608"/>
                  <a:pt x="1408969" y="167259"/>
                </a:cubicBezTo>
                <a:cubicBezTo>
                  <a:pt x="1408334" y="151384"/>
                  <a:pt x="1409096" y="134112"/>
                  <a:pt x="1408588" y="125349"/>
                </a:cubicBezTo>
                <a:lnTo>
                  <a:pt x="1408207" y="126238"/>
                </a:lnTo>
                <a:cubicBezTo>
                  <a:pt x="1408080" y="120777"/>
                  <a:pt x="1407953" y="115824"/>
                  <a:pt x="1408080" y="110998"/>
                </a:cubicBezTo>
                <a:cubicBezTo>
                  <a:pt x="1407953" y="105283"/>
                  <a:pt x="1408080" y="98552"/>
                  <a:pt x="1407191" y="92456"/>
                </a:cubicBezTo>
                <a:cubicBezTo>
                  <a:pt x="1405540" y="80010"/>
                  <a:pt x="1402238" y="66929"/>
                  <a:pt x="1393094" y="52451"/>
                </a:cubicBezTo>
                <a:lnTo>
                  <a:pt x="1393094" y="52705"/>
                </a:lnTo>
                <a:cubicBezTo>
                  <a:pt x="1385601" y="40894"/>
                  <a:pt x="1375441" y="28448"/>
                  <a:pt x="1365789" y="20828"/>
                </a:cubicBezTo>
                <a:cubicBezTo>
                  <a:pt x="1351692" y="11176"/>
                  <a:pt x="1364138" y="20828"/>
                  <a:pt x="1352073" y="13589"/>
                </a:cubicBezTo>
                <a:cubicBezTo>
                  <a:pt x="1351184" y="12827"/>
                  <a:pt x="1349533" y="12446"/>
                  <a:pt x="1347628" y="12319"/>
                </a:cubicBezTo>
                <a:cubicBezTo>
                  <a:pt x="1341024" y="9017"/>
                  <a:pt x="1340008" y="8890"/>
                  <a:pt x="1338865" y="8636"/>
                </a:cubicBezTo>
                <a:cubicBezTo>
                  <a:pt x="1337722" y="8509"/>
                  <a:pt x="1336706" y="8001"/>
                  <a:pt x="1329340" y="5588"/>
                </a:cubicBezTo>
                <a:cubicBezTo>
                  <a:pt x="1328578" y="5334"/>
                  <a:pt x="1327689" y="5080"/>
                  <a:pt x="1326800" y="4699"/>
                </a:cubicBezTo>
                <a:lnTo>
                  <a:pt x="1325403" y="3429"/>
                </a:lnTo>
                <a:cubicBezTo>
                  <a:pt x="1322863" y="2667"/>
                  <a:pt x="1318418" y="2921"/>
                  <a:pt x="1313973" y="3302"/>
                </a:cubicBezTo>
                <a:cubicBezTo>
                  <a:pt x="1312195" y="3048"/>
                  <a:pt x="1310544" y="2540"/>
                  <a:pt x="1308639" y="2413"/>
                </a:cubicBezTo>
                <a:cubicBezTo>
                  <a:pt x="1304321" y="2159"/>
                  <a:pt x="1298987" y="1778"/>
                  <a:pt x="1295177" y="1778"/>
                </a:cubicBezTo>
                <a:cubicBezTo>
                  <a:pt x="1291240" y="1778"/>
                  <a:pt x="1287303" y="1778"/>
                  <a:pt x="1283366" y="1778"/>
                </a:cubicBezTo>
                <a:cubicBezTo>
                  <a:pt x="1275365" y="1778"/>
                  <a:pt x="1267110" y="1778"/>
                  <a:pt x="1258601" y="1778"/>
                </a:cubicBezTo>
                <a:cubicBezTo>
                  <a:pt x="1241456" y="1778"/>
                  <a:pt x="1223422" y="1905"/>
                  <a:pt x="1183318" y="1905"/>
                </a:cubicBezTo>
                <a:lnTo>
                  <a:pt x="1185091" y="1651"/>
                </a:lnTo>
                <a:lnTo>
                  <a:pt x="1070996" y="1905"/>
                </a:lnTo>
                <a:cubicBezTo>
                  <a:pt x="1024294" y="1905"/>
                  <a:pt x="977001" y="1905"/>
                  <a:pt x="929708" y="2032"/>
                </a:cubicBezTo>
                <a:cubicBezTo>
                  <a:pt x="902514" y="2032"/>
                  <a:pt x="873547" y="2286"/>
                  <a:pt x="843989" y="2540"/>
                </a:cubicBezTo>
                <a:lnTo>
                  <a:pt x="611661" y="3048"/>
                </a:lnTo>
                <a:cubicBezTo>
                  <a:pt x="543677" y="2032"/>
                  <a:pt x="475692" y="2540"/>
                  <a:pt x="408891" y="4572"/>
                </a:cubicBezTo>
                <a:lnTo>
                  <a:pt x="389382" y="5334"/>
                </a:lnTo>
                <a:cubicBezTo>
                  <a:pt x="278834" y="5080"/>
                  <a:pt x="213215" y="4318"/>
                  <a:pt x="193294" y="3937"/>
                </a:cubicBezTo>
                <a:lnTo>
                  <a:pt x="193675" y="4318"/>
                </a:lnTo>
                <a:cubicBezTo>
                  <a:pt x="184785" y="4191"/>
                  <a:pt x="162687" y="3429"/>
                  <a:pt x="161925" y="2159"/>
                </a:cubicBezTo>
                <a:cubicBezTo>
                  <a:pt x="161798" y="2032"/>
                  <a:pt x="161925" y="1905"/>
                  <a:pt x="161671" y="1905"/>
                </a:cubicBezTo>
                <a:cubicBezTo>
                  <a:pt x="159639" y="1905"/>
                  <a:pt x="157734" y="2032"/>
                  <a:pt x="156083" y="2032"/>
                </a:cubicBezTo>
                <a:cubicBezTo>
                  <a:pt x="156083" y="2032"/>
                  <a:pt x="101473" y="0"/>
                  <a:pt x="91567" y="3937"/>
                </a:cubicBezTo>
                <a:cubicBezTo>
                  <a:pt x="83947" y="4953"/>
                  <a:pt x="75692" y="6858"/>
                  <a:pt x="67183" y="10541"/>
                </a:cubicBezTo>
                <a:cubicBezTo>
                  <a:pt x="44323" y="19558"/>
                  <a:pt x="20828" y="40005"/>
                  <a:pt x="9525" y="67183"/>
                </a:cubicBezTo>
                <a:cubicBezTo>
                  <a:pt x="3683" y="80518"/>
                  <a:pt x="889" y="95123"/>
                  <a:pt x="889" y="108839"/>
                </a:cubicBezTo>
                <a:cubicBezTo>
                  <a:pt x="889" y="111506"/>
                  <a:pt x="889" y="114046"/>
                  <a:pt x="889" y="116713"/>
                </a:cubicBezTo>
                <a:lnTo>
                  <a:pt x="889" y="161163"/>
                </a:lnTo>
                <a:cubicBezTo>
                  <a:pt x="889" y="171450"/>
                  <a:pt x="889" y="179451"/>
                  <a:pt x="889" y="184023"/>
                </a:cubicBezTo>
                <a:lnTo>
                  <a:pt x="889" y="183515"/>
                </a:lnTo>
                <a:lnTo>
                  <a:pt x="889" y="201930"/>
                </a:lnTo>
                <a:cubicBezTo>
                  <a:pt x="762" y="211703"/>
                  <a:pt x="1016" y="215102"/>
                  <a:pt x="0" y="217991"/>
                </a:cubicBezTo>
                <a:cubicBezTo>
                  <a:pt x="0" y="219241"/>
                  <a:pt x="127" y="221232"/>
                  <a:pt x="254" y="223680"/>
                </a:cubicBezTo>
                <a:cubicBezTo>
                  <a:pt x="127" y="226128"/>
                  <a:pt x="0" y="228119"/>
                  <a:pt x="0" y="229369"/>
                </a:cubicBezTo>
                <a:cubicBezTo>
                  <a:pt x="1016" y="232223"/>
                  <a:pt x="762" y="235570"/>
                  <a:pt x="889" y="238652"/>
                </a:cubicBezTo>
                <a:lnTo>
                  <a:pt x="889" y="251813"/>
                </a:lnTo>
                <a:lnTo>
                  <a:pt x="889" y="251432"/>
                </a:lnTo>
                <a:cubicBezTo>
                  <a:pt x="889" y="255242"/>
                  <a:pt x="889" y="261592"/>
                  <a:pt x="889" y="269593"/>
                </a:cubicBezTo>
                <a:lnTo>
                  <a:pt x="889" y="326616"/>
                </a:lnTo>
                <a:cubicBezTo>
                  <a:pt x="889" y="340332"/>
                  <a:pt x="3683" y="354937"/>
                  <a:pt x="9525" y="368272"/>
                </a:cubicBezTo>
                <a:cubicBezTo>
                  <a:pt x="20828" y="395323"/>
                  <a:pt x="44450" y="415897"/>
                  <a:pt x="67183" y="424914"/>
                </a:cubicBezTo>
                <a:cubicBezTo>
                  <a:pt x="78486" y="429740"/>
                  <a:pt x="89662" y="431518"/>
                  <a:pt x="98806" y="432407"/>
                </a:cubicBezTo>
                <a:cubicBezTo>
                  <a:pt x="104267" y="432788"/>
                  <a:pt x="108331" y="432788"/>
                  <a:pt x="111633" y="432788"/>
                </a:cubicBezTo>
                <a:cubicBezTo>
                  <a:pt x="110871" y="432915"/>
                  <a:pt x="109982" y="433042"/>
                  <a:pt x="108966" y="433042"/>
                </a:cubicBezTo>
                <a:cubicBezTo>
                  <a:pt x="111252" y="432915"/>
                  <a:pt x="112776" y="432788"/>
                  <a:pt x="113538" y="432661"/>
                </a:cubicBezTo>
                <a:cubicBezTo>
                  <a:pt x="115316" y="432661"/>
                  <a:pt x="116840" y="432661"/>
                  <a:pt x="118237" y="432661"/>
                </a:cubicBezTo>
                <a:lnTo>
                  <a:pt x="114300" y="432534"/>
                </a:lnTo>
                <a:cubicBezTo>
                  <a:pt x="142748" y="431772"/>
                  <a:pt x="139065" y="433169"/>
                  <a:pt x="161925" y="433677"/>
                </a:cubicBezTo>
                <a:cubicBezTo>
                  <a:pt x="161544" y="433423"/>
                  <a:pt x="161798" y="433296"/>
                  <a:pt x="162433" y="433042"/>
                </a:cubicBezTo>
                <a:lnTo>
                  <a:pt x="161925" y="433677"/>
                </a:lnTo>
                <a:lnTo>
                  <a:pt x="1276127" y="433677"/>
                </a:lnTo>
                <a:cubicBezTo>
                  <a:pt x="1278540" y="433677"/>
                  <a:pt x="1280953" y="433677"/>
                  <a:pt x="1283366" y="433677"/>
                </a:cubicBezTo>
                <a:cubicBezTo>
                  <a:pt x="1287430" y="433677"/>
                  <a:pt x="1291367" y="433677"/>
                  <a:pt x="1295177" y="433677"/>
                </a:cubicBezTo>
                <a:cubicBezTo>
                  <a:pt x="1298987" y="433677"/>
                  <a:pt x="1304321" y="433423"/>
                  <a:pt x="1308639" y="433042"/>
                </a:cubicBezTo>
                <a:cubicBezTo>
                  <a:pt x="1310417" y="432788"/>
                  <a:pt x="1312195" y="432407"/>
                  <a:pt x="1313973" y="432153"/>
                </a:cubicBezTo>
                <a:cubicBezTo>
                  <a:pt x="1318418" y="432534"/>
                  <a:pt x="1322863" y="432788"/>
                  <a:pt x="1325276" y="432026"/>
                </a:cubicBezTo>
                <a:lnTo>
                  <a:pt x="1326419" y="430502"/>
                </a:lnTo>
                <a:cubicBezTo>
                  <a:pt x="1326419" y="430502"/>
                  <a:pt x="1343564" y="427962"/>
                  <a:pt x="1358296" y="419072"/>
                </a:cubicBezTo>
                <a:cubicBezTo>
                  <a:pt x="1358931" y="418818"/>
                  <a:pt x="1360455" y="417929"/>
                  <a:pt x="1365535" y="414500"/>
                </a:cubicBezTo>
                <a:cubicBezTo>
                  <a:pt x="1375187" y="406880"/>
                  <a:pt x="1385347" y="394434"/>
                  <a:pt x="1392840" y="382623"/>
                </a:cubicBezTo>
                <a:lnTo>
                  <a:pt x="1392840" y="382877"/>
                </a:lnTo>
                <a:cubicBezTo>
                  <a:pt x="1399825" y="371828"/>
                  <a:pt x="1403254" y="361668"/>
                  <a:pt x="1405286" y="351889"/>
                </a:cubicBezTo>
                <a:cubicBezTo>
                  <a:pt x="1405286" y="351889"/>
                  <a:pt x="1405286" y="351889"/>
                  <a:pt x="1405413" y="351762"/>
                </a:cubicBezTo>
                <a:cubicBezTo>
                  <a:pt x="1406048" y="350111"/>
                  <a:pt x="1407064" y="342237"/>
                  <a:pt x="1407064" y="342237"/>
                </a:cubicBezTo>
                <a:cubicBezTo>
                  <a:pt x="1407699" y="337030"/>
                  <a:pt x="1409350" y="322044"/>
                  <a:pt x="1408842" y="292453"/>
                </a:cubicBezTo>
                <a:close/>
              </a:path>
            </a:pathLst>
          </a:custGeom>
          <a:solidFill>
            <a:srgbClr val="ECB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/>
          <p:nvPr/>
        </p:nvSpPr>
        <p:spPr>
          <a:xfrm rot="-10576889">
            <a:off x="15622481" y="7662427"/>
            <a:ext cx="2720911" cy="4114800"/>
          </a:xfrm>
          <a:custGeom>
            <a:rect b="b" l="l" r="r" t="t"/>
            <a:pathLst>
              <a:path extrusionOk="0" h="4114800" w="2720911">
                <a:moveTo>
                  <a:pt x="0" y="0"/>
                </a:moveTo>
                <a:lnTo>
                  <a:pt x="2720912" y="0"/>
                </a:lnTo>
                <a:lnTo>
                  <a:pt x="2720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5"/>
          <p:cNvSpPr txBox="1"/>
          <p:nvPr/>
        </p:nvSpPr>
        <p:spPr>
          <a:xfrm>
            <a:off x="12417405" y="4395789"/>
            <a:ext cx="3713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Answer: Age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1028700" y="1165483"/>
            <a:ext cx="16230600" cy="844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EFCA58"/>
                </a:solidFill>
                <a:latin typeface="Oswald"/>
                <a:ea typeface="Oswald"/>
                <a:cs typeface="Oswald"/>
                <a:sym typeface="Oswald"/>
              </a:rPr>
              <a:t>Independent and Dependent Variables</a:t>
            </a:r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6551387" y="3822191"/>
            <a:ext cx="4646508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Aside from hot air, what always goes up and does not come down?</a:t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6551387" y="7175426"/>
            <a:ext cx="9030087" cy="10054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Every year, all people age. More years, higher age!</a:t>
            </a:r>
            <a:endParaRPr/>
          </a:p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We can say that that the age depends on the year of birth!</a:t>
            </a:r>
            <a:endParaRPr/>
          </a:p>
        </p:txBody>
      </p:sp>
      <p:sp>
        <p:nvSpPr>
          <p:cNvPr id="147" name="Google Shape;147;p15"/>
          <p:cNvSpPr/>
          <p:nvPr/>
        </p:nvSpPr>
        <p:spPr>
          <a:xfrm rot="6594846">
            <a:off x="136932" y="1437105"/>
            <a:ext cx="1783536" cy="2687059"/>
          </a:xfrm>
          <a:custGeom>
            <a:rect b="b" l="l" r="r" t="t"/>
            <a:pathLst>
              <a:path extrusionOk="0" h="2687059" w="1783536">
                <a:moveTo>
                  <a:pt x="0" y="0"/>
                </a:moveTo>
                <a:lnTo>
                  <a:pt x="1783536" y="0"/>
                </a:lnTo>
                <a:lnTo>
                  <a:pt x="1783536" y="2687060"/>
                </a:lnTo>
                <a:lnTo>
                  <a:pt x="0" y="26870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D3A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60175" y="2986270"/>
            <a:ext cx="12622723" cy="12349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95934" y="1988656"/>
            <a:ext cx="2832950" cy="288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06643" y="6147326"/>
            <a:ext cx="4516832" cy="46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6978" y="7674218"/>
            <a:ext cx="2832937" cy="308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/>
          <p:nvPr/>
        </p:nvSpPr>
        <p:spPr>
          <a:xfrm>
            <a:off x="7562540" y="3007131"/>
            <a:ext cx="8688448" cy="4854858"/>
          </a:xfrm>
          <a:custGeom>
            <a:rect b="b" l="l" r="r" t="t"/>
            <a:pathLst>
              <a:path extrusionOk="0" h="558395" w="999327">
                <a:moveTo>
                  <a:pt x="998819" y="417171"/>
                </a:moveTo>
                <a:lnTo>
                  <a:pt x="998819" y="393676"/>
                </a:lnTo>
                <a:cubicBezTo>
                  <a:pt x="998819" y="393295"/>
                  <a:pt x="998819" y="392914"/>
                  <a:pt x="998819" y="392533"/>
                </a:cubicBezTo>
                <a:cubicBezTo>
                  <a:pt x="998819" y="392660"/>
                  <a:pt x="998819" y="392914"/>
                  <a:pt x="998819" y="393041"/>
                </a:cubicBezTo>
                <a:lnTo>
                  <a:pt x="998565" y="211951"/>
                </a:lnTo>
                <a:lnTo>
                  <a:pt x="998565" y="211497"/>
                </a:lnTo>
                <a:cubicBezTo>
                  <a:pt x="998565" y="211133"/>
                  <a:pt x="998565" y="210769"/>
                  <a:pt x="998565" y="210496"/>
                </a:cubicBezTo>
                <a:lnTo>
                  <a:pt x="998565" y="163195"/>
                </a:lnTo>
                <a:cubicBezTo>
                  <a:pt x="998692" y="164084"/>
                  <a:pt x="998819" y="165608"/>
                  <a:pt x="998946" y="167259"/>
                </a:cubicBezTo>
                <a:cubicBezTo>
                  <a:pt x="998311" y="151384"/>
                  <a:pt x="999073" y="134112"/>
                  <a:pt x="998565" y="125349"/>
                </a:cubicBezTo>
                <a:lnTo>
                  <a:pt x="998184" y="126238"/>
                </a:lnTo>
                <a:cubicBezTo>
                  <a:pt x="998057" y="120777"/>
                  <a:pt x="997930" y="115824"/>
                  <a:pt x="998057" y="110998"/>
                </a:cubicBezTo>
                <a:cubicBezTo>
                  <a:pt x="997930" y="105283"/>
                  <a:pt x="998057" y="98552"/>
                  <a:pt x="997168" y="92456"/>
                </a:cubicBezTo>
                <a:cubicBezTo>
                  <a:pt x="995517" y="80010"/>
                  <a:pt x="992215" y="66929"/>
                  <a:pt x="983071" y="52451"/>
                </a:cubicBezTo>
                <a:lnTo>
                  <a:pt x="983071" y="52705"/>
                </a:lnTo>
                <a:cubicBezTo>
                  <a:pt x="975578" y="40894"/>
                  <a:pt x="965418" y="28448"/>
                  <a:pt x="955766" y="20828"/>
                </a:cubicBezTo>
                <a:cubicBezTo>
                  <a:pt x="941669" y="11176"/>
                  <a:pt x="954115" y="20828"/>
                  <a:pt x="942050" y="13589"/>
                </a:cubicBezTo>
                <a:cubicBezTo>
                  <a:pt x="941161" y="12827"/>
                  <a:pt x="939510" y="12446"/>
                  <a:pt x="937605" y="12319"/>
                </a:cubicBezTo>
                <a:cubicBezTo>
                  <a:pt x="931001" y="9017"/>
                  <a:pt x="929985" y="8890"/>
                  <a:pt x="928842" y="8636"/>
                </a:cubicBezTo>
                <a:cubicBezTo>
                  <a:pt x="927699" y="8509"/>
                  <a:pt x="926683" y="8001"/>
                  <a:pt x="919317" y="5588"/>
                </a:cubicBezTo>
                <a:cubicBezTo>
                  <a:pt x="918555" y="5334"/>
                  <a:pt x="917666" y="5080"/>
                  <a:pt x="916777" y="4699"/>
                </a:cubicBezTo>
                <a:lnTo>
                  <a:pt x="915380" y="3429"/>
                </a:lnTo>
                <a:cubicBezTo>
                  <a:pt x="912840" y="2667"/>
                  <a:pt x="908395" y="2921"/>
                  <a:pt x="903950" y="3302"/>
                </a:cubicBezTo>
                <a:cubicBezTo>
                  <a:pt x="902172" y="3048"/>
                  <a:pt x="900521" y="2540"/>
                  <a:pt x="898616" y="2413"/>
                </a:cubicBezTo>
                <a:cubicBezTo>
                  <a:pt x="894298" y="2159"/>
                  <a:pt x="888964" y="1778"/>
                  <a:pt x="885154" y="1778"/>
                </a:cubicBezTo>
                <a:cubicBezTo>
                  <a:pt x="881217" y="1778"/>
                  <a:pt x="877280" y="1778"/>
                  <a:pt x="873343" y="1778"/>
                </a:cubicBezTo>
                <a:cubicBezTo>
                  <a:pt x="865342" y="1778"/>
                  <a:pt x="857087" y="1778"/>
                  <a:pt x="848578" y="1778"/>
                </a:cubicBezTo>
                <a:cubicBezTo>
                  <a:pt x="831433" y="1778"/>
                  <a:pt x="813399" y="1905"/>
                  <a:pt x="784631" y="1905"/>
                </a:cubicBezTo>
                <a:lnTo>
                  <a:pt x="785681" y="1651"/>
                </a:lnTo>
                <a:lnTo>
                  <a:pt x="718135" y="1905"/>
                </a:lnTo>
                <a:cubicBezTo>
                  <a:pt x="690487" y="1905"/>
                  <a:pt x="662489" y="1905"/>
                  <a:pt x="634491" y="2032"/>
                </a:cubicBezTo>
                <a:cubicBezTo>
                  <a:pt x="618392" y="2032"/>
                  <a:pt x="601243" y="2286"/>
                  <a:pt x="583745" y="2540"/>
                </a:cubicBezTo>
                <a:lnTo>
                  <a:pt x="446204" y="3048"/>
                </a:lnTo>
                <a:cubicBezTo>
                  <a:pt x="405957" y="2032"/>
                  <a:pt x="365710" y="2540"/>
                  <a:pt x="326163" y="4572"/>
                </a:cubicBezTo>
                <a:lnTo>
                  <a:pt x="314613" y="5334"/>
                </a:lnTo>
                <a:cubicBezTo>
                  <a:pt x="249168" y="5080"/>
                  <a:pt x="210321" y="4318"/>
                  <a:pt x="193294" y="3937"/>
                </a:cubicBezTo>
                <a:lnTo>
                  <a:pt x="193675" y="4318"/>
                </a:lnTo>
                <a:cubicBezTo>
                  <a:pt x="184785" y="4191"/>
                  <a:pt x="162687" y="3429"/>
                  <a:pt x="161925" y="2159"/>
                </a:cubicBezTo>
                <a:cubicBezTo>
                  <a:pt x="161798" y="2032"/>
                  <a:pt x="161925" y="1905"/>
                  <a:pt x="161671" y="1905"/>
                </a:cubicBezTo>
                <a:cubicBezTo>
                  <a:pt x="159639" y="1905"/>
                  <a:pt x="157734" y="2032"/>
                  <a:pt x="156083" y="2032"/>
                </a:cubicBezTo>
                <a:cubicBezTo>
                  <a:pt x="156083" y="2032"/>
                  <a:pt x="101473" y="0"/>
                  <a:pt x="91567" y="3937"/>
                </a:cubicBezTo>
                <a:cubicBezTo>
                  <a:pt x="83947" y="4953"/>
                  <a:pt x="75692" y="6858"/>
                  <a:pt x="67183" y="10541"/>
                </a:cubicBezTo>
                <a:cubicBezTo>
                  <a:pt x="44323" y="19558"/>
                  <a:pt x="20828" y="40005"/>
                  <a:pt x="9525" y="67183"/>
                </a:cubicBezTo>
                <a:cubicBezTo>
                  <a:pt x="3683" y="80518"/>
                  <a:pt x="889" y="95123"/>
                  <a:pt x="889" y="108839"/>
                </a:cubicBezTo>
                <a:cubicBezTo>
                  <a:pt x="889" y="111506"/>
                  <a:pt x="889" y="114046"/>
                  <a:pt x="889" y="116713"/>
                </a:cubicBezTo>
                <a:lnTo>
                  <a:pt x="889" y="161163"/>
                </a:lnTo>
                <a:cubicBezTo>
                  <a:pt x="889" y="171450"/>
                  <a:pt x="889" y="179451"/>
                  <a:pt x="889" y="184023"/>
                </a:cubicBezTo>
                <a:lnTo>
                  <a:pt x="889" y="183515"/>
                </a:lnTo>
                <a:lnTo>
                  <a:pt x="889" y="201930"/>
                </a:lnTo>
                <a:cubicBezTo>
                  <a:pt x="762" y="220139"/>
                  <a:pt x="1016" y="237698"/>
                  <a:pt x="0" y="252619"/>
                </a:cubicBezTo>
                <a:cubicBezTo>
                  <a:pt x="0" y="259078"/>
                  <a:pt x="127" y="269358"/>
                  <a:pt x="254" y="282004"/>
                </a:cubicBezTo>
                <a:cubicBezTo>
                  <a:pt x="127" y="294650"/>
                  <a:pt x="0" y="304931"/>
                  <a:pt x="0" y="311390"/>
                </a:cubicBezTo>
                <a:cubicBezTo>
                  <a:pt x="1016" y="326129"/>
                  <a:pt x="762" y="343414"/>
                  <a:pt x="889" y="359335"/>
                </a:cubicBezTo>
                <a:lnTo>
                  <a:pt x="889" y="376531"/>
                </a:lnTo>
                <a:lnTo>
                  <a:pt x="889" y="376150"/>
                </a:lnTo>
                <a:cubicBezTo>
                  <a:pt x="889" y="379960"/>
                  <a:pt x="889" y="386310"/>
                  <a:pt x="889" y="394311"/>
                </a:cubicBezTo>
                <a:lnTo>
                  <a:pt x="889" y="451334"/>
                </a:lnTo>
                <a:cubicBezTo>
                  <a:pt x="889" y="465050"/>
                  <a:pt x="3683" y="479655"/>
                  <a:pt x="9525" y="492990"/>
                </a:cubicBezTo>
                <a:cubicBezTo>
                  <a:pt x="20828" y="520041"/>
                  <a:pt x="44450" y="540615"/>
                  <a:pt x="67183" y="549632"/>
                </a:cubicBezTo>
                <a:cubicBezTo>
                  <a:pt x="78486" y="554458"/>
                  <a:pt x="89662" y="556236"/>
                  <a:pt x="98806" y="557125"/>
                </a:cubicBezTo>
                <a:cubicBezTo>
                  <a:pt x="104267" y="557506"/>
                  <a:pt x="108331" y="557506"/>
                  <a:pt x="111633" y="557506"/>
                </a:cubicBezTo>
                <a:cubicBezTo>
                  <a:pt x="110871" y="557633"/>
                  <a:pt x="109982" y="557760"/>
                  <a:pt x="108966" y="557760"/>
                </a:cubicBezTo>
                <a:cubicBezTo>
                  <a:pt x="111252" y="557633"/>
                  <a:pt x="112776" y="557506"/>
                  <a:pt x="113538" y="557379"/>
                </a:cubicBezTo>
                <a:cubicBezTo>
                  <a:pt x="115316" y="557379"/>
                  <a:pt x="116840" y="557379"/>
                  <a:pt x="118237" y="557379"/>
                </a:cubicBezTo>
                <a:lnTo>
                  <a:pt x="114300" y="557252"/>
                </a:lnTo>
                <a:cubicBezTo>
                  <a:pt x="142748" y="556490"/>
                  <a:pt x="139065" y="557887"/>
                  <a:pt x="161925" y="558395"/>
                </a:cubicBezTo>
                <a:cubicBezTo>
                  <a:pt x="161544" y="558141"/>
                  <a:pt x="161798" y="558014"/>
                  <a:pt x="162433" y="557760"/>
                </a:cubicBezTo>
                <a:lnTo>
                  <a:pt x="161925" y="558395"/>
                </a:lnTo>
                <a:lnTo>
                  <a:pt x="866104" y="558395"/>
                </a:lnTo>
                <a:cubicBezTo>
                  <a:pt x="868517" y="558395"/>
                  <a:pt x="870930" y="558395"/>
                  <a:pt x="873343" y="558395"/>
                </a:cubicBezTo>
                <a:cubicBezTo>
                  <a:pt x="877407" y="558395"/>
                  <a:pt x="881344" y="558395"/>
                  <a:pt x="885154" y="558395"/>
                </a:cubicBezTo>
                <a:cubicBezTo>
                  <a:pt x="888964" y="558395"/>
                  <a:pt x="894298" y="558141"/>
                  <a:pt x="898616" y="557760"/>
                </a:cubicBezTo>
                <a:cubicBezTo>
                  <a:pt x="900394" y="557506"/>
                  <a:pt x="902172" y="557125"/>
                  <a:pt x="903950" y="556871"/>
                </a:cubicBezTo>
                <a:cubicBezTo>
                  <a:pt x="908395" y="557252"/>
                  <a:pt x="912840" y="557506"/>
                  <a:pt x="915253" y="556744"/>
                </a:cubicBezTo>
                <a:lnTo>
                  <a:pt x="916396" y="555220"/>
                </a:lnTo>
                <a:cubicBezTo>
                  <a:pt x="916396" y="555220"/>
                  <a:pt x="933541" y="552680"/>
                  <a:pt x="948273" y="543790"/>
                </a:cubicBezTo>
                <a:cubicBezTo>
                  <a:pt x="948908" y="543536"/>
                  <a:pt x="950432" y="542647"/>
                  <a:pt x="955512" y="539218"/>
                </a:cubicBezTo>
                <a:cubicBezTo>
                  <a:pt x="965164" y="531598"/>
                  <a:pt x="975324" y="519152"/>
                  <a:pt x="982817" y="507341"/>
                </a:cubicBezTo>
                <a:lnTo>
                  <a:pt x="982817" y="507595"/>
                </a:lnTo>
                <a:cubicBezTo>
                  <a:pt x="989802" y="496546"/>
                  <a:pt x="993231" y="486386"/>
                  <a:pt x="995263" y="476607"/>
                </a:cubicBezTo>
                <a:cubicBezTo>
                  <a:pt x="995263" y="476607"/>
                  <a:pt x="995263" y="476607"/>
                  <a:pt x="995390" y="476480"/>
                </a:cubicBezTo>
                <a:cubicBezTo>
                  <a:pt x="996025" y="474829"/>
                  <a:pt x="997041" y="466955"/>
                  <a:pt x="997041" y="466955"/>
                </a:cubicBezTo>
                <a:cubicBezTo>
                  <a:pt x="997676" y="461748"/>
                  <a:pt x="999327" y="446762"/>
                  <a:pt x="998819" y="417171"/>
                </a:cubicBezTo>
                <a:close/>
              </a:path>
            </a:pathLst>
          </a:custGeom>
          <a:solidFill>
            <a:srgbClr val="ECB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11562" y="2898111"/>
            <a:ext cx="8954134" cy="512508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8481823" y="8810625"/>
            <a:ext cx="6807922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Year of birth is an </a:t>
            </a:r>
            <a:r>
              <a:rPr b="0" i="0" lang="en-US" sz="2700" u="sng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independent variable</a:t>
            </a:r>
            <a:r>
              <a:rPr b="0" i="0" lang="en-US" sz="27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. Why? Because age depends on it. 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693219" y="5215717"/>
            <a:ext cx="4600060" cy="20358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99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Age is an example of a </a:t>
            </a:r>
            <a:r>
              <a:rPr b="1" i="0" lang="en-US" sz="3499" u="sng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dependent variable</a:t>
            </a:r>
            <a:r>
              <a:rPr b="1" i="0" lang="en-US" sz="3499" u="none" cap="none" strike="noStrike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as it can be affected by the year!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1028700" y="1041367"/>
            <a:ext cx="16230600" cy="844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EFCA58"/>
                </a:solidFill>
                <a:latin typeface="Oswald"/>
                <a:ea typeface="Oswald"/>
                <a:cs typeface="Oswald"/>
                <a:sym typeface="Oswald"/>
              </a:rPr>
              <a:t>Independent and Dependent Variables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D3A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41850" y="6725550"/>
            <a:ext cx="9017352" cy="87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/>
          <p:nvPr/>
        </p:nvSpPr>
        <p:spPr>
          <a:xfrm>
            <a:off x="4820756" y="3290106"/>
            <a:ext cx="8688448" cy="5888694"/>
          </a:xfrm>
          <a:custGeom>
            <a:rect b="b" l="l" r="r" t="t"/>
            <a:pathLst>
              <a:path extrusionOk="0" h="677305" w="999327">
                <a:moveTo>
                  <a:pt x="998819" y="536081"/>
                </a:moveTo>
                <a:lnTo>
                  <a:pt x="998819" y="512586"/>
                </a:lnTo>
                <a:cubicBezTo>
                  <a:pt x="998819" y="512205"/>
                  <a:pt x="998819" y="511824"/>
                  <a:pt x="998819" y="511443"/>
                </a:cubicBezTo>
                <a:cubicBezTo>
                  <a:pt x="998819" y="511570"/>
                  <a:pt x="998819" y="511824"/>
                  <a:pt x="998819" y="511951"/>
                </a:cubicBezTo>
                <a:lnTo>
                  <a:pt x="998565" y="213700"/>
                </a:lnTo>
                <a:lnTo>
                  <a:pt x="998565" y="212895"/>
                </a:lnTo>
                <a:cubicBezTo>
                  <a:pt x="998565" y="212252"/>
                  <a:pt x="998565" y="211608"/>
                  <a:pt x="998565" y="211125"/>
                </a:cubicBezTo>
                <a:lnTo>
                  <a:pt x="998565" y="163195"/>
                </a:lnTo>
                <a:cubicBezTo>
                  <a:pt x="998692" y="164084"/>
                  <a:pt x="998819" y="165608"/>
                  <a:pt x="998946" y="167259"/>
                </a:cubicBezTo>
                <a:cubicBezTo>
                  <a:pt x="998311" y="151384"/>
                  <a:pt x="999073" y="134112"/>
                  <a:pt x="998565" y="125349"/>
                </a:cubicBezTo>
                <a:lnTo>
                  <a:pt x="998184" y="126238"/>
                </a:lnTo>
                <a:cubicBezTo>
                  <a:pt x="998057" y="120777"/>
                  <a:pt x="997930" y="115824"/>
                  <a:pt x="998057" y="110998"/>
                </a:cubicBezTo>
                <a:cubicBezTo>
                  <a:pt x="997930" y="105283"/>
                  <a:pt x="998057" y="98552"/>
                  <a:pt x="997168" y="92456"/>
                </a:cubicBezTo>
                <a:cubicBezTo>
                  <a:pt x="995517" y="80010"/>
                  <a:pt x="992215" y="66929"/>
                  <a:pt x="983071" y="52451"/>
                </a:cubicBezTo>
                <a:lnTo>
                  <a:pt x="983071" y="52705"/>
                </a:lnTo>
                <a:cubicBezTo>
                  <a:pt x="975578" y="40894"/>
                  <a:pt x="965418" y="28448"/>
                  <a:pt x="955766" y="20828"/>
                </a:cubicBezTo>
                <a:cubicBezTo>
                  <a:pt x="941669" y="11176"/>
                  <a:pt x="954115" y="20828"/>
                  <a:pt x="942050" y="13589"/>
                </a:cubicBezTo>
                <a:cubicBezTo>
                  <a:pt x="941161" y="12827"/>
                  <a:pt x="939510" y="12446"/>
                  <a:pt x="937605" y="12319"/>
                </a:cubicBezTo>
                <a:cubicBezTo>
                  <a:pt x="931001" y="9017"/>
                  <a:pt x="929985" y="8890"/>
                  <a:pt x="928842" y="8636"/>
                </a:cubicBezTo>
                <a:cubicBezTo>
                  <a:pt x="927699" y="8509"/>
                  <a:pt x="926683" y="8001"/>
                  <a:pt x="919317" y="5588"/>
                </a:cubicBezTo>
                <a:cubicBezTo>
                  <a:pt x="918555" y="5334"/>
                  <a:pt x="917666" y="5080"/>
                  <a:pt x="916777" y="4699"/>
                </a:cubicBezTo>
                <a:lnTo>
                  <a:pt x="915380" y="3429"/>
                </a:lnTo>
                <a:cubicBezTo>
                  <a:pt x="912840" y="2667"/>
                  <a:pt x="908395" y="2921"/>
                  <a:pt x="903950" y="3302"/>
                </a:cubicBezTo>
                <a:cubicBezTo>
                  <a:pt x="902172" y="3048"/>
                  <a:pt x="900521" y="2540"/>
                  <a:pt x="898616" y="2413"/>
                </a:cubicBezTo>
                <a:cubicBezTo>
                  <a:pt x="894298" y="2159"/>
                  <a:pt x="888964" y="1778"/>
                  <a:pt x="885154" y="1778"/>
                </a:cubicBezTo>
                <a:cubicBezTo>
                  <a:pt x="881217" y="1778"/>
                  <a:pt x="877280" y="1778"/>
                  <a:pt x="873343" y="1778"/>
                </a:cubicBezTo>
                <a:cubicBezTo>
                  <a:pt x="865342" y="1778"/>
                  <a:pt x="857087" y="1778"/>
                  <a:pt x="848578" y="1778"/>
                </a:cubicBezTo>
                <a:cubicBezTo>
                  <a:pt x="831433" y="1778"/>
                  <a:pt x="813399" y="1905"/>
                  <a:pt x="784631" y="1905"/>
                </a:cubicBezTo>
                <a:lnTo>
                  <a:pt x="785681" y="1651"/>
                </a:lnTo>
                <a:lnTo>
                  <a:pt x="718135" y="1905"/>
                </a:lnTo>
                <a:cubicBezTo>
                  <a:pt x="690487" y="1905"/>
                  <a:pt x="662489" y="1905"/>
                  <a:pt x="634491" y="2032"/>
                </a:cubicBezTo>
                <a:cubicBezTo>
                  <a:pt x="618392" y="2032"/>
                  <a:pt x="601243" y="2286"/>
                  <a:pt x="583745" y="2540"/>
                </a:cubicBezTo>
                <a:lnTo>
                  <a:pt x="446204" y="3048"/>
                </a:lnTo>
                <a:cubicBezTo>
                  <a:pt x="405957" y="2032"/>
                  <a:pt x="365710" y="2540"/>
                  <a:pt x="326163" y="4572"/>
                </a:cubicBezTo>
                <a:lnTo>
                  <a:pt x="314613" y="5334"/>
                </a:lnTo>
                <a:cubicBezTo>
                  <a:pt x="249168" y="5080"/>
                  <a:pt x="210321" y="4318"/>
                  <a:pt x="193294" y="3937"/>
                </a:cubicBezTo>
                <a:lnTo>
                  <a:pt x="193675" y="4318"/>
                </a:lnTo>
                <a:cubicBezTo>
                  <a:pt x="184785" y="4191"/>
                  <a:pt x="162687" y="3429"/>
                  <a:pt x="161925" y="2159"/>
                </a:cubicBezTo>
                <a:cubicBezTo>
                  <a:pt x="161798" y="2032"/>
                  <a:pt x="161925" y="1905"/>
                  <a:pt x="161671" y="1905"/>
                </a:cubicBezTo>
                <a:cubicBezTo>
                  <a:pt x="159639" y="1905"/>
                  <a:pt x="157734" y="2032"/>
                  <a:pt x="156083" y="2032"/>
                </a:cubicBezTo>
                <a:cubicBezTo>
                  <a:pt x="156083" y="2032"/>
                  <a:pt x="101473" y="0"/>
                  <a:pt x="91567" y="3937"/>
                </a:cubicBezTo>
                <a:cubicBezTo>
                  <a:pt x="83947" y="4953"/>
                  <a:pt x="75692" y="6858"/>
                  <a:pt x="67183" y="10541"/>
                </a:cubicBezTo>
                <a:cubicBezTo>
                  <a:pt x="44323" y="19558"/>
                  <a:pt x="20828" y="40005"/>
                  <a:pt x="9525" y="67183"/>
                </a:cubicBezTo>
                <a:cubicBezTo>
                  <a:pt x="3683" y="80518"/>
                  <a:pt x="889" y="95123"/>
                  <a:pt x="889" y="108839"/>
                </a:cubicBezTo>
                <a:cubicBezTo>
                  <a:pt x="889" y="111506"/>
                  <a:pt x="889" y="114046"/>
                  <a:pt x="889" y="116713"/>
                </a:cubicBezTo>
                <a:lnTo>
                  <a:pt x="889" y="161163"/>
                </a:lnTo>
                <a:cubicBezTo>
                  <a:pt x="889" y="171450"/>
                  <a:pt x="889" y="179451"/>
                  <a:pt x="889" y="184023"/>
                </a:cubicBezTo>
                <a:lnTo>
                  <a:pt x="889" y="183515"/>
                </a:lnTo>
                <a:lnTo>
                  <a:pt x="889" y="201930"/>
                </a:lnTo>
                <a:cubicBezTo>
                  <a:pt x="762" y="228183"/>
                  <a:pt x="1016" y="259242"/>
                  <a:pt x="0" y="285633"/>
                </a:cubicBezTo>
                <a:cubicBezTo>
                  <a:pt x="0" y="297059"/>
                  <a:pt x="127" y="315244"/>
                  <a:pt x="254" y="337612"/>
                </a:cubicBezTo>
                <a:cubicBezTo>
                  <a:pt x="127" y="359981"/>
                  <a:pt x="0" y="378165"/>
                  <a:pt x="0" y="389591"/>
                </a:cubicBezTo>
                <a:cubicBezTo>
                  <a:pt x="1016" y="415661"/>
                  <a:pt x="762" y="446236"/>
                  <a:pt x="889" y="474398"/>
                </a:cubicBezTo>
                <a:lnTo>
                  <a:pt x="889" y="495441"/>
                </a:lnTo>
                <a:lnTo>
                  <a:pt x="889" y="495060"/>
                </a:lnTo>
                <a:cubicBezTo>
                  <a:pt x="889" y="498870"/>
                  <a:pt x="889" y="505220"/>
                  <a:pt x="889" y="513221"/>
                </a:cubicBezTo>
                <a:lnTo>
                  <a:pt x="889" y="570244"/>
                </a:lnTo>
                <a:cubicBezTo>
                  <a:pt x="889" y="583960"/>
                  <a:pt x="3683" y="598565"/>
                  <a:pt x="9525" y="611900"/>
                </a:cubicBezTo>
                <a:cubicBezTo>
                  <a:pt x="20828" y="638951"/>
                  <a:pt x="44450" y="659525"/>
                  <a:pt x="67183" y="668542"/>
                </a:cubicBezTo>
                <a:cubicBezTo>
                  <a:pt x="78486" y="673368"/>
                  <a:pt x="89662" y="675146"/>
                  <a:pt x="98806" y="676035"/>
                </a:cubicBezTo>
                <a:cubicBezTo>
                  <a:pt x="104267" y="676416"/>
                  <a:pt x="108331" y="676416"/>
                  <a:pt x="111633" y="676416"/>
                </a:cubicBezTo>
                <a:cubicBezTo>
                  <a:pt x="110871" y="676543"/>
                  <a:pt x="109982" y="676670"/>
                  <a:pt x="108966" y="676670"/>
                </a:cubicBezTo>
                <a:cubicBezTo>
                  <a:pt x="111252" y="676543"/>
                  <a:pt x="112776" y="676416"/>
                  <a:pt x="113538" y="676289"/>
                </a:cubicBezTo>
                <a:cubicBezTo>
                  <a:pt x="115316" y="676289"/>
                  <a:pt x="116840" y="676289"/>
                  <a:pt x="118237" y="676289"/>
                </a:cubicBezTo>
                <a:lnTo>
                  <a:pt x="114300" y="676162"/>
                </a:lnTo>
                <a:cubicBezTo>
                  <a:pt x="142748" y="675400"/>
                  <a:pt x="139065" y="676797"/>
                  <a:pt x="161925" y="677305"/>
                </a:cubicBezTo>
                <a:cubicBezTo>
                  <a:pt x="161544" y="677051"/>
                  <a:pt x="161798" y="676924"/>
                  <a:pt x="162433" y="676670"/>
                </a:cubicBezTo>
                <a:lnTo>
                  <a:pt x="161925" y="677305"/>
                </a:lnTo>
                <a:lnTo>
                  <a:pt x="866104" y="677305"/>
                </a:lnTo>
                <a:cubicBezTo>
                  <a:pt x="868517" y="677305"/>
                  <a:pt x="870930" y="677305"/>
                  <a:pt x="873343" y="677305"/>
                </a:cubicBezTo>
                <a:cubicBezTo>
                  <a:pt x="877407" y="677305"/>
                  <a:pt x="881344" y="677305"/>
                  <a:pt x="885154" y="677305"/>
                </a:cubicBezTo>
                <a:cubicBezTo>
                  <a:pt x="888964" y="677305"/>
                  <a:pt x="894298" y="677051"/>
                  <a:pt x="898616" y="676670"/>
                </a:cubicBezTo>
                <a:cubicBezTo>
                  <a:pt x="900394" y="676416"/>
                  <a:pt x="902172" y="676035"/>
                  <a:pt x="903950" y="675781"/>
                </a:cubicBezTo>
                <a:cubicBezTo>
                  <a:pt x="908395" y="676162"/>
                  <a:pt x="912840" y="676416"/>
                  <a:pt x="915253" y="675654"/>
                </a:cubicBezTo>
                <a:lnTo>
                  <a:pt x="916396" y="674130"/>
                </a:lnTo>
                <a:cubicBezTo>
                  <a:pt x="916396" y="674130"/>
                  <a:pt x="933541" y="671590"/>
                  <a:pt x="948273" y="662700"/>
                </a:cubicBezTo>
                <a:cubicBezTo>
                  <a:pt x="948908" y="662446"/>
                  <a:pt x="950432" y="661557"/>
                  <a:pt x="955512" y="658128"/>
                </a:cubicBezTo>
                <a:cubicBezTo>
                  <a:pt x="965164" y="650508"/>
                  <a:pt x="975324" y="638062"/>
                  <a:pt x="982817" y="626251"/>
                </a:cubicBezTo>
                <a:lnTo>
                  <a:pt x="982817" y="626505"/>
                </a:lnTo>
                <a:cubicBezTo>
                  <a:pt x="989802" y="615456"/>
                  <a:pt x="993231" y="605296"/>
                  <a:pt x="995263" y="595517"/>
                </a:cubicBezTo>
                <a:cubicBezTo>
                  <a:pt x="995263" y="595517"/>
                  <a:pt x="995263" y="595517"/>
                  <a:pt x="995390" y="595390"/>
                </a:cubicBezTo>
                <a:cubicBezTo>
                  <a:pt x="996025" y="593739"/>
                  <a:pt x="997041" y="585865"/>
                  <a:pt x="997041" y="585865"/>
                </a:cubicBezTo>
                <a:cubicBezTo>
                  <a:pt x="997676" y="580658"/>
                  <a:pt x="999327" y="565672"/>
                  <a:pt x="998819" y="536081"/>
                </a:cubicBezTo>
                <a:close/>
              </a:path>
            </a:pathLst>
          </a:custGeom>
          <a:solidFill>
            <a:srgbClr val="ECB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2386" y="3327166"/>
            <a:ext cx="8434314" cy="542747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 txBox="1"/>
          <p:nvPr/>
        </p:nvSpPr>
        <p:spPr>
          <a:xfrm>
            <a:off x="13780866" y="6808466"/>
            <a:ext cx="347843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This is why independent variables are usually represented by x.</a:t>
            </a:r>
            <a:endParaRPr/>
          </a:p>
        </p:txBody>
      </p:sp>
      <p:sp>
        <p:nvSpPr>
          <p:cNvPr id="169" name="Google Shape;169;p17"/>
          <p:cNvSpPr/>
          <p:nvPr/>
        </p:nvSpPr>
        <p:spPr>
          <a:xfrm rot="4784471">
            <a:off x="-1068720" y="67559"/>
            <a:ext cx="3234941" cy="2676913"/>
          </a:xfrm>
          <a:custGeom>
            <a:rect b="b" l="l" r="r" t="t"/>
            <a:pathLst>
              <a:path extrusionOk="0" h="2676913" w="3234941">
                <a:moveTo>
                  <a:pt x="0" y="0"/>
                </a:moveTo>
                <a:lnTo>
                  <a:pt x="3234940" y="0"/>
                </a:lnTo>
                <a:lnTo>
                  <a:pt x="3234940" y="2676914"/>
                </a:lnTo>
                <a:lnTo>
                  <a:pt x="0" y="2676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7"/>
          <p:cNvSpPr txBox="1"/>
          <p:nvPr/>
        </p:nvSpPr>
        <p:spPr>
          <a:xfrm>
            <a:off x="2153872" y="2375296"/>
            <a:ext cx="1398025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Inspect how the variables are graphed.</a:t>
            </a: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1335758" y="1108465"/>
            <a:ext cx="16230600" cy="866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0" u="none" cap="none" strike="noStrike">
                <a:solidFill>
                  <a:srgbClr val="EFCA58"/>
                </a:solidFill>
                <a:latin typeface="Oswald"/>
                <a:ea typeface="Oswald"/>
                <a:cs typeface="Oswald"/>
                <a:sym typeface="Oswald"/>
              </a:rPr>
              <a:t>Using Graphs to Represent Variables</a:t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 rot="-1886018">
            <a:off x="2224026" y="5184307"/>
            <a:ext cx="1285597" cy="1301525"/>
          </a:xfrm>
          <a:custGeom>
            <a:rect b="b" l="l" r="r" t="t"/>
            <a:pathLst>
              <a:path extrusionOk="0" h="1301525" w="1285597">
                <a:moveTo>
                  <a:pt x="0" y="0"/>
                </a:moveTo>
                <a:lnTo>
                  <a:pt x="1285597" y="0"/>
                </a:lnTo>
                <a:lnTo>
                  <a:pt x="1285597" y="1301524"/>
                </a:lnTo>
                <a:lnTo>
                  <a:pt x="0" y="1301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7"/>
          <p:cNvSpPr txBox="1"/>
          <p:nvPr/>
        </p:nvSpPr>
        <p:spPr>
          <a:xfrm>
            <a:off x="13780866" y="3672763"/>
            <a:ext cx="3785491" cy="89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Independent variable in the x- axis.</a:t>
            </a:r>
            <a:endParaRPr/>
          </a:p>
        </p:txBody>
      </p:sp>
      <p:sp>
        <p:nvSpPr>
          <p:cNvPr id="174" name="Google Shape;174;p17"/>
          <p:cNvSpPr/>
          <p:nvPr/>
        </p:nvSpPr>
        <p:spPr>
          <a:xfrm flipH="1" rot="1820702">
            <a:off x="14877285" y="5184307"/>
            <a:ext cx="1285597" cy="1301525"/>
          </a:xfrm>
          <a:custGeom>
            <a:rect b="b" l="l" r="r" t="t"/>
            <a:pathLst>
              <a:path extrusionOk="0" h="1301525" w="1285597">
                <a:moveTo>
                  <a:pt x="1285597" y="0"/>
                </a:moveTo>
                <a:lnTo>
                  <a:pt x="0" y="0"/>
                </a:lnTo>
                <a:lnTo>
                  <a:pt x="0" y="1301524"/>
                </a:lnTo>
                <a:lnTo>
                  <a:pt x="1285597" y="1301524"/>
                </a:lnTo>
                <a:lnTo>
                  <a:pt x="1285597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7"/>
          <p:cNvSpPr/>
          <p:nvPr/>
        </p:nvSpPr>
        <p:spPr>
          <a:xfrm rot="8039682">
            <a:off x="-484192" y="93002"/>
            <a:ext cx="2202773" cy="3318679"/>
          </a:xfrm>
          <a:custGeom>
            <a:rect b="b" l="l" r="r" t="t"/>
            <a:pathLst>
              <a:path extrusionOk="0" h="3318679" w="2202773">
                <a:moveTo>
                  <a:pt x="0" y="0"/>
                </a:moveTo>
                <a:lnTo>
                  <a:pt x="2202773" y="0"/>
                </a:lnTo>
                <a:lnTo>
                  <a:pt x="2202773" y="3318679"/>
                </a:lnTo>
                <a:lnTo>
                  <a:pt x="0" y="3318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7"/>
          <p:cNvSpPr txBox="1"/>
          <p:nvPr/>
        </p:nvSpPr>
        <p:spPr>
          <a:xfrm>
            <a:off x="922927" y="3762183"/>
            <a:ext cx="3632318" cy="896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Dependent variable in the y- axis.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1253543" y="6908234"/>
            <a:ext cx="3226563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Thus, y is usually used to represent them.</a:t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 rot="-5400000">
            <a:off x="3890379" y="5947103"/>
            <a:ext cx="2910274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E2C2B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Age (years)</a:t>
            </a:r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7688863" y="8470579"/>
            <a:ext cx="2910274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E2C2B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Year of Birth</a:t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 rot="2400996">
            <a:off x="15276137" y="8142315"/>
            <a:ext cx="2202773" cy="3318679"/>
          </a:xfrm>
          <a:custGeom>
            <a:rect b="b" l="l" r="r" t="t"/>
            <a:pathLst>
              <a:path extrusionOk="0" h="3318679" w="2202773">
                <a:moveTo>
                  <a:pt x="0" y="0"/>
                </a:moveTo>
                <a:lnTo>
                  <a:pt x="2202773" y="0"/>
                </a:lnTo>
                <a:lnTo>
                  <a:pt x="2202773" y="3318679"/>
                </a:lnTo>
                <a:lnTo>
                  <a:pt x="0" y="3318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2D3A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/>
          <p:nvPr/>
        </p:nvSpPr>
        <p:spPr>
          <a:xfrm>
            <a:off x="1189955" y="3290106"/>
            <a:ext cx="7910983" cy="5888694"/>
          </a:xfrm>
          <a:custGeom>
            <a:rect b="b" l="l" r="r" t="t"/>
            <a:pathLst>
              <a:path extrusionOk="0" h="677305" w="909904">
                <a:moveTo>
                  <a:pt x="909396" y="536081"/>
                </a:moveTo>
                <a:lnTo>
                  <a:pt x="909396" y="512586"/>
                </a:lnTo>
                <a:cubicBezTo>
                  <a:pt x="909396" y="512205"/>
                  <a:pt x="909396" y="511824"/>
                  <a:pt x="909396" y="511443"/>
                </a:cubicBezTo>
                <a:cubicBezTo>
                  <a:pt x="909396" y="511570"/>
                  <a:pt x="909396" y="511824"/>
                  <a:pt x="909396" y="511951"/>
                </a:cubicBezTo>
                <a:lnTo>
                  <a:pt x="909142" y="213700"/>
                </a:lnTo>
                <a:lnTo>
                  <a:pt x="909142" y="212895"/>
                </a:lnTo>
                <a:cubicBezTo>
                  <a:pt x="909142" y="212252"/>
                  <a:pt x="909142" y="211608"/>
                  <a:pt x="909142" y="211125"/>
                </a:cubicBezTo>
                <a:lnTo>
                  <a:pt x="909142" y="163195"/>
                </a:lnTo>
                <a:cubicBezTo>
                  <a:pt x="909269" y="164084"/>
                  <a:pt x="909396" y="165608"/>
                  <a:pt x="909523" y="167259"/>
                </a:cubicBezTo>
                <a:cubicBezTo>
                  <a:pt x="908888" y="151384"/>
                  <a:pt x="909650" y="134112"/>
                  <a:pt x="909142" y="125349"/>
                </a:cubicBezTo>
                <a:lnTo>
                  <a:pt x="908761" y="126238"/>
                </a:lnTo>
                <a:cubicBezTo>
                  <a:pt x="908634" y="120777"/>
                  <a:pt x="908507" y="115824"/>
                  <a:pt x="908634" y="110998"/>
                </a:cubicBezTo>
                <a:cubicBezTo>
                  <a:pt x="908507" y="105283"/>
                  <a:pt x="908634" y="98552"/>
                  <a:pt x="907745" y="92456"/>
                </a:cubicBezTo>
                <a:cubicBezTo>
                  <a:pt x="906094" y="80010"/>
                  <a:pt x="902792" y="66929"/>
                  <a:pt x="893648" y="52451"/>
                </a:cubicBezTo>
                <a:lnTo>
                  <a:pt x="893648" y="52705"/>
                </a:lnTo>
                <a:cubicBezTo>
                  <a:pt x="886155" y="40894"/>
                  <a:pt x="875995" y="28448"/>
                  <a:pt x="866343" y="20828"/>
                </a:cubicBezTo>
                <a:cubicBezTo>
                  <a:pt x="852246" y="11176"/>
                  <a:pt x="864692" y="20828"/>
                  <a:pt x="852627" y="13589"/>
                </a:cubicBezTo>
                <a:cubicBezTo>
                  <a:pt x="851738" y="12827"/>
                  <a:pt x="850087" y="12446"/>
                  <a:pt x="848182" y="12319"/>
                </a:cubicBezTo>
                <a:cubicBezTo>
                  <a:pt x="841578" y="9017"/>
                  <a:pt x="840562" y="8890"/>
                  <a:pt x="839419" y="8636"/>
                </a:cubicBezTo>
                <a:cubicBezTo>
                  <a:pt x="838276" y="8509"/>
                  <a:pt x="837260" y="8001"/>
                  <a:pt x="829894" y="5588"/>
                </a:cubicBezTo>
                <a:cubicBezTo>
                  <a:pt x="829132" y="5334"/>
                  <a:pt x="828243" y="5080"/>
                  <a:pt x="827354" y="4699"/>
                </a:cubicBezTo>
                <a:lnTo>
                  <a:pt x="825957" y="3429"/>
                </a:lnTo>
                <a:cubicBezTo>
                  <a:pt x="823417" y="2667"/>
                  <a:pt x="818972" y="2921"/>
                  <a:pt x="814527" y="3302"/>
                </a:cubicBezTo>
                <a:cubicBezTo>
                  <a:pt x="812749" y="3048"/>
                  <a:pt x="811098" y="2540"/>
                  <a:pt x="809193" y="2413"/>
                </a:cubicBezTo>
                <a:cubicBezTo>
                  <a:pt x="804875" y="2159"/>
                  <a:pt x="799541" y="1778"/>
                  <a:pt x="795731" y="1778"/>
                </a:cubicBezTo>
                <a:cubicBezTo>
                  <a:pt x="791794" y="1778"/>
                  <a:pt x="787857" y="1778"/>
                  <a:pt x="783920" y="1778"/>
                </a:cubicBezTo>
                <a:cubicBezTo>
                  <a:pt x="775919" y="1778"/>
                  <a:pt x="767664" y="1778"/>
                  <a:pt x="759155" y="1778"/>
                </a:cubicBezTo>
                <a:cubicBezTo>
                  <a:pt x="742010" y="1778"/>
                  <a:pt x="723976" y="1905"/>
                  <a:pt x="697681" y="1905"/>
                </a:cubicBezTo>
                <a:lnTo>
                  <a:pt x="698573" y="1651"/>
                </a:lnTo>
                <a:lnTo>
                  <a:pt x="641179" y="1905"/>
                </a:lnTo>
                <a:cubicBezTo>
                  <a:pt x="617687" y="1905"/>
                  <a:pt x="593897" y="1905"/>
                  <a:pt x="570107" y="2032"/>
                </a:cubicBezTo>
                <a:cubicBezTo>
                  <a:pt x="556428" y="2032"/>
                  <a:pt x="541856" y="2286"/>
                  <a:pt x="526988" y="2540"/>
                </a:cubicBezTo>
                <a:lnTo>
                  <a:pt x="410120" y="3048"/>
                </a:lnTo>
                <a:cubicBezTo>
                  <a:pt x="375922" y="2032"/>
                  <a:pt x="341724" y="2540"/>
                  <a:pt x="308120" y="4572"/>
                </a:cubicBezTo>
                <a:lnTo>
                  <a:pt x="298307" y="5334"/>
                </a:lnTo>
                <a:cubicBezTo>
                  <a:pt x="242698" y="5080"/>
                  <a:pt x="209690" y="4318"/>
                  <a:pt x="193294" y="3937"/>
                </a:cubicBezTo>
                <a:lnTo>
                  <a:pt x="193675" y="4318"/>
                </a:lnTo>
                <a:cubicBezTo>
                  <a:pt x="184785" y="4191"/>
                  <a:pt x="162687" y="3429"/>
                  <a:pt x="161925" y="2159"/>
                </a:cubicBezTo>
                <a:cubicBezTo>
                  <a:pt x="161798" y="2032"/>
                  <a:pt x="161925" y="1905"/>
                  <a:pt x="161671" y="1905"/>
                </a:cubicBezTo>
                <a:cubicBezTo>
                  <a:pt x="159639" y="1905"/>
                  <a:pt x="157734" y="2032"/>
                  <a:pt x="156083" y="2032"/>
                </a:cubicBezTo>
                <a:cubicBezTo>
                  <a:pt x="156083" y="2032"/>
                  <a:pt x="101473" y="0"/>
                  <a:pt x="91567" y="3937"/>
                </a:cubicBezTo>
                <a:cubicBezTo>
                  <a:pt x="83947" y="4953"/>
                  <a:pt x="75692" y="6858"/>
                  <a:pt x="67183" y="10541"/>
                </a:cubicBezTo>
                <a:cubicBezTo>
                  <a:pt x="44323" y="19558"/>
                  <a:pt x="20828" y="40005"/>
                  <a:pt x="9525" y="67183"/>
                </a:cubicBezTo>
                <a:cubicBezTo>
                  <a:pt x="3683" y="80518"/>
                  <a:pt x="889" y="95123"/>
                  <a:pt x="889" y="108839"/>
                </a:cubicBezTo>
                <a:cubicBezTo>
                  <a:pt x="889" y="111506"/>
                  <a:pt x="889" y="114046"/>
                  <a:pt x="889" y="116713"/>
                </a:cubicBezTo>
                <a:lnTo>
                  <a:pt x="889" y="161163"/>
                </a:lnTo>
                <a:cubicBezTo>
                  <a:pt x="889" y="171450"/>
                  <a:pt x="889" y="179451"/>
                  <a:pt x="889" y="184023"/>
                </a:cubicBezTo>
                <a:lnTo>
                  <a:pt x="889" y="183515"/>
                </a:lnTo>
                <a:lnTo>
                  <a:pt x="889" y="201930"/>
                </a:lnTo>
                <a:cubicBezTo>
                  <a:pt x="762" y="228183"/>
                  <a:pt x="1016" y="259242"/>
                  <a:pt x="0" y="285633"/>
                </a:cubicBezTo>
                <a:cubicBezTo>
                  <a:pt x="0" y="297059"/>
                  <a:pt x="127" y="315244"/>
                  <a:pt x="254" y="337612"/>
                </a:cubicBezTo>
                <a:cubicBezTo>
                  <a:pt x="127" y="359981"/>
                  <a:pt x="0" y="378165"/>
                  <a:pt x="0" y="389591"/>
                </a:cubicBezTo>
                <a:cubicBezTo>
                  <a:pt x="1016" y="415661"/>
                  <a:pt x="762" y="446236"/>
                  <a:pt x="889" y="474398"/>
                </a:cubicBezTo>
                <a:lnTo>
                  <a:pt x="889" y="495441"/>
                </a:lnTo>
                <a:lnTo>
                  <a:pt x="889" y="495060"/>
                </a:lnTo>
                <a:cubicBezTo>
                  <a:pt x="889" y="498870"/>
                  <a:pt x="889" y="505220"/>
                  <a:pt x="889" y="513221"/>
                </a:cubicBezTo>
                <a:lnTo>
                  <a:pt x="889" y="570244"/>
                </a:lnTo>
                <a:cubicBezTo>
                  <a:pt x="889" y="583960"/>
                  <a:pt x="3683" y="598565"/>
                  <a:pt x="9525" y="611900"/>
                </a:cubicBezTo>
                <a:cubicBezTo>
                  <a:pt x="20828" y="638951"/>
                  <a:pt x="44450" y="659525"/>
                  <a:pt x="67183" y="668542"/>
                </a:cubicBezTo>
                <a:cubicBezTo>
                  <a:pt x="78486" y="673368"/>
                  <a:pt x="89662" y="675146"/>
                  <a:pt x="98806" y="676035"/>
                </a:cubicBezTo>
                <a:cubicBezTo>
                  <a:pt x="104267" y="676416"/>
                  <a:pt x="108331" y="676416"/>
                  <a:pt x="111633" y="676416"/>
                </a:cubicBezTo>
                <a:cubicBezTo>
                  <a:pt x="110871" y="676543"/>
                  <a:pt x="109982" y="676670"/>
                  <a:pt x="108966" y="676670"/>
                </a:cubicBezTo>
                <a:cubicBezTo>
                  <a:pt x="111252" y="676543"/>
                  <a:pt x="112776" y="676416"/>
                  <a:pt x="113538" y="676289"/>
                </a:cubicBezTo>
                <a:cubicBezTo>
                  <a:pt x="115316" y="676289"/>
                  <a:pt x="116840" y="676289"/>
                  <a:pt x="118237" y="676289"/>
                </a:cubicBezTo>
                <a:lnTo>
                  <a:pt x="114300" y="676162"/>
                </a:lnTo>
                <a:cubicBezTo>
                  <a:pt x="142748" y="675400"/>
                  <a:pt x="139065" y="676797"/>
                  <a:pt x="161925" y="677305"/>
                </a:cubicBezTo>
                <a:cubicBezTo>
                  <a:pt x="161544" y="677051"/>
                  <a:pt x="161798" y="676924"/>
                  <a:pt x="162433" y="676670"/>
                </a:cubicBezTo>
                <a:lnTo>
                  <a:pt x="161925" y="677305"/>
                </a:lnTo>
                <a:lnTo>
                  <a:pt x="776681" y="677305"/>
                </a:lnTo>
                <a:cubicBezTo>
                  <a:pt x="779094" y="677305"/>
                  <a:pt x="781507" y="677305"/>
                  <a:pt x="783920" y="677305"/>
                </a:cubicBezTo>
                <a:cubicBezTo>
                  <a:pt x="787984" y="677305"/>
                  <a:pt x="791921" y="677305"/>
                  <a:pt x="795731" y="677305"/>
                </a:cubicBezTo>
                <a:cubicBezTo>
                  <a:pt x="799541" y="677305"/>
                  <a:pt x="804875" y="677051"/>
                  <a:pt x="809193" y="676670"/>
                </a:cubicBezTo>
                <a:cubicBezTo>
                  <a:pt x="810971" y="676416"/>
                  <a:pt x="812749" y="676035"/>
                  <a:pt x="814527" y="675781"/>
                </a:cubicBezTo>
                <a:cubicBezTo>
                  <a:pt x="818972" y="676162"/>
                  <a:pt x="823417" y="676416"/>
                  <a:pt x="825830" y="675654"/>
                </a:cubicBezTo>
                <a:lnTo>
                  <a:pt x="826973" y="674130"/>
                </a:lnTo>
                <a:cubicBezTo>
                  <a:pt x="826973" y="674130"/>
                  <a:pt x="844118" y="671590"/>
                  <a:pt x="858850" y="662700"/>
                </a:cubicBezTo>
                <a:cubicBezTo>
                  <a:pt x="859485" y="662446"/>
                  <a:pt x="861009" y="661557"/>
                  <a:pt x="866089" y="658128"/>
                </a:cubicBezTo>
                <a:cubicBezTo>
                  <a:pt x="875741" y="650508"/>
                  <a:pt x="885901" y="638062"/>
                  <a:pt x="893394" y="626251"/>
                </a:cubicBezTo>
                <a:lnTo>
                  <a:pt x="893394" y="626505"/>
                </a:lnTo>
                <a:cubicBezTo>
                  <a:pt x="900379" y="615456"/>
                  <a:pt x="903808" y="605296"/>
                  <a:pt x="905840" y="595517"/>
                </a:cubicBezTo>
                <a:cubicBezTo>
                  <a:pt x="905840" y="595517"/>
                  <a:pt x="905840" y="595517"/>
                  <a:pt x="905967" y="595390"/>
                </a:cubicBezTo>
                <a:cubicBezTo>
                  <a:pt x="906602" y="593739"/>
                  <a:pt x="907618" y="585865"/>
                  <a:pt x="907618" y="585865"/>
                </a:cubicBezTo>
                <a:cubicBezTo>
                  <a:pt x="908253" y="580658"/>
                  <a:pt x="909904" y="565672"/>
                  <a:pt x="909396" y="536081"/>
                </a:cubicBezTo>
                <a:close/>
              </a:path>
            </a:pathLst>
          </a:custGeom>
          <a:solidFill>
            <a:srgbClr val="ECB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1249" y="3426940"/>
            <a:ext cx="7190443" cy="533670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8"/>
          <p:cNvSpPr/>
          <p:nvPr/>
        </p:nvSpPr>
        <p:spPr>
          <a:xfrm>
            <a:off x="9613629" y="3256033"/>
            <a:ext cx="7332043" cy="3134160"/>
          </a:xfrm>
          <a:custGeom>
            <a:rect b="b" l="l" r="r" t="t"/>
            <a:pathLst>
              <a:path extrusionOk="0" h="973628" w="2277702">
                <a:moveTo>
                  <a:pt x="2277194" y="832404"/>
                </a:moveTo>
                <a:lnTo>
                  <a:pt x="2277194" y="808909"/>
                </a:lnTo>
                <a:cubicBezTo>
                  <a:pt x="2277194" y="808528"/>
                  <a:pt x="2277194" y="808147"/>
                  <a:pt x="2277194" y="807766"/>
                </a:cubicBezTo>
                <a:cubicBezTo>
                  <a:pt x="2277194" y="807893"/>
                  <a:pt x="2277194" y="808147"/>
                  <a:pt x="2277194" y="808274"/>
                </a:cubicBezTo>
                <a:lnTo>
                  <a:pt x="2276940" y="218058"/>
                </a:lnTo>
                <a:lnTo>
                  <a:pt x="2276940" y="216382"/>
                </a:lnTo>
                <a:cubicBezTo>
                  <a:pt x="2276940" y="215041"/>
                  <a:pt x="2276940" y="213700"/>
                  <a:pt x="2276940" y="212694"/>
                </a:cubicBezTo>
                <a:lnTo>
                  <a:pt x="2276940" y="163195"/>
                </a:lnTo>
                <a:cubicBezTo>
                  <a:pt x="2277067" y="164084"/>
                  <a:pt x="2277194" y="165608"/>
                  <a:pt x="2277321" y="167259"/>
                </a:cubicBezTo>
                <a:cubicBezTo>
                  <a:pt x="2276686" y="151384"/>
                  <a:pt x="2277448" y="134112"/>
                  <a:pt x="2276940" y="125349"/>
                </a:cubicBezTo>
                <a:lnTo>
                  <a:pt x="2276559" y="126238"/>
                </a:lnTo>
                <a:cubicBezTo>
                  <a:pt x="2276432" y="120777"/>
                  <a:pt x="2276305" y="115824"/>
                  <a:pt x="2276432" y="110998"/>
                </a:cubicBezTo>
                <a:cubicBezTo>
                  <a:pt x="2276305" y="105283"/>
                  <a:pt x="2276432" y="98552"/>
                  <a:pt x="2275543" y="92456"/>
                </a:cubicBezTo>
                <a:cubicBezTo>
                  <a:pt x="2273892" y="80010"/>
                  <a:pt x="2270590" y="66929"/>
                  <a:pt x="2261446" y="52451"/>
                </a:cubicBezTo>
                <a:lnTo>
                  <a:pt x="2261446" y="52705"/>
                </a:lnTo>
                <a:cubicBezTo>
                  <a:pt x="2253953" y="40894"/>
                  <a:pt x="2243793" y="28448"/>
                  <a:pt x="2234141" y="20828"/>
                </a:cubicBezTo>
                <a:cubicBezTo>
                  <a:pt x="2220044" y="11176"/>
                  <a:pt x="2232490" y="20828"/>
                  <a:pt x="2220425" y="13589"/>
                </a:cubicBezTo>
                <a:cubicBezTo>
                  <a:pt x="2219536" y="12827"/>
                  <a:pt x="2217885" y="12446"/>
                  <a:pt x="2215980" y="12319"/>
                </a:cubicBezTo>
                <a:cubicBezTo>
                  <a:pt x="2209376" y="9017"/>
                  <a:pt x="2208360" y="8890"/>
                  <a:pt x="2207217" y="8636"/>
                </a:cubicBezTo>
                <a:cubicBezTo>
                  <a:pt x="2206074" y="8509"/>
                  <a:pt x="2205058" y="8001"/>
                  <a:pt x="2197692" y="5588"/>
                </a:cubicBezTo>
                <a:cubicBezTo>
                  <a:pt x="2196930" y="5334"/>
                  <a:pt x="2196041" y="5080"/>
                  <a:pt x="2195152" y="4699"/>
                </a:cubicBezTo>
                <a:lnTo>
                  <a:pt x="2193755" y="3429"/>
                </a:lnTo>
                <a:cubicBezTo>
                  <a:pt x="2191215" y="2667"/>
                  <a:pt x="2186770" y="2921"/>
                  <a:pt x="2182325" y="3302"/>
                </a:cubicBezTo>
                <a:cubicBezTo>
                  <a:pt x="2180547" y="3048"/>
                  <a:pt x="2178896" y="2540"/>
                  <a:pt x="2176991" y="2413"/>
                </a:cubicBezTo>
                <a:cubicBezTo>
                  <a:pt x="2172673" y="2159"/>
                  <a:pt x="2167339" y="1778"/>
                  <a:pt x="2163529" y="1778"/>
                </a:cubicBezTo>
                <a:cubicBezTo>
                  <a:pt x="2159592" y="1778"/>
                  <a:pt x="2155655" y="1778"/>
                  <a:pt x="2151718" y="1778"/>
                </a:cubicBezTo>
                <a:cubicBezTo>
                  <a:pt x="2143717" y="1778"/>
                  <a:pt x="2135462" y="1778"/>
                  <a:pt x="2126953" y="1778"/>
                </a:cubicBezTo>
                <a:cubicBezTo>
                  <a:pt x="2109808" y="1778"/>
                  <a:pt x="2091774" y="1905"/>
                  <a:pt x="2027663" y="1905"/>
                </a:cubicBezTo>
                <a:lnTo>
                  <a:pt x="2030968" y="1651"/>
                </a:lnTo>
                <a:lnTo>
                  <a:pt x="1818290" y="1905"/>
                </a:lnTo>
                <a:cubicBezTo>
                  <a:pt x="1731235" y="1905"/>
                  <a:pt x="1643078" y="1905"/>
                  <a:pt x="1554921" y="2032"/>
                </a:cubicBezTo>
                <a:cubicBezTo>
                  <a:pt x="1504231" y="2032"/>
                  <a:pt x="1450235" y="2286"/>
                  <a:pt x="1395137" y="2540"/>
                </a:cubicBezTo>
                <a:lnTo>
                  <a:pt x="962066" y="3048"/>
                </a:lnTo>
                <a:cubicBezTo>
                  <a:pt x="835341" y="2032"/>
                  <a:pt x="708615" y="2540"/>
                  <a:pt x="584094" y="4572"/>
                </a:cubicBezTo>
                <a:lnTo>
                  <a:pt x="547729" y="5334"/>
                </a:lnTo>
                <a:cubicBezTo>
                  <a:pt x="341662" y="5080"/>
                  <a:pt x="219345" y="4318"/>
                  <a:pt x="193294" y="3937"/>
                </a:cubicBezTo>
                <a:lnTo>
                  <a:pt x="193675" y="4318"/>
                </a:lnTo>
                <a:cubicBezTo>
                  <a:pt x="184785" y="4191"/>
                  <a:pt x="162687" y="3429"/>
                  <a:pt x="161925" y="2159"/>
                </a:cubicBezTo>
                <a:cubicBezTo>
                  <a:pt x="161798" y="2032"/>
                  <a:pt x="161925" y="1905"/>
                  <a:pt x="161671" y="1905"/>
                </a:cubicBezTo>
                <a:cubicBezTo>
                  <a:pt x="159639" y="1905"/>
                  <a:pt x="157734" y="2032"/>
                  <a:pt x="156083" y="2032"/>
                </a:cubicBezTo>
                <a:cubicBezTo>
                  <a:pt x="156083" y="2032"/>
                  <a:pt x="101473" y="0"/>
                  <a:pt x="91567" y="3937"/>
                </a:cubicBezTo>
                <a:cubicBezTo>
                  <a:pt x="83947" y="4953"/>
                  <a:pt x="75692" y="6858"/>
                  <a:pt x="67183" y="10541"/>
                </a:cubicBezTo>
                <a:cubicBezTo>
                  <a:pt x="44323" y="19558"/>
                  <a:pt x="20828" y="40005"/>
                  <a:pt x="9525" y="67183"/>
                </a:cubicBezTo>
                <a:cubicBezTo>
                  <a:pt x="3683" y="80518"/>
                  <a:pt x="889" y="95123"/>
                  <a:pt x="889" y="108839"/>
                </a:cubicBezTo>
                <a:cubicBezTo>
                  <a:pt x="889" y="111506"/>
                  <a:pt x="889" y="114046"/>
                  <a:pt x="889" y="116713"/>
                </a:cubicBezTo>
                <a:lnTo>
                  <a:pt x="889" y="161163"/>
                </a:lnTo>
                <a:cubicBezTo>
                  <a:pt x="889" y="171450"/>
                  <a:pt x="889" y="179451"/>
                  <a:pt x="889" y="184023"/>
                </a:cubicBezTo>
                <a:lnTo>
                  <a:pt x="889" y="183515"/>
                </a:lnTo>
                <a:lnTo>
                  <a:pt x="889" y="201930"/>
                </a:lnTo>
                <a:cubicBezTo>
                  <a:pt x="762" y="248229"/>
                  <a:pt x="1016" y="312929"/>
                  <a:pt x="0" y="367907"/>
                </a:cubicBezTo>
                <a:cubicBezTo>
                  <a:pt x="0" y="391708"/>
                  <a:pt x="127" y="429589"/>
                  <a:pt x="254" y="476187"/>
                </a:cubicBezTo>
                <a:cubicBezTo>
                  <a:pt x="127" y="522784"/>
                  <a:pt x="0" y="560665"/>
                  <a:pt x="0" y="584467"/>
                </a:cubicBezTo>
                <a:cubicBezTo>
                  <a:pt x="1016" y="638774"/>
                  <a:pt x="762" y="702468"/>
                  <a:pt x="889" y="761134"/>
                </a:cubicBezTo>
                <a:lnTo>
                  <a:pt x="889" y="791764"/>
                </a:lnTo>
                <a:lnTo>
                  <a:pt x="889" y="791383"/>
                </a:lnTo>
                <a:cubicBezTo>
                  <a:pt x="889" y="795193"/>
                  <a:pt x="889" y="801543"/>
                  <a:pt x="889" y="809544"/>
                </a:cubicBezTo>
                <a:lnTo>
                  <a:pt x="889" y="866567"/>
                </a:lnTo>
                <a:cubicBezTo>
                  <a:pt x="889" y="880283"/>
                  <a:pt x="3683" y="894888"/>
                  <a:pt x="9525" y="908223"/>
                </a:cubicBezTo>
                <a:cubicBezTo>
                  <a:pt x="20828" y="935274"/>
                  <a:pt x="44450" y="955848"/>
                  <a:pt x="67183" y="964865"/>
                </a:cubicBezTo>
                <a:cubicBezTo>
                  <a:pt x="78486" y="969691"/>
                  <a:pt x="89662" y="971469"/>
                  <a:pt x="98806" y="972358"/>
                </a:cubicBezTo>
                <a:cubicBezTo>
                  <a:pt x="104267" y="972739"/>
                  <a:pt x="108331" y="972739"/>
                  <a:pt x="111633" y="972739"/>
                </a:cubicBezTo>
                <a:cubicBezTo>
                  <a:pt x="110871" y="972866"/>
                  <a:pt x="109982" y="972993"/>
                  <a:pt x="108966" y="972993"/>
                </a:cubicBezTo>
                <a:cubicBezTo>
                  <a:pt x="111252" y="972866"/>
                  <a:pt x="112776" y="972739"/>
                  <a:pt x="113538" y="972612"/>
                </a:cubicBezTo>
                <a:cubicBezTo>
                  <a:pt x="115316" y="972612"/>
                  <a:pt x="116840" y="972612"/>
                  <a:pt x="118237" y="972612"/>
                </a:cubicBezTo>
                <a:lnTo>
                  <a:pt x="114300" y="972485"/>
                </a:lnTo>
                <a:cubicBezTo>
                  <a:pt x="142748" y="971723"/>
                  <a:pt x="139065" y="973120"/>
                  <a:pt x="161925" y="973628"/>
                </a:cubicBezTo>
                <a:cubicBezTo>
                  <a:pt x="161544" y="973374"/>
                  <a:pt x="161798" y="973247"/>
                  <a:pt x="162433" y="972993"/>
                </a:cubicBezTo>
                <a:lnTo>
                  <a:pt x="161925" y="973628"/>
                </a:lnTo>
                <a:lnTo>
                  <a:pt x="2144479" y="973628"/>
                </a:lnTo>
                <a:cubicBezTo>
                  <a:pt x="2146892" y="973628"/>
                  <a:pt x="2149305" y="973628"/>
                  <a:pt x="2151718" y="973628"/>
                </a:cubicBezTo>
                <a:cubicBezTo>
                  <a:pt x="2155782" y="973628"/>
                  <a:pt x="2159719" y="973628"/>
                  <a:pt x="2163529" y="973628"/>
                </a:cubicBezTo>
                <a:cubicBezTo>
                  <a:pt x="2167339" y="973628"/>
                  <a:pt x="2172673" y="973374"/>
                  <a:pt x="2176991" y="972993"/>
                </a:cubicBezTo>
                <a:cubicBezTo>
                  <a:pt x="2178769" y="972739"/>
                  <a:pt x="2180547" y="972358"/>
                  <a:pt x="2182325" y="972104"/>
                </a:cubicBezTo>
                <a:cubicBezTo>
                  <a:pt x="2186770" y="972485"/>
                  <a:pt x="2191215" y="972739"/>
                  <a:pt x="2193628" y="971977"/>
                </a:cubicBezTo>
                <a:lnTo>
                  <a:pt x="2194771" y="970453"/>
                </a:lnTo>
                <a:cubicBezTo>
                  <a:pt x="2194771" y="970453"/>
                  <a:pt x="2211916" y="967913"/>
                  <a:pt x="2226648" y="959023"/>
                </a:cubicBezTo>
                <a:cubicBezTo>
                  <a:pt x="2227283" y="958769"/>
                  <a:pt x="2228807" y="957880"/>
                  <a:pt x="2233887" y="954451"/>
                </a:cubicBezTo>
                <a:cubicBezTo>
                  <a:pt x="2243539" y="946831"/>
                  <a:pt x="2253699" y="934385"/>
                  <a:pt x="2261192" y="922574"/>
                </a:cubicBezTo>
                <a:lnTo>
                  <a:pt x="2261192" y="922828"/>
                </a:lnTo>
                <a:cubicBezTo>
                  <a:pt x="2268177" y="911779"/>
                  <a:pt x="2271606" y="901619"/>
                  <a:pt x="2273638" y="891840"/>
                </a:cubicBezTo>
                <a:cubicBezTo>
                  <a:pt x="2273638" y="891840"/>
                  <a:pt x="2273638" y="891840"/>
                  <a:pt x="2273765" y="891713"/>
                </a:cubicBezTo>
                <a:cubicBezTo>
                  <a:pt x="2274400" y="890062"/>
                  <a:pt x="2275416" y="882188"/>
                  <a:pt x="2275416" y="882188"/>
                </a:cubicBezTo>
                <a:cubicBezTo>
                  <a:pt x="2276051" y="876981"/>
                  <a:pt x="2277702" y="861995"/>
                  <a:pt x="2277194" y="832404"/>
                </a:cubicBezTo>
                <a:close/>
              </a:path>
            </a:pathLst>
          </a:custGeom>
          <a:solidFill>
            <a:srgbClr val="F7E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88" name="Google Shape;188;p18"/>
          <p:cNvGraphicFramePr/>
          <p:nvPr/>
        </p:nvGraphicFramePr>
        <p:xfrm>
          <a:off x="10201676" y="36118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{9266D336-6B36-4337-9B7C-31237107DE53}</a:tableStyleId>
              </a:tblPr>
              <a:tblGrid>
                <a:gridCol w="3123925"/>
                <a:gridCol w="3016475"/>
              </a:tblGrid>
              <a:tr h="12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Independent Variable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Dependent Variable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9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Type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2E2C2B"/>
                          </a:solidFill>
                          <a:latin typeface="Red Hat Display"/>
                          <a:ea typeface="Red Hat Display"/>
                          <a:cs typeface="Red Hat Display"/>
                          <a:sym typeface="Red Hat Display"/>
                        </a:rPr>
                        <a:t>Type here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9" name="Google Shape;189;p18"/>
          <p:cNvSpPr/>
          <p:nvPr/>
        </p:nvSpPr>
        <p:spPr>
          <a:xfrm rot="-1258745">
            <a:off x="14238436" y="7110841"/>
            <a:ext cx="3497843" cy="2989066"/>
          </a:xfrm>
          <a:custGeom>
            <a:rect b="b" l="l" r="r" t="t"/>
            <a:pathLst>
              <a:path extrusionOk="0" h="2989066" w="3497843">
                <a:moveTo>
                  <a:pt x="0" y="0"/>
                </a:moveTo>
                <a:lnTo>
                  <a:pt x="3497843" y="0"/>
                </a:lnTo>
                <a:lnTo>
                  <a:pt x="3497843" y="2989065"/>
                </a:lnTo>
                <a:lnTo>
                  <a:pt x="0" y="2989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8"/>
          <p:cNvSpPr/>
          <p:nvPr/>
        </p:nvSpPr>
        <p:spPr>
          <a:xfrm rot="10688620">
            <a:off x="10838845" y="6604231"/>
            <a:ext cx="1285597" cy="1301525"/>
          </a:xfrm>
          <a:custGeom>
            <a:rect b="b" l="l" r="r" t="t"/>
            <a:pathLst>
              <a:path extrusionOk="0" h="1301525" w="1285597">
                <a:moveTo>
                  <a:pt x="0" y="0"/>
                </a:moveTo>
                <a:lnTo>
                  <a:pt x="1285597" y="0"/>
                </a:lnTo>
                <a:lnTo>
                  <a:pt x="1285597" y="1301525"/>
                </a:lnTo>
                <a:lnTo>
                  <a:pt x="0" y="1301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8"/>
          <p:cNvSpPr/>
          <p:nvPr/>
        </p:nvSpPr>
        <p:spPr>
          <a:xfrm rot="1649854">
            <a:off x="180338" y="8429470"/>
            <a:ext cx="1849190" cy="2785973"/>
          </a:xfrm>
          <a:custGeom>
            <a:rect b="b" l="l" r="r" t="t"/>
            <a:pathLst>
              <a:path extrusionOk="0" h="2785973" w="1849190">
                <a:moveTo>
                  <a:pt x="0" y="0"/>
                </a:moveTo>
                <a:lnTo>
                  <a:pt x="1849190" y="0"/>
                </a:lnTo>
                <a:lnTo>
                  <a:pt x="1849190" y="2785974"/>
                </a:lnTo>
                <a:lnTo>
                  <a:pt x="0" y="2785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8"/>
          <p:cNvSpPr/>
          <p:nvPr/>
        </p:nvSpPr>
        <p:spPr>
          <a:xfrm rot="-7501471">
            <a:off x="16150109" y="-1371719"/>
            <a:ext cx="3187162" cy="3107483"/>
          </a:xfrm>
          <a:custGeom>
            <a:rect b="b" l="l" r="r" t="t"/>
            <a:pathLst>
              <a:path extrusionOk="0" h="3107483" w="3187162">
                <a:moveTo>
                  <a:pt x="0" y="0"/>
                </a:moveTo>
                <a:lnTo>
                  <a:pt x="3187162" y="0"/>
                </a:lnTo>
                <a:lnTo>
                  <a:pt x="3187162" y="3107483"/>
                </a:lnTo>
                <a:lnTo>
                  <a:pt x="0" y="3107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8"/>
          <p:cNvSpPr txBox="1"/>
          <p:nvPr/>
        </p:nvSpPr>
        <p:spPr>
          <a:xfrm rot="-5400000">
            <a:off x="-103358" y="5692849"/>
            <a:ext cx="3636147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E2C2B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Price in US dollars (US$)</a:t>
            </a:r>
            <a:endParaRPr/>
          </a:p>
        </p:txBody>
      </p:sp>
      <p:sp>
        <p:nvSpPr>
          <p:cNvPr id="194" name="Google Shape;194;p18"/>
          <p:cNvSpPr txBox="1"/>
          <p:nvPr/>
        </p:nvSpPr>
        <p:spPr>
          <a:xfrm>
            <a:off x="3154741" y="8485718"/>
            <a:ext cx="3948085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E2C2B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Number of Notebooks</a:t>
            </a:r>
            <a:endParaRPr/>
          </a:p>
        </p:txBody>
      </p:sp>
      <p:sp>
        <p:nvSpPr>
          <p:cNvPr id="195" name="Google Shape;195;p18"/>
          <p:cNvSpPr txBox="1"/>
          <p:nvPr/>
        </p:nvSpPr>
        <p:spPr>
          <a:xfrm>
            <a:off x="965027" y="1969176"/>
            <a:ext cx="1625615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The graph below shows the amount one has to pay when buying notebooks.</a:t>
            </a:r>
            <a:endParaRPr/>
          </a:p>
        </p:txBody>
      </p:sp>
      <p:sp>
        <p:nvSpPr>
          <p:cNvPr id="196" name="Google Shape;196;p18"/>
          <p:cNvSpPr txBox="1"/>
          <p:nvPr/>
        </p:nvSpPr>
        <p:spPr>
          <a:xfrm>
            <a:off x="1066816" y="885232"/>
            <a:ext cx="16154367" cy="844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EFCA58"/>
                </a:solidFill>
                <a:latin typeface="Oswald"/>
                <a:ea typeface="Oswald"/>
                <a:cs typeface="Oswald"/>
                <a:sym typeface="Oswald"/>
              </a:rPr>
              <a:t>Identify the Variables Using the Graph</a:t>
            </a:r>
            <a:endParaRPr/>
          </a:p>
        </p:txBody>
      </p:sp>
      <p:sp>
        <p:nvSpPr>
          <p:cNvPr id="197" name="Google Shape;197;p18"/>
          <p:cNvSpPr txBox="1"/>
          <p:nvPr/>
        </p:nvSpPr>
        <p:spPr>
          <a:xfrm>
            <a:off x="9505036" y="8154920"/>
            <a:ext cx="4182510" cy="118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Feel free to edit the table by drawing or directly typing your answer.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pendent and Independent Variables Lesson for Middle School">
  <a:themeElements>
    <a:clrScheme name="Office">
      <a:dk1>
        <a:srgbClr val="282D3A"/>
      </a:dk1>
      <a:lt1>
        <a:srgbClr val="FFFFFF"/>
      </a:lt1>
      <a:dk2>
        <a:srgbClr val="EFCA58"/>
      </a:dk2>
      <a:lt2>
        <a:srgbClr val="ECBDFF"/>
      </a:lt2>
      <a:accent1>
        <a:srgbClr val="888888"/>
      </a:accent1>
      <a:accent2>
        <a:srgbClr val="F7E2E1"/>
      </a:accent2>
      <a:accent3>
        <a:srgbClr val="FCE7C9"/>
      </a:accent3>
      <a:accent4>
        <a:srgbClr val="FFEB5B"/>
      </a:accent4>
      <a:accent5>
        <a:srgbClr val="ECBDFF"/>
      </a:accent5>
      <a:accent6>
        <a:srgbClr val="2E2C2B"/>
      </a:accent6>
      <a:hlink>
        <a:srgbClr val="EFCA5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