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Sarabun"/>
      <p:regular r:id="rId21"/>
      <p:bold r:id="rId22"/>
      <p:italic r:id="rId23"/>
      <p:boldItalic r:id="rId24"/>
    </p:embeddedFont>
    <p:embeddedFont>
      <p:font typeface="Sarabun Medium"/>
      <p:regular r:id="rId25"/>
      <p:bold r:id="rId26"/>
      <p:italic r:id="rId27"/>
      <p:boldItalic r:id="rId28"/>
    </p:embeddedFont>
    <p:embeddedFont>
      <p:font typeface="Calistoga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Sarabun-bold.fntdata"/><Relationship Id="rId21" Type="http://schemas.openxmlformats.org/officeDocument/2006/relationships/font" Target="fonts/Sarabun-regular.fntdata"/><Relationship Id="rId24" Type="http://schemas.openxmlformats.org/officeDocument/2006/relationships/font" Target="fonts/Sarabun-boldItalic.fntdata"/><Relationship Id="rId23" Type="http://schemas.openxmlformats.org/officeDocument/2006/relationships/font" Target="fonts/Sarabun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arabunMedium-bold.fntdata"/><Relationship Id="rId25" Type="http://schemas.openxmlformats.org/officeDocument/2006/relationships/font" Target="fonts/SarabunMedium-regular.fntdata"/><Relationship Id="rId28" Type="http://schemas.openxmlformats.org/officeDocument/2006/relationships/font" Target="fonts/SarabunMedium-boldItalic.fntdata"/><Relationship Id="rId27" Type="http://schemas.openxmlformats.org/officeDocument/2006/relationships/font" Target="fonts/Sarabun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listog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9015000" y="29905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9700800" y="67833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" name="Google Shape;12;p3"/>
          <p:cNvSpPr/>
          <p:nvPr/>
        </p:nvSpPr>
        <p:spPr>
          <a:xfrm>
            <a:off x="-181025" y="-203701"/>
            <a:ext cx="7672454" cy="11681915"/>
          </a:xfrm>
          <a:custGeom>
            <a:rect b="b" l="l" r="r" t="t"/>
            <a:pathLst>
              <a:path extrusionOk="0" h="5408294" w="3552062">
                <a:moveTo>
                  <a:pt x="0" y="0"/>
                </a:moveTo>
                <a:lnTo>
                  <a:pt x="2739966" y="0"/>
                </a:lnTo>
                <a:cubicBezTo>
                  <a:pt x="3187924" y="0"/>
                  <a:pt x="3552062" y="554429"/>
                  <a:pt x="3552062" y="1236480"/>
                </a:cubicBezTo>
                <a:lnTo>
                  <a:pt x="3552062" y="5408294"/>
                </a:lnTo>
                <a:lnTo>
                  <a:pt x="0" y="5408294"/>
                </a:lnTo>
                <a:lnTo>
                  <a:pt x="0" y="0"/>
                </a:lnTo>
                <a:close/>
              </a:path>
            </a:pathLst>
          </a:custGeom>
          <a:solidFill>
            <a:srgbClr val="F0C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3"/>
          <p:cNvSpPr/>
          <p:nvPr>
            <p:ph idx="2" type="pic"/>
          </p:nvPr>
        </p:nvSpPr>
        <p:spPr>
          <a:xfrm>
            <a:off x="1031400" y="1524500"/>
            <a:ext cx="5486400" cy="81936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26253" y="8689135"/>
            <a:ext cx="2615000" cy="2299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 flipH="1" rot="10800000">
            <a:off x="8311644" y="-2001"/>
            <a:ext cx="9978297" cy="10289001"/>
          </a:xfrm>
          <a:custGeom>
            <a:rect b="b" l="l" r="r" t="t"/>
            <a:pathLst>
              <a:path extrusionOk="0" h="4946635" w="4797258">
                <a:moveTo>
                  <a:pt x="4797258" y="0"/>
                </a:moveTo>
                <a:lnTo>
                  <a:pt x="1096781" y="0"/>
                </a:lnTo>
                <a:cubicBezTo>
                  <a:pt x="491789" y="0"/>
                  <a:pt x="0" y="507102"/>
                  <a:pt x="0" y="1130933"/>
                </a:cubicBezTo>
                <a:lnTo>
                  <a:pt x="0" y="4946635"/>
                </a:lnTo>
                <a:lnTo>
                  <a:pt x="4797258" y="4946635"/>
                </a:lnTo>
                <a:lnTo>
                  <a:pt x="4797258" y="0"/>
                </a:lnTo>
                <a:close/>
              </a:path>
            </a:pathLst>
          </a:custGeom>
          <a:solidFill>
            <a:srgbClr val="F0C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4"/>
          <p:cNvSpPr txBox="1"/>
          <p:nvPr>
            <p:ph type="ctrTitle"/>
          </p:nvPr>
        </p:nvSpPr>
        <p:spPr>
          <a:xfrm>
            <a:off x="252000" y="29905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937800" y="67833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66900" y="6617400"/>
            <a:ext cx="4203526" cy="499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5450" y="-687150"/>
            <a:ext cx="3172508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 flipH="1" rot="10800000">
            <a:off x="-38862" y="-2001"/>
            <a:ext cx="9536415" cy="10289001"/>
          </a:xfrm>
          <a:custGeom>
            <a:rect b="b" l="l" r="r" t="t"/>
            <a:pathLst>
              <a:path extrusionOk="0" h="4946635" w="4584815">
                <a:moveTo>
                  <a:pt x="4584815" y="0"/>
                </a:moveTo>
                <a:lnTo>
                  <a:pt x="1048211" y="0"/>
                </a:lnTo>
                <a:cubicBezTo>
                  <a:pt x="470010" y="0"/>
                  <a:pt x="0" y="507102"/>
                  <a:pt x="0" y="1130933"/>
                </a:cubicBezTo>
                <a:lnTo>
                  <a:pt x="0" y="4946635"/>
                </a:lnTo>
                <a:lnTo>
                  <a:pt x="4584815" y="4946635"/>
                </a:lnTo>
                <a:lnTo>
                  <a:pt x="4584815" y="0"/>
                </a:lnTo>
                <a:close/>
              </a:path>
            </a:pathLst>
          </a:custGeom>
          <a:solidFill>
            <a:srgbClr val="F0C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586550" y="966600"/>
            <a:ext cx="86028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0"/>
              <a:buFont typeface="Calibri"/>
              <a:buNone/>
              <a:defRPr b="1" sz="9900" cap="none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649" y="6746250"/>
            <a:ext cx="3451975" cy="354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5731" y="-1452434"/>
            <a:ext cx="3614426" cy="282813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175800" y="60213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364025" y="1401825"/>
            <a:ext cx="12652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9" name="Google Shape;29;p6"/>
          <p:cNvGrpSpPr/>
          <p:nvPr/>
        </p:nvGrpSpPr>
        <p:grpSpPr>
          <a:xfrm>
            <a:off x="5540614" y="3612941"/>
            <a:ext cx="4931175" cy="7355210"/>
            <a:chOff x="0" y="-19050"/>
            <a:chExt cx="1298737" cy="1937162"/>
          </a:xfrm>
        </p:grpSpPr>
        <p:sp>
          <p:nvSpPr>
            <p:cNvPr id="30" name="Google Shape;30;p6"/>
            <p:cNvSpPr/>
            <p:nvPr/>
          </p:nvSpPr>
          <p:spPr>
            <a:xfrm>
              <a:off x="0" y="0"/>
              <a:ext cx="1298737" cy="1918112"/>
            </a:xfrm>
            <a:custGeom>
              <a:rect b="b" l="l" r="r" t="t"/>
              <a:pathLst>
                <a:path extrusionOk="0" h="1918112" w="1298737">
                  <a:moveTo>
                    <a:pt x="80070" y="0"/>
                  </a:moveTo>
                  <a:lnTo>
                    <a:pt x="1218667" y="0"/>
                  </a:lnTo>
                  <a:cubicBezTo>
                    <a:pt x="1239903" y="0"/>
                    <a:pt x="1260269" y="8436"/>
                    <a:pt x="1275285" y="23452"/>
                  </a:cubicBezTo>
                  <a:cubicBezTo>
                    <a:pt x="1290301" y="38468"/>
                    <a:pt x="1298737" y="58834"/>
                    <a:pt x="1298737" y="80070"/>
                  </a:cubicBezTo>
                  <a:lnTo>
                    <a:pt x="1298737" y="1838041"/>
                  </a:lnTo>
                  <a:cubicBezTo>
                    <a:pt x="1298737" y="1859277"/>
                    <a:pt x="1290301" y="1879644"/>
                    <a:pt x="1275285" y="1894660"/>
                  </a:cubicBezTo>
                  <a:cubicBezTo>
                    <a:pt x="1260269" y="1909676"/>
                    <a:pt x="1239903" y="1918112"/>
                    <a:pt x="1218667" y="1918112"/>
                  </a:cubicBezTo>
                  <a:lnTo>
                    <a:pt x="80070" y="1918112"/>
                  </a:lnTo>
                  <a:cubicBezTo>
                    <a:pt x="35849" y="1918112"/>
                    <a:pt x="0" y="1882263"/>
                    <a:pt x="0" y="1838041"/>
                  </a:cubicBezTo>
                  <a:lnTo>
                    <a:pt x="0" y="80070"/>
                  </a:lnTo>
                  <a:cubicBezTo>
                    <a:pt x="0" y="35849"/>
                    <a:pt x="35849" y="0"/>
                    <a:pt x="80070" y="0"/>
                  </a:cubicBezTo>
                  <a:close/>
                </a:path>
              </a:pathLst>
            </a:custGeom>
            <a:solidFill>
              <a:srgbClr val="F0C8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6"/>
            <p:cNvSpPr txBox="1"/>
            <p:nvPr/>
          </p:nvSpPr>
          <p:spPr>
            <a:xfrm>
              <a:off x="0" y="-19050"/>
              <a:ext cx="1298700" cy="193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32;p6"/>
          <p:cNvGrpSpPr/>
          <p:nvPr/>
        </p:nvGrpSpPr>
        <p:grpSpPr>
          <a:xfrm>
            <a:off x="10471755" y="3612941"/>
            <a:ext cx="8240158" cy="7355210"/>
            <a:chOff x="0" y="-19050"/>
            <a:chExt cx="2170233" cy="1937162"/>
          </a:xfrm>
        </p:grpSpPr>
        <p:sp>
          <p:nvSpPr>
            <p:cNvPr id="33" name="Google Shape;33;p6"/>
            <p:cNvSpPr/>
            <p:nvPr/>
          </p:nvSpPr>
          <p:spPr>
            <a:xfrm>
              <a:off x="0" y="0"/>
              <a:ext cx="2170233" cy="1918112"/>
            </a:xfrm>
            <a:custGeom>
              <a:rect b="b" l="l" r="r" t="t"/>
              <a:pathLst>
                <a:path extrusionOk="0" h="1918112" w="2170233">
                  <a:moveTo>
                    <a:pt x="47917" y="0"/>
                  </a:moveTo>
                  <a:lnTo>
                    <a:pt x="2122316" y="0"/>
                  </a:lnTo>
                  <a:cubicBezTo>
                    <a:pt x="2135024" y="0"/>
                    <a:pt x="2147212" y="5048"/>
                    <a:pt x="2156198" y="14034"/>
                  </a:cubicBezTo>
                  <a:cubicBezTo>
                    <a:pt x="2165184" y="23021"/>
                    <a:pt x="2170233" y="35208"/>
                    <a:pt x="2170233" y="47917"/>
                  </a:cubicBezTo>
                  <a:lnTo>
                    <a:pt x="2170233" y="1870195"/>
                  </a:lnTo>
                  <a:cubicBezTo>
                    <a:pt x="2170233" y="1882903"/>
                    <a:pt x="2165184" y="1895091"/>
                    <a:pt x="2156198" y="1904077"/>
                  </a:cubicBezTo>
                  <a:cubicBezTo>
                    <a:pt x="2147212" y="1913063"/>
                    <a:pt x="2135024" y="1918112"/>
                    <a:pt x="2122316" y="1918112"/>
                  </a:cubicBezTo>
                  <a:lnTo>
                    <a:pt x="47917" y="1918112"/>
                  </a:lnTo>
                  <a:cubicBezTo>
                    <a:pt x="35208" y="1918112"/>
                    <a:pt x="23021" y="1913063"/>
                    <a:pt x="14034" y="1904077"/>
                  </a:cubicBezTo>
                  <a:cubicBezTo>
                    <a:pt x="5048" y="1895091"/>
                    <a:pt x="0" y="1882903"/>
                    <a:pt x="0" y="1870195"/>
                  </a:cubicBezTo>
                  <a:lnTo>
                    <a:pt x="0" y="47917"/>
                  </a:lnTo>
                  <a:cubicBezTo>
                    <a:pt x="0" y="35208"/>
                    <a:pt x="5048" y="23021"/>
                    <a:pt x="14034" y="14034"/>
                  </a:cubicBezTo>
                  <a:cubicBezTo>
                    <a:pt x="23021" y="5048"/>
                    <a:pt x="35208" y="0"/>
                    <a:pt x="47917" y="0"/>
                  </a:cubicBezTo>
                  <a:close/>
                </a:path>
              </a:pathLst>
            </a:custGeom>
            <a:solidFill>
              <a:srgbClr val="F0C8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6"/>
            <p:cNvSpPr txBox="1"/>
            <p:nvPr/>
          </p:nvSpPr>
          <p:spPr>
            <a:xfrm>
              <a:off x="0" y="-19050"/>
              <a:ext cx="2170200" cy="193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6"/>
          <p:cNvGrpSpPr/>
          <p:nvPr/>
        </p:nvGrpSpPr>
        <p:grpSpPr>
          <a:xfrm>
            <a:off x="0" y="3612941"/>
            <a:ext cx="5588277" cy="7355210"/>
            <a:chOff x="0" y="-19050"/>
            <a:chExt cx="1471800" cy="1937162"/>
          </a:xfrm>
        </p:grpSpPr>
        <p:sp>
          <p:nvSpPr>
            <p:cNvPr id="36" name="Google Shape;36;p6"/>
            <p:cNvSpPr/>
            <p:nvPr/>
          </p:nvSpPr>
          <p:spPr>
            <a:xfrm>
              <a:off x="0" y="0"/>
              <a:ext cx="1471800" cy="1918112"/>
            </a:xfrm>
            <a:custGeom>
              <a:rect b="b" l="l" r="r" t="t"/>
              <a:pathLst>
                <a:path extrusionOk="0" h="1918112" w="1471800">
                  <a:moveTo>
                    <a:pt x="70655" y="0"/>
                  </a:moveTo>
                  <a:lnTo>
                    <a:pt x="1401144" y="0"/>
                  </a:lnTo>
                  <a:cubicBezTo>
                    <a:pt x="1440166" y="0"/>
                    <a:pt x="1471800" y="31633"/>
                    <a:pt x="1471800" y="70655"/>
                  </a:cubicBezTo>
                  <a:lnTo>
                    <a:pt x="1471800" y="1847457"/>
                  </a:lnTo>
                  <a:cubicBezTo>
                    <a:pt x="1471800" y="1866196"/>
                    <a:pt x="1464355" y="1884167"/>
                    <a:pt x="1451105" y="1897417"/>
                  </a:cubicBezTo>
                  <a:cubicBezTo>
                    <a:pt x="1437855" y="1910668"/>
                    <a:pt x="1419883" y="1918112"/>
                    <a:pt x="1401144" y="1918112"/>
                  </a:cubicBezTo>
                  <a:lnTo>
                    <a:pt x="70655" y="1918112"/>
                  </a:lnTo>
                  <a:cubicBezTo>
                    <a:pt x="31633" y="1918112"/>
                    <a:pt x="0" y="1886478"/>
                    <a:pt x="0" y="1847457"/>
                  </a:cubicBezTo>
                  <a:lnTo>
                    <a:pt x="0" y="70655"/>
                  </a:lnTo>
                  <a:cubicBezTo>
                    <a:pt x="0" y="51916"/>
                    <a:pt x="7444" y="33945"/>
                    <a:pt x="20694" y="20694"/>
                  </a:cubicBezTo>
                  <a:cubicBezTo>
                    <a:pt x="33945" y="7444"/>
                    <a:pt x="51916" y="0"/>
                    <a:pt x="70655" y="0"/>
                  </a:cubicBezTo>
                  <a:close/>
                </a:path>
              </a:pathLst>
            </a:custGeom>
            <a:solidFill>
              <a:srgbClr val="F0C8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6"/>
            <p:cNvSpPr txBox="1"/>
            <p:nvPr/>
          </p:nvSpPr>
          <p:spPr>
            <a:xfrm>
              <a:off x="0" y="-19050"/>
              <a:ext cx="1471800" cy="193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873838" y="4391675"/>
            <a:ext cx="3840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2" type="subTitle"/>
          </p:nvPr>
        </p:nvSpPr>
        <p:spPr>
          <a:xfrm>
            <a:off x="5915113" y="4391675"/>
            <a:ext cx="3840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subTitle"/>
          </p:nvPr>
        </p:nvSpPr>
        <p:spPr>
          <a:xfrm>
            <a:off x="12427588" y="4391675"/>
            <a:ext cx="3840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pic>
        <p:nvPicPr>
          <p:cNvPr id="41" name="Google Shape;4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970021" y="-1080425"/>
            <a:ext cx="4600012" cy="40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962" y="8911638"/>
            <a:ext cx="2338225" cy="2056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2364025" y="1859025"/>
            <a:ext cx="12652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3903125" y="4596675"/>
            <a:ext cx="62526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5925" lvl="0" marL="4572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950"/>
              <a:buChar char="•"/>
              <a:defRPr>
                <a:solidFill>
                  <a:srgbClr val="000000"/>
                </a:solidFill>
              </a:defRPr>
            </a:lvl1pPr>
            <a:lvl2pPr indent="-415925" lvl="1" marL="9144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950"/>
              <a:buChar char="–"/>
              <a:defRPr>
                <a:solidFill>
                  <a:srgbClr val="000000"/>
                </a:solidFill>
              </a:defRPr>
            </a:lvl2pPr>
            <a:lvl3pPr indent="-415925" lvl="2" marL="1371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950"/>
              <a:buChar char="•"/>
              <a:defRPr>
                <a:solidFill>
                  <a:srgbClr val="000000"/>
                </a:solidFill>
              </a:defRPr>
            </a:lvl3pPr>
            <a:lvl4pPr indent="-415925" lvl="3" marL="18288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2950"/>
              <a:buChar char="–"/>
              <a:defRPr>
                <a:solidFill>
                  <a:srgbClr val="000000"/>
                </a:solidFill>
              </a:defRPr>
            </a:lvl4pPr>
            <a:lvl5pPr indent="-415925" lvl="4" marL="22860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2950"/>
              <a:buChar char="»"/>
              <a:defRPr>
                <a:solidFill>
                  <a:srgbClr val="000000"/>
                </a:solidFill>
              </a:defRPr>
            </a:lvl5pPr>
            <a:lvl6pPr indent="-415925" lvl="5" marL="27432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2950"/>
              <a:buChar char="•"/>
              <a:defRPr>
                <a:solidFill>
                  <a:srgbClr val="000000"/>
                </a:solidFill>
              </a:defRPr>
            </a:lvl6pPr>
            <a:lvl7pPr indent="-415925" lvl="6" marL="32004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2950"/>
              <a:buChar char="•"/>
              <a:defRPr>
                <a:solidFill>
                  <a:srgbClr val="000000"/>
                </a:solidFill>
              </a:defRPr>
            </a:lvl7pPr>
            <a:lvl8pPr indent="-415925" lvl="7" marL="3657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2950"/>
              <a:buChar char="•"/>
              <a:defRPr>
                <a:solidFill>
                  <a:srgbClr val="000000"/>
                </a:solidFill>
              </a:defRPr>
            </a:lvl8pPr>
            <a:lvl9pPr indent="-415925" lvl="8" marL="41148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2950"/>
              <a:buChar char="•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8786975" y="4596675"/>
            <a:ext cx="63876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5925" lvl="0" marL="4572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950"/>
              <a:buChar char="•"/>
              <a:defRPr>
                <a:solidFill>
                  <a:srgbClr val="000000"/>
                </a:solidFill>
              </a:defRPr>
            </a:lvl1pPr>
            <a:lvl2pPr indent="-415925" lvl="1" marL="9144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950"/>
              <a:buChar char="–"/>
              <a:defRPr>
                <a:solidFill>
                  <a:srgbClr val="000000"/>
                </a:solidFill>
              </a:defRPr>
            </a:lvl2pPr>
            <a:lvl3pPr indent="-415925" lvl="2" marL="1371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950"/>
              <a:buChar char="•"/>
              <a:defRPr>
                <a:solidFill>
                  <a:srgbClr val="000000"/>
                </a:solidFill>
              </a:defRPr>
            </a:lvl3pPr>
            <a:lvl4pPr indent="-415925" lvl="3" marL="18288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2950"/>
              <a:buChar char="–"/>
              <a:defRPr>
                <a:solidFill>
                  <a:srgbClr val="000000"/>
                </a:solidFill>
              </a:defRPr>
            </a:lvl4pPr>
            <a:lvl5pPr indent="-415925" lvl="4" marL="22860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2950"/>
              <a:buChar char="»"/>
              <a:defRPr>
                <a:solidFill>
                  <a:srgbClr val="000000"/>
                </a:solidFill>
              </a:defRPr>
            </a:lvl5pPr>
            <a:lvl6pPr indent="-415925" lvl="5" marL="27432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2950"/>
              <a:buChar char="•"/>
              <a:defRPr>
                <a:solidFill>
                  <a:srgbClr val="000000"/>
                </a:solidFill>
              </a:defRPr>
            </a:lvl6pPr>
            <a:lvl7pPr indent="-415925" lvl="6" marL="32004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2950"/>
              <a:buChar char="•"/>
              <a:defRPr>
                <a:solidFill>
                  <a:srgbClr val="000000"/>
                </a:solidFill>
              </a:defRPr>
            </a:lvl7pPr>
            <a:lvl8pPr indent="-415925" lvl="7" marL="3657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2950"/>
              <a:buChar char="•"/>
              <a:defRPr>
                <a:solidFill>
                  <a:srgbClr val="000000"/>
                </a:solidFill>
              </a:defRPr>
            </a:lvl8pPr>
            <a:lvl9pPr indent="-415925" lvl="8" marL="41148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2950"/>
              <a:buChar char="•"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6350" y="6570375"/>
            <a:ext cx="2895200" cy="324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99561">
            <a:off x="15035400" y="-789125"/>
            <a:ext cx="3172508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2364025" y="1859025"/>
            <a:ext cx="12652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1" name="Google Shape;51;p8"/>
          <p:cNvGrpSpPr/>
          <p:nvPr/>
        </p:nvGrpSpPr>
        <p:grpSpPr>
          <a:xfrm>
            <a:off x="5987703" y="4511260"/>
            <a:ext cx="5794449" cy="7355210"/>
            <a:chOff x="0" y="-19050"/>
            <a:chExt cx="1526100" cy="1937162"/>
          </a:xfrm>
        </p:grpSpPr>
        <p:sp>
          <p:nvSpPr>
            <p:cNvPr id="52" name="Google Shape;52;p8"/>
            <p:cNvSpPr/>
            <p:nvPr/>
          </p:nvSpPr>
          <p:spPr>
            <a:xfrm>
              <a:off x="0" y="0"/>
              <a:ext cx="1525951" cy="1918112"/>
            </a:xfrm>
            <a:custGeom>
              <a:rect b="b" l="l" r="r" t="t"/>
              <a:pathLst>
                <a:path extrusionOk="0" h="1918112" w="1525951">
                  <a:moveTo>
                    <a:pt x="68148" y="0"/>
                  </a:moveTo>
                  <a:lnTo>
                    <a:pt x="1457804" y="0"/>
                  </a:lnTo>
                  <a:cubicBezTo>
                    <a:pt x="1495441" y="0"/>
                    <a:pt x="1525951" y="30511"/>
                    <a:pt x="1525951" y="68148"/>
                  </a:cubicBezTo>
                  <a:lnTo>
                    <a:pt x="1525951" y="1849964"/>
                  </a:lnTo>
                  <a:cubicBezTo>
                    <a:pt x="1525951" y="1887601"/>
                    <a:pt x="1495441" y="1918112"/>
                    <a:pt x="1457804" y="1918112"/>
                  </a:cubicBezTo>
                  <a:lnTo>
                    <a:pt x="68148" y="1918112"/>
                  </a:lnTo>
                  <a:cubicBezTo>
                    <a:pt x="30511" y="1918112"/>
                    <a:pt x="0" y="1887601"/>
                    <a:pt x="0" y="1849964"/>
                  </a:cubicBezTo>
                  <a:lnTo>
                    <a:pt x="0" y="68148"/>
                  </a:lnTo>
                  <a:cubicBezTo>
                    <a:pt x="0" y="30511"/>
                    <a:pt x="30511" y="0"/>
                    <a:pt x="68148" y="0"/>
                  </a:cubicBezTo>
                  <a:close/>
                </a:path>
              </a:pathLst>
            </a:custGeom>
            <a:solidFill>
              <a:srgbClr val="F0C8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 txBox="1"/>
            <p:nvPr/>
          </p:nvSpPr>
          <p:spPr>
            <a:xfrm>
              <a:off x="0" y="-19050"/>
              <a:ext cx="1526100" cy="193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8"/>
          <p:cNvGrpSpPr/>
          <p:nvPr/>
        </p:nvGrpSpPr>
        <p:grpSpPr>
          <a:xfrm>
            <a:off x="11962524" y="4511260"/>
            <a:ext cx="6930352" cy="7355210"/>
            <a:chOff x="0" y="-19050"/>
            <a:chExt cx="1825266" cy="1937162"/>
          </a:xfrm>
        </p:grpSpPr>
        <p:sp>
          <p:nvSpPr>
            <p:cNvPr id="55" name="Google Shape;55;p8"/>
            <p:cNvSpPr/>
            <p:nvPr/>
          </p:nvSpPr>
          <p:spPr>
            <a:xfrm>
              <a:off x="0" y="0"/>
              <a:ext cx="1825266" cy="1918112"/>
            </a:xfrm>
            <a:custGeom>
              <a:rect b="b" l="l" r="r" t="t"/>
              <a:pathLst>
                <a:path extrusionOk="0" h="1918112" w="1825266">
                  <a:moveTo>
                    <a:pt x="56973" y="0"/>
                  </a:moveTo>
                  <a:lnTo>
                    <a:pt x="1768294" y="0"/>
                  </a:lnTo>
                  <a:cubicBezTo>
                    <a:pt x="1783404" y="0"/>
                    <a:pt x="1797895" y="6002"/>
                    <a:pt x="1808579" y="16687"/>
                  </a:cubicBezTo>
                  <a:cubicBezTo>
                    <a:pt x="1819264" y="27371"/>
                    <a:pt x="1825266" y="41863"/>
                    <a:pt x="1825266" y="56973"/>
                  </a:cubicBezTo>
                  <a:lnTo>
                    <a:pt x="1825266" y="1861139"/>
                  </a:lnTo>
                  <a:cubicBezTo>
                    <a:pt x="1825266" y="1876249"/>
                    <a:pt x="1819264" y="1890740"/>
                    <a:pt x="1808579" y="1901425"/>
                  </a:cubicBezTo>
                  <a:cubicBezTo>
                    <a:pt x="1797895" y="1912109"/>
                    <a:pt x="1783404" y="1918112"/>
                    <a:pt x="1768294" y="1918112"/>
                  </a:cubicBezTo>
                  <a:lnTo>
                    <a:pt x="56973" y="1918112"/>
                  </a:lnTo>
                  <a:cubicBezTo>
                    <a:pt x="41863" y="1918112"/>
                    <a:pt x="27371" y="1912109"/>
                    <a:pt x="16687" y="1901425"/>
                  </a:cubicBezTo>
                  <a:cubicBezTo>
                    <a:pt x="6002" y="1890740"/>
                    <a:pt x="0" y="1876249"/>
                    <a:pt x="0" y="1861139"/>
                  </a:cubicBezTo>
                  <a:lnTo>
                    <a:pt x="0" y="56973"/>
                  </a:lnTo>
                  <a:cubicBezTo>
                    <a:pt x="0" y="41863"/>
                    <a:pt x="6002" y="27371"/>
                    <a:pt x="16687" y="16687"/>
                  </a:cubicBezTo>
                  <a:cubicBezTo>
                    <a:pt x="27371" y="6002"/>
                    <a:pt x="41863" y="0"/>
                    <a:pt x="56973" y="0"/>
                  </a:cubicBezTo>
                  <a:close/>
                </a:path>
              </a:pathLst>
            </a:custGeom>
            <a:solidFill>
              <a:srgbClr val="F0C8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 txBox="1"/>
            <p:nvPr/>
          </p:nvSpPr>
          <p:spPr>
            <a:xfrm>
              <a:off x="0" y="-19050"/>
              <a:ext cx="1825200" cy="193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8"/>
          <p:cNvGrpSpPr/>
          <p:nvPr/>
        </p:nvGrpSpPr>
        <p:grpSpPr>
          <a:xfrm>
            <a:off x="-177182" y="4511260"/>
            <a:ext cx="5988091" cy="7355210"/>
            <a:chOff x="0" y="-19050"/>
            <a:chExt cx="1577100" cy="1937162"/>
          </a:xfrm>
        </p:grpSpPr>
        <p:sp>
          <p:nvSpPr>
            <p:cNvPr id="58" name="Google Shape;58;p8"/>
            <p:cNvSpPr/>
            <p:nvPr/>
          </p:nvSpPr>
          <p:spPr>
            <a:xfrm>
              <a:off x="0" y="0"/>
              <a:ext cx="1577008" cy="1918112"/>
            </a:xfrm>
            <a:custGeom>
              <a:rect b="b" l="l" r="r" t="t"/>
              <a:pathLst>
                <a:path extrusionOk="0" h="1918112" w="1577008">
                  <a:moveTo>
                    <a:pt x="65941" y="0"/>
                  </a:moveTo>
                  <a:lnTo>
                    <a:pt x="1511067" y="0"/>
                  </a:lnTo>
                  <a:cubicBezTo>
                    <a:pt x="1528555" y="0"/>
                    <a:pt x="1545328" y="6947"/>
                    <a:pt x="1557694" y="19314"/>
                  </a:cubicBezTo>
                  <a:cubicBezTo>
                    <a:pt x="1570061" y="31680"/>
                    <a:pt x="1577008" y="48453"/>
                    <a:pt x="1577008" y="65941"/>
                  </a:cubicBezTo>
                  <a:lnTo>
                    <a:pt x="1577008" y="1852170"/>
                  </a:lnTo>
                  <a:cubicBezTo>
                    <a:pt x="1577008" y="1869659"/>
                    <a:pt x="1570061" y="1886432"/>
                    <a:pt x="1557694" y="1898798"/>
                  </a:cubicBezTo>
                  <a:cubicBezTo>
                    <a:pt x="1545328" y="1911164"/>
                    <a:pt x="1528555" y="1918112"/>
                    <a:pt x="1511067" y="1918112"/>
                  </a:cubicBezTo>
                  <a:lnTo>
                    <a:pt x="65941" y="1918112"/>
                  </a:lnTo>
                  <a:cubicBezTo>
                    <a:pt x="48453" y="1918112"/>
                    <a:pt x="31680" y="1911164"/>
                    <a:pt x="19314" y="1898798"/>
                  </a:cubicBezTo>
                  <a:cubicBezTo>
                    <a:pt x="6947" y="1886432"/>
                    <a:pt x="0" y="1869659"/>
                    <a:pt x="0" y="1852170"/>
                  </a:cubicBezTo>
                  <a:lnTo>
                    <a:pt x="0" y="65941"/>
                  </a:lnTo>
                  <a:cubicBezTo>
                    <a:pt x="0" y="48453"/>
                    <a:pt x="6947" y="31680"/>
                    <a:pt x="19314" y="19314"/>
                  </a:cubicBezTo>
                  <a:cubicBezTo>
                    <a:pt x="31680" y="6947"/>
                    <a:pt x="48453" y="0"/>
                    <a:pt x="65941" y="0"/>
                  </a:cubicBezTo>
                  <a:close/>
                </a:path>
              </a:pathLst>
            </a:custGeom>
            <a:solidFill>
              <a:srgbClr val="F0C8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8"/>
            <p:cNvSpPr txBox="1"/>
            <p:nvPr/>
          </p:nvSpPr>
          <p:spPr>
            <a:xfrm>
              <a:off x="0" y="-19050"/>
              <a:ext cx="1577100" cy="193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8"/>
          <p:cNvSpPr txBox="1"/>
          <p:nvPr>
            <p:ph idx="1" type="subTitle"/>
          </p:nvPr>
        </p:nvSpPr>
        <p:spPr>
          <a:xfrm>
            <a:off x="896463" y="5093325"/>
            <a:ext cx="3840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2" type="subTitle"/>
          </p:nvPr>
        </p:nvSpPr>
        <p:spPr>
          <a:xfrm>
            <a:off x="6769813" y="5093325"/>
            <a:ext cx="3840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3" type="subTitle"/>
          </p:nvPr>
        </p:nvSpPr>
        <p:spPr>
          <a:xfrm>
            <a:off x="13032763" y="5093325"/>
            <a:ext cx="3840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pic>
        <p:nvPicPr>
          <p:cNvPr id="63" name="Google Shape;6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28437">
            <a:off x="14602153" y="-1144406"/>
            <a:ext cx="3004671" cy="3247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67629" y="7632000"/>
            <a:ext cx="3153874" cy="37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bg>
      <p:bgPr>
        <a:solidFill>
          <a:schemeClr val="dk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 flipH="1">
            <a:off x="9784005" y="-11798"/>
            <a:ext cx="8503995" cy="10289001"/>
          </a:xfrm>
          <a:custGeom>
            <a:rect b="b" l="l" r="r" t="t"/>
            <a:pathLst>
              <a:path extrusionOk="0" h="4946635" w="4088459">
                <a:moveTo>
                  <a:pt x="4088459" y="0"/>
                </a:moveTo>
                <a:lnTo>
                  <a:pt x="934731" y="0"/>
                </a:lnTo>
                <a:cubicBezTo>
                  <a:pt x="419126" y="0"/>
                  <a:pt x="0" y="507102"/>
                  <a:pt x="0" y="1130933"/>
                </a:cubicBezTo>
                <a:lnTo>
                  <a:pt x="0" y="4946635"/>
                </a:lnTo>
                <a:lnTo>
                  <a:pt x="4088459" y="4946635"/>
                </a:lnTo>
                <a:lnTo>
                  <a:pt x="4088459" y="0"/>
                </a:lnTo>
                <a:close/>
              </a:path>
            </a:pathLst>
          </a:custGeom>
          <a:solidFill>
            <a:srgbClr val="F0C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 txBox="1"/>
          <p:nvPr>
            <p:ph type="title"/>
          </p:nvPr>
        </p:nvSpPr>
        <p:spPr>
          <a:xfrm>
            <a:off x="1095188" y="1503475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/>
          <p:nvPr>
            <p:ph idx="2" type="pic"/>
          </p:nvPr>
        </p:nvSpPr>
        <p:spPr>
          <a:xfrm>
            <a:off x="11080750" y="2308450"/>
            <a:ext cx="5486400" cy="68073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9"/>
          <p:cNvSpPr txBox="1"/>
          <p:nvPr>
            <p:ph idx="3" type="title"/>
          </p:nvPr>
        </p:nvSpPr>
        <p:spPr>
          <a:xfrm>
            <a:off x="815150" y="2308450"/>
            <a:ext cx="86028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0"/>
              <a:buFont typeface="Calibri"/>
              <a:buNone/>
              <a:defRPr b="1" sz="9900"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" type="subTitle"/>
          </p:nvPr>
        </p:nvSpPr>
        <p:spPr>
          <a:xfrm>
            <a:off x="404400" y="736315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pic>
        <p:nvPicPr>
          <p:cNvPr id="71" name="Google Shape;7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163476">
            <a:off x="-1353329" y="-1590265"/>
            <a:ext cx="4361035" cy="369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12388" y="7737300"/>
            <a:ext cx="3369225" cy="285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2850" y="-667900"/>
            <a:ext cx="3172508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64025" y="1859025"/>
            <a:ext cx="12652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50"/>
              <a:buFont typeface="Calistoga"/>
              <a:buNone/>
              <a:defRPr i="0" sz="9950" u="none" cap="none" strike="noStrike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092975" y="46783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5925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950"/>
              <a:buFont typeface="Sarabun Medium"/>
              <a:buChar char="•"/>
              <a:defRPr i="0" sz="2950" u="none" cap="none" strike="noStrike">
                <a:solidFill>
                  <a:schemeClr val="lt1"/>
                </a:solidFill>
                <a:latin typeface="Sarabun Medium"/>
                <a:ea typeface="Sarabun Medium"/>
                <a:cs typeface="Sarabun Medium"/>
                <a:sym typeface="Sarabun Medium"/>
              </a:defRPr>
            </a:lvl1pPr>
            <a:lvl2pPr indent="-415925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950"/>
              <a:buFont typeface="Sarabun Medium"/>
              <a:buChar char="–"/>
              <a:defRPr i="0" sz="2950" u="none" cap="none" strike="noStrike">
                <a:solidFill>
                  <a:schemeClr val="lt1"/>
                </a:solidFill>
                <a:latin typeface="Sarabun Medium"/>
                <a:ea typeface="Sarabun Medium"/>
                <a:cs typeface="Sarabun Medium"/>
                <a:sym typeface="Sarabun Medium"/>
              </a:defRPr>
            </a:lvl2pPr>
            <a:lvl3pPr indent="-415925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950"/>
              <a:buFont typeface="Sarabun Medium"/>
              <a:buChar char="•"/>
              <a:defRPr i="0" sz="2950" u="none" cap="none" strike="noStrike">
                <a:solidFill>
                  <a:schemeClr val="lt1"/>
                </a:solidFill>
                <a:latin typeface="Sarabun Medium"/>
                <a:ea typeface="Sarabun Medium"/>
                <a:cs typeface="Sarabun Medium"/>
                <a:sym typeface="Sarabun Medium"/>
              </a:defRPr>
            </a:lvl3pPr>
            <a:lvl4pPr indent="-415925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950"/>
              <a:buFont typeface="Sarabun Medium"/>
              <a:buChar char="–"/>
              <a:defRPr i="0" sz="2950" u="none" cap="none" strike="noStrike">
                <a:solidFill>
                  <a:schemeClr val="lt1"/>
                </a:solidFill>
                <a:latin typeface="Sarabun Medium"/>
                <a:ea typeface="Sarabun Medium"/>
                <a:cs typeface="Sarabun Medium"/>
                <a:sym typeface="Sarabun Medium"/>
              </a:defRPr>
            </a:lvl4pPr>
            <a:lvl5pPr indent="-415925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950"/>
              <a:buFont typeface="Sarabun Medium"/>
              <a:buChar char="»"/>
              <a:defRPr i="0" sz="2950" u="none" cap="none" strike="noStrike">
                <a:solidFill>
                  <a:schemeClr val="lt1"/>
                </a:solidFill>
                <a:latin typeface="Sarabun Medium"/>
                <a:ea typeface="Sarabun Medium"/>
                <a:cs typeface="Sarabun Medium"/>
                <a:sym typeface="Sarabun Medium"/>
              </a:defRPr>
            </a:lvl5pPr>
            <a:lvl6pPr indent="-415925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950"/>
              <a:buFont typeface="Sarabun Medium"/>
              <a:buChar char="•"/>
              <a:defRPr i="0" sz="2950" u="none" cap="none" strike="noStrike">
                <a:solidFill>
                  <a:schemeClr val="lt1"/>
                </a:solidFill>
                <a:latin typeface="Sarabun Medium"/>
                <a:ea typeface="Sarabun Medium"/>
                <a:cs typeface="Sarabun Medium"/>
                <a:sym typeface="Sarabun Medium"/>
              </a:defRPr>
            </a:lvl6pPr>
            <a:lvl7pPr indent="-415925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950"/>
              <a:buFont typeface="Sarabun Medium"/>
              <a:buChar char="•"/>
              <a:defRPr i="0" sz="2950" u="none" cap="none" strike="noStrike">
                <a:solidFill>
                  <a:schemeClr val="lt1"/>
                </a:solidFill>
                <a:latin typeface="Sarabun Medium"/>
                <a:ea typeface="Sarabun Medium"/>
                <a:cs typeface="Sarabun Medium"/>
                <a:sym typeface="Sarabun Medium"/>
              </a:defRPr>
            </a:lvl7pPr>
            <a:lvl8pPr indent="-415925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950"/>
              <a:buFont typeface="Sarabun Medium"/>
              <a:buChar char="•"/>
              <a:defRPr i="0" sz="2950" u="none" cap="none" strike="noStrike">
                <a:solidFill>
                  <a:schemeClr val="lt1"/>
                </a:solidFill>
                <a:latin typeface="Sarabun Medium"/>
                <a:ea typeface="Sarabun Medium"/>
                <a:cs typeface="Sarabun Medium"/>
                <a:sym typeface="Sarabun Medium"/>
              </a:defRPr>
            </a:lvl8pPr>
            <a:lvl9pPr indent="-415925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950"/>
              <a:buFont typeface="Sarabun Medium"/>
              <a:buChar char="•"/>
              <a:defRPr i="0" sz="2950" u="none" cap="none" strike="noStrike">
                <a:solidFill>
                  <a:schemeClr val="lt1"/>
                </a:solidFill>
                <a:latin typeface="Sarabun Medium"/>
                <a:ea typeface="Sarabun Medium"/>
                <a:cs typeface="Sarabun Medium"/>
                <a:sym typeface="Sarabun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39.png"/><Relationship Id="rId5" Type="http://schemas.openxmlformats.org/officeDocument/2006/relationships/image" Target="../media/image4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42.png"/><Relationship Id="rId5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7.png"/><Relationship Id="rId4" Type="http://schemas.openxmlformats.org/officeDocument/2006/relationships/image" Target="../media/image32.png"/><Relationship Id="rId5" Type="http://schemas.openxmlformats.org/officeDocument/2006/relationships/image" Target="../media/image13.png"/><Relationship Id="rId6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Relationship Id="rId4" Type="http://schemas.openxmlformats.org/officeDocument/2006/relationships/image" Target="../media/image52.png"/><Relationship Id="rId5" Type="http://schemas.openxmlformats.org/officeDocument/2006/relationships/image" Target="../media/image51.png"/><Relationship Id="rId6" Type="http://schemas.openxmlformats.org/officeDocument/2006/relationships/image" Target="../media/image6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47.png"/><Relationship Id="rId11" Type="http://schemas.openxmlformats.org/officeDocument/2006/relationships/image" Target="../media/image12.png"/><Relationship Id="rId10" Type="http://schemas.openxmlformats.org/officeDocument/2006/relationships/image" Target="../media/image34.png"/><Relationship Id="rId9" Type="http://schemas.openxmlformats.org/officeDocument/2006/relationships/image" Target="../media/image38.png"/><Relationship Id="rId5" Type="http://schemas.openxmlformats.org/officeDocument/2006/relationships/image" Target="../media/image15.png"/><Relationship Id="rId6" Type="http://schemas.openxmlformats.org/officeDocument/2006/relationships/image" Target="../media/image43.png"/><Relationship Id="rId7" Type="http://schemas.openxmlformats.org/officeDocument/2006/relationships/image" Target="../media/image26.png"/><Relationship Id="rId8" Type="http://schemas.openxmlformats.org/officeDocument/2006/relationships/image" Target="../media/image5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3.png"/><Relationship Id="rId4" Type="http://schemas.openxmlformats.org/officeDocument/2006/relationships/image" Target="../media/image59.png"/><Relationship Id="rId5" Type="http://schemas.openxmlformats.org/officeDocument/2006/relationships/image" Target="../media/image56.png"/><Relationship Id="rId6" Type="http://schemas.openxmlformats.org/officeDocument/2006/relationships/image" Target="../media/image58.png"/><Relationship Id="rId7" Type="http://schemas.openxmlformats.org/officeDocument/2006/relationships/image" Target="../media/image6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22.png"/><Relationship Id="rId6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10.png"/><Relationship Id="rId5" Type="http://schemas.openxmlformats.org/officeDocument/2006/relationships/image" Target="../media/image30.png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3.png"/><Relationship Id="rId4" Type="http://schemas.openxmlformats.org/officeDocument/2006/relationships/image" Target="../media/image35.png"/><Relationship Id="rId5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C85B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0"/>
          <p:cNvGrpSpPr/>
          <p:nvPr/>
        </p:nvGrpSpPr>
        <p:grpSpPr>
          <a:xfrm>
            <a:off x="1028700" y="2276907"/>
            <a:ext cx="10885969" cy="6321838"/>
            <a:chOff x="0" y="-19050"/>
            <a:chExt cx="2867086" cy="1665011"/>
          </a:xfrm>
        </p:grpSpPr>
        <p:sp>
          <p:nvSpPr>
            <p:cNvPr id="79" name="Google Shape;79;p10"/>
            <p:cNvSpPr/>
            <p:nvPr/>
          </p:nvSpPr>
          <p:spPr>
            <a:xfrm>
              <a:off x="0" y="0"/>
              <a:ext cx="2867086" cy="1645961"/>
            </a:xfrm>
            <a:custGeom>
              <a:rect b="b" l="l" r="r" t="t"/>
              <a:pathLst>
                <a:path extrusionOk="0" h="1645961" w="2867086">
                  <a:moveTo>
                    <a:pt x="19913" y="0"/>
                  </a:moveTo>
                  <a:lnTo>
                    <a:pt x="2847173" y="0"/>
                  </a:lnTo>
                  <a:cubicBezTo>
                    <a:pt x="2852455" y="0"/>
                    <a:pt x="2857520" y="2098"/>
                    <a:pt x="2861254" y="5832"/>
                  </a:cubicBezTo>
                  <a:cubicBezTo>
                    <a:pt x="2864988" y="9567"/>
                    <a:pt x="2867086" y="14632"/>
                    <a:pt x="2867086" y="19913"/>
                  </a:cubicBezTo>
                  <a:lnTo>
                    <a:pt x="2867086" y="1626048"/>
                  </a:lnTo>
                  <a:cubicBezTo>
                    <a:pt x="2867086" y="1631329"/>
                    <a:pt x="2864988" y="1636394"/>
                    <a:pt x="2861254" y="1640129"/>
                  </a:cubicBezTo>
                  <a:cubicBezTo>
                    <a:pt x="2857520" y="1643863"/>
                    <a:pt x="2852455" y="1645961"/>
                    <a:pt x="2847173" y="1645961"/>
                  </a:cubicBezTo>
                  <a:lnTo>
                    <a:pt x="19913" y="1645961"/>
                  </a:lnTo>
                  <a:cubicBezTo>
                    <a:pt x="8915" y="1645961"/>
                    <a:pt x="0" y="1637046"/>
                    <a:pt x="0" y="1626048"/>
                  </a:cubicBezTo>
                  <a:lnTo>
                    <a:pt x="0" y="19913"/>
                  </a:lnTo>
                  <a:cubicBezTo>
                    <a:pt x="0" y="14632"/>
                    <a:pt x="2098" y="9567"/>
                    <a:pt x="5832" y="5832"/>
                  </a:cubicBezTo>
                  <a:cubicBezTo>
                    <a:pt x="9567" y="2098"/>
                    <a:pt x="14632" y="0"/>
                    <a:pt x="19913" y="0"/>
                  </a:cubicBez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0"/>
            <p:cNvSpPr txBox="1"/>
            <p:nvPr/>
          </p:nvSpPr>
          <p:spPr>
            <a:xfrm>
              <a:off x="0" y="-19050"/>
              <a:ext cx="2867086" cy="1665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10"/>
          <p:cNvSpPr/>
          <p:nvPr/>
        </p:nvSpPr>
        <p:spPr>
          <a:xfrm>
            <a:off x="11015345" y="629407"/>
            <a:ext cx="6867769" cy="9953288"/>
          </a:xfrm>
          <a:custGeom>
            <a:rect b="b" l="l" r="r" t="t"/>
            <a:pathLst>
              <a:path extrusionOk="0" h="9953288" w="6867769">
                <a:moveTo>
                  <a:pt x="0" y="0"/>
                </a:moveTo>
                <a:lnTo>
                  <a:pt x="6867769" y="0"/>
                </a:lnTo>
                <a:lnTo>
                  <a:pt x="6867769" y="9953288"/>
                </a:lnTo>
                <a:lnTo>
                  <a:pt x="0" y="99532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82" name="Google Shape;82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330650" y="7607688"/>
            <a:ext cx="6238775" cy="3301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503977" y="-751225"/>
            <a:ext cx="6418826" cy="40811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"/>
          <p:cNvSpPr txBox="1"/>
          <p:nvPr/>
        </p:nvSpPr>
        <p:spPr>
          <a:xfrm>
            <a:off x="1873936" y="2565212"/>
            <a:ext cx="9357300" cy="46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F0C85B"/>
                </a:solidFill>
                <a:latin typeface="Calistoga"/>
                <a:ea typeface="Calistoga"/>
                <a:cs typeface="Calistoga"/>
                <a:sym typeface="Calistoga"/>
              </a:rPr>
              <a:t>Factors, Multiple and </a:t>
            </a:r>
            <a:endParaRPr b="1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F0C85B"/>
                </a:solidFill>
                <a:latin typeface="Calistoga"/>
                <a:ea typeface="Calistoga"/>
                <a:cs typeface="Calistoga"/>
                <a:sym typeface="Calistoga"/>
              </a:rPr>
              <a:t>Shape Pattern </a:t>
            </a:r>
            <a:endParaRPr b="1"/>
          </a:p>
        </p:txBody>
      </p:sp>
      <p:sp>
        <p:nvSpPr>
          <p:cNvPr id="85" name="Google Shape;85;p10"/>
          <p:cNvSpPr/>
          <p:nvPr/>
        </p:nvSpPr>
        <p:spPr>
          <a:xfrm rot="1057145">
            <a:off x="10590380" y="3092319"/>
            <a:ext cx="509956" cy="942183"/>
          </a:xfrm>
          <a:custGeom>
            <a:rect b="b" l="l" r="r" t="t"/>
            <a:pathLst>
              <a:path extrusionOk="0" h="942767" w="510272">
                <a:moveTo>
                  <a:pt x="0" y="0"/>
                </a:moveTo>
                <a:lnTo>
                  <a:pt x="510272" y="0"/>
                </a:lnTo>
                <a:lnTo>
                  <a:pt x="510272" y="942767"/>
                </a:lnTo>
                <a:lnTo>
                  <a:pt x="0" y="942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0"/>
          <p:cNvSpPr txBox="1"/>
          <p:nvPr/>
        </p:nvSpPr>
        <p:spPr>
          <a:xfrm>
            <a:off x="3502052" y="7473212"/>
            <a:ext cx="6101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24" u="none" cap="none" strike="noStrike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Lesson for High School</a:t>
            </a:r>
            <a:endParaRPr/>
          </a:p>
        </p:txBody>
      </p:sp>
      <p:pic>
        <p:nvPicPr>
          <p:cNvPr id="87" name="Google Shape;87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57115">
            <a:off x="15653299" y="2857392"/>
            <a:ext cx="1316050" cy="172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620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"/>
          <p:cNvSpPr/>
          <p:nvPr/>
        </p:nvSpPr>
        <p:spPr>
          <a:xfrm flipH="1">
            <a:off x="10715849" y="-11798"/>
            <a:ext cx="7572151" cy="10287000"/>
          </a:xfrm>
          <a:custGeom>
            <a:rect b="b" l="l" r="r" t="t"/>
            <a:pathLst>
              <a:path extrusionOk="0" h="4946635" w="3641165">
                <a:moveTo>
                  <a:pt x="3641165" y="0"/>
                </a:moveTo>
                <a:lnTo>
                  <a:pt x="832468" y="0"/>
                </a:lnTo>
                <a:cubicBezTo>
                  <a:pt x="373272" y="0"/>
                  <a:pt x="0" y="507102"/>
                  <a:pt x="0" y="1130933"/>
                </a:cubicBezTo>
                <a:lnTo>
                  <a:pt x="0" y="4946635"/>
                </a:lnTo>
                <a:lnTo>
                  <a:pt x="3641165" y="4946635"/>
                </a:lnTo>
                <a:lnTo>
                  <a:pt x="3641165" y="0"/>
                </a:lnTo>
                <a:close/>
              </a:path>
            </a:pathLst>
          </a:custGeom>
          <a:solidFill>
            <a:srgbClr val="F0C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1" name="Google Shape;521;p19"/>
          <p:cNvGrpSpPr/>
          <p:nvPr/>
        </p:nvGrpSpPr>
        <p:grpSpPr>
          <a:xfrm>
            <a:off x="11969110" y="1245342"/>
            <a:ext cx="826603" cy="931188"/>
            <a:chOff x="0" y="-19050"/>
            <a:chExt cx="207517" cy="233773"/>
          </a:xfrm>
        </p:grpSpPr>
        <p:sp>
          <p:nvSpPr>
            <p:cNvPr id="522" name="Google Shape;522;p19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523" name="Google Shape;523;p19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19"/>
          <p:cNvGrpSpPr/>
          <p:nvPr/>
        </p:nvGrpSpPr>
        <p:grpSpPr>
          <a:xfrm>
            <a:off x="11969110" y="2248205"/>
            <a:ext cx="826603" cy="931188"/>
            <a:chOff x="0" y="-19050"/>
            <a:chExt cx="207517" cy="233773"/>
          </a:xfrm>
        </p:grpSpPr>
        <p:sp>
          <p:nvSpPr>
            <p:cNvPr id="525" name="Google Shape;525;p19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526" name="Google Shape;526;p19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19"/>
          <p:cNvGrpSpPr/>
          <p:nvPr/>
        </p:nvGrpSpPr>
        <p:grpSpPr>
          <a:xfrm>
            <a:off x="12947325" y="1245342"/>
            <a:ext cx="826603" cy="931188"/>
            <a:chOff x="0" y="-19050"/>
            <a:chExt cx="207517" cy="233773"/>
          </a:xfrm>
        </p:grpSpPr>
        <p:sp>
          <p:nvSpPr>
            <p:cNvPr id="528" name="Google Shape;528;p19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529" name="Google Shape;529;p19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" name="Google Shape;530;p19"/>
          <p:cNvGrpSpPr/>
          <p:nvPr/>
        </p:nvGrpSpPr>
        <p:grpSpPr>
          <a:xfrm>
            <a:off x="12947325" y="2248205"/>
            <a:ext cx="826603" cy="931188"/>
            <a:chOff x="0" y="-19050"/>
            <a:chExt cx="207517" cy="233773"/>
          </a:xfrm>
        </p:grpSpPr>
        <p:sp>
          <p:nvSpPr>
            <p:cNvPr id="531" name="Google Shape;531;p19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532" name="Google Shape;532;p19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3" name="Google Shape;533;p19"/>
          <p:cNvGrpSpPr/>
          <p:nvPr/>
        </p:nvGrpSpPr>
        <p:grpSpPr>
          <a:xfrm>
            <a:off x="13925539" y="1245342"/>
            <a:ext cx="826603" cy="931188"/>
            <a:chOff x="0" y="-19050"/>
            <a:chExt cx="207517" cy="233773"/>
          </a:xfrm>
        </p:grpSpPr>
        <p:sp>
          <p:nvSpPr>
            <p:cNvPr id="534" name="Google Shape;534;p19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535" name="Google Shape;535;p19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6" name="Google Shape;536;p19"/>
          <p:cNvGrpSpPr/>
          <p:nvPr/>
        </p:nvGrpSpPr>
        <p:grpSpPr>
          <a:xfrm>
            <a:off x="13925539" y="2248205"/>
            <a:ext cx="826603" cy="931188"/>
            <a:chOff x="0" y="-19050"/>
            <a:chExt cx="207517" cy="233773"/>
          </a:xfrm>
        </p:grpSpPr>
        <p:sp>
          <p:nvSpPr>
            <p:cNvPr id="537" name="Google Shape;537;p19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538" name="Google Shape;538;p19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9" name="Google Shape;539;p19"/>
          <p:cNvGrpSpPr/>
          <p:nvPr/>
        </p:nvGrpSpPr>
        <p:grpSpPr>
          <a:xfrm>
            <a:off x="14903754" y="1245342"/>
            <a:ext cx="826603" cy="931188"/>
            <a:chOff x="0" y="-19050"/>
            <a:chExt cx="207517" cy="233773"/>
          </a:xfrm>
        </p:grpSpPr>
        <p:sp>
          <p:nvSpPr>
            <p:cNvPr id="540" name="Google Shape;540;p19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541" name="Google Shape;541;p19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2" name="Google Shape;542;p19"/>
          <p:cNvGrpSpPr/>
          <p:nvPr/>
        </p:nvGrpSpPr>
        <p:grpSpPr>
          <a:xfrm>
            <a:off x="14903754" y="2248205"/>
            <a:ext cx="826603" cy="931188"/>
            <a:chOff x="0" y="-19050"/>
            <a:chExt cx="207517" cy="233773"/>
          </a:xfrm>
        </p:grpSpPr>
        <p:sp>
          <p:nvSpPr>
            <p:cNvPr id="543" name="Google Shape;543;p19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544" name="Google Shape;544;p19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5" name="Google Shape;545;p19"/>
          <p:cNvGrpSpPr/>
          <p:nvPr/>
        </p:nvGrpSpPr>
        <p:grpSpPr>
          <a:xfrm>
            <a:off x="15881969" y="1245342"/>
            <a:ext cx="826603" cy="931188"/>
            <a:chOff x="0" y="-19050"/>
            <a:chExt cx="207517" cy="233773"/>
          </a:xfrm>
        </p:grpSpPr>
        <p:sp>
          <p:nvSpPr>
            <p:cNvPr id="546" name="Google Shape;546;p19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547" name="Google Shape;547;p19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8" name="Google Shape;548;p19"/>
          <p:cNvGrpSpPr/>
          <p:nvPr/>
        </p:nvGrpSpPr>
        <p:grpSpPr>
          <a:xfrm>
            <a:off x="15881969" y="2248205"/>
            <a:ext cx="826603" cy="931188"/>
            <a:chOff x="0" y="-19050"/>
            <a:chExt cx="207517" cy="233773"/>
          </a:xfrm>
        </p:grpSpPr>
        <p:sp>
          <p:nvSpPr>
            <p:cNvPr id="549" name="Google Shape;549;p19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550" name="Google Shape;550;p19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1" name="Google Shape;551;p19"/>
          <p:cNvGrpSpPr/>
          <p:nvPr/>
        </p:nvGrpSpPr>
        <p:grpSpPr>
          <a:xfrm>
            <a:off x="11969110" y="3253307"/>
            <a:ext cx="826603" cy="931188"/>
            <a:chOff x="0" y="-19050"/>
            <a:chExt cx="207517" cy="233773"/>
          </a:xfrm>
        </p:grpSpPr>
        <p:sp>
          <p:nvSpPr>
            <p:cNvPr id="552" name="Google Shape;552;p19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553" name="Google Shape;553;p19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oogle Shape;554;p19"/>
          <p:cNvGrpSpPr/>
          <p:nvPr/>
        </p:nvGrpSpPr>
        <p:grpSpPr>
          <a:xfrm>
            <a:off x="11969110" y="4258410"/>
            <a:ext cx="826603" cy="931188"/>
            <a:chOff x="0" y="-19050"/>
            <a:chExt cx="207517" cy="233773"/>
          </a:xfrm>
        </p:grpSpPr>
        <p:sp>
          <p:nvSpPr>
            <p:cNvPr id="555" name="Google Shape;555;p19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556" name="Google Shape;556;p19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7" name="Google Shape;557;p19"/>
          <p:cNvGrpSpPr/>
          <p:nvPr/>
        </p:nvGrpSpPr>
        <p:grpSpPr>
          <a:xfrm>
            <a:off x="12947325" y="3251067"/>
            <a:ext cx="826603" cy="931188"/>
            <a:chOff x="0" y="-19050"/>
            <a:chExt cx="207517" cy="233773"/>
          </a:xfrm>
        </p:grpSpPr>
        <p:sp>
          <p:nvSpPr>
            <p:cNvPr id="558" name="Google Shape;558;p19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559" name="Google Shape;559;p19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0" name="Google Shape;560;p19"/>
          <p:cNvGrpSpPr/>
          <p:nvPr/>
        </p:nvGrpSpPr>
        <p:grpSpPr>
          <a:xfrm>
            <a:off x="13925539" y="3251067"/>
            <a:ext cx="826603" cy="931188"/>
            <a:chOff x="0" y="-19050"/>
            <a:chExt cx="207517" cy="233773"/>
          </a:xfrm>
        </p:grpSpPr>
        <p:sp>
          <p:nvSpPr>
            <p:cNvPr id="561" name="Google Shape;561;p19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562" name="Google Shape;562;p19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3" name="Google Shape;563;p19"/>
          <p:cNvGrpSpPr/>
          <p:nvPr/>
        </p:nvGrpSpPr>
        <p:grpSpPr>
          <a:xfrm>
            <a:off x="14903754" y="3251067"/>
            <a:ext cx="826603" cy="931188"/>
            <a:chOff x="0" y="-19050"/>
            <a:chExt cx="207517" cy="233773"/>
          </a:xfrm>
        </p:grpSpPr>
        <p:sp>
          <p:nvSpPr>
            <p:cNvPr id="564" name="Google Shape;564;p19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565" name="Google Shape;565;p19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6" name="Google Shape;566;p19"/>
          <p:cNvGrpSpPr/>
          <p:nvPr/>
        </p:nvGrpSpPr>
        <p:grpSpPr>
          <a:xfrm>
            <a:off x="15881969" y="3251067"/>
            <a:ext cx="826603" cy="931188"/>
            <a:chOff x="0" y="-19050"/>
            <a:chExt cx="207517" cy="233773"/>
          </a:xfrm>
        </p:grpSpPr>
        <p:sp>
          <p:nvSpPr>
            <p:cNvPr id="567" name="Google Shape;567;p19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568" name="Google Shape;568;p19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9" name="Google Shape;569;p19"/>
          <p:cNvGrpSpPr/>
          <p:nvPr/>
        </p:nvGrpSpPr>
        <p:grpSpPr>
          <a:xfrm>
            <a:off x="12947325" y="4253930"/>
            <a:ext cx="826603" cy="931188"/>
            <a:chOff x="0" y="-19050"/>
            <a:chExt cx="207517" cy="233773"/>
          </a:xfrm>
        </p:grpSpPr>
        <p:sp>
          <p:nvSpPr>
            <p:cNvPr id="570" name="Google Shape;570;p19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571" name="Google Shape;571;p19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2" name="Google Shape;572;p19"/>
          <p:cNvGrpSpPr/>
          <p:nvPr/>
        </p:nvGrpSpPr>
        <p:grpSpPr>
          <a:xfrm>
            <a:off x="13925539" y="4253930"/>
            <a:ext cx="826603" cy="931188"/>
            <a:chOff x="0" y="-19050"/>
            <a:chExt cx="207517" cy="233773"/>
          </a:xfrm>
        </p:grpSpPr>
        <p:sp>
          <p:nvSpPr>
            <p:cNvPr id="573" name="Google Shape;573;p19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574" name="Google Shape;574;p19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5" name="Google Shape;575;p19"/>
          <p:cNvGrpSpPr/>
          <p:nvPr/>
        </p:nvGrpSpPr>
        <p:grpSpPr>
          <a:xfrm>
            <a:off x="14903754" y="4253930"/>
            <a:ext cx="826603" cy="931188"/>
            <a:chOff x="0" y="-19050"/>
            <a:chExt cx="207517" cy="233773"/>
          </a:xfrm>
        </p:grpSpPr>
        <p:sp>
          <p:nvSpPr>
            <p:cNvPr id="576" name="Google Shape;576;p19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577" name="Google Shape;577;p19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8" name="Google Shape;578;p19"/>
          <p:cNvGrpSpPr/>
          <p:nvPr/>
        </p:nvGrpSpPr>
        <p:grpSpPr>
          <a:xfrm>
            <a:off x="15881969" y="4253930"/>
            <a:ext cx="826603" cy="931188"/>
            <a:chOff x="0" y="-19050"/>
            <a:chExt cx="207517" cy="233773"/>
          </a:xfrm>
        </p:grpSpPr>
        <p:sp>
          <p:nvSpPr>
            <p:cNvPr id="579" name="Google Shape;579;p19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580" name="Google Shape;580;p19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1" name="Google Shape;581;p19"/>
          <p:cNvSpPr/>
          <p:nvPr/>
        </p:nvSpPr>
        <p:spPr>
          <a:xfrm>
            <a:off x="12703348" y="7008146"/>
            <a:ext cx="335160" cy="529979"/>
          </a:xfrm>
          <a:custGeom>
            <a:rect b="b" l="l" r="r" t="t"/>
            <a:pathLst>
              <a:path extrusionOk="0" h="529979" w="335160">
                <a:moveTo>
                  <a:pt x="0" y="0"/>
                </a:moveTo>
                <a:lnTo>
                  <a:pt x="335159" y="0"/>
                </a:lnTo>
                <a:lnTo>
                  <a:pt x="335159" y="529979"/>
                </a:lnTo>
                <a:lnTo>
                  <a:pt x="0" y="5299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8272" l="0" r="0" t="0"/>
            </a:stretch>
          </a:blipFill>
          <a:ln>
            <a:noFill/>
          </a:ln>
        </p:spPr>
      </p:sp>
      <p:sp>
        <p:nvSpPr>
          <p:cNvPr id="582" name="Google Shape;582;p19"/>
          <p:cNvSpPr/>
          <p:nvPr/>
        </p:nvSpPr>
        <p:spPr>
          <a:xfrm>
            <a:off x="14003682" y="7008146"/>
            <a:ext cx="335160" cy="529979"/>
          </a:xfrm>
          <a:custGeom>
            <a:rect b="b" l="l" r="r" t="t"/>
            <a:pathLst>
              <a:path extrusionOk="0" h="529979" w="335160">
                <a:moveTo>
                  <a:pt x="0" y="0"/>
                </a:moveTo>
                <a:lnTo>
                  <a:pt x="335159" y="0"/>
                </a:lnTo>
                <a:lnTo>
                  <a:pt x="335159" y="529979"/>
                </a:lnTo>
                <a:lnTo>
                  <a:pt x="0" y="5299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8272" l="0" r="0" t="0"/>
            </a:stretch>
          </a:blipFill>
          <a:ln>
            <a:noFill/>
          </a:ln>
        </p:spPr>
      </p:sp>
      <p:sp>
        <p:nvSpPr>
          <p:cNvPr id="583" name="Google Shape;583;p19"/>
          <p:cNvSpPr/>
          <p:nvPr/>
        </p:nvSpPr>
        <p:spPr>
          <a:xfrm>
            <a:off x="15791386" y="7061001"/>
            <a:ext cx="335160" cy="1103819"/>
          </a:xfrm>
          <a:custGeom>
            <a:rect b="b" l="l" r="r" t="t"/>
            <a:pathLst>
              <a:path extrusionOk="0" h="1103819" w="335160">
                <a:moveTo>
                  <a:pt x="0" y="0"/>
                </a:moveTo>
                <a:lnTo>
                  <a:pt x="335160" y="0"/>
                </a:lnTo>
                <a:lnTo>
                  <a:pt x="335160" y="1103819"/>
                </a:lnTo>
                <a:lnTo>
                  <a:pt x="0" y="1103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4" name="Google Shape;584;p19"/>
          <p:cNvSpPr txBox="1"/>
          <p:nvPr/>
        </p:nvSpPr>
        <p:spPr>
          <a:xfrm>
            <a:off x="1345240" y="1037437"/>
            <a:ext cx="8342400" cy="46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Relationship of Factors and Multiples</a:t>
            </a:r>
            <a:endParaRPr/>
          </a:p>
        </p:txBody>
      </p:sp>
      <p:sp>
        <p:nvSpPr>
          <p:cNvPr id="585" name="Google Shape;585;p19"/>
          <p:cNvSpPr txBox="1"/>
          <p:nvPr/>
        </p:nvSpPr>
        <p:spPr>
          <a:xfrm>
            <a:off x="1028700" y="5904380"/>
            <a:ext cx="8975400" cy="3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There are 20 blocks. The blocks can be arranged in an array of 4 rows with 5 blocks each.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99" u="none" cap="none" strike="noStrike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Since multiplying 4 by 5 results to 20,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4 and 5 are factors of 20.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99" u="none" cap="none" strike="noStrike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This means 20 is a multiple of both 4 and 5. </a:t>
            </a:r>
            <a:endParaRPr/>
          </a:p>
        </p:txBody>
      </p:sp>
      <p:sp>
        <p:nvSpPr>
          <p:cNvPr id="586" name="Google Shape;586;p19"/>
          <p:cNvSpPr txBox="1"/>
          <p:nvPr/>
        </p:nvSpPr>
        <p:spPr>
          <a:xfrm>
            <a:off x="11771091" y="5788946"/>
            <a:ext cx="5488209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4 × 5 = 20</a:t>
            </a:r>
            <a:endParaRPr/>
          </a:p>
        </p:txBody>
      </p:sp>
      <p:sp>
        <p:nvSpPr>
          <p:cNvPr id="587" name="Google Shape;587;p19"/>
          <p:cNvSpPr txBox="1"/>
          <p:nvPr/>
        </p:nvSpPr>
        <p:spPr>
          <a:xfrm>
            <a:off x="12384348" y="7698095"/>
            <a:ext cx="2216572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factors</a:t>
            </a:r>
            <a:endParaRPr/>
          </a:p>
        </p:txBody>
      </p:sp>
      <p:sp>
        <p:nvSpPr>
          <p:cNvPr id="588" name="Google Shape;588;p19"/>
          <p:cNvSpPr txBox="1"/>
          <p:nvPr/>
        </p:nvSpPr>
        <p:spPr>
          <a:xfrm>
            <a:off x="14993791" y="8262610"/>
            <a:ext cx="1947131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multiple of 4 and 5</a:t>
            </a:r>
            <a:endParaRPr/>
          </a:p>
        </p:txBody>
      </p:sp>
      <p:pic>
        <p:nvPicPr>
          <p:cNvPr id="589" name="Google Shape;58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54750" y="8262591"/>
            <a:ext cx="3183749" cy="266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46175" y="-357100"/>
            <a:ext cx="2701150" cy="22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620"/>
        </a:solid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163476">
            <a:off x="-1353329" y="-1273390"/>
            <a:ext cx="4361035" cy="3696055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20"/>
          <p:cNvSpPr/>
          <p:nvPr/>
        </p:nvSpPr>
        <p:spPr>
          <a:xfrm flipH="1">
            <a:off x="9785659" y="-11798"/>
            <a:ext cx="8502341" cy="10287000"/>
          </a:xfrm>
          <a:custGeom>
            <a:rect b="b" l="l" r="r" t="t"/>
            <a:pathLst>
              <a:path extrusionOk="0" h="4946635" w="4088459">
                <a:moveTo>
                  <a:pt x="4088459" y="0"/>
                </a:moveTo>
                <a:lnTo>
                  <a:pt x="934731" y="0"/>
                </a:lnTo>
                <a:cubicBezTo>
                  <a:pt x="419126" y="0"/>
                  <a:pt x="0" y="507102"/>
                  <a:pt x="0" y="1130933"/>
                </a:cubicBezTo>
                <a:lnTo>
                  <a:pt x="0" y="4946635"/>
                </a:lnTo>
                <a:lnTo>
                  <a:pt x="4088459" y="4946635"/>
                </a:lnTo>
                <a:lnTo>
                  <a:pt x="4088459" y="0"/>
                </a:lnTo>
                <a:close/>
              </a:path>
            </a:pathLst>
          </a:custGeom>
          <a:solidFill>
            <a:srgbClr val="F0C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20"/>
          <p:cNvSpPr/>
          <p:nvPr/>
        </p:nvSpPr>
        <p:spPr>
          <a:xfrm>
            <a:off x="10513224" y="2019089"/>
            <a:ext cx="1921365" cy="850204"/>
          </a:xfrm>
          <a:custGeom>
            <a:rect b="b" l="l" r="r" t="t"/>
            <a:pathLst>
              <a:path extrusionOk="0" h="850204" w="1921365">
                <a:moveTo>
                  <a:pt x="0" y="0"/>
                </a:moveTo>
                <a:lnTo>
                  <a:pt x="1921365" y="0"/>
                </a:lnTo>
                <a:lnTo>
                  <a:pt x="1921365" y="850204"/>
                </a:lnTo>
                <a:lnTo>
                  <a:pt x="0" y="8502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8" name="Google Shape;598;p20"/>
          <p:cNvSpPr/>
          <p:nvPr/>
        </p:nvSpPr>
        <p:spPr>
          <a:xfrm>
            <a:off x="12710361" y="2019089"/>
            <a:ext cx="1921365" cy="850204"/>
          </a:xfrm>
          <a:custGeom>
            <a:rect b="b" l="l" r="r" t="t"/>
            <a:pathLst>
              <a:path extrusionOk="0" h="850204" w="1921365">
                <a:moveTo>
                  <a:pt x="0" y="0"/>
                </a:moveTo>
                <a:lnTo>
                  <a:pt x="1921365" y="0"/>
                </a:lnTo>
                <a:lnTo>
                  <a:pt x="1921365" y="850204"/>
                </a:lnTo>
                <a:lnTo>
                  <a:pt x="0" y="8502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9" name="Google Shape;599;p20"/>
          <p:cNvSpPr/>
          <p:nvPr/>
        </p:nvSpPr>
        <p:spPr>
          <a:xfrm>
            <a:off x="10513224" y="3156824"/>
            <a:ext cx="1921365" cy="850204"/>
          </a:xfrm>
          <a:custGeom>
            <a:rect b="b" l="l" r="r" t="t"/>
            <a:pathLst>
              <a:path extrusionOk="0" h="850204" w="1921365">
                <a:moveTo>
                  <a:pt x="0" y="0"/>
                </a:moveTo>
                <a:lnTo>
                  <a:pt x="1921365" y="0"/>
                </a:lnTo>
                <a:lnTo>
                  <a:pt x="1921365" y="850204"/>
                </a:lnTo>
                <a:lnTo>
                  <a:pt x="0" y="8502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0" name="Google Shape;600;p20"/>
          <p:cNvSpPr/>
          <p:nvPr/>
        </p:nvSpPr>
        <p:spPr>
          <a:xfrm>
            <a:off x="12710361" y="3156824"/>
            <a:ext cx="1921365" cy="850204"/>
          </a:xfrm>
          <a:custGeom>
            <a:rect b="b" l="l" r="r" t="t"/>
            <a:pathLst>
              <a:path extrusionOk="0" h="850204" w="1921365">
                <a:moveTo>
                  <a:pt x="0" y="0"/>
                </a:moveTo>
                <a:lnTo>
                  <a:pt x="1921365" y="0"/>
                </a:lnTo>
                <a:lnTo>
                  <a:pt x="1921365" y="850204"/>
                </a:lnTo>
                <a:lnTo>
                  <a:pt x="0" y="8502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1" name="Google Shape;601;p20"/>
          <p:cNvSpPr/>
          <p:nvPr/>
        </p:nvSpPr>
        <p:spPr>
          <a:xfrm>
            <a:off x="10513224" y="4293801"/>
            <a:ext cx="1921365" cy="850204"/>
          </a:xfrm>
          <a:custGeom>
            <a:rect b="b" l="l" r="r" t="t"/>
            <a:pathLst>
              <a:path extrusionOk="0" h="850204" w="1921365">
                <a:moveTo>
                  <a:pt x="0" y="0"/>
                </a:moveTo>
                <a:lnTo>
                  <a:pt x="1921365" y="0"/>
                </a:lnTo>
                <a:lnTo>
                  <a:pt x="1921365" y="850204"/>
                </a:lnTo>
                <a:lnTo>
                  <a:pt x="0" y="8502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2" name="Google Shape;602;p20"/>
          <p:cNvSpPr/>
          <p:nvPr/>
        </p:nvSpPr>
        <p:spPr>
          <a:xfrm>
            <a:off x="12710361" y="4293801"/>
            <a:ext cx="1921365" cy="850204"/>
          </a:xfrm>
          <a:custGeom>
            <a:rect b="b" l="l" r="r" t="t"/>
            <a:pathLst>
              <a:path extrusionOk="0" h="850204" w="1921365">
                <a:moveTo>
                  <a:pt x="0" y="0"/>
                </a:moveTo>
                <a:lnTo>
                  <a:pt x="1921365" y="0"/>
                </a:lnTo>
                <a:lnTo>
                  <a:pt x="1921365" y="850204"/>
                </a:lnTo>
                <a:lnTo>
                  <a:pt x="0" y="8502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3" name="Google Shape;603;p20"/>
          <p:cNvSpPr/>
          <p:nvPr/>
        </p:nvSpPr>
        <p:spPr>
          <a:xfrm>
            <a:off x="10625100" y="6263980"/>
            <a:ext cx="6634200" cy="4947596"/>
          </a:xfrm>
          <a:custGeom>
            <a:rect b="b" l="l" r="r" t="t"/>
            <a:pathLst>
              <a:path extrusionOk="0" h="4947596" w="6634200">
                <a:moveTo>
                  <a:pt x="0" y="0"/>
                </a:moveTo>
                <a:lnTo>
                  <a:pt x="6634200" y="0"/>
                </a:lnTo>
                <a:lnTo>
                  <a:pt x="6634200" y="4947597"/>
                </a:lnTo>
                <a:lnTo>
                  <a:pt x="0" y="4947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06957" l="-23072" r="-27795" t="0"/>
            </a:stretch>
          </a:blipFill>
          <a:ln>
            <a:noFill/>
          </a:ln>
        </p:spPr>
      </p:sp>
      <p:sp>
        <p:nvSpPr>
          <p:cNvPr id="604" name="Google Shape;604;p20"/>
          <p:cNvSpPr txBox="1"/>
          <p:nvPr/>
        </p:nvSpPr>
        <p:spPr>
          <a:xfrm>
            <a:off x="2809689" y="7375171"/>
            <a:ext cx="466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List all the factor pairs first.</a:t>
            </a:r>
            <a:endParaRPr/>
          </a:p>
        </p:txBody>
      </p:sp>
      <p:sp>
        <p:nvSpPr>
          <p:cNvPr id="605" name="Google Shape;605;p20"/>
          <p:cNvSpPr/>
          <p:nvPr/>
        </p:nvSpPr>
        <p:spPr>
          <a:xfrm>
            <a:off x="14907951" y="2019089"/>
            <a:ext cx="1921365" cy="850204"/>
          </a:xfrm>
          <a:custGeom>
            <a:rect b="b" l="l" r="r" t="t"/>
            <a:pathLst>
              <a:path extrusionOk="0" h="850204" w="1921365">
                <a:moveTo>
                  <a:pt x="0" y="0"/>
                </a:moveTo>
                <a:lnTo>
                  <a:pt x="1921365" y="0"/>
                </a:lnTo>
                <a:lnTo>
                  <a:pt x="1921365" y="850204"/>
                </a:lnTo>
                <a:lnTo>
                  <a:pt x="0" y="8502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6" name="Google Shape;606;p20"/>
          <p:cNvSpPr/>
          <p:nvPr/>
        </p:nvSpPr>
        <p:spPr>
          <a:xfrm>
            <a:off x="14907951" y="3156824"/>
            <a:ext cx="1921365" cy="850204"/>
          </a:xfrm>
          <a:custGeom>
            <a:rect b="b" l="l" r="r" t="t"/>
            <a:pathLst>
              <a:path extrusionOk="0" h="850204" w="1921365">
                <a:moveTo>
                  <a:pt x="0" y="0"/>
                </a:moveTo>
                <a:lnTo>
                  <a:pt x="1921365" y="0"/>
                </a:lnTo>
                <a:lnTo>
                  <a:pt x="1921365" y="850204"/>
                </a:lnTo>
                <a:lnTo>
                  <a:pt x="0" y="8502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7" name="Google Shape;607;p20"/>
          <p:cNvSpPr/>
          <p:nvPr/>
        </p:nvSpPr>
        <p:spPr>
          <a:xfrm>
            <a:off x="14907951" y="4293801"/>
            <a:ext cx="1921365" cy="850204"/>
          </a:xfrm>
          <a:custGeom>
            <a:rect b="b" l="l" r="r" t="t"/>
            <a:pathLst>
              <a:path extrusionOk="0" h="850204" w="1921365">
                <a:moveTo>
                  <a:pt x="0" y="0"/>
                </a:moveTo>
                <a:lnTo>
                  <a:pt x="1921365" y="0"/>
                </a:lnTo>
                <a:lnTo>
                  <a:pt x="1921365" y="850204"/>
                </a:lnTo>
                <a:lnTo>
                  <a:pt x="0" y="8502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8" name="Google Shape;608;p20"/>
          <p:cNvSpPr txBox="1"/>
          <p:nvPr/>
        </p:nvSpPr>
        <p:spPr>
          <a:xfrm>
            <a:off x="4580861" y="6806649"/>
            <a:ext cx="11181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0C85B"/>
                </a:solidFill>
                <a:latin typeface="Calistoga"/>
                <a:ea typeface="Calistoga"/>
                <a:cs typeface="Calistoga"/>
                <a:sym typeface="Calistoga"/>
              </a:rPr>
              <a:t>Hint! </a:t>
            </a:r>
            <a:endParaRPr/>
          </a:p>
        </p:txBody>
      </p:sp>
      <p:sp>
        <p:nvSpPr>
          <p:cNvPr id="609" name="Google Shape;609;p20"/>
          <p:cNvSpPr txBox="1"/>
          <p:nvPr/>
        </p:nvSpPr>
        <p:spPr>
          <a:xfrm>
            <a:off x="1028700" y="1648699"/>
            <a:ext cx="84807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Activity: Factor Finder</a:t>
            </a:r>
            <a:endParaRPr/>
          </a:p>
        </p:txBody>
      </p:sp>
      <p:sp>
        <p:nvSpPr>
          <p:cNvPr id="610" name="Google Shape;610;p20"/>
          <p:cNvSpPr txBox="1"/>
          <p:nvPr/>
        </p:nvSpPr>
        <p:spPr>
          <a:xfrm>
            <a:off x="1498932" y="4965149"/>
            <a:ext cx="75402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Can you find all the factors of 45?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Let's write it on the glasses!</a:t>
            </a:r>
            <a:endParaRPr/>
          </a:p>
        </p:txBody>
      </p:sp>
      <p:pic>
        <p:nvPicPr>
          <p:cNvPr id="611" name="Google Shape;6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0438" y="7375175"/>
            <a:ext cx="3369225" cy="285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620"/>
        </a:solid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1"/>
          <p:cNvSpPr/>
          <p:nvPr/>
        </p:nvSpPr>
        <p:spPr>
          <a:xfrm>
            <a:off x="9877366" y="114774"/>
            <a:ext cx="7775943" cy="5336241"/>
          </a:xfrm>
          <a:custGeom>
            <a:rect b="b" l="l" r="r" t="t"/>
            <a:pathLst>
              <a:path extrusionOk="0" h="5336241" w="7775943">
                <a:moveTo>
                  <a:pt x="0" y="0"/>
                </a:moveTo>
                <a:lnTo>
                  <a:pt x="7775943" y="0"/>
                </a:lnTo>
                <a:lnTo>
                  <a:pt x="7775943" y="5336241"/>
                </a:lnTo>
                <a:lnTo>
                  <a:pt x="0" y="5336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17" name="Google Shape;617;p21"/>
          <p:cNvGrpSpPr/>
          <p:nvPr/>
        </p:nvGrpSpPr>
        <p:grpSpPr>
          <a:xfrm>
            <a:off x="5987703" y="4511261"/>
            <a:ext cx="5793847" cy="7355161"/>
            <a:chOff x="0" y="-19050"/>
            <a:chExt cx="1525951" cy="1937162"/>
          </a:xfrm>
        </p:grpSpPr>
        <p:sp>
          <p:nvSpPr>
            <p:cNvPr id="618" name="Google Shape;618;p21"/>
            <p:cNvSpPr/>
            <p:nvPr/>
          </p:nvSpPr>
          <p:spPr>
            <a:xfrm>
              <a:off x="0" y="0"/>
              <a:ext cx="1525951" cy="1918112"/>
            </a:xfrm>
            <a:custGeom>
              <a:rect b="b" l="l" r="r" t="t"/>
              <a:pathLst>
                <a:path extrusionOk="0" h="1918112" w="1525951">
                  <a:moveTo>
                    <a:pt x="68148" y="0"/>
                  </a:moveTo>
                  <a:lnTo>
                    <a:pt x="1457804" y="0"/>
                  </a:lnTo>
                  <a:cubicBezTo>
                    <a:pt x="1495441" y="0"/>
                    <a:pt x="1525951" y="30511"/>
                    <a:pt x="1525951" y="68148"/>
                  </a:cubicBezTo>
                  <a:lnTo>
                    <a:pt x="1525951" y="1849964"/>
                  </a:lnTo>
                  <a:cubicBezTo>
                    <a:pt x="1525951" y="1887601"/>
                    <a:pt x="1495441" y="1918112"/>
                    <a:pt x="1457804" y="1918112"/>
                  </a:cubicBezTo>
                  <a:lnTo>
                    <a:pt x="68148" y="1918112"/>
                  </a:lnTo>
                  <a:cubicBezTo>
                    <a:pt x="30511" y="1918112"/>
                    <a:pt x="0" y="1887601"/>
                    <a:pt x="0" y="1849964"/>
                  </a:cubicBezTo>
                  <a:lnTo>
                    <a:pt x="0" y="68148"/>
                  </a:lnTo>
                  <a:cubicBezTo>
                    <a:pt x="0" y="30511"/>
                    <a:pt x="30511" y="0"/>
                    <a:pt x="68148" y="0"/>
                  </a:cubicBezTo>
                  <a:close/>
                </a:path>
              </a:pathLst>
            </a:custGeom>
            <a:solidFill>
              <a:srgbClr val="F0C8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1"/>
            <p:cNvSpPr txBox="1"/>
            <p:nvPr/>
          </p:nvSpPr>
          <p:spPr>
            <a:xfrm>
              <a:off x="0" y="-19050"/>
              <a:ext cx="1525951" cy="1937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0" name="Google Shape;620;p21"/>
          <p:cNvGrpSpPr/>
          <p:nvPr/>
        </p:nvGrpSpPr>
        <p:grpSpPr>
          <a:xfrm>
            <a:off x="11962524" y="4511260"/>
            <a:ext cx="6930352" cy="7355210"/>
            <a:chOff x="0" y="-19050"/>
            <a:chExt cx="1825266" cy="1937162"/>
          </a:xfrm>
        </p:grpSpPr>
        <p:sp>
          <p:nvSpPr>
            <p:cNvPr id="621" name="Google Shape;621;p21"/>
            <p:cNvSpPr/>
            <p:nvPr/>
          </p:nvSpPr>
          <p:spPr>
            <a:xfrm>
              <a:off x="0" y="0"/>
              <a:ext cx="1825266" cy="1918112"/>
            </a:xfrm>
            <a:custGeom>
              <a:rect b="b" l="l" r="r" t="t"/>
              <a:pathLst>
                <a:path extrusionOk="0" h="1918112" w="1825266">
                  <a:moveTo>
                    <a:pt x="56973" y="0"/>
                  </a:moveTo>
                  <a:lnTo>
                    <a:pt x="1768294" y="0"/>
                  </a:lnTo>
                  <a:cubicBezTo>
                    <a:pt x="1783404" y="0"/>
                    <a:pt x="1797895" y="6002"/>
                    <a:pt x="1808579" y="16687"/>
                  </a:cubicBezTo>
                  <a:cubicBezTo>
                    <a:pt x="1819264" y="27371"/>
                    <a:pt x="1825266" y="41863"/>
                    <a:pt x="1825266" y="56973"/>
                  </a:cubicBezTo>
                  <a:lnTo>
                    <a:pt x="1825266" y="1861139"/>
                  </a:lnTo>
                  <a:cubicBezTo>
                    <a:pt x="1825266" y="1876249"/>
                    <a:pt x="1819264" y="1890740"/>
                    <a:pt x="1808579" y="1901425"/>
                  </a:cubicBezTo>
                  <a:cubicBezTo>
                    <a:pt x="1797895" y="1912109"/>
                    <a:pt x="1783404" y="1918112"/>
                    <a:pt x="1768294" y="1918112"/>
                  </a:cubicBezTo>
                  <a:lnTo>
                    <a:pt x="56973" y="1918112"/>
                  </a:lnTo>
                  <a:cubicBezTo>
                    <a:pt x="41863" y="1918112"/>
                    <a:pt x="27371" y="1912109"/>
                    <a:pt x="16687" y="1901425"/>
                  </a:cubicBezTo>
                  <a:cubicBezTo>
                    <a:pt x="6002" y="1890740"/>
                    <a:pt x="0" y="1876249"/>
                    <a:pt x="0" y="1861139"/>
                  </a:cubicBezTo>
                  <a:lnTo>
                    <a:pt x="0" y="56973"/>
                  </a:lnTo>
                  <a:cubicBezTo>
                    <a:pt x="0" y="41863"/>
                    <a:pt x="6002" y="27371"/>
                    <a:pt x="16687" y="16687"/>
                  </a:cubicBezTo>
                  <a:cubicBezTo>
                    <a:pt x="27371" y="6002"/>
                    <a:pt x="41863" y="0"/>
                    <a:pt x="56973" y="0"/>
                  </a:cubicBezTo>
                  <a:close/>
                </a:path>
              </a:pathLst>
            </a:custGeom>
            <a:solidFill>
              <a:srgbClr val="F0C8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1"/>
            <p:cNvSpPr txBox="1"/>
            <p:nvPr/>
          </p:nvSpPr>
          <p:spPr>
            <a:xfrm>
              <a:off x="0" y="-19050"/>
              <a:ext cx="1825266" cy="1937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" name="Google Shape;623;p21"/>
          <p:cNvGrpSpPr/>
          <p:nvPr/>
        </p:nvGrpSpPr>
        <p:grpSpPr>
          <a:xfrm>
            <a:off x="-177182" y="4511261"/>
            <a:ext cx="5987703" cy="7355161"/>
            <a:chOff x="0" y="-19050"/>
            <a:chExt cx="1577008" cy="1937162"/>
          </a:xfrm>
        </p:grpSpPr>
        <p:sp>
          <p:nvSpPr>
            <p:cNvPr id="624" name="Google Shape;624;p21"/>
            <p:cNvSpPr/>
            <p:nvPr/>
          </p:nvSpPr>
          <p:spPr>
            <a:xfrm>
              <a:off x="0" y="0"/>
              <a:ext cx="1577008" cy="1918112"/>
            </a:xfrm>
            <a:custGeom>
              <a:rect b="b" l="l" r="r" t="t"/>
              <a:pathLst>
                <a:path extrusionOk="0" h="1918112" w="1577008">
                  <a:moveTo>
                    <a:pt x="65941" y="0"/>
                  </a:moveTo>
                  <a:lnTo>
                    <a:pt x="1511067" y="0"/>
                  </a:lnTo>
                  <a:cubicBezTo>
                    <a:pt x="1528555" y="0"/>
                    <a:pt x="1545328" y="6947"/>
                    <a:pt x="1557694" y="19314"/>
                  </a:cubicBezTo>
                  <a:cubicBezTo>
                    <a:pt x="1570061" y="31680"/>
                    <a:pt x="1577008" y="48453"/>
                    <a:pt x="1577008" y="65941"/>
                  </a:cubicBezTo>
                  <a:lnTo>
                    <a:pt x="1577008" y="1852170"/>
                  </a:lnTo>
                  <a:cubicBezTo>
                    <a:pt x="1577008" y="1869659"/>
                    <a:pt x="1570061" y="1886432"/>
                    <a:pt x="1557694" y="1898798"/>
                  </a:cubicBezTo>
                  <a:cubicBezTo>
                    <a:pt x="1545328" y="1911164"/>
                    <a:pt x="1528555" y="1918112"/>
                    <a:pt x="1511067" y="1918112"/>
                  </a:cubicBezTo>
                  <a:lnTo>
                    <a:pt x="65941" y="1918112"/>
                  </a:lnTo>
                  <a:cubicBezTo>
                    <a:pt x="48453" y="1918112"/>
                    <a:pt x="31680" y="1911164"/>
                    <a:pt x="19314" y="1898798"/>
                  </a:cubicBezTo>
                  <a:cubicBezTo>
                    <a:pt x="6947" y="1886432"/>
                    <a:pt x="0" y="1869659"/>
                    <a:pt x="0" y="1852170"/>
                  </a:cubicBezTo>
                  <a:lnTo>
                    <a:pt x="0" y="65941"/>
                  </a:lnTo>
                  <a:cubicBezTo>
                    <a:pt x="0" y="48453"/>
                    <a:pt x="6947" y="31680"/>
                    <a:pt x="19314" y="19314"/>
                  </a:cubicBezTo>
                  <a:cubicBezTo>
                    <a:pt x="31680" y="6947"/>
                    <a:pt x="48453" y="0"/>
                    <a:pt x="65941" y="0"/>
                  </a:cubicBezTo>
                  <a:close/>
                </a:path>
              </a:pathLst>
            </a:custGeom>
            <a:solidFill>
              <a:srgbClr val="F0C8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1"/>
            <p:cNvSpPr txBox="1"/>
            <p:nvPr/>
          </p:nvSpPr>
          <p:spPr>
            <a:xfrm>
              <a:off x="0" y="-19050"/>
              <a:ext cx="1577008" cy="1937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6" name="Google Shape;626;p21"/>
          <p:cNvSpPr/>
          <p:nvPr/>
        </p:nvSpPr>
        <p:spPr>
          <a:xfrm>
            <a:off x="7499646" y="6484768"/>
            <a:ext cx="335160" cy="529979"/>
          </a:xfrm>
          <a:custGeom>
            <a:rect b="b" l="l" r="r" t="t"/>
            <a:pathLst>
              <a:path extrusionOk="0" h="529979" w="335160">
                <a:moveTo>
                  <a:pt x="0" y="0"/>
                </a:moveTo>
                <a:lnTo>
                  <a:pt x="335159" y="0"/>
                </a:lnTo>
                <a:lnTo>
                  <a:pt x="335159" y="529979"/>
                </a:lnTo>
                <a:lnTo>
                  <a:pt x="0" y="5299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08272" l="0" r="0" t="0"/>
            </a:stretch>
          </a:blipFill>
          <a:ln>
            <a:noFill/>
          </a:ln>
        </p:spPr>
      </p:sp>
      <p:sp>
        <p:nvSpPr>
          <p:cNvPr id="627" name="Google Shape;627;p21"/>
          <p:cNvSpPr/>
          <p:nvPr/>
        </p:nvSpPr>
        <p:spPr>
          <a:xfrm>
            <a:off x="8341857" y="6484768"/>
            <a:ext cx="335160" cy="529979"/>
          </a:xfrm>
          <a:custGeom>
            <a:rect b="b" l="l" r="r" t="t"/>
            <a:pathLst>
              <a:path extrusionOk="0" h="529979" w="335160">
                <a:moveTo>
                  <a:pt x="0" y="0"/>
                </a:moveTo>
                <a:lnTo>
                  <a:pt x="335160" y="0"/>
                </a:lnTo>
                <a:lnTo>
                  <a:pt x="335160" y="529979"/>
                </a:lnTo>
                <a:lnTo>
                  <a:pt x="0" y="5299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08272" l="0" r="0" t="0"/>
            </a:stretch>
          </a:blipFill>
          <a:ln>
            <a:noFill/>
          </a:ln>
        </p:spPr>
      </p:sp>
      <p:sp>
        <p:nvSpPr>
          <p:cNvPr id="628" name="Google Shape;628;p21"/>
          <p:cNvSpPr/>
          <p:nvPr/>
        </p:nvSpPr>
        <p:spPr>
          <a:xfrm>
            <a:off x="9877366" y="6462838"/>
            <a:ext cx="335160" cy="1103819"/>
          </a:xfrm>
          <a:custGeom>
            <a:rect b="b" l="l" r="r" t="t"/>
            <a:pathLst>
              <a:path extrusionOk="0" h="1103819" w="335160">
                <a:moveTo>
                  <a:pt x="0" y="0"/>
                </a:moveTo>
                <a:lnTo>
                  <a:pt x="335160" y="0"/>
                </a:lnTo>
                <a:lnTo>
                  <a:pt x="335160" y="1103818"/>
                </a:lnTo>
                <a:lnTo>
                  <a:pt x="0" y="11038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9" name="Google Shape;629;p21"/>
          <p:cNvSpPr txBox="1"/>
          <p:nvPr/>
        </p:nvSpPr>
        <p:spPr>
          <a:xfrm>
            <a:off x="703835" y="5198893"/>
            <a:ext cx="4594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Factor</a:t>
            </a:r>
            <a:endParaRPr/>
          </a:p>
        </p:txBody>
      </p:sp>
      <p:sp>
        <p:nvSpPr>
          <p:cNvPr id="630" name="Google Shape;630;p21"/>
          <p:cNvSpPr txBox="1"/>
          <p:nvPr/>
        </p:nvSpPr>
        <p:spPr>
          <a:xfrm>
            <a:off x="825214" y="6420654"/>
            <a:ext cx="45948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A number that when multiplied by another number results to a product.</a:t>
            </a:r>
            <a:endParaRPr/>
          </a:p>
        </p:txBody>
      </p:sp>
      <p:sp>
        <p:nvSpPr>
          <p:cNvPr id="631" name="Google Shape;631;p21"/>
          <p:cNvSpPr txBox="1"/>
          <p:nvPr/>
        </p:nvSpPr>
        <p:spPr>
          <a:xfrm>
            <a:off x="13254490" y="5198893"/>
            <a:ext cx="429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Multiple</a:t>
            </a:r>
            <a:endParaRPr/>
          </a:p>
        </p:txBody>
      </p:sp>
      <p:sp>
        <p:nvSpPr>
          <p:cNvPr id="632" name="Google Shape;632;p21"/>
          <p:cNvSpPr txBox="1"/>
          <p:nvPr/>
        </p:nvSpPr>
        <p:spPr>
          <a:xfrm>
            <a:off x="13254490" y="6420654"/>
            <a:ext cx="42957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A product of a given number and any whole number.</a:t>
            </a:r>
            <a:endParaRPr/>
          </a:p>
        </p:txBody>
      </p:sp>
      <p:sp>
        <p:nvSpPr>
          <p:cNvPr id="633" name="Google Shape;633;p21"/>
          <p:cNvSpPr txBox="1"/>
          <p:nvPr/>
        </p:nvSpPr>
        <p:spPr>
          <a:xfrm>
            <a:off x="-88692" y="1452570"/>
            <a:ext cx="6534200" cy="13303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Recap</a:t>
            </a:r>
            <a:endParaRPr/>
          </a:p>
        </p:txBody>
      </p:sp>
      <p:sp>
        <p:nvSpPr>
          <p:cNvPr id="634" name="Google Shape;634;p21"/>
          <p:cNvSpPr txBox="1"/>
          <p:nvPr/>
        </p:nvSpPr>
        <p:spPr>
          <a:xfrm>
            <a:off x="6773373" y="5198893"/>
            <a:ext cx="4388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4 × 5 = 20</a:t>
            </a:r>
            <a:endParaRPr/>
          </a:p>
        </p:txBody>
      </p:sp>
      <p:sp>
        <p:nvSpPr>
          <p:cNvPr id="635" name="Google Shape;635;p21"/>
          <p:cNvSpPr txBox="1"/>
          <p:nvPr/>
        </p:nvSpPr>
        <p:spPr>
          <a:xfrm>
            <a:off x="7013067" y="7174717"/>
            <a:ext cx="2216572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factors</a:t>
            </a:r>
            <a:endParaRPr/>
          </a:p>
        </p:txBody>
      </p:sp>
      <p:sp>
        <p:nvSpPr>
          <p:cNvPr id="636" name="Google Shape;636;p21"/>
          <p:cNvSpPr txBox="1"/>
          <p:nvPr/>
        </p:nvSpPr>
        <p:spPr>
          <a:xfrm>
            <a:off x="9108301" y="7739232"/>
            <a:ext cx="187329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multiple of 4 and 5</a:t>
            </a:r>
            <a:endParaRPr/>
          </a:p>
        </p:txBody>
      </p:sp>
      <p:pic>
        <p:nvPicPr>
          <p:cNvPr id="637" name="Google Shape;63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07129" y="6726625"/>
            <a:ext cx="3153874" cy="37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28437">
            <a:off x="6295603" y="-895431"/>
            <a:ext cx="3004671" cy="3247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620"/>
        </a:solid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2"/>
          <p:cNvSpPr/>
          <p:nvPr/>
        </p:nvSpPr>
        <p:spPr>
          <a:xfrm flipH="1">
            <a:off x="0" y="0"/>
            <a:ext cx="9522882" cy="10287000"/>
          </a:xfrm>
          <a:custGeom>
            <a:rect b="b" l="l" r="r" t="t"/>
            <a:pathLst>
              <a:path extrusionOk="0" h="4946635" w="4579199">
                <a:moveTo>
                  <a:pt x="4579199" y="0"/>
                </a:moveTo>
                <a:lnTo>
                  <a:pt x="1046927" y="0"/>
                </a:lnTo>
                <a:cubicBezTo>
                  <a:pt x="469435" y="0"/>
                  <a:pt x="0" y="507102"/>
                  <a:pt x="0" y="1130933"/>
                </a:cubicBezTo>
                <a:lnTo>
                  <a:pt x="0" y="4946635"/>
                </a:lnTo>
                <a:lnTo>
                  <a:pt x="4579199" y="4946635"/>
                </a:lnTo>
                <a:lnTo>
                  <a:pt x="4579199" y="0"/>
                </a:lnTo>
                <a:close/>
              </a:path>
            </a:pathLst>
          </a:custGeom>
          <a:solidFill>
            <a:srgbClr val="F0C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22"/>
          <p:cNvSpPr/>
          <p:nvPr/>
        </p:nvSpPr>
        <p:spPr>
          <a:xfrm>
            <a:off x="9974241" y="3925811"/>
            <a:ext cx="7285059" cy="5937323"/>
          </a:xfrm>
          <a:custGeom>
            <a:rect b="b" l="l" r="r" t="t"/>
            <a:pathLst>
              <a:path extrusionOk="0" h="5937323" w="7285059">
                <a:moveTo>
                  <a:pt x="0" y="0"/>
                </a:moveTo>
                <a:lnTo>
                  <a:pt x="7285059" y="0"/>
                </a:lnTo>
                <a:lnTo>
                  <a:pt x="7285059" y="5937323"/>
                </a:lnTo>
                <a:lnTo>
                  <a:pt x="0" y="59373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5" name="Google Shape;645;p22"/>
          <p:cNvSpPr txBox="1"/>
          <p:nvPr/>
        </p:nvSpPr>
        <p:spPr>
          <a:xfrm>
            <a:off x="703779" y="1120338"/>
            <a:ext cx="8115300" cy="46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Stimulate your Thinking</a:t>
            </a:r>
            <a:endParaRPr/>
          </a:p>
        </p:txBody>
      </p:sp>
      <p:sp>
        <p:nvSpPr>
          <p:cNvPr id="646" name="Google Shape;646;p22"/>
          <p:cNvSpPr txBox="1"/>
          <p:nvPr/>
        </p:nvSpPr>
        <p:spPr>
          <a:xfrm>
            <a:off x="2401980" y="6075217"/>
            <a:ext cx="4719000" cy="26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Between 1 to 100, which numbers possess a unique characteristic of having exactly two factors (1 and itself)?</a:t>
            </a:r>
            <a:endParaRPr/>
          </a:p>
        </p:txBody>
      </p:sp>
      <p:sp>
        <p:nvSpPr>
          <p:cNvPr id="647" name="Google Shape;647;p22"/>
          <p:cNvSpPr txBox="1"/>
          <p:nvPr/>
        </p:nvSpPr>
        <p:spPr>
          <a:xfrm>
            <a:off x="11349473" y="1637614"/>
            <a:ext cx="5420910" cy="146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Share your answer in our next session.</a:t>
            </a:r>
            <a:endParaRPr/>
          </a:p>
        </p:txBody>
      </p:sp>
      <p:pic>
        <p:nvPicPr>
          <p:cNvPr id="648" name="Google Shape;6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70600" y="6888125"/>
            <a:ext cx="2590600" cy="33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43975" y="-387575"/>
            <a:ext cx="1694475" cy="214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33625" y="7535450"/>
            <a:ext cx="5054376" cy="267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620"/>
        </a:solidFill>
      </p:bgPr>
    </p:bg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3"/>
          <p:cNvSpPr/>
          <p:nvPr/>
        </p:nvSpPr>
        <p:spPr>
          <a:xfrm>
            <a:off x="9081637" y="1084248"/>
            <a:ext cx="1642684" cy="2380701"/>
          </a:xfrm>
          <a:custGeom>
            <a:rect b="b" l="l" r="r" t="t"/>
            <a:pathLst>
              <a:path extrusionOk="0" h="2380701" w="1642684">
                <a:moveTo>
                  <a:pt x="0" y="0"/>
                </a:moveTo>
                <a:lnTo>
                  <a:pt x="1642684" y="0"/>
                </a:lnTo>
                <a:lnTo>
                  <a:pt x="1642684" y="2380701"/>
                </a:lnTo>
                <a:lnTo>
                  <a:pt x="0" y="23807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6" name="Google Shape;656;p23"/>
          <p:cNvSpPr/>
          <p:nvPr/>
        </p:nvSpPr>
        <p:spPr>
          <a:xfrm>
            <a:off x="11985457" y="1120440"/>
            <a:ext cx="1993810" cy="2308319"/>
          </a:xfrm>
          <a:custGeom>
            <a:rect b="b" l="l" r="r" t="t"/>
            <a:pathLst>
              <a:path extrusionOk="0" h="2308319" w="1993810">
                <a:moveTo>
                  <a:pt x="0" y="0"/>
                </a:moveTo>
                <a:lnTo>
                  <a:pt x="1993810" y="0"/>
                </a:lnTo>
                <a:lnTo>
                  <a:pt x="1993810" y="2308318"/>
                </a:lnTo>
                <a:lnTo>
                  <a:pt x="0" y="2308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7" name="Google Shape;657;p23"/>
          <p:cNvSpPr/>
          <p:nvPr/>
        </p:nvSpPr>
        <p:spPr>
          <a:xfrm flipH="1">
            <a:off x="-874647" y="-1000"/>
            <a:ext cx="9230755" cy="10289001"/>
          </a:xfrm>
          <a:custGeom>
            <a:rect b="b" l="l" r="r" t="t"/>
            <a:pathLst>
              <a:path extrusionOk="0" h="4946635" w="4437863">
                <a:moveTo>
                  <a:pt x="4437863" y="0"/>
                </a:moveTo>
                <a:lnTo>
                  <a:pt x="1014614" y="0"/>
                </a:lnTo>
                <a:cubicBezTo>
                  <a:pt x="454945" y="0"/>
                  <a:pt x="0" y="507102"/>
                  <a:pt x="0" y="1130933"/>
                </a:cubicBezTo>
                <a:lnTo>
                  <a:pt x="0" y="4946635"/>
                </a:lnTo>
                <a:lnTo>
                  <a:pt x="4437863" y="4946635"/>
                </a:lnTo>
                <a:lnTo>
                  <a:pt x="4437863" y="0"/>
                </a:lnTo>
                <a:close/>
              </a:path>
            </a:pathLst>
          </a:custGeom>
          <a:solidFill>
            <a:srgbClr val="F0C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23"/>
          <p:cNvSpPr/>
          <p:nvPr/>
        </p:nvSpPr>
        <p:spPr>
          <a:xfrm>
            <a:off x="8662806" y="7730915"/>
            <a:ext cx="2973061" cy="1572006"/>
          </a:xfrm>
          <a:custGeom>
            <a:rect b="b" l="l" r="r" t="t"/>
            <a:pathLst>
              <a:path extrusionOk="0" h="1572006" w="2973061">
                <a:moveTo>
                  <a:pt x="0" y="0"/>
                </a:moveTo>
                <a:lnTo>
                  <a:pt x="2973061" y="0"/>
                </a:lnTo>
                <a:lnTo>
                  <a:pt x="2973061" y="1572006"/>
                </a:lnTo>
                <a:lnTo>
                  <a:pt x="0" y="15720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9" name="Google Shape;659;p23"/>
          <p:cNvSpPr/>
          <p:nvPr/>
        </p:nvSpPr>
        <p:spPr>
          <a:xfrm>
            <a:off x="14691578" y="4334639"/>
            <a:ext cx="2713071" cy="1814367"/>
          </a:xfrm>
          <a:custGeom>
            <a:rect b="b" l="l" r="r" t="t"/>
            <a:pathLst>
              <a:path extrusionOk="0" h="1814367" w="2713071">
                <a:moveTo>
                  <a:pt x="0" y="0"/>
                </a:moveTo>
                <a:lnTo>
                  <a:pt x="2713071" y="0"/>
                </a:lnTo>
                <a:lnTo>
                  <a:pt x="2713071" y="1814366"/>
                </a:lnTo>
                <a:lnTo>
                  <a:pt x="0" y="18143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0" name="Google Shape;660;p23"/>
          <p:cNvSpPr/>
          <p:nvPr/>
        </p:nvSpPr>
        <p:spPr>
          <a:xfrm>
            <a:off x="12011252" y="4174739"/>
            <a:ext cx="2174946" cy="2134166"/>
          </a:xfrm>
          <a:custGeom>
            <a:rect b="b" l="l" r="r" t="t"/>
            <a:pathLst>
              <a:path extrusionOk="0" h="2134166" w="2174946">
                <a:moveTo>
                  <a:pt x="0" y="0"/>
                </a:moveTo>
                <a:lnTo>
                  <a:pt x="2174946" y="0"/>
                </a:lnTo>
                <a:lnTo>
                  <a:pt x="2174946" y="2134166"/>
                </a:lnTo>
                <a:lnTo>
                  <a:pt x="0" y="21341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1" name="Google Shape;661;p23"/>
          <p:cNvSpPr/>
          <p:nvPr/>
        </p:nvSpPr>
        <p:spPr>
          <a:xfrm>
            <a:off x="11942574" y="7634301"/>
            <a:ext cx="2572291" cy="1765235"/>
          </a:xfrm>
          <a:custGeom>
            <a:rect b="b" l="l" r="r" t="t"/>
            <a:pathLst>
              <a:path extrusionOk="0" h="1765235" w="2572291">
                <a:moveTo>
                  <a:pt x="0" y="0"/>
                </a:moveTo>
                <a:lnTo>
                  <a:pt x="2572291" y="0"/>
                </a:lnTo>
                <a:lnTo>
                  <a:pt x="2572291" y="1765235"/>
                </a:lnTo>
                <a:lnTo>
                  <a:pt x="0" y="1765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2" name="Google Shape;662;p23"/>
          <p:cNvSpPr/>
          <p:nvPr/>
        </p:nvSpPr>
        <p:spPr>
          <a:xfrm>
            <a:off x="8808135" y="4254689"/>
            <a:ext cx="2422413" cy="1974266"/>
          </a:xfrm>
          <a:custGeom>
            <a:rect b="b" l="l" r="r" t="t"/>
            <a:pathLst>
              <a:path extrusionOk="0" h="1974266" w="2422413">
                <a:moveTo>
                  <a:pt x="0" y="0"/>
                </a:moveTo>
                <a:lnTo>
                  <a:pt x="2422413" y="0"/>
                </a:lnTo>
                <a:lnTo>
                  <a:pt x="2422413" y="1974266"/>
                </a:lnTo>
                <a:lnTo>
                  <a:pt x="0" y="19742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3" name="Google Shape;663;p23"/>
          <p:cNvSpPr/>
          <p:nvPr/>
        </p:nvSpPr>
        <p:spPr>
          <a:xfrm>
            <a:off x="14747689" y="1063283"/>
            <a:ext cx="2368123" cy="2422632"/>
          </a:xfrm>
          <a:custGeom>
            <a:rect b="b" l="l" r="r" t="t"/>
            <a:pathLst>
              <a:path extrusionOk="0" h="2422632" w="2368123">
                <a:moveTo>
                  <a:pt x="0" y="0"/>
                </a:moveTo>
                <a:lnTo>
                  <a:pt x="2368123" y="0"/>
                </a:lnTo>
                <a:lnTo>
                  <a:pt x="2368123" y="2422632"/>
                </a:lnTo>
                <a:lnTo>
                  <a:pt x="0" y="2422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4" name="Google Shape;664;p23"/>
          <p:cNvSpPr/>
          <p:nvPr/>
        </p:nvSpPr>
        <p:spPr>
          <a:xfrm>
            <a:off x="15372462" y="7730915"/>
            <a:ext cx="2162182" cy="1618934"/>
          </a:xfrm>
          <a:custGeom>
            <a:rect b="b" l="l" r="r" t="t"/>
            <a:pathLst>
              <a:path extrusionOk="0" h="1618934" w="2162182">
                <a:moveTo>
                  <a:pt x="0" y="0"/>
                </a:moveTo>
                <a:lnTo>
                  <a:pt x="2162182" y="0"/>
                </a:lnTo>
                <a:lnTo>
                  <a:pt x="2162182" y="1618934"/>
                </a:lnTo>
                <a:lnTo>
                  <a:pt x="0" y="16189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5" name="Google Shape;665;p23"/>
          <p:cNvSpPr txBox="1"/>
          <p:nvPr/>
        </p:nvSpPr>
        <p:spPr>
          <a:xfrm>
            <a:off x="342900" y="1041762"/>
            <a:ext cx="5059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Resource Page</a:t>
            </a:r>
            <a:endParaRPr/>
          </a:p>
        </p:txBody>
      </p:sp>
      <p:sp>
        <p:nvSpPr>
          <p:cNvPr id="666" name="Google Shape;666;p23"/>
          <p:cNvSpPr txBox="1"/>
          <p:nvPr/>
        </p:nvSpPr>
        <p:spPr>
          <a:xfrm>
            <a:off x="342900" y="4334548"/>
            <a:ext cx="50592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Use these design resources in your Canva Presentation.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You can find these fonts online too. Happy designing! </a:t>
            </a:r>
            <a:endParaRPr/>
          </a:p>
        </p:txBody>
      </p:sp>
      <p:sp>
        <p:nvSpPr>
          <p:cNvPr id="667" name="Google Shape;667;p23"/>
          <p:cNvSpPr txBox="1"/>
          <p:nvPr/>
        </p:nvSpPr>
        <p:spPr>
          <a:xfrm>
            <a:off x="342900" y="5446674"/>
            <a:ext cx="46767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This presentation template uses the following free fonts:</a:t>
            </a:r>
            <a:endParaRPr/>
          </a:p>
        </p:txBody>
      </p:sp>
      <p:sp>
        <p:nvSpPr>
          <p:cNvPr id="668" name="Google Shape;668;p23"/>
          <p:cNvSpPr txBox="1"/>
          <p:nvPr/>
        </p:nvSpPr>
        <p:spPr>
          <a:xfrm>
            <a:off x="342900" y="6856953"/>
            <a:ext cx="5059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Titles:  Caveat, Calistoga</a:t>
            </a:r>
            <a:endParaRPr/>
          </a:p>
          <a:p>
            <a:pPr indent="-259079" lvl="1" marL="5181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Headers:  Calistoga</a:t>
            </a:r>
            <a:endParaRPr/>
          </a:p>
          <a:p>
            <a:pPr indent="-259079" lvl="1" marL="5181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Body Copy: Sarabun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620"/>
        </a:solidFill>
      </p:bgPr>
    </p:bg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4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4946635" w="8794017">
                <a:moveTo>
                  <a:pt x="8794017" y="0"/>
                </a:moveTo>
                <a:lnTo>
                  <a:pt x="2010548" y="0"/>
                </a:lnTo>
                <a:cubicBezTo>
                  <a:pt x="901515" y="0"/>
                  <a:pt x="0" y="507102"/>
                  <a:pt x="0" y="1130933"/>
                </a:cubicBezTo>
                <a:lnTo>
                  <a:pt x="0" y="4946635"/>
                </a:lnTo>
                <a:lnTo>
                  <a:pt x="8794017" y="4946635"/>
                </a:lnTo>
                <a:lnTo>
                  <a:pt x="8794017" y="0"/>
                </a:lnTo>
                <a:close/>
              </a:path>
            </a:pathLst>
          </a:custGeom>
          <a:solidFill>
            <a:srgbClr val="F0C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24"/>
          <p:cNvSpPr/>
          <p:nvPr/>
        </p:nvSpPr>
        <p:spPr>
          <a:xfrm>
            <a:off x="123825" y="3042564"/>
            <a:ext cx="8527071" cy="6917587"/>
          </a:xfrm>
          <a:custGeom>
            <a:rect b="b" l="l" r="r" t="t"/>
            <a:pathLst>
              <a:path extrusionOk="0" h="6917587" w="8527071">
                <a:moveTo>
                  <a:pt x="0" y="0"/>
                </a:moveTo>
                <a:lnTo>
                  <a:pt x="8527071" y="0"/>
                </a:lnTo>
                <a:lnTo>
                  <a:pt x="8527071" y="6917587"/>
                </a:lnTo>
                <a:lnTo>
                  <a:pt x="0" y="6917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5" name="Google Shape;675;p24"/>
          <p:cNvSpPr txBox="1"/>
          <p:nvPr/>
        </p:nvSpPr>
        <p:spPr>
          <a:xfrm>
            <a:off x="9458983" y="6241084"/>
            <a:ext cx="6325975" cy="858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SlidesCarnival for the presentation template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Pexels for the photos</a:t>
            </a:r>
            <a:endParaRPr/>
          </a:p>
        </p:txBody>
      </p:sp>
      <p:sp>
        <p:nvSpPr>
          <p:cNvPr id="676" name="Google Shape;676;p24"/>
          <p:cNvSpPr txBox="1"/>
          <p:nvPr/>
        </p:nvSpPr>
        <p:spPr>
          <a:xfrm>
            <a:off x="10920470" y="7642193"/>
            <a:ext cx="3403000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Happy designing! </a:t>
            </a:r>
            <a:endParaRPr/>
          </a:p>
        </p:txBody>
      </p:sp>
      <p:sp>
        <p:nvSpPr>
          <p:cNvPr id="677" name="Google Shape;677;p24"/>
          <p:cNvSpPr txBox="1"/>
          <p:nvPr/>
        </p:nvSpPr>
        <p:spPr>
          <a:xfrm>
            <a:off x="8510679" y="1191308"/>
            <a:ext cx="7726128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99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Credits</a:t>
            </a:r>
            <a:endParaRPr/>
          </a:p>
        </p:txBody>
      </p:sp>
      <p:sp>
        <p:nvSpPr>
          <p:cNvPr id="678" name="Google Shape;678;p24"/>
          <p:cNvSpPr txBox="1"/>
          <p:nvPr/>
        </p:nvSpPr>
        <p:spPr>
          <a:xfrm>
            <a:off x="8650896" y="4742484"/>
            <a:ext cx="79422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This presentation template is free for everyone to use thanks to the following:</a:t>
            </a:r>
            <a:endParaRPr/>
          </a:p>
        </p:txBody>
      </p:sp>
      <p:pic>
        <p:nvPicPr>
          <p:cNvPr id="679" name="Google Shape;6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9850" y="3042575"/>
            <a:ext cx="4063626" cy="10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344200" y="-2051225"/>
            <a:ext cx="8527074" cy="453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91100" y="8946375"/>
            <a:ext cx="4189975" cy="22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090496" y="-1278800"/>
            <a:ext cx="4549875" cy="365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620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0" y="-151476"/>
            <a:ext cx="7669367" cy="11677214"/>
          </a:xfrm>
          <a:custGeom>
            <a:rect b="b" l="l" r="r" t="t"/>
            <a:pathLst>
              <a:path extrusionOk="0" h="5408294" w="3552062">
                <a:moveTo>
                  <a:pt x="0" y="0"/>
                </a:moveTo>
                <a:lnTo>
                  <a:pt x="2739966" y="0"/>
                </a:lnTo>
                <a:cubicBezTo>
                  <a:pt x="3187924" y="0"/>
                  <a:pt x="3552062" y="554429"/>
                  <a:pt x="3552062" y="1236480"/>
                </a:cubicBezTo>
                <a:lnTo>
                  <a:pt x="3552062" y="5408294"/>
                </a:lnTo>
                <a:lnTo>
                  <a:pt x="0" y="5408294"/>
                </a:lnTo>
                <a:lnTo>
                  <a:pt x="0" y="0"/>
                </a:lnTo>
                <a:close/>
              </a:path>
            </a:pathLst>
          </a:custGeom>
          <a:solidFill>
            <a:srgbClr val="F0C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" name="Google Shape;93;p11"/>
          <p:cNvGrpSpPr/>
          <p:nvPr/>
        </p:nvGrpSpPr>
        <p:grpSpPr>
          <a:xfrm>
            <a:off x="8868162" y="4032626"/>
            <a:ext cx="567434" cy="717435"/>
            <a:chOff x="0" y="0"/>
            <a:chExt cx="406400" cy="513832"/>
          </a:xfrm>
        </p:grpSpPr>
        <p:sp>
          <p:nvSpPr>
            <p:cNvPr id="94" name="Google Shape;94;p11"/>
            <p:cNvSpPr/>
            <p:nvPr/>
          </p:nvSpPr>
          <p:spPr>
            <a:xfrm>
              <a:off x="0" y="0"/>
              <a:ext cx="406400" cy="513832"/>
            </a:xfrm>
            <a:custGeom>
              <a:rect b="b" l="l" r="r" t="t"/>
              <a:pathLst>
                <a:path extrusionOk="0" h="513832" w="406400">
                  <a:moveTo>
                    <a:pt x="406400" y="256916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310632"/>
                  </a:lnTo>
                  <a:lnTo>
                    <a:pt x="0" y="310632"/>
                  </a:lnTo>
                  <a:lnTo>
                    <a:pt x="0" y="513832"/>
                  </a:lnTo>
                  <a:lnTo>
                    <a:pt x="406400" y="256916"/>
                  </a:lnTo>
                  <a:close/>
                </a:path>
              </a:pathLst>
            </a:custGeom>
            <a:solidFill>
              <a:srgbClr val="F0C85B"/>
            </a:solidFill>
            <a:ln>
              <a:noFill/>
            </a:ln>
          </p:spPr>
        </p:sp>
        <p:sp>
          <p:nvSpPr>
            <p:cNvPr id="95" name="Google Shape;95;p11"/>
            <p:cNvSpPr txBox="1"/>
            <p:nvPr/>
          </p:nvSpPr>
          <p:spPr>
            <a:xfrm>
              <a:off x="0" y="184150"/>
              <a:ext cx="304800" cy="1264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11"/>
          <p:cNvSpPr/>
          <p:nvPr/>
        </p:nvSpPr>
        <p:spPr>
          <a:xfrm>
            <a:off x="0" y="-151476"/>
            <a:ext cx="7270444" cy="11027923"/>
          </a:xfrm>
          <a:custGeom>
            <a:rect b="b" l="l" r="r" t="t"/>
            <a:pathLst>
              <a:path extrusionOk="0" h="6420585" w="4232937">
                <a:moveTo>
                  <a:pt x="0" y="0"/>
                </a:moveTo>
                <a:lnTo>
                  <a:pt x="3265174" y="0"/>
                </a:lnTo>
                <a:cubicBezTo>
                  <a:pt x="3799000" y="0"/>
                  <a:pt x="4232937" y="658203"/>
                  <a:pt x="4232937" y="1467917"/>
                </a:cubicBezTo>
                <a:lnTo>
                  <a:pt x="4232937" y="6420585"/>
                </a:lnTo>
                <a:lnTo>
                  <a:pt x="0" y="6420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6511" r="-5606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" name="Google Shape;97;p11"/>
          <p:cNvGrpSpPr/>
          <p:nvPr/>
        </p:nvGrpSpPr>
        <p:grpSpPr>
          <a:xfrm>
            <a:off x="8868162" y="5035869"/>
            <a:ext cx="567434" cy="717435"/>
            <a:chOff x="0" y="0"/>
            <a:chExt cx="406400" cy="513832"/>
          </a:xfrm>
        </p:grpSpPr>
        <p:sp>
          <p:nvSpPr>
            <p:cNvPr id="98" name="Google Shape;98;p11"/>
            <p:cNvSpPr/>
            <p:nvPr/>
          </p:nvSpPr>
          <p:spPr>
            <a:xfrm>
              <a:off x="0" y="0"/>
              <a:ext cx="406400" cy="513832"/>
            </a:xfrm>
            <a:custGeom>
              <a:rect b="b" l="l" r="r" t="t"/>
              <a:pathLst>
                <a:path extrusionOk="0" h="513832" w="406400">
                  <a:moveTo>
                    <a:pt x="406400" y="256916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310632"/>
                  </a:lnTo>
                  <a:lnTo>
                    <a:pt x="0" y="310632"/>
                  </a:lnTo>
                  <a:lnTo>
                    <a:pt x="0" y="513832"/>
                  </a:lnTo>
                  <a:lnTo>
                    <a:pt x="406400" y="256916"/>
                  </a:lnTo>
                  <a:close/>
                </a:path>
              </a:pathLst>
            </a:custGeom>
            <a:solidFill>
              <a:srgbClr val="F0C85B"/>
            </a:solidFill>
            <a:ln>
              <a:noFill/>
            </a:ln>
          </p:spPr>
        </p:sp>
        <p:sp>
          <p:nvSpPr>
            <p:cNvPr id="99" name="Google Shape;99;p11"/>
            <p:cNvSpPr txBox="1"/>
            <p:nvPr/>
          </p:nvSpPr>
          <p:spPr>
            <a:xfrm>
              <a:off x="0" y="184150"/>
              <a:ext cx="304800" cy="1264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8868162" y="6039053"/>
            <a:ext cx="567434" cy="717435"/>
            <a:chOff x="0" y="0"/>
            <a:chExt cx="406400" cy="513832"/>
          </a:xfrm>
        </p:grpSpPr>
        <p:sp>
          <p:nvSpPr>
            <p:cNvPr id="101" name="Google Shape;101;p11"/>
            <p:cNvSpPr/>
            <p:nvPr/>
          </p:nvSpPr>
          <p:spPr>
            <a:xfrm>
              <a:off x="0" y="0"/>
              <a:ext cx="406400" cy="513832"/>
            </a:xfrm>
            <a:custGeom>
              <a:rect b="b" l="l" r="r" t="t"/>
              <a:pathLst>
                <a:path extrusionOk="0" h="513832" w="406400">
                  <a:moveTo>
                    <a:pt x="406400" y="256916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310632"/>
                  </a:lnTo>
                  <a:lnTo>
                    <a:pt x="0" y="310632"/>
                  </a:lnTo>
                  <a:lnTo>
                    <a:pt x="0" y="513832"/>
                  </a:lnTo>
                  <a:lnTo>
                    <a:pt x="406400" y="256916"/>
                  </a:lnTo>
                  <a:close/>
                </a:path>
              </a:pathLst>
            </a:custGeom>
            <a:solidFill>
              <a:srgbClr val="F0C85B"/>
            </a:solidFill>
            <a:ln>
              <a:noFill/>
            </a:ln>
          </p:spPr>
        </p:sp>
        <p:sp>
          <p:nvSpPr>
            <p:cNvPr id="102" name="Google Shape;102;p11"/>
            <p:cNvSpPr txBox="1"/>
            <p:nvPr/>
          </p:nvSpPr>
          <p:spPr>
            <a:xfrm>
              <a:off x="0" y="184150"/>
              <a:ext cx="304800" cy="1264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1"/>
          <p:cNvGrpSpPr/>
          <p:nvPr/>
        </p:nvGrpSpPr>
        <p:grpSpPr>
          <a:xfrm>
            <a:off x="8868162" y="7042238"/>
            <a:ext cx="567434" cy="717435"/>
            <a:chOff x="0" y="0"/>
            <a:chExt cx="406400" cy="513832"/>
          </a:xfrm>
        </p:grpSpPr>
        <p:sp>
          <p:nvSpPr>
            <p:cNvPr id="104" name="Google Shape;104;p11"/>
            <p:cNvSpPr/>
            <p:nvPr/>
          </p:nvSpPr>
          <p:spPr>
            <a:xfrm>
              <a:off x="0" y="0"/>
              <a:ext cx="406400" cy="513832"/>
            </a:xfrm>
            <a:custGeom>
              <a:rect b="b" l="l" r="r" t="t"/>
              <a:pathLst>
                <a:path extrusionOk="0" h="513832" w="406400">
                  <a:moveTo>
                    <a:pt x="406400" y="256916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310632"/>
                  </a:lnTo>
                  <a:lnTo>
                    <a:pt x="0" y="310632"/>
                  </a:lnTo>
                  <a:lnTo>
                    <a:pt x="0" y="513832"/>
                  </a:lnTo>
                  <a:lnTo>
                    <a:pt x="406400" y="256916"/>
                  </a:lnTo>
                  <a:close/>
                </a:path>
              </a:pathLst>
            </a:custGeom>
            <a:solidFill>
              <a:srgbClr val="F0C85B"/>
            </a:solidFill>
            <a:ln>
              <a:noFill/>
            </a:ln>
          </p:spPr>
        </p:sp>
        <p:sp>
          <p:nvSpPr>
            <p:cNvPr id="105" name="Google Shape;105;p11"/>
            <p:cNvSpPr txBox="1"/>
            <p:nvPr/>
          </p:nvSpPr>
          <p:spPr>
            <a:xfrm>
              <a:off x="0" y="184150"/>
              <a:ext cx="304800" cy="1264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1"/>
          <p:cNvSpPr txBox="1"/>
          <p:nvPr/>
        </p:nvSpPr>
        <p:spPr>
          <a:xfrm>
            <a:off x="7873604" y="1895167"/>
            <a:ext cx="9385696" cy="13303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Lesson Outline</a:t>
            </a:r>
            <a:endParaRPr/>
          </a:p>
        </p:txBody>
      </p:sp>
      <p:sp>
        <p:nvSpPr>
          <p:cNvPr id="107" name="Google Shape;107;p11"/>
          <p:cNvSpPr txBox="1"/>
          <p:nvPr/>
        </p:nvSpPr>
        <p:spPr>
          <a:xfrm>
            <a:off x="9963055" y="4071939"/>
            <a:ext cx="7220045" cy="600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99" u="none" cap="none" strike="noStrike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What is a Factor?</a:t>
            </a:r>
            <a:endParaRPr/>
          </a:p>
        </p:txBody>
      </p:sp>
      <p:sp>
        <p:nvSpPr>
          <p:cNvPr id="108" name="Google Shape;108;p11"/>
          <p:cNvSpPr txBox="1"/>
          <p:nvPr/>
        </p:nvSpPr>
        <p:spPr>
          <a:xfrm>
            <a:off x="9963055" y="5075181"/>
            <a:ext cx="7220045" cy="600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99" u="none" cap="none" strike="noStrike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What is a Multiple?</a:t>
            </a:r>
            <a:endParaRPr/>
          </a:p>
        </p:txBody>
      </p:sp>
      <p:sp>
        <p:nvSpPr>
          <p:cNvPr id="109" name="Google Shape;109;p11"/>
          <p:cNvSpPr txBox="1"/>
          <p:nvPr/>
        </p:nvSpPr>
        <p:spPr>
          <a:xfrm>
            <a:off x="9963055" y="5773565"/>
            <a:ext cx="5016777" cy="1210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99" u="none" cap="none" strike="noStrike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Relationship of Factors and Multiples</a:t>
            </a:r>
            <a:endParaRPr/>
          </a:p>
        </p:txBody>
      </p:sp>
      <p:sp>
        <p:nvSpPr>
          <p:cNvPr id="110" name="Google Shape;110;p11"/>
          <p:cNvSpPr txBox="1"/>
          <p:nvPr/>
        </p:nvSpPr>
        <p:spPr>
          <a:xfrm>
            <a:off x="9963055" y="7081550"/>
            <a:ext cx="8307058" cy="600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99" u="none" cap="none" strike="noStrike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Activities: Factors and Multiples</a:t>
            </a:r>
            <a:endParaRPr/>
          </a:p>
        </p:txBody>
      </p:sp>
      <p:pic>
        <p:nvPicPr>
          <p:cNvPr id="111" name="Google Shape;11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275" y="-389400"/>
            <a:ext cx="2005434" cy="37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83053" y="8259085"/>
            <a:ext cx="2615000" cy="2299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620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/>
          <p:nvPr/>
        </p:nvSpPr>
        <p:spPr>
          <a:xfrm flipH="1" rot="10800000">
            <a:off x="8311644" y="0"/>
            <a:ext cx="9976356" cy="10287000"/>
          </a:xfrm>
          <a:custGeom>
            <a:rect b="b" l="l" r="r" t="t"/>
            <a:pathLst>
              <a:path extrusionOk="0" h="4946635" w="4797258">
                <a:moveTo>
                  <a:pt x="4797258" y="0"/>
                </a:moveTo>
                <a:lnTo>
                  <a:pt x="1096781" y="0"/>
                </a:lnTo>
                <a:cubicBezTo>
                  <a:pt x="491789" y="0"/>
                  <a:pt x="0" y="507102"/>
                  <a:pt x="0" y="1130933"/>
                </a:cubicBezTo>
                <a:lnTo>
                  <a:pt x="0" y="4946635"/>
                </a:lnTo>
                <a:lnTo>
                  <a:pt x="4797258" y="4946635"/>
                </a:lnTo>
                <a:lnTo>
                  <a:pt x="4797258" y="0"/>
                </a:lnTo>
                <a:close/>
              </a:path>
            </a:pathLst>
          </a:custGeom>
          <a:solidFill>
            <a:srgbClr val="F0C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" name="Google Shape;118;p12"/>
          <p:cNvGrpSpPr/>
          <p:nvPr/>
        </p:nvGrpSpPr>
        <p:grpSpPr>
          <a:xfrm>
            <a:off x="10827719" y="1406605"/>
            <a:ext cx="5039455" cy="4195485"/>
            <a:chOff x="0" y="-107580"/>
            <a:chExt cx="6719274" cy="5593980"/>
          </a:xfrm>
        </p:grpSpPr>
        <p:grpSp>
          <p:nvGrpSpPr>
            <p:cNvPr id="119" name="Google Shape;119;p12"/>
            <p:cNvGrpSpPr/>
            <p:nvPr/>
          </p:nvGrpSpPr>
          <p:grpSpPr>
            <a:xfrm>
              <a:off x="0" y="-107580"/>
              <a:ext cx="1171900" cy="1320173"/>
              <a:chOff x="0" y="-19050"/>
              <a:chExt cx="207517" cy="233773"/>
            </a:xfrm>
          </p:grpSpPr>
          <p:sp>
            <p:nvSpPr>
              <p:cNvPr id="120" name="Google Shape;120;p12"/>
              <p:cNvSpPr/>
              <p:nvPr/>
            </p:nvSpPr>
            <p:spPr>
              <a:xfrm>
                <a:off x="0" y="0"/>
                <a:ext cx="207517" cy="214723"/>
              </a:xfrm>
              <a:custGeom>
                <a:rect b="b" l="l" r="r" t="t"/>
                <a:pathLst>
                  <a:path extrusionOk="0" h="214723" w="207517">
                    <a:moveTo>
                      <a:pt x="0" y="0"/>
                    </a:moveTo>
                    <a:lnTo>
                      <a:pt x="207517" y="0"/>
                    </a:lnTo>
                    <a:lnTo>
                      <a:pt x="207517" y="214723"/>
                    </a:lnTo>
                    <a:lnTo>
                      <a:pt x="0" y="214723"/>
                    </a:lnTo>
                    <a:close/>
                  </a:path>
                </a:pathLst>
              </a:custGeom>
              <a:solidFill>
                <a:srgbClr val="007620"/>
              </a:solidFill>
              <a:ln>
                <a:noFill/>
              </a:ln>
            </p:spPr>
          </p:sp>
          <p:sp>
            <p:nvSpPr>
              <p:cNvPr id="121" name="Google Shape;121;p12"/>
              <p:cNvSpPr txBox="1"/>
              <p:nvPr/>
            </p:nvSpPr>
            <p:spPr>
              <a:xfrm>
                <a:off x="0" y="-19050"/>
                <a:ext cx="207517" cy="233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" name="Google Shape;122;p12"/>
            <p:cNvGrpSpPr/>
            <p:nvPr/>
          </p:nvGrpSpPr>
          <p:grpSpPr>
            <a:xfrm>
              <a:off x="0" y="1316301"/>
              <a:ext cx="1171900" cy="1320173"/>
              <a:chOff x="0" y="-19050"/>
              <a:chExt cx="207517" cy="233773"/>
            </a:xfrm>
          </p:grpSpPr>
          <p:sp>
            <p:nvSpPr>
              <p:cNvPr id="123" name="Google Shape;123;p12"/>
              <p:cNvSpPr/>
              <p:nvPr/>
            </p:nvSpPr>
            <p:spPr>
              <a:xfrm>
                <a:off x="0" y="0"/>
                <a:ext cx="207517" cy="214723"/>
              </a:xfrm>
              <a:custGeom>
                <a:rect b="b" l="l" r="r" t="t"/>
                <a:pathLst>
                  <a:path extrusionOk="0" h="214723" w="207517">
                    <a:moveTo>
                      <a:pt x="0" y="0"/>
                    </a:moveTo>
                    <a:lnTo>
                      <a:pt x="207517" y="0"/>
                    </a:lnTo>
                    <a:lnTo>
                      <a:pt x="207517" y="214723"/>
                    </a:lnTo>
                    <a:lnTo>
                      <a:pt x="0" y="214723"/>
                    </a:lnTo>
                    <a:close/>
                  </a:path>
                </a:pathLst>
              </a:custGeom>
              <a:solidFill>
                <a:srgbClr val="007620"/>
              </a:solidFill>
              <a:ln>
                <a:noFill/>
              </a:ln>
            </p:spPr>
          </p:sp>
          <p:sp>
            <p:nvSpPr>
              <p:cNvPr id="124" name="Google Shape;124;p12"/>
              <p:cNvSpPr txBox="1"/>
              <p:nvPr/>
            </p:nvSpPr>
            <p:spPr>
              <a:xfrm>
                <a:off x="0" y="-19050"/>
                <a:ext cx="207517" cy="233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" name="Google Shape;125;p12"/>
            <p:cNvGrpSpPr/>
            <p:nvPr/>
          </p:nvGrpSpPr>
          <p:grpSpPr>
            <a:xfrm>
              <a:off x="1386844" y="-105488"/>
              <a:ext cx="1171900" cy="1320173"/>
              <a:chOff x="0" y="-19050"/>
              <a:chExt cx="207517" cy="233773"/>
            </a:xfrm>
          </p:grpSpPr>
          <p:sp>
            <p:nvSpPr>
              <p:cNvPr id="126" name="Google Shape;126;p12"/>
              <p:cNvSpPr/>
              <p:nvPr/>
            </p:nvSpPr>
            <p:spPr>
              <a:xfrm>
                <a:off x="0" y="0"/>
                <a:ext cx="207517" cy="214723"/>
              </a:xfrm>
              <a:custGeom>
                <a:rect b="b" l="l" r="r" t="t"/>
                <a:pathLst>
                  <a:path extrusionOk="0" h="214723" w="207517">
                    <a:moveTo>
                      <a:pt x="0" y="0"/>
                    </a:moveTo>
                    <a:lnTo>
                      <a:pt x="207517" y="0"/>
                    </a:lnTo>
                    <a:lnTo>
                      <a:pt x="207517" y="214723"/>
                    </a:lnTo>
                    <a:lnTo>
                      <a:pt x="0" y="214723"/>
                    </a:lnTo>
                    <a:close/>
                  </a:path>
                </a:pathLst>
              </a:custGeom>
              <a:solidFill>
                <a:srgbClr val="007620"/>
              </a:solidFill>
              <a:ln>
                <a:noFill/>
              </a:ln>
            </p:spPr>
          </p:sp>
          <p:sp>
            <p:nvSpPr>
              <p:cNvPr id="127" name="Google Shape;127;p12"/>
              <p:cNvSpPr txBox="1"/>
              <p:nvPr/>
            </p:nvSpPr>
            <p:spPr>
              <a:xfrm>
                <a:off x="0" y="-19050"/>
                <a:ext cx="207517" cy="233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" name="Google Shape;128;p12"/>
            <p:cNvGrpSpPr/>
            <p:nvPr/>
          </p:nvGrpSpPr>
          <p:grpSpPr>
            <a:xfrm>
              <a:off x="1386844" y="1316301"/>
              <a:ext cx="1171900" cy="1320173"/>
              <a:chOff x="0" y="-19050"/>
              <a:chExt cx="207517" cy="233773"/>
            </a:xfrm>
          </p:grpSpPr>
          <p:sp>
            <p:nvSpPr>
              <p:cNvPr id="129" name="Google Shape;129;p12"/>
              <p:cNvSpPr/>
              <p:nvPr/>
            </p:nvSpPr>
            <p:spPr>
              <a:xfrm>
                <a:off x="0" y="0"/>
                <a:ext cx="207517" cy="214723"/>
              </a:xfrm>
              <a:custGeom>
                <a:rect b="b" l="l" r="r" t="t"/>
                <a:pathLst>
                  <a:path extrusionOk="0" h="214723" w="207517">
                    <a:moveTo>
                      <a:pt x="0" y="0"/>
                    </a:moveTo>
                    <a:lnTo>
                      <a:pt x="207517" y="0"/>
                    </a:lnTo>
                    <a:lnTo>
                      <a:pt x="207517" y="214723"/>
                    </a:lnTo>
                    <a:lnTo>
                      <a:pt x="0" y="214723"/>
                    </a:lnTo>
                    <a:close/>
                  </a:path>
                </a:pathLst>
              </a:custGeom>
              <a:solidFill>
                <a:srgbClr val="007620"/>
              </a:solidFill>
              <a:ln>
                <a:noFill/>
              </a:ln>
            </p:spPr>
          </p:sp>
          <p:sp>
            <p:nvSpPr>
              <p:cNvPr id="130" name="Google Shape;130;p12"/>
              <p:cNvSpPr txBox="1"/>
              <p:nvPr/>
            </p:nvSpPr>
            <p:spPr>
              <a:xfrm>
                <a:off x="0" y="-19050"/>
                <a:ext cx="207517" cy="233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131;p12"/>
            <p:cNvGrpSpPr/>
            <p:nvPr/>
          </p:nvGrpSpPr>
          <p:grpSpPr>
            <a:xfrm>
              <a:off x="2773687" y="-105488"/>
              <a:ext cx="1171900" cy="1320173"/>
              <a:chOff x="0" y="-19050"/>
              <a:chExt cx="207517" cy="233773"/>
            </a:xfrm>
          </p:grpSpPr>
          <p:sp>
            <p:nvSpPr>
              <p:cNvPr id="132" name="Google Shape;132;p12"/>
              <p:cNvSpPr/>
              <p:nvPr/>
            </p:nvSpPr>
            <p:spPr>
              <a:xfrm>
                <a:off x="0" y="0"/>
                <a:ext cx="207517" cy="214723"/>
              </a:xfrm>
              <a:custGeom>
                <a:rect b="b" l="l" r="r" t="t"/>
                <a:pathLst>
                  <a:path extrusionOk="0" h="214723" w="207517">
                    <a:moveTo>
                      <a:pt x="0" y="0"/>
                    </a:moveTo>
                    <a:lnTo>
                      <a:pt x="207517" y="0"/>
                    </a:lnTo>
                    <a:lnTo>
                      <a:pt x="207517" y="214723"/>
                    </a:lnTo>
                    <a:lnTo>
                      <a:pt x="0" y="214723"/>
                    </a:lnTo>
                    <a:close/>
                  </a:path>
                </a:pathLst>
              </a:custGeom>
              <a:solidFill>
                <a:srgbClr val="007620"/>
              </a:solidFill>
              <a:ln>
                <a:noFill/>
              </a:ln>
            </p:spPr>
          </p:sp>
          <p:sp>
            <p:nvSpPr>
              <p:cNvPr id="133" name="Google Shape;133;p12"/>
              <p:cNvSpPr txBox="1"/>
              <p:nvPr/>
            </p:nvSpPr>
            <p:spPr>
              <a:xfrm>
                <a:off x="0" y="-19050"/>
                <a:ext cx="207517" cy="233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12"/>
            <p:cNvGrpSpPr/>
            <p:nvPr/>
          </p:nvGrpSpPr>
          <p:grpSpPr>
            <a:xfrm>
              <a:off x="2773687" y="1316301"/>
              <a:ext cx="1171900" cy="1320173"/>
              <a:chOff x="0" y="-19050"/>
              <a:chExt cx="207517" cy="233773"/>
            </a:xfrm>
          </p:grpSpPr>
          <p:sp>
            <p:nvSpPr>
              <p:cNvPr id="135" name="Google Shape;135;p12"/>
              <p:cNvSpPr/>
              <p:nvPr/>
            </p:nvSpPr>
            <p:spPr>
              <a:xfrm>
                <a:off x="0" y="0"/>
                <a:ext cx="207517" cy="214723"/>
              </a:xfrm>
              <a:custGeom>
                <a:rect b="b" l="l" r="r" t="t"/>
                <a:pathLst>
                  <a:path extrusionOk="0" h="214723" w="207517">
                    <a:moveTo>
                      <a:pt x="0" y="0"/>
                    </a:moveTo>
                    <a:lnTo>
                      <a:pt x="207517" y="0"/>
                    </a:lnTo>
                    <a:lnTo>
                      <a:pt x="207517" y="214723"/>
                    </a:lnTo>
                    <a:lnTo>
                      <a:pt x="0" y="214723"/>
                    </a:lnTo>
                    <a:close/>
                  </a:path>
                </a:pathLst>
              </a:custGeom>
              <a:solidFill>
                <a:srgbClr val="007620"/>
              </a:solidFill>
              <a:ln>
                <a:noFill/>
              </a:ln>
            </p:spPr>
          </p:sp>
          <p:sp>
            <p:nvSpPr>
              <p:cNvPr id="136" name="Google Shape;136;p12"/>
              <p:cNvSpPr txBox="1"/>
              <p:nvPr/>
            </p:nvSpPr>
            <p:spPr>
              <a:xfrm>
                <a:off x="0" y="-19050"/>
                <a:ext cx="207517" cy="233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12"/>
            <p:cNvGrpSpPr/>
            <p:nvPr/>
          </p:nvGrpSpPr>
          <p:grpSpPr>
            <a:xfrm>
              <a:off x="4160531" y="-105488"/>
              <a:ext cx="1171900" cy="1320173"/>
              <a:chOff x="0" y="-19050"/>
              <a:chExt cx="207517" cy="233773"/>
            </a:xfrm>
          </p:grpSpPr>
          <p:sp>
            <p:nvSpPr>
              <p:cNvPr id="138" name="Google Shape;138;p12"/>
              <p:cNvSpPr/>
              <p:nvPr/>
            </p:nvSpPr>
            <p:spPr>
              <a:xfrm>
                <a:off x="0" y="0"/>
                <a:ext cx="207517" cy="214723"/>
              </a:xfrm>
              <a:custGeom>
                <a:rect b="b" l="l" r="r" t="t"/>
                <a:pathLst>
                  <a:path extrusionOk="0" h="214723" w="207517">
                    <a:moveTo>
                      <a:pt x="0" y="0"/>
                    </a:moveTo>
                    <a:lnTo>
                      <a:pt x="207517" y="0"/>
                    </a:lnTo>
                    <a:lnTo>
                      <a:pt x="207517" y="214723"/>
                    </a:lnTo>
                    <a:lnTo>
                      <a:pt x="0" y="214723"/>
                    </a:lnTo>
                    <a:close/>
                  </a:path>
                </a:pathLst>
              </a:custGeom>
              <a:solidFill>
                <a:srgbClr val="007620"/>
              </a:solidFill>
              <a:ln>
                <a:noFill/>
              </a:ln>
            </p:spPr>
          </p:sp>
          <p:sp>
            <p:nvSpPr>
              <p:cNvPr id="139" name="Google Shape;139;p12"/>
              <p:cNvSpPr txBox="1"/>
              <p:nvPr/>
            </p:nvSpPr>
            <p:spPr>
              <a:xfrm>
                <a:off x="0" y="-19050"/>
                <a:ext cx="207517" cy="233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Google Shape;140;p12"/>
            <p:cNvGrpSpPr/>
            <p:nvPr/>
          </p:nvGrpSpPr>
          <p:grpSpPr>
            <a:xfrm>
              <a:off x="4160531" y="1316301"/>
              <a:ext cx="1171900" cy="1320173"/>
              <a:chOff x="0" y="-19050"/>
              <a:chExt cx="207517" cy="233773"/>
            </a:xfrm>
          </p:grpSpPr>
          <p:sp>
            <p:nvSpPr>
              <p:cNvPr id="141" name="Google Shape;141;p12"/>
              <p:cNvSpPr/>
              <p:nvPr/>
            </p:nvSpPr>
            <p:spPr>
              <a:xfrm>
                <a:off x="0" y="0"/>
                <a:ext cx="207517" cy="214723"/>
              </a:xfrm>
              <a:custGeom>
                <a:rect b="b" l="l" r="r" t="t"/>
                <a:pathLst>
                  <a:path extrusionOk="0" h="214723" w="207517">
                    <a:moveTo>
                      <a:pt x="0" y="0"/>
                    </a:moveTo>
                    <a:lnTo>
                      <a:pt x="207517" y="0"/>
                    </a:lnTo>
                    <a:lnTo>
                      <a:pt x="207517" y="214723"/>
                    </a:lnTo>
                    <a:lnTo>
                      <a:pt x="0" y="214723"/>
                    </a:lnTo>
                    <a:close/>
                  </a:path>
                </a:pathLst>
              </a:custGeom>
              <a:solidFill>
                <a:srgbClr val="007620"/>
              </a:solidFill>
              <a:ln>
                <a:noFill/>
              </a:ln>
            </p:spPr>
          </p:sp>
          <p:sp>
            <p:nvSpPr>
              <p:cNvPr id="142" name="Google Shape;142;p12"/>
              <p:cNvSpPr txBox="1"/>
              <p:nvPr/>
            </p:nvSpPr>
            <p:spPr>
              <a:xfrm>
                <a:off x="0" y="-19050"/>
                <a:ext cx="207517" cy="233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12"/>
            <p:cNvGrpSpPr/>
            <p:nvPr/>
          </p:nvGrpSpPr>
          <p:grpSpPr>
            <a:xfrm>
              <a:off x="5547374" y="-105488"/>
              <a:ext cx="1171900" cy="1320173"/>
              <a:chOff x="0" y="-19050"/>
              <a:chExt cx="207517" cy="233773"/>
            </a:xfrm>
          </p:grpSpPr>
          <p:sp>
            <p:nvSpPr>
              <p:cNvPr id="144" name="Google Shape;144;p12"/>
              <p:cNvSpPr/>
              <p:nvPr/>
            </p:nvSpPr>
            <p:spPr>
              <a:xfrm>
                <a:off x="0" y="0"/>
                <a:ext cx="207517" cy="214723"/>
              </a:xfrm>
              <a:custGeom>
                <a:rect b="b" l="l" r="r" t="t"/>
                <a:pathLst>
                  <a:path extrusionOk="0" h="214723" w="207517">
                    <a:moveTo>
                      <a:pt x="0" y="0"/>
                    </a:moveTo>
                    <a:lnTo>
                      <a:pt x="207517" y="0"/>
                    </a:lnTo>
                    <a:lnTo>
                      <a:pt x="207517" y="214723"/>
                    </a:lnTo>
                    <a:lnTo>
                      <a:pt x="0" y="214723"/>
                    </a:lnTo>
                    <a:close/>
                  </a:path>
                </a:pathLst>
              </a:custGeom>
              <a:solidFill>
                <a:srgbClr val="007620"/>
              </a:solidFill>
              <a:ln>
                <a:noFill/>
              </a:ln>
            </p:spPr>
          </p:sp>
          <p:sp>
            <p:nvSpPr>
              <p:cNvPr id="145" name="Google Shape;145;p12"/>
              <p:cNvSpPr txBox="1"/>
              <p:nvPr/>
            </p:nvSpPr>
            <p:spPr>
              <a:xfrm>
                <a:off x="0" y="-19050"/>
                <a:ext cx="207517" cy="233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" name="Google Shape;146;p12"/>
            <p:cNvGrpSpPr/>
            <p:nvPr/>
          </p:nvGrpSpPr>
          <p:grpSpPr>
            <a:xfrm>
              <a:off x="5547374" y="1316301"/>
              <a:ext cx="1171900" cy="1320173"/>
              <a:chOff x="0" y="-19050"/>
              <a:chExt cx="207517" cy="233773"/>
            </a:xfrm>
          </p:grpSpPr>
          <p:sp>
            <p:nvSpPr>
              <p:cNvPr id="147" name="Google Shape;147;p12"/>
              <p:cNvSpPr/>
              <p:nvPr/>
            </p:nvSpPr>
            <p:spPr>
              <a:xfrm>
                <a:off x="0" y="0"/>
                <a:ext cx="207517" cy="214723"/>
              </a:xfrm>
              <a:custGeom>
                <a:rect b="b" l="l" r="r" t="t"/>
                <a:pathLst>
                  <a:path extrusionOk="0" h="214723" w="207517">
                    <a:moveTo>
                      <a:pt x="0" y="0"/>
                    </a:moveTo>
                    <a:lnTo>
                      <a:pt x="207517" y="0"/>
                    </a:lnTo>
                    <a:lnTo>
                      <a:pt x="207517" y="214723"/>
                    </a:lnTo>
                    <a:lnTo>
                      <a:pt x="0" y="214723"/>
                    </a:lnTo>
                    <a:close/>
                  </a:path>
                </a:pathLst>
              </a:custGeom>
              <a:solidFill>
                <a:srgbClr val="007620"/>
              </a:solidFill>
              <a:ln>
                <a:noFill/>
              </a:ln>
            </p:spPr>
          </p:sp>
          <p:sp>
            <p:nvSpPr>
              <p:cNvPr id="148" name="Google Shape;148;p12"/>
              <p:cNvSpPr txBox="1"/>
              <p:nvPr/>
            </p:nvSpPr>
            <p:spPr>
              <a:xfrm>
                <a:off x="0" y="-19050"/>
                <a:ext cx="207517" cy="233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Google Shape;149;p12"/>
            <p:cNvGrpSpPr/>
            <p:nvPr/>
          </p:nvGrpSpPr>
          <p:grpSpPr>
            <a:xfrm>
              <a:off x="0" y="2741264"/>
              <a:ext cx="1171900" cy="1320173"/>
              <a:chOff x="0" y="-19050"/>
              <a:chExt cx="207517" cy="233773"/>
            </a:xfrm>
          </p:grpSpPr>
          <p:sp>
            <p:nvSpPr>
              <p:cNvPr id="150" name="Google Shape;150;p12"/>
              <p:cNvSpPr/>
              <p:nvPr/>
            </p:nvSpPr>
            <p:spPr>
              <a:xfrm>
                <a:off x="0" y="0"/>
                <a:ext cx="207517" cy="214723"/>
              </a:xfrm>
              <a:custGeom>
                <a:rect b="b" l="l" r="r" t="t"/>
                <a:pathLst>
                  <a:path extrusionOk="0" h="214723" w="207517">
                    <a:moveTo>
                      <a:pt x="0" y="0"/>
                    </a:moveTo>
                    <a:lnTo>
                      <a:pt x="207517" y="0"/>
                    </a:lnTo>
                    <a:lnTo>
                      <a:pt x="207517" y="214723"/>
                    </a:lnTo>
                    <a:lnTo>
                      <a:pt x="0" y="214723"/>
                    </a:lnTo>
                    <a:close/>
                  </a:path>
                </a:pathLst>
              </a:custGeom>
              <a:solidFill>
                <a:srgbClr val="007620"/>
              </a:solidFill>
              <a:ln>
                <a:noFill/>
              </a:ln>
            </p:spPr>
          </p:sp>
          <p:sp>
            <p:nvSpPr>
              <p:cNvPr id="151" name="Google Shape;151;p12"/>
              <p:cNvSpPr txBox="1"/>
              <p:nvPr/>
            </p:nvSpPr>
            <p:spPr>
              <a:xfrm>
                <a:off x="0" y="-19050"/>
                <a:ext cx="207517" cy="233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152;p12"/>
            <p:cNvGrpSpPr/>
            <p:nvPr/>
          </p:nvGrpSpPr>
          <p:grpSpPr>
            <a:xfrm>
              <a:off x="0" y="4166227"/>
              <a:ext cx="1171900" cy="1320173"/>
              <a:chOff x="0" y="-19050"/>
              <a:chExt cx="207517" cy="233773"/>
            </a:xfrm>
          </p:grpSpPr>
          <p:sp>
            <p:nvSpPr>
              <p:cNvPr id="153" name="Google Shape;153;p12"/>
              <p:cNvSpPr/>
              <p:nvPr/>
            </p:nvSpPr>
            <p:spPr>
              <a:xfrm>
                <a:off x="0" y="0"/>
                <a:ext cx="207517" cy="214723"/>
              </a:xfrm>
              <a:custGeom>
                <a:rect b="b" l="l" r="r" t="t"/>
                <a:pathLst>
                  <a:path extrusionOk="0" h="214723" w="207517">
                    <a:moveTo>
                      <a:pt x="0" y="0"/>
                    </a:moveTo>
                    <a:lnTo>
                      <a:pt x="207517" y="0"/>
                    </a:lnTo>
                    <a:lnTo>
                      <a:pt x="207517" y="214723"/>
                    </a:lnTo>
                    <a:lnTo>
                      <a:pt x="0" y="214723"/>
                    </a:lnTo>
                    <a:close/>
                  </a:path>
                </a:pathLst>
              </a:custGeom>
              <a:solidFill>
                <a:srgbClr val="007620"/>
              </a:solidFill>
              <a:ln>
                <a:noFill/>
              </a:ln>
            </p:spPr>
          </p:sp>
          <p:sp>
            <p:nvSpPr>
              <p:cNvPr id="154" name="Google Shape;154;p12"/>
              <p:cNvSpPr txBox="1"/>
              <p:nvPr/>
            </p:nvSpPr>
            <p:spPr>
              <a:xfrm>
                <a:off x="0" y="-19050"/>
                <a:ext cx="207517" cy="233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" name="Google Shape;155;p12"/>
            <p:cNvGrpSpPr/>
            <p:nvPr/>
          </p:nvGrpSpPr>
          <p:grpSpPr>
            <a:xfrm>
              <a:off x="1386844" y="2738089"/>
              <a:ext cx="1171900" cy="1320173"/>
              <a:chOff x="0" y="-19050"/>
              <a:chExt cx="207517" cy="233773"/>
            </a:xfrm>
          </p:grpSpPr>
          <p:sp>
            <p:nvSpPr>
              <p:cNvPr id="156" name="Google Shape;156;p12"/>
              <p:cNvSpPr/>
              <p:nvPr/>
            </p:nvSpPr>
            <p:spPr>
              <a:xfrm>
                <a:off x="0" y="0"/>
                <a:ext cx="207517" cy="214723"/>
              </a:xfrm>
              <a:custGeom>
                <a:rect b="b" l="l" r="r" t="t"/>
                <a:pathLst>
                  <a:path extrusionOk="0" h="214723" w="207517">
                    <a:moveTo>
                      <a:pt x="0" y="0"/>
                    </a:moveTo>
                    <a:lnTo>
                      <a:pt x="207517" y="0"/>
                    </a:lnTo>
                    <a:lnTo>
                      <a:pt x="207517" y="214723"/>
                    </a:lnTo>
                    <a:lnTo>
                      <a:pt x="0" y="214723"/>
                    </a:lnTo>
                    <a:close/>
                  </a:path>
                </a:pathLst>
              </a:custGeom>
              <a:solidFill>
                <a:srgbClr val="007620"/>
              </a:solidFill>
              <a:ln>
                <a:noFill/>
              </a:ln>
            </p:spPr>
          </p:sp>
          <p:sp>
            <p:nvSpPr>
              <p:cNvPr id="157" name="Google Shape;157;p12"/>
              <p:cNvSpPr txBox="1"/>
              <p:nvPr/>
            </p:nvSpPr>
            <p:spPr>
              <a:xfrm>
                <a:off x="0" y="-19050"/>
                <a:ext cx="207517" cy="233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12"/>
            <p:cNvGrpSpPr/>
            <p:nvPr/>
          </p:nvGrpSpPr>
          <p:grpSpPr>
            <a:xfrm>
              <a:off x="2773687" y="2738089"/>
              <a:ext cx="1171900" cy="1320173"/>
              <a:chOff x="0" y="-19050"/>
              <a:chExt cx="207517" cy="233773"/>
            </a:xfrm>
          </p:grpSpPr>
          <p:sp>
            <p:nvSpPr>
              <p:cNvPr id="159" name="Google Shape;159;p12"/>
              <p:cNvSpPr/>
              <p:nvPr/>
            </p:nvSpPr>
            <p:spPr>
              <a:xfrm>
                <a:off x="0" y="0"/>
                <a:ext cx="207517" cy="214723"/>
              </a:xfrm>
              <a:custGeom>
                <a:rect b="b" l="l" r="r" t="t"/>
                <a:pathLst>
                  <a:path extrusionOk="0" h="214723" w="207517">
                    <a:moveTo>
                      <a:pt x="0" y="0"/>
                    </a:moveTo>
                    <a:lnTo>
                      <a:pt x="207517" y="0"/>
                    </a:lnTo>
                    <a:lnTo>
                      <a:pt x="207517" y="214723"/>
                    </a:lnTo>
                    <a:lnTo>
                      <a:pt x="0" y="214723"/>
                    </a:lnTo>
                    <a:close/>
                  </a:path>
                </a:pathLst>
              </a:custGeom>
              <a:solidFill>
                <a:srgbClr val="007620"/>
              </a:solidFill>
              <a:ln>
                <a:noFill/>
              </a:ln>
            </p:spPr>
          </p:sp>
          <p:sp>
            <p:nvSpPr>
              <p:cNvPr id="160" name="Google Shape;160;p12"/>
              <p:cNvSpPr txBox="1"/>
              <p:nvPr/>
            </p:nvSpPr>
            <p:spPr>
              <a:xfrm>
                <a:off x="0" y="-19050"/>
                <a:ext cx="207517" cy="233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12"/>
            <p:cNvGrpSpPr/>
            <p:nvPr/>
          </p:nvGrpSpPr>
          <p:grpSpPr>
            <a:xfrm>
              <a:off x="4160531" y="2738089"/>
              <a:ext cx="1171900" cy="1320173"/>
              <a:chOff x="0" y="-19050"/>
              <a:chExt cx="207517" cy="233773"/>
            </a:xfrm>
          </p:grpSpPr>
          <p:sp>
            <p:nvSpPr>
              <p:cNvPr id="162" name="Google Shape;162;p12"/>
              <p:cNvSpPr/>
              <p:nvPr/>
            </p:nvSpPr>
            <p:spPr>
              <a:xfrm>
                <a:off x="0" y="0"/>
                <a:ext cx="207517" cy="214723"/>
              </a:xfrm>
              <a:custGeom>
                <a:rect b="b" l="l" r="r" t="t"/>
                <a:pathLst>
                  <a:path extrusionOk="0" h="214723" w="207517">
                    <a:moveTo>
                      <a:pt x="0" y="0"/>
                    </a:moveTo>
                    <a:lnTo>
                      <a:pt x="207517" y="0"/>
                    </a:lnTo>
                    <a:lnTo>
                      <a:pt x="207517" y="214723"/>
                    </a:lnTo>
                    <a:lnTo>
                      <a:pt x="0" y="214723"/>
                    </a:lnTo>
                    <a:close/>
                  </a:path>
                </a:pathLst>
              </a:custGeom>
              <a:solidFill>
                <a:srgbClr val="007620"/>
              </a:solidFill>
              <a:ln>
                <a:noFill/>
              </a:ln>
            </p:spPr>
          </p:sp>
          <p:sp>
            <p:nvSpPr>
              <p:cNvPr id="163" name="Google Shape;163;p12"/>
              <p:cNvSpPr txBox="1"/>
              <p:nvPr/>
            </p:nvSpPr>
            <p:spPr>
              <a:xfrm>
                <a:off x="0" y="-19050"/>
                <a:ext cx="207517" cy="233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p12"/>
            <p:cNvGrpSpPr/>
            <p:nvPr/>
          </p:nvGrpSpPr>
          <p:grpSpPr>
            <a:xfrm>
              <a:off x="5547374" y="2738089"/>
              <a:ext cx="1171900" cy="1320173"/>
              <a:chOff x="0" y="-19050"/>
              <a:chExt cx="207517" cy="233773"/>
            </a:xfrm>
          </p:grpSpPr>
          <p:sp>
            <p:nvSpPr>
              <p:cNvPr id="165" name="Google Shape;165;p12"/>
              <p:cNvSpPr/>
              <p:nvPr/>
            </p:nvSpPr>
            <p:spPr>
              <a:xfrm>
                <a:off x="0" y="0"/>
                <a:ext cx="207517" cy="214723"/>
              </a:xfrm>
              <a:custGeom>
                <a:rect b="b" l="l" r="r" t="t"/>
                <a:pathLst>
                  <a:path extrusionOk="0" h="214723" w="207517">
                    <a:moveTo>
                      <a:pt x="0" y="0"/>
                    </a:moveTo>
                    <a:lnTo>
                      <a:pt x="207517" y="0"/>
                    </a:lnTo>
                    <a:lnTo>
                      <a:pt x="207517" y="214723"/>
                    </a:lnTo>
                    <a:lnTo>
                      <a:pt x="0" y="214723"/>
                    </a:lnTo>
                    <a:close/>
                  </a:path>
                </a:pathLst>
              </a:custGeom>
              <a:solidFill>
                <a:srgbClr val="007620"/>
              </a:solidFill>
              <a:ln>
                <a:noFill/>
              </a:ln>
            </p:spPr>
          </p:sp>
          <p:sp>
            <p:nvSpPr>
              <p:cNvPr id="166" name="Google Shape;166;p12"/>
              <p:cNvSpPr txBox="1"/>
              <p:nvPr/>
            </p:nvSpPr>
            <p:spPr>
              <a:xfrm>
                <a:off x="0" y="-19050"/>
                <a:ext cx="207517" cy="233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12"/>
            <p:cNvGrpSpPr/>
            <p:nvPr/>
          </p:nvGrpSpPr>
          <p:grpSpPr>
            <a:xfrm>
              <a:off x="1386844" y="4159877"/>
              <a:ext cx="1171900" cy="1320173"/>
              <a:chOff x="0" y="-19050"/>
              <a:chExt cx="207517" cy="233773"/>
            </a:xfrm>
          </p:grpSpPr>
          <p:sp>
            <p:nvSpPr>
              <p:cNvPr id="168" name="Google Shape;168;p12"/>
              <p:cNvSpPr/>
              <p:nvPr/>
            </p:nvSpPr>
            <p:spPr>
              <a:xfrm>
                <a:off x="0" y="0"/>
                <a:ext cx="207517" cy="214723"/>
              </a:xfrm>
              <a:custGeom>
                <a:rect b="b" l="l" r="r" t="t"/>
                <a:pathLst>
                  <a:path extrusionOk="0" h="214723" w="207517">
                    <a:moveTo>
                      <a:pt x="0" y="0"/>
                    </a:moveTo>
                    <a:lnTo>
                      <a:pt x="207517" y="0"/>
                    </a:lnTo>
                    <a:lnTo>
                      <a:pt x="207517" y="214723"/>
                    </a:lnTo>
                    <a:lnTo>
                      <a:pt x="0" y="214723"/>
                    </a:lnTo>
                    <a:close/>
                  </a:path>
                </a:pathLst>
              </a:custGeom>
              <a:solidFill>
                <a:srgbClr val="007620"/>
              </a:solidFill>
              <a:ln>
                <a:noFill/>
              </a:ln>
            </p:spPr>
          </p:sp>
          <p:sp>
            <p:nvSpPr>
              <p:cNvPr id="169" name="Google Shape;169;p12"/>
              <p:cNvSpPr txBox="1"/>
              <p:nvPr/>
            </p:nvSpPr>
            <p:spPr>
              <a:xfrm>
                <a:off x="0" y="-19050"/>
                <a:ext cx="207517" cy="233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12"/>
            <p:cNvGrpSpPr/>
            <p:nvPr/>
          </p:nvGrpSpPr>
          <p:grpSpPr>
            <a:xfrm>
              <a:off x="2773687" y="4159877"/>
              <a:ext cx="1171900" cy="1320173"/>
              <a:chOff x="0" y="-19050"/>
              <a:chExt cx="207517" cy="233773"/>
            </a:xfrm>
          </p:grpSpPr>
          <p:sp>
            <p:nvSpPr>
              <p:cNvPr id="171" name="Google Shape;171;p12"/>
              <p:cNvSpPr/>
              <p:nvPr/>
            </p:nvSpPr>
            <p:spPr>
              <a:xfrm>
                <a:off x="0" y="0"/>
                <a:ext cx="207517" cy="214723"/>
              </a:xfrm>
              <a:custGeom>
                <a:rect b="b" l="l" r="r" t="t"/>
                <a:pathLst>
                  <a:path extrusionOk="0" h="214723" w="207517">
                    <a:moveTo>
                      <a:pt x="0" y="0"/>
                    </a:moveTo>
                    <a:lnTo>
                      <a:pt x="207517" y="0"/>
                    </a:lnTo>
                    <a:lnTo>
                      <a:pt x="207517" y="214723"/>
                    </a:lnTo>
                    <a:lnTo>
                      <a:pt x="0" y="214723"/>
                    </a:lnTo>
                    <a:close/>
                  </a:path>
                </a:pathLst>
              </a:custGeom>
              <a:solidFill>
                <a:srgbClr val="007620"/>
              </a:solidFill>
              <a:ln>
                <a:noFill/>
              </a:ln>
            </p:spPr>
          </p:sp>
          <p:sp>
            <p:nvSpPr>
              <p:cNvPr id="172" name="Google Shape;172;p12"/>
              <p:cNvSpPr txBox="1"/>
              <p:nvPr/>
            </p:nvSpPr>
            <p:spPr>
              <a:xfrm>
                <a:off x="0" y="-19050"/>
                <a:ext cx="207517" cy="233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173;p12"/>
            <p:cNvGrpSpPr/>
            <p:nvPr/>
          </p:nvGrpSpPr>
          <p:grpSpPr>
            <a:xfrm>
              <a:off x="4160531" y="4159877"/>
              <a:ext cx="1171900" cy="1320173"/>
              <a:chOff x="0" y="-19050"/>
              <a:chExt cx="207517" cy="233773"/>
            </a:xfrm>
          </p:grpSpPr>
          <p:sp>
            <p:nvSpPr>
              <p:cNvPr id="174" name="Google Shape;174;p12"/>
              <p:cNvSpPr/>
              <p:nvPr/>
            </p:nvSpPr>
            <p:spPr>
              <a:xfrm>
                <a:off x="0" y="0"/>
                <a:ext cx="207517" cy="214723"/>
              </a:xfrm>
              <a:custGeom>
                <a:rect b="b" l="l" r="r" t="t"/>
                <a:pathLst>
                  <a:path extrusionOk="0" h="214723" w="207517">
                    <a:moveTo>
                      <a:pt x="0" y="0"/>
                    </a:moveTo>
                    <a:lnTo>
                      <a:pt x="207517" y="0"/>
                    </a:lnTo>
                    <a:lnTo>
                      <a:pt x="207517" y="214723"/>
                    </a:lnTo>
                    <a:lnTo>
                      <a:pt x="0" y="214723"/>
                    </a:lnTo>
                    <a:close/>
                  </a:path>
                </a:pathLst>
              </a:custGeom>
              <a:solidFill>
                <a:srgbClr val="007620"/>
              </a:solidFill>
              <a:ln>
                <a:noFill/>
              </a:ln>
            </p:spPr>
          </p:sp>
          <p:sp>
            <p:nvSpPr>
              <p:cNvPr id="175" name="Google Shape;175;p12"/>
              <p:cNvSpPr txBox="1"/>
              <p:nvPr/>
            </p:nvSpPr>
            <p:spPr>
              <a:xfrm>
                <a:off x="0" y="-19050"/>
                <a:ext cx="207517" cy="233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176;p12"/>
            <p:cNvGrpSpPr/>
            <p:nvPr/>
          </p:nvGrpSpPr>
          <p:grpSpPr>
            <a:xfrm>
              <a:off x="5547374" y="4159877"/>
              <a:ext cx="1171900" cy="1320173"/>
              <a:chOff x="0" y="-19050"/>
              <a:chExt cx="207517" cy="233773"/>
            </a:xfrm>
          </p:grpSpPr>
          <p:sp>
            <p:nvSpPr>
              <p:cNvPr id="177" name="Google Shape;177;p12"/>
              <p:cNvSpPr/>
              <p:nvPr/>
            </p:nvSpPr>
            <p:spPr>
              <a:xfrm>
                <a:off x="0" y="0"/>
                <a:ext cx="207517" cy="214723"/>
              </a:xfrm>
              <a:custGeom>
                <a:rect b="b" l="l" r="r" t="t"/>
                <a:pathLst>
                  <a:path extrusionOk="0" h="214723" w="207517">
                    <a:moveTo>
                      <a:pt x="0" y="0"/>
                    </a:moveTo>
                    <a:lnTo>
                      <a:pt x="207517" y="0"/>
                    </a:lnTo>
                    <a:lnTo>
                      <a:pt x="207517" y="214723"/>
                    </a:lnTo>
                    <a:lnTo>
                      <a:pt x="0" y="214723"/>
                    </a:lnTo>
                    <a:close/>
                  </a:path>
                </a:pathLst>
              </a:custGeom>
              <a:solidFill>
                <a:srgbClr val="007620"/>
              </a:solidFill>
              <a:ln>
                <a:noFill/>
              </a:ln>
            </p:spPr>
          </p:sp>
          <p:sp>
            <p:nvSpPr>
              <p:cNvPr id="178" name="Google Shape;178;p12"/>
              <p:cNvSpPr txBox="1"/>
              <p:nvPr/>
            </p:nvSpPr>
            <p:spPr>
              <a:xfrm>
                <a:off x="0" y="-19050"/>
                <a:ext cx="207517" cy="233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9" name="Google Shape;179;p12"/>
          <p:cNvSpPr/>
          <p:nvPr/>
        </p:nvSpPr>
        <p:spPr>
          <a:xfrm>
            <a:off x="9461198" y="6296003"/>
            <a:ext cx="7772497" cy="4109708"/>
          </a:xfrm>
          <a:custGeom>
            <a:rect b="b" l="l" r="r" t="t"/>
            <a:pathLst>
              <a:path extrusionOk="0" h="4109708" w="7772497">
                <a:moveTo>
                  <a:pt x="0" y="0"/>
                </a:moveTo>
                <a:lnTo>
                  <a:pt x="7772498" y="0"/>
                </a:lnTo>
                <a:lnTo>
                  <a:pt x="7772498" y="4109708"/>
                </a:lnTo>
                <a:lnTo>
                  <a:pt x="0" y="4109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2"/>
          <p:cNvSpPr txBox="1"/>
          <p:nvPr/>
        </p:nvSpPr>
        <p:spPr>
          <a:xfrm>
            <a:off x="1074028" y="1219200"/>
            <a:ext cx="6838839" cy="25971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Discovery Time!</a:t>
            </a:r>
            <a:endParaRPr/>
          </a:p>
        </p:txBody>
      </p:sp>
      <p:sp>
        <p:nvSpPr>
          <p:cNvPr id="181" name="Google Shape;181;p12"/>
          <p:cNvSpPr txBox="1"/>
          <p:nvPr/>
        </p:nvSpPr>
        <p:spPr>
          <a:xfrm>
            <a:off x="1028700" y="5840837"/>
            <a:ext cx="6657600" cy="1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Could you arrange these blocks into groups where each row has an equal number of blocks?</a:t>
            </a:r>
            <a:endParaRPr/>
          </a:p>
        </p:txBody>
      </p:sp>
      <p:sp>
        <p:nvSpPr>
          <p:cNvPr id="182" name="Google Shape;182;p12"/>
          <p:cNvSpPr txBox="1"/>
          <p:nvPr/>
        </p:nvSpPr>
        <p:spPr>
          <a:xfrm>
            <a:off x="2076205" y="7759235"/>
            <a:ext cx="45522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0C85B"/>
                </a:solidFill>
                <a:latin typeface="Calistoga"/>
                <a:ea typeface="Calistoga"/>
                <a:cs typeface="Calistoga"/>
                <a:sym typeface="Calistoga"/>
              </a:rPr>
              <a:t>Share your answer with the class.</a:t>
            </a:r>
            <a:endParaRPr/>
          </a:p>
        </p:txBody>
      </p:sp>
      <p:sp>
        <p:nvSpPr>
          <p:cNvPr id="183" name="Google Shape;183;p12"/>
          <p:cNvSpPr txBox="1"/>
          <p:nvPr/>
        </p:nvSpPr>
        <p:spPr>
          <a:xfrm>
            <a:off x="1074028" y="4583319"/>
            <a:ext cx="6838839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F0C85B"/>
                </a:solidFill>
                <a:latin typeface="Calistoga"/>
                <a:ea typeface="Calistoga"/>
                <a:cs typeface="Calistoga"/>
                <a:sym typeface="Calistoga"/>
              </a:rPr>
              <a:t>Hello Math detectives!</a:t>
            </a:r>
            <a:endParaRPr/>
          </a:p>
        </p:txBody>
      </p:sp>
      <p:pic>
        <p:nvPicPr>
          <p:cNvPr id="184" name="Google Shape;18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53750" y="6074200"/>
            <a:ext cx="4203526" cy="499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65450" y="-687150"/>
            <a:ext cx="3172508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620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/>
          <p:nvPr/>
        </p:nvSpPr>
        <p:spPr>
          <a:xfrm flipH="1">
            <a:off x="-1327553" y="0"/>
            <a:ext cx="9976356" cy="10287000"/>
          </a:xfrm>
          <a:custGeom>
            <a:rect b="b" l="l" r="r" t="t"/>
            <a:pathLst>
              <a:path extrusionOk="0" h="4946635" w="4797258">
                <a:moveTo>
                  <a:pt x="4797258" y="0"/>
                </a:moveTo>
                <a:lnTo>
                  <a:pt x="1096781" y="0"/>
                </a:lnTo>
                <a:cubicBezTo>
                  <a:pt x="491789" y="0"/>
                  <a:pt x="0" y="507102"/>
                  <a:pt x="0" y="1130933"/>
                </a:cubicBezTo>
                <a:lnTo>
                  <a:pt x="0" y="4946635"/>
                </a:lnTo>
                <a:lnTo>
                  <a:pt x="4797258" y="4946635"/>
                </a:lnTo>
                <a:lnTo>
                  <a:pt x="4797258" y="0"/>
                </a:lnTo>
                <a:close/>
              </a:path>
            </a:pathLst>
          </a:custGeom>
          <a:solidFill>
            <a:srgbClr val="F0C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1" name="Google Shape;191;p13"/>
          <p:cNvGrpSpPr/>
          <p:nvPr/>
        </p:nvGrpSpPr>
        <p:grpSpPr>
          <a:xfrm>
            <a:off x="8348026" y="2352096"/>
            <a:ext cx="1477649" cy="907819"/>
            <a:chOff x="0" y="0"/>
            <a:chExt cx="836359" cy="513832"/>
          </a:xfrm>
        </p:grpSpPr>
        <p:sp>
          <p:nvSpPr>
            <p:cNvPr id="192" name="Google Shape;192;p13"/>
            <p:cNvSpPr/>
            <p:nvPr/>
          </p:nvSpPr>
          <p:spPr>
            <a:xfrm>
              <a:off x="0" y="0"/>
              <a:ext cx="836359" cy="513832"/>
            </a:xfrm>
            <a:custGeom>
              <a:rect b="b" l="l" r="r" t="t"/>
              <a:pathLst>
                <a:path extrusionOk="0" h="513832" w="836359">
                  <a:moveTo>
                    <a:pt x="836359" y="256916"/>
                  </a:moveTo>
                  <a:lnTo>
                    <a:pt x="429959" y="0"/>
                  </a:lnTo>
                  <a:lnTo>
                    <a:pt x="429959" y="203200"/>
                  </a:lnTo>
                  <a:lnTo>
                    <a:pt x="0" y="203200"/>
                  </a:lnTo>
                  <a:lnTo>
                    <a:pt x="0" y="310632"/>
                  </a:lnTo>
                  <a:lnTo>
                    <a:pt x="429959" y="310632"/>
                  </a:lnTo>
                  <a:lnTo>
                    <a:pt x="429959" y="513832"/>
                  </a:lnTo>
                  <a:lnTo>
                    <a:pt x="836359" y="256916"/>
                  </a:lnTo>
                  <a:close/>
                </a:path>
              </a:pathLst>
            </a:custGeom>
            <a:solidFill>
              <a:srgbClr val="F0C85B"/>
            </a:solidFill>
            <a:ln>
              <a:noFill/>
            </a:ln>
          </p:spPr>
        </p:sp>
        <p:sp>
          <p:nvSpPr>
            <p:cNvPr id="193" name="Google Shape;193;p13"/>
            <p:cNvSpPr txBox="1"/>
            <p:nvPr/>
          </p:nvSpPr>
          <p:spPr>
            <a:xfrm>
              <a:off x="0" y="184150"/>
              <a:ext cx="734759" cy="1264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13"/>
          <p:cNvGrpSpPr/>
          <p:nvPr/>
        </p:nvGrpSpPr>
        <p:grpSpPr>
          <a:xfrm>
            <a:off x="8348026" y="3612340"/>
            <a:ext cx="1477649" cy="907819"/>
            <a:chOff x="0" y="0"/>
            <a:chExt cx="836359" cy="513832"/>
          </a:xfrm>
        </p:grpSpPr>
        <p:sp>
          <p:nvSpPr>
            <p:cNvPr id="195" name="Google Shape;195;p13"/>
            <p:cNvSpPr/>
            <p:nvPr/>
          </p:nvSpPr>
          <p:spPr>
            <a:xfrm>
              <a:off x="0" y="0"/>
              <a:ext cx="836359" cy="513832"/>
            </a:xfrm>
            <a:custGeom>
              <a:rect b="b" l="l" r="r" t="t"/>
              <a:pathLst>
                <a:path extrusionOk="0" h="513832" w="836359">
                  <a:moveTo>
                    <a:pt x="836359" y="256916"/>
                  </a:moveTo>
                  <a:lnTo>
                    <a:pt x="429959" y="0"/>
                  </a:lnTo>
                  <a:lnTo>
                    <a:pt x="429959" y="203200"/>
                  </a:lnTo>
                  <a:lnTo>
                    <a:pt x="0" y="203200"/>
                  </a:lnTo>
                  <a:lnTo>
                    <a:pt x="0" y="310632"/>
                  </a:lnTo>
                  <a:lnTo>
                    <a:pt x="429959" y="310632"/>
                  </a:lnTo>
                  <a:lnTo>
                    <a:pt x="429959" y="513832"/>
                  </a:lnTo>
                  <a:lnTo>
                    <a:pt x="836359" y="256916"/>
                  </a:lnTo>
                  <a:close/>
                </a:path>
              </a:pathLst>
            </a:custGeom>
            <a:solidFill>
              <a:srgbClr val="F0C85B"/>
            </a:solidFill>
            <a:ln>
              <a:noFill/>
            </a:ln>
          </p:spPr>
        </p:sp>
        <p:sp>
          <p:nvSpPr>
            <p:cNvPr id="196" name="Google Shape;196;p13"/>
            <p:cNvSpPr txBox="1"/>
            <p:nvPr/>
          </p:nvSpPr>
          <p:spPr>
            <a:xfrm>
              <a:off x="0" y="184150"/>
              <a:ext cx="734759" cy="1264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3"/>
          <p:cNvGrpSpPr/>
          <p:nvPr/>
        </p:nvGrpSpPr>
        <p:grpSpPr>
          <a:xfrm>
            <a:off x="8348026" y="4872584"/>
            <a:ext cx="1477649" cy="907819"/>
            <a:chOff x="0" y="0"/>
            <a:chExt cx="836359" cy="513832"/>
          </a:xfrm>
        </p:grpSpPr>
        <p:sp>
          <p:nvSpPr>
            <p:cNvPr id="198" name="Google Shape;198;p13"/>
            <p:cNvSpPr/>
            <p:nvPr/>
          </p:nvSpPr>
          <p:spPr>
            <a:xfrm>
              <a:off x="0" y="0"/>
              <a:ext cx="836359" cy="513832"/>
            </a:xfrm>
            <a:custGeom>
              <a:rect b="b" l="l" r="r" t="t"/>
              <a:pathLst>
                <a:path extrusionOk="0" h="513832" w="836359">
                  <a:moveTo>
                    <a:pt x="836359" y="256916"/>
                  </a:moveTo>
                  <a:lnTo>
                    <a:pt x="429959" y="0"/>
                  </a:lnTo>
                  <a:lnTo>
                    <a:pt x="429959" y="203200"/>
                  </a:lnTo>
                  <a:lnTo>
                    <a:pt x="0" y="203200"/>
                  </a:lnTo>
                  <a:lnTo>
                    <a:pt x="0" y="310632"/>
                  </a:lnTo>
                  <a:lnTo>
                    <a:pt x="429959" y="310632"/>
                  </a:lnTo>
                  <a:lnTo>
                    <a:pt x="429959" y="513832"/>
                  </a:lnTo>
                  <a:lnTo>
                    <a:pt x="836359" y="256916"/>
                  </a:lnTo>
                  <a:close/>
                </a:path>
              </a:pathLst>
            </a:custGeom>
            <a:solidFill>
              <a:srgbClr val="F0C85B"/>
            </a:solidFill>
            <a:ln>
              <a:noFill/>
            </a:ln>
          </p:spPr>
        </p:sp>
        <p:sp>
          <p:nvSpPr>
            <p:cNvPr id="199" name="Google Shape;199;p13"/>
            <p:cNvSpPr txBox="1"/>
            <p:nvPr/>
          </p:nvSpPr>
          <p:spPr>
            <a:xfrm>
              <a:off x="0" y="184150"/>
              <a:ext cx="734759" cy="1264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3"/>
          <p:cNvGrpSpPr/>
          <p:nvPr/>
        </p:nvGrpSpPr>
        <p:grpSpPr>
          <a:xfrm>
            <a:off x="8348026" y="6132829"/>
            <a:ext cx="1477649" cy="907819"/>
            <a:chOff x="0" y="0"/>
            <a:chExt cx="836359" cy="513832"/>
          </a:xfrm>
        </p:grpSpPr>
        <p:sp>
          <p:nvSpPr>
            <p:cNvPr id="201" name="Google Shape;201;p13"/>
            <p:cNvSpPr/>
            <p:nvPr/>
          </p:nvSpPr>
          <p:spPr>
            <a:xfrm>
              <a:off x="0" y="0"/>
              <a:ext cx="836359" cy="513832"/>
            </a:xfrm>
            <a:custGeom>
              <a:rect b="b" l="l" r="r" t="t"/>
              <a:pathLst>
                <a:path extrusionOk="0" h="513832" w="836359">
                  <a:moveTo>
                    <a:pt x="836359" y="256916"/>
                  </a:moveTo>
                  <a:lnTo>
                    <a:pt x="429959" y="0"/>
                  </a:lnTo>
                  <a:lnTo>
                    <a:pt x="429959" y="203200"/>
                  </a:lnTo>
                  <a:lnTo>
                    <a:pt x="0" y="203200"/>
                  </a:lnTo>
                  <a:lnTo>
                    <a:pt x="0" y="310632"/>
                  </a:lnTo>
                  <a:lnTo>
                    <a:pt x="429959" y="310632"/>
                  </a:lnTo>
                  <a:lnTo>
                    <a:pt x="429959" y="513832"/>
                  </a:lnTo>
                  <a:lnTo>
                    <a:pt x="836359" y="256916"/>
                  </a:lnTo>
                  <a:close/>
                </a:path>
              </a:pathLst>
            </a:custGeom>
            <a:solidFill>
              <a:srgbClr val="F0C85B"/>
            </a:solidFill>
            <a:ln>
              <a:noFill/>
            </a:ln>
          </p:spPr>
        </p:sp>
        <p:sp>
          <p:nvSpPr>
            <p:cNvPr id="202" name="Google Shape;202;p13"/>
            <p:cNvSpPr txBox="1"/>
            <p:nvPr/>
          </p:nvSpPr>
          <p:spPr>
            <a:xfrm>
              <a:off x="0" y="184150"/>
              <a:ext cx="734759" cy="1264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3"/>
          <p:cNvGrpSpPr/>
          <p:nvPr/>
        </p:nvGrpSpPr>
        <p:grpSpPr>
          <a:xfrm>
            <a:off x="8348026" y="7393073"/>
            <a:ext cx="1477649" cy="907819"/>
            <a:chOff x="0" y="0"/>
            <a:chExt cx="836359" cy="513832"/>
          </a:xfrm>
        </p:grpSpPr>
        <p:sp>
          <p:nvSpPr>
            <p:cNvPr id="204" name="Google Shape;204;p13"/>
            <p:cNvSpPr/>
            <p:nvPr/>
          </p:nvSpPr>
          <p:spPr>
            <a:xfrm>
              <a:off x="0" y="0"/>
              <a:ext cx="836359" cy="513832"/>
            </a:xfrm>
            <a:custGeom>
              <a:rect b="b" l="l" r="r" t="t"/>
              <a:pathLst>
                <a:path extrusionOk="0" h="513832" w="836359">
                  <a:moveTo>
                    <a:pt x="836359" y="256916"/>
                  </a:moveTo>
                  <a:lnTo>
                    <a:pt x="429959" y="0"/>
                  </a:lnTo>
                  <a:lnTo>
                    <a:pt x="429959" y="203200"/>
                  </a:lnTo>
                  <a:lnTo>
                    <a:pt x="0" y="203200"/>
                  </a:lnTo>
                  <a:lnTo>
                    <a:pt x="0" y="310632"/>
                  </a:lnTo>
                  <a:lnTo>
                    <a:pt x="429959" y="310632"/>
                  </a:lnTo>
                  <a:lnTo>
                    <a:pt x="429959" y="513832"/>
                  </a:lnTo>
                  <a:lnTo>
                    <a:pt x="836359" y="256916"/>
                  </a:lnTo>
                  <a:close/>
                </a:path>
              </a:pathLst>
            </a:custGeom>
            <a:solidFill>
              <a:srgbClr val="F0C85B"/>
            </a:solidFill>
            <a:ln>
              <a:noFill/>
            </a:ln>
          </p:spPr>
        </p:sp>
        <p:sp>
          <p:nvSpPr>
            <p:cNvPr id="205" name="Google Shape;205;p13"/>
            <p:cNvSpPr txBox="1"/>
            <p:nvPr/>
          </p:nvSpPr>
          <p:spPr>
            <a:xfrm>
              <a:off x="0" y="184150"/>
              <a:ext cx="734759" cy="1264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13"/>
          <p:cNvSpPr txBox="1"/>
          <p:nvPr/>
        </p:nvSpPr>
        <p:spPr>
          <a:xfrm>
            <a:off x="874705" y="2275435"/>
            <a:ext cx="7016121" cy="25971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Learning Outcomes</a:t>
            </a:r>
            <a:endParaRPr/>
          </a:p>
        </p:txBody>
      </p:sp>
      <p:sp>
        <p:nvSpPr>
          <p:cNvPr id="207" name="Google Shape;207;p13"/>
          <p:cNvSpPr txBox="1"/>
          <p:nvPr/>
        </p:nvSpPr>
        <p:spPr>
          <a:xfrm>
            <a:off x="1028700" y="5563349"/>
            <a:ext cx="70161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At the end of this lesson, you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should be able to:</a:t>
            </a:r>
            <a:endParaRPr/>
          </a:p>
        </p:txBody>
      </p:sp>
      <p:sp>
        <p:nvSpPr>
          <p:cNvPr id="208" name="Google Shape;208;p13"/>
          <p:cNvSpPr txBox="1"/>
          <p:nvPr/>
        </p:nvSpPr>
        <p:spPr>
          <a:xfrm>
            <a:off x="10278800" y="3746845"/>
            <a:ext cx="6980500" cy="600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99" u="none" cap="none" strike="noStrike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Find the factors of numbers</a:t>
            </a:r>
            <a:endParaRPr/>
          </a:p>
        </p:txBody>
      </p:sp>
      <p:sp>
        <p:nvSpPr>
          <p:cNvPr id="209" name="Google Shape;209;p13"/>
          <p:cNvSpPr txBox="1"/>
          <p:nvPr/>
        </p:nvSpPr>
        <p:spPr>
          <a:xfrm>
            <a:off x="10278800" y="4702289"/>
            <a:ext cx="6980500" cy="1210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99" u="none" cap="none" strike="noStrike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Determine whether a number is a factor of a given number</a:t>
            </a:r>
            <a:endParaRPr/>
          </a:p>
        </p:txBody>
      </p:sp>
      <p:sp>
        <p:nvSpPr>
          <p:cNvPr id="210" name="Google Shape;210;p13"/>
          <p:cNvSpPr txBox="1"/>
          <p:nvPr/>
        </p:nvSpPr>
        <p:spPr>
          <a:xfrm>
            <a:off x="10278800" y="6267333"/>
            <a:ext cx="6980500" cy="600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99" u="none" cap="none" strike="noStrike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Find the multiples of numbers</a:t>
            </a:r>
            <a:endParaRPr/>
          </a:p>
        </p:txBody>
      </p:sp>
      <p:sp>
        <p:nvSpPr>
          <p:cNvPr id="211" name="Google Shape;211;p13"/>
          <p:cNvSpPr txBox="1"/>
          <p:nvPr/>
        </p:nvSpPr>
        <p:spPr>
          <a:xfrm>
            <a:off x="10278800" y="7222777"/>
            <a:ext cx="6980500" cy="1210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99" u="none" cap="none" strike="noStrike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Determine whether a number is a multiple of a given number</a:t>
            </a:r>
            <a:endParaRPr/>
          </a:p>
        </p:txBody>
      </p:sp>
      <p:sp>
        <p:nvSpPr>
          <p:cNvPr id="212" name="Google Shape;212;p13"/>
          <p:cNvSpPr txBox="1"/>
          <p:nvPr/>
        </p:nvSpPr>
        <p:spPr>
          <a:xfrm>
            <a:off x="10278800" y="2486601"/>
            <a:ext cx="6980500" cy="600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99" u="none" cap="none" strike="noStrike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Define factors and multiples</a:t>
            </a:r>
            <a:endParaRPr/>
          </a:p>
        </p:txBody>
      </p:sp>
      <p:pic>
        <p:nvPicPr>
          <p:cNvPr id="213" name="Google Shape;21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7429" y="6132825"/>
            <a:ext cx="3935524" cy="40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70021" y="-1080425"/>
            <a:ext cx="4600012" cy="40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620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/>
          <p:nvPr/>
        </p:nvSpPr>
        <p:spPr>
          <a:xfrm flipH="1">
            <a:off x="-264235" y="-46550"/>
            <a:ext cx="9413636" cy="10338467"/>
          </a:xfrm>
          <a:custGeom>
            <a:rect b="b" l="l" r="r" t="t"/>
            <a:pathLst>
              <a:path extrusionOk="0" h="4946635" w="4509526">
                <a:moveTo>
                  <a:pt x="4509526" y="0"/>
                </a:moveTo>
                <a:lnTo>
                  <a:pt x="1030998" y="0"/>
                </a:lnTo>
                <a:cubicBezTo>
                  <a:pt x="462292" y="0"/>
                  <a:pt x="0" y="507102"/>
                  <a:pt x="0" y="1130933"/>
                </a:cubicBezTo>
                <a:lnTo>
                  <a:pt x="0" y="4946635"/>
                </a:lnTo>
                <a:lnTo>
                  <a:pt x="4509526" y="4946635"/>
                </a:lnTo>
                <a:lnTo>
                  <a:pt x="4509526" y="0"/>
                </a:lnTo>
                <a:close/>
              </a:path>
            </a:pathLst>
          </a:custGeom>
          <a:solidFill>
            <a:srgbClr val="F0C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4"/>
          <p:cNvSpPr/>
          <p:nvPr/>
        </p:nvSpPr>
        <p:spPr>
          <a:xfrm>
            <a:off x="9606590" y="3507627"/>
            <a:ext cx="2562550" cy="1133929"/>
          </a:xfrm>
          <a:custGeom>
            <a:rect b="b" l="l" r="r" t="t"/>
            <a:pathLst>
              <a:path extrusionOk="0" h="1133929" w="2562550">
                <a:moveTo>
                  <a:pt x="0" y="0"/>
                </a:moveTo>
                <a:lnTo>
                  <a:pt x="2562550" y="0"/>
                </a:lnTo>
                <a:lnTo>
                  <a:pt x="2562550" y="1133928"/>
                </a:lnTo>
                <a:lnTo>
                  <a:pt x="0" y="1133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14"/>
          <p:cNvSpPr/>
          <p:nvPr/>
        </p:nvSpPr>
        <p:spPr>
          <a:xfrm>
            <a:off x="12401473" y="3507627"/>
            <a:ext cx="2562550" cy="1133929"/>
          </a:xfrm>
          <a:custGeom>
            <a:rect b="b" l="l" r="r" t="t"/>
            <a:pathLst>
              <a:path extrusionOk="0" h="1133929" w="2562550">
                <a:moveTo>
                  <a:pt x="0" y="0"/>
                </a:moveTo>
                <a:lnTo>
                  <a:pt x="2562551" y="0"/>
                </a:lnTo>
                <a:lnTo>
                  <a:pt x="2562551" y="1133928"/>
                </a:lnTo>
                <a:lnTo>
                  <a:pt x="0" y="1133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14"/>
          <p:cNvSpPr/>
          <p:nvPr/>
        </p:nvSpPr>
        <p:spPr>
          <a:xfrm>
            <a:off x="15196356" y="3507627"/>
            <a:ext cx="2562550" cy="1133929"/>
          </a:xfrm>
          <a:custGeom>
            <a:rect b="b" l="l" r="r" t="t"/>
            <a:pathLst>
              <a:path extrusionOk="0" h="1133929" w="2562550">
                <a:moveTo>
                  <a:pt x="0" y="0"/>
                </a:moveTo>
                <a:lnTo>
                  <a:pt x="2562551" y="0"/>
                </a:lnTo>
                <a:lnTo>
                  <a:pt x="2562551" y="1133928"/>
                </a:lnTo>
                <a:lnTo>
                  <a:pt x="0" y="1133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14"/>
          <p:cNvSpPr/>
          <p:nvPr/>
        </p:nvSpPr>
        <p:spPr>
          <a:xfrm>
            <a:off x="9606590" y="5173141"/>
            <a:ext cx="2562550" cy="1133929"/>
          </a:xfrm>
          <a:custGeom>
            <a:rect b="b" l="l" r="r" t="t"/>
            <a:pathLst>
              <a:path extrusionOk="0" h="1133929" w="2562550">
                <a:moveTo>
                  <a:pt x="0" y="0"/>
                </a:moveTo>
                <a:lnTo>
                  <a:pt x="2562550" y="0"/>
                </a:lnTo>
                <a:lnTo>
                  <a:pt x="2562550" y="1133929"/>
                </a:lnTo>
                <a:lnTo>
                  <a:pt x="0" y="11339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14"/>
          <p:cNvSpPr/>
          <p:nvPr/>
        </p:nvSpPr>
        <p:spPr>
          <a:xfrm>
            <a:off x="12401473" y="5173141"/>
            <a:ext cx="2562550" cy="1133929"/>
          </a:xfrm>
          <a:custGeom>
            <a:rect b="b" l="l" r="r" t="t"/>
            <a:pathLst>
              <a:path extrusionOk="0" h="1133929" w="2562550">
                <a:moveTo>
                  <a:pt x="0" y="0"/>
                </a:moveTo>
                <a:lnTo>
                  <a:pt x="2562551" y="0"/>
                </a:lnTo>
                <a:lnTo>
                  <a:pt x="2562551" y="1133929"/>
                </a:lnTo>
                <a:lnTo>
                  <a:pt x="0" y="11339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14"/>
          <p:cNvSpPr/>
          <p:nvPr/>
        </p:nvSpPr>
        <p:spPr>
          <a:xfrm>
            <a:off x="15196356" y="5173141"/>
            <a:ext cx="2562550" cy="1133929"/>
          </a:xfrm>
          <a:custGeom>
            <a:rect b="b" l="l" r="r" t="t"/>
            <a:pathLst>
              <a:path extrusionOk="0" h="1133929" w="2562550">
                <a:moveTo>
                  <a:pt x="0" y="0"/>
                </a:moveTo>
                <a:lnTo>
                  <a:pt x="2562551" y="0"/>
                </a:lnTo>
                <a:lnTo>
                  <a:pt x="2562551" y="1133929"/>
                </a:lnTo>
                <a:lnTo>
                  <a:pt x="0" y="11339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14"/>
          <p:cNvSpPr/>
          <p:nvPr/>
        </p:nvSpPr>
        <p:spPr>
          <a:xfrm>
            <a:off x="9606590" y="6840470"/>
            <a:ext cx="2562550" cy="1133929"/>
          </a:xfrm>
          <a:custGeom>
            <a:rect b="b" l="l" r="r" t="t"/>
            <a:pathLst>
              <a:path extrusionOk="0" h="1133929" w="2562550">
                <a:moveTo>
                  <a:pt x="0" y="0"/>
                </a:moveTo>
                <a:lnTo>
                  <a:pt x="2562550" y="0"/>
                </a:lnTo>
                <a:lnTo>
                  <a:pt x="2562550" y="1133928"/>
                </a:lnTo>
                <a:lnTo>
                  <a:pt x="0" y="1133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14"/>
          <p:cNvSpPr/>
          <p:nvPr/>
        </p:nvSpPr>
        <p:spPr>
          <a:xfrm>
            <a:off x="12401473" y="6840470"/>
            <a:ext cx="2562550" cy="1133929"/>
          </a:xfrm>
          <a:custGeom>
            <a:rect b="b" l="l" r="r" t="t"/>
            <a:pathLst>
              <a:path extrusionOk="0" h="1133929" w="2562550">
                <a:moveTo>
                  <a:pt x="0" y="0"/>
                </a:moveTo>
                <a:lnTo>
                  <a:pt x="2562551" y="0"/>
                </a:lnTo>
                <a:lnTo>
                  <a:pt x="2562551" y="1133928"/>
                </a:lnTo>
                <a:lnTo>
                  <a:pt x="0" y="1133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14"/>
          <p:cNvSpPr/>
          <p:nvPr/>
        </p:nvSpPr>
        <p:spPr>
          <a:xfrm>
            <a:off x="15196356" y="6840470"/>
            <a:ext cx="2562550" cy="1133929"/>
          </a:xfrm>
          <a:custGeom>
            <a:rect b="b" l="l" r="r" t="t"/>
            <a:pathLst>
              <a:path extrusionOk="0" h="1133929" w="2562550">
                <a:moveTo>
                  <a:pt x="0" y="0"/>
                </a:moveTo>
                <a:lnTo>
                  <a:pt x="2562551" y="0"/>
                </a:lnTo>
                <a:lnTo>
                  <a:pt x="2562551" y="1133928"/>
                </a:lnTo>
                <a:lnTo>
                  <a:pt x="0" y="1133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14"/>
          <p:cNvSpPr txBox="1"/>
          <p:nvPr/>
        </p:nvSpPr>
        <p:spPr>
          <a:xfrm>
            <a:off x="1606407" y="7614556"/>
            <a:ext cx="5790300" cy="10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A multiple is a product of a given number and any whole number</a:t>
            </a:r>
            <a:endParaRPr/>
          </a:p>
        </p:txBody>
      </p:sp>
      <p:sp>
        <p:nvSpPr>
          <p:cNvPr id="230" name="Google Shape;230;p14"/>
          <p:cNvSpPr txBox="1"/>
          <p:nvPr/>
        </p:nvSpPr>
        <p:spPr>
          <a:xfrm>
            <a:off x="3912112" y="6964295"/>
            <a:ext cx="1179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Hint! </a:t>
            </a:r>
            <a:endParaRPr/>
          </a:p>
        </p:txBody>
      </p:sp>
      <p:sp>
        <p:nvSpPr>
          <p:cNvPr id="231" name="Google Shape;231;p14"/>
          <p:cNvSpPr txBox="1"/>
          <p:nvPr/>
        </p:nvSpPr>
        <p:spPr>
          <a:xfrm>
            <a:off x="657266" y="1992245"/>
            <a:ext cx="7887609" cy="25971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Let's practice more!</a:t>
            </a:r>
            <a:endParaRPr/>
          </a:p>
        </p:txBody>
      </p:sp>
      <p:sp>
        <p:nvSpPr>
          <p:cNvPr id="232" name="Google Shape;232;p14"/>
          <p:cNvSpPr txBox="1"/>
          <p:nvPr/>
        </p:nvSpPr>
        <p:spPr>
          <a:xfrm>
            <a:off x="1880903" y="5503795"/>
            <a:ext cx="51591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Which of the following are multiples of 4?</a:t>
            </a:r>
            <a:endParaRPr/>
          </a:p>
        </p:txBody>
      </p:sp>
      <p:sp>
        <p:nvSpPr>
          <p:cNvPr id="233" name="Google Shape;233;p14"/>
          <p:cNvSpPr txBox="1"/>
          <p:nvPr/>
        </p:nvSpPr>
        <p:spPr>
          <a:xfrm>
            <a:off x="9835685" y="3754551"/>
            <a:ext cx="627654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0C85B"/>
                </a:solidFill>
                <a:latin typeface="Calistoga"/>
                <a:ea typeface="Calistoga"/>
                <a:cs typeface="Calistoga"/>
                <a:sym typeface="Calistoga"/>
              </a:rPr>
              <a:t>1</a:t>
            </a:r>
            <a:endParaRPr/>
          </a:p>
        </p:txBody>
      </p:sp>
      <p:sp>
        <p:nvSpPr>
          <p:cNvPr id="234" name="Google Shape;234;p14"/>
          <p:cNvSpPr txBox="1"/>
          <p:nvPr/>
        </p:nvSpPr>
        <p:spPr>
          <a:xfrm>
            <a:off x="11306371" y="3754551"/>
            <a:ext cx="627654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0C85B"/>
                </a:solidFill>
                <a:latin typeface="Calistoga"/>
                <a:ea typeface="Calistoga"/>
                <a:cs typeface="Calistoga"/>
                <a:sym typeface="Calistoga"/>
              </a:rPr>
              <a:t>8</a:t>
            </a:r>
            <a:endParaRPr/>
          </a:p>
        </p:txBody>
      </p:sp>
      <p:sp>
        <p:nvSpPr>
          <p:cNvPr id="235" name="Google Shape;235;p14"/>
          <p:cNvSpPr txBox="1"/>
          <p:nvPr/>
        </p:nvSpPr>
        <p:spPr>
          <a:xfrm>
            <a:off x="14161885" y="3754551"/>
            <a:ext cx="627654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0C85B"/>
                </a:solidFill>
                <a:latin typeface="Calistoga"/>
                <a:ea typeface="Calistoga"/>
                <a:cs typeface="Calistoga"/>
                <a:sym typeface="Calistoga"/>
              </a:rPr>
              <a:t>5</a:t>
            </a:r>
            <a:endParaRPr/>
          </a:p>
        </p:txBody>
      </p:sp>
      <p:sp>
        <p:nvSpPr>
          <p:cNvPr id="236" name="Google Shape;236;p14"/>
          <p:cNvSpPr txBox="1"/>
          <p:nvPr/>
        </p:nvSpPr>
        <p:spPr>
          <a:xfrm>
            <a:off x="12659055" y="3754551"/>
            <a:ext cx="627654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0C85B"/>
                </a:solidFill>
                <a:latin typeface="Calistoga"/>
                <a:ea typeface="Calistoga"/>
                <a:cs typeface="Calistoga"/>
                <a:sym typeface="Calistoga"/>
              </a:rPr>
              <a:t>15</a:t>
            </a:r>
            <a:endParaRPr/>
          </a:p>
        </p:txBody>
      </p:sp>
      <p:sp>
        <p:nvSpPr>
          <p:cNvPr id="237" name="Google Shape;237;p14"/>
          <p:cNvSpPr txBox="1"/>
          <p:nvPr/>
        </p:nvSpPr>
        <p:spPr>
          <a:xfrm>
            <a:off x="15451973" y="3754551"/>
            <a:ext cx="627654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0C85B"/>
                </a:solidFill>
                <a:latin typeface="Calistoga"/>
                <a:ea typeface="Calistoga"/>
                <a:cs typeface="Calistoga"/>
                <a:sym typeface="Calistoga"/>
              </a:rPr>
              <a:t>4</a:t>
            </a:r>
            <a:endParaRPr/>
          </a:p>
        </p:txBody>
      </p:sp>
      <p:sp>
        <p:nvSpPr>
          <p:cNvPr id="238" name="Google Shape;238;p14"/>
          <p:cNvSpPr txBox="1"/>
          <p:nvPr/>
        </p:nvSpPr>
        <p:spPr>
          <a:xfrm>
            <a:off x="9827860" y="5420065"/>
            <a:ext cx="643302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0C85B"/>
                </a:solidFill>
                <a:latin typeface="Calistoga"/>
                <a:ea typeface="Calistoga"/>
                <a:cs typeface="Calistoga"/>
                <a:sym typeface="Calistoga"/>
              </a:rPr>
              <a:t>16</a:t>
            </a:r>
            <a:endParaRPr/>
          </a:p>
        </p:txBody>
      </p:sp>
      <p:sp>
        <p:nvSpPr>
          <p:cNvPr id="239" name="Google Shape;239;p14"/>
          <p:cNvSpPr txBox="1"/>
          <p:nvPr/>
        </p:nvSpPr>
        <p:spPr>
          <a:xfrm>
            <a:off x="11298547" y="5420065"/>
            <a:ext cx="643302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0C85B"/>
                </a:solidFill>
                <a:latin typeface="Calistoga"/>
                <a:ea typeface="Calistoga"/>
                <a:cs typeface="Calistoga"/>
                <a:sym typeface="Calistoga"/>
              </a:rPr>
              <a:t>2</a:t>
            </a:r>
            <a:endParaRPr/>
          </a:p>
        </p:txBody>
      </p:sp>
      <p:sp>
        <p:nvSpPr>
          <p:cNvPr id="240" name="Google Shape;240;p14"/>
          <p:cNvSpPr txBox="1"/>
          <p:nvPr/>
        </p:nvSpPr>
        <p:spPr>
          <a:xfrm>
            <a:off x="14154061" y="5420065"/>
            <a:ext cx="643302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0C85B"/>
                </a:solidFill>
                <a:latin typeface="Calistoga"/>
                <a:ea typeface="Calistoga"/>
                <a:cs typeface="Calistoga"/>
                <a:sym typeface="Calistoga"/>
              </a:rPr>
              <a:t>12</a:t>
            </a:r>
            <a:endParaRPr/>
          </a:p>
        </p:txBody>
      </p:sp>
      <p:sp>
        <p:nvSpPr>
          <p:cNvPr id="241" name="Google Shape;241;p14"/>
          <p:cNvSpPr txBox="1"/>
          <p:nvPr/>
        </p:nvSpPr>
        <p:spPr>
          <a:xfrm>
            <a:off x="12441475" y="5420065"/>
            <a:ext cx="1062814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0C85B"/>
                </a:solidFill>
                <a:latin typeface="Calistoga"/>
                <a:ea typeface="Calistoga"/>
                <a:cs typeface="Calistoga"/>
                <a:sym typeface="Calistoga"/>
              </a:rPr>
              <a:t>13</a:t>
            </a:r>
            <a:endParaRPr/>
          </a:p>
        </p:txBody>
      </p:sp>
      <p:sp>
        <p:nvSpPr>
          <p:cNvPr id="242" name="Google Shape;242;p14"/>
          <p:cNvSpPr txBox="1"/>
          <p:nvPr/>
        </p:nvSpPr>
        <p:spPr>
          <a:xfrm>
            <a:off x="15234393" y="5420065"/>
            <a:ext cx="1062814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0C85B"/>
                </a:solidFill>
                <a:latin typeface="Calistoga"/>
                <a:ea typeface="Calistoga"/>
                <a:cs typeface="Calistoga"/>
                <a:sym typeface="Calistoga"/>
              </a:rPr>
              <a:t>33</a:t>
            </a:r>
            <a:endParaRPr/>
          </a:p>
        </p:txBody>
      </p:sp>
      <p:sp>
        <p:nvSpPr>
          <p:cNvPr id="243" name="Google Shape;243;p14"/>
          <p:cNvSpPr txBox="1"/>
          <p:nvPr/>
        </p:nvSpPr>
        <p:spPr>
          <a:xfrm>
            <a:off x="9827860" y="7087394"/>
            <a:ext cx="643302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0C85B"/>
                </a:solidFill>
                <a:latin typeface="Calistoga"/>
                <a:ea typeface="Calistoga"/>
                <a:cs typeface="Calistoga"/>
                <a:sym typeface="Calistoga"/>
              </a:rPr>
              <a:t>18</a:t>
            </a:r>
            <a:endParaRPr/>
          </a:p>
        </p:txBody>
      </p:sp>
      <p:sp>
        <p:nvSpPr>
          <p:cNvPr id="244" name="Google Shape;244;p14"/>
          <p:cNvSpPr txBox="1"/>
          <p:nvPr/>
        </p:nvSpPr>
        <p:spPr>
          <a:xfrm>
            <a:off x="11298547" y="7087394"/>
            <a:ext cx="643302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0C85B"/>
                </a:solidFill>
                <a:latin typeface="Calistoga"/>
                <a:ea typeface="Calistoga"/>
                <a:cs typeface="Calistoga"/>
                <a:sym typeface="Calistoga"/>
              </a:rPr>
              <a:t>21</a:t>
            </a:r>
            <a:endParaRPr/>
          </a:p>
        </p:txBody>
      </p:sp>
      <p:sp>
        <p:nvSpPr>
          <p:cNvPr id="245" name="Google Shape;245;p14"/>
          <p:cNvSpPr txBox="1"/>
          <p:nvPr/>
        </p:nvSpPr>
        <p:spPr>
          <a:xfrm>
            <a:off x="14154061" y="7087394"/>
            <a:ext cx="643302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0C85B"/>
                </a:solidFill>
                <a:latin typeface="Calistoga"/>
                <a:ea typeface="Calistoga"/>
                <a:cs typeface="Calistoga"/>
                <a:sym typeface="Calistoga"/>
              </a:rPr>
              <a:t>6</a:t>
            </a:r>
            <a:endParaRPr/>
          </a:p>
        </p:txBody>
      </p:sp>
      <p:sp>
        <p:nvSpPr>
          <p:cNvPr id="246" name="Google Shape;246;p14"/>
          <p:cNvSpPr txBox="1"/>
          <p:nvPr/>
        </p:nvSpPr>
        <p:spPr>
          <a:xfrm>
            <a:off x="12441475" y="7087394"/>
            <a:ext cx="1062814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0C85B"/>
                </a:solidFill>
                <a:latin typeface="Calistoga"/>
                <a:ea typeface="Calistoga"/>
                <a:cs typeface="Calistoga"/>
                <a:sym typeface="Calistoga"/>
              </a:rPr>
              <a:t>36</a:t>
            </a:r>
            <a:endParaRPr/>
          </a:p>
        </p:txBody>
      </p:sp>
      <p:sp>
        <p:nvSpPr>
          <p:cNvPr id="247" name="Google Shape;247;p14"/>
          <p:cNvSpPr txBox="1"/>
          <p:nvPr/>
        </p:nvSpPr>
        <p:spPr>
          <a:xfrm>
            <a:off x="15234393" y="7087394"/>
            <a:ext cx="1062814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F0C85B"/>
                </a:solidFill>
                <a:latin typeface="Calistoga"/>
                <a:ea typeface="Calistoga"/>
                <a:cs typeface="Calistoga"/>
                <a:sym typeface="Calistoga"/>
              </a:rPr>
              <a:t>20</a:t>
            </a:r>
            <a:endParaRPr/>
          </a:p>
        </p:txBody>
      </p:sp>
      <p:pic>
        <p:nvPicPr>
          <p:cNvPr id="248" name="Google Shape;24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84650" y="-785350"/>
            <a:ext cx="2983400" cy="29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6875" y="7572497"/>
            <a:ext cx="3932899" cy="318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95325" y="-785350"/>
            <a:ext cx="3363575" cy="295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620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/>
          <p:nvPr/>
        </p:nvSpPr>
        <p:spPr>
          <a:xfrm flipH="1" rot="10800000">
            <a:off x="-38862" y="0"/>
            <a:ext cx="9534561" cy="10287000"/>
          </a:xfrm>
          <a:custGeom>
            <a:rect b="b" l="l" r="r" t="t"/>
            <a:pathLst>
              <a:path extrusionOk="0" h="4946635" w="4584815">
                <a:moveTo>
                  <a:pt x="4584815" y="0"/>
                </a:moveTo>
                <a:lnTo>
                  <a:pt x="1048211" y="0"/>
                </a:lnTo>
                <a:cubicBezTo>
                  <a:pt x="470010" y="0"/>
                  <a:pt x="0" y="507102"/>
                  <a:pt x="0" y="1130933"/>
                </a:cubicBezTo>
                <a:lnTo>
                  <a:pt x="0" y="4946635"/>
                </a:lnTo>
                <a:lnTo>
                  <a:pt x="4584815" y="4946635"/>
                </a:lnTo>
                <a:lnTo>
                  <a:pt x="4584815" y="0"/>
                </a:lnTo>
                <a:close/>
              </a:path>
            </a:pathLst>
          </a:custGeom>
          <a:solidFill>
            <a:srgbClr val="F0C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8376873" y="3816349"/>
            <a:ext cx="6653740" cy="6528982"/>
          </a:xfrm>
          <a:custGeom>
            <a:rect b="b" l="l" r="r" t="t"/>
            <a:pathLst>
              <a:path extrusionOk="0" h="6528982" w="6653740">
                <a:moveTo>
                  <a:pt x="0" y="0"/>
                </a:moveTo>
                <a:lnTo>
                  <a:pt x="6653740" y="0"/>
                </a:lnTo>
                <a:lnTo>
                  <a:pt x="6653740" y="6528982"/>
                </a:lnTo>
                <a:lnTo>
                  <a:pt x="0" y="6528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7" name="Google Shape;257;p15"/>
          <p:cNvGrpSpPr/>
          <p:nvPr/>
        </p:nvGrpSpPr>
        <p:grpSpPr>
          <a:xfrm>
            <a:off x="10473011" y="1375702"/>
            <a:ext cx="6364821" cy="2072214"/>
            <a:chOff x="0" y="-28575"/>
            <a:chExt cx="8486428" cy="2762952"/>
          </a:xfrm>
        </p:grpSpPr>
        <p:sp>
          <p:nvSpPr>
            <p:cNvPr id="258" name="Google Shape;258;p15"/>
            <p:cNvSpPr txBox="1"/>
            <p:nvPr/>
          </p:nvSpPr>
          <p:spPr>
            <a:xfrm>
              <a:off x="0" y="791277"/>
              <a:ext cx="8486428" cy="194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500" u="none" cap="none" strike="noStrike">
                  <a:solidFill>
                    <a:srgbClr val="FFFFFF"/>
                  </a:solidFill>
                  <a:latin typeface="Calistoga"/>
                  <a:ea typeface="Calistoga"/>
                  <a:cs typeface="Calistoga"/>
                  <a:sym typeface="Calistoga"/>
                </a:rPr>
                <a:t>3 and 4 is a factor pair of 12 because 3 × 4 = 12.</a:t>
              </a:r>
              <a:endParaRPr/>
            </a:p>
          </p:txBody>
        </p:sp>
        <p:sp>
          <p:nvSpPr>
            <p:cNvPr id="259" name="Google Shape;259;p15"/>
            <p:cNvSpPr txBox="1"/>
            <p:nvPr/>
          </p:nvSpPr>
          <p:spPr>
            <a:xfrm>
              <a:off x="0" y="-28575"/>
              <a:ext cx="4468142" cy="7313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F0C85B"/>
                  </a:solidFill>
                  <a:latin typeface="Calistoga"/>
                  <a:ea typeface="Calistoga"/>
                  <a:cs typeface="Calistoga"/>
                  <a:sym typeface="Calistoga"/>
                </a:rPr>
                <a:t>Example:</a:t>
              </a:r>
              <a:endParaRPr/>
            </a:p>
          </p:txBody>
        </p:sp>
      </p:grpSp>
      <p:sp>
        <p:nvSpPr>
          <p:cNvPr id="260" name="Google Shape;260;p15"/>
          <p:cNvSpPr txBox="1"/>
          <p:nvPr/>
        </p:nvSpPr>
        <p:spPr>
          <a:xfrm>
            <a:off x="807802" y="1587633"/>
            <a:ext cx="7841232" cy="25971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What is a Factor Pair?</a:t>
            </a:r>
            <a:endParaRPr/>
          </a:p>
        </p:txBody>
      </p:sp>
      <p:sp>
        <p:nvSpPr>
          <p:cNvPr id="261" name="Google Shape;261;p15"/>
          <p:cNvSpPr txBox="1"/>
          <p:nvPr/>
        </p:nvSpPr>
        <p:spPr>
          <a:xfrm>
            <a:off x="1445600" y="4876929"/>
            <a:ext cx="66720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A factor pair is a set of two numbers that results to a product of a specific number.</a:t>
            </a:r>
            <a:endParaRPr/>
          </a:p>
        </p:txBody>
      </p:sp>
      <p:pic>
        <p:nvPicPr>
          <p:cNvPr id="262" name="Google Shape;2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675" y="5800825"/>
            <a:ext cx="2895200" cy="324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65750" y="4684800"/>
            <a:ext cx="2142150" cy="367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55731" y="-1452434"/>
            <a:ext cx="3614426" cy="2828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620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6"/>
          <p:cNvGrpSpPr/>
          <p:nvPr/>
        </p:nvGrpSpPr>
        <p:grpSpPr>
          <a:xfrm>
            <a:off x="5540614" y="3612942"/>
            <a:ext cx="4931141" cy="7355161"/>
            <a:chOff x="0" y="-19050"/>
            <a:chExt cx="1298737" cy="1937162"/>
          </a:xfrm>
        </p:grpSpPr>
        <p:sp>
          <p:nvSpPr>
            <p:cNvPr id="270" name="Google Shape;270;p16"/>
            <p:cNvSpPr/>
            <p:nvPr/>
          </p:nvSpPr>
          <p:spPr>
            <a:xfrm>
              <a:off x="0" y="0"/>
              <a:ext cx="1298737" cy="1918112"/>
            </a:xfrm>
            <a:custGeom>
              <a:rect b="b" l="l" r="r" t="t"/>
              <a:pathLst>
                <a:path extrusionOk="0" h="1918112" w="1298737">
                  <a:moveTo>
                    <a:pt x="80070" y="0"/>
                  </a:moveTo>
                  <a:lnTo>
                    <a:pt x="1218667" y="0"/>
                  </a:lnTo>
                  <a:cubicBezTo>
                    <a:pt x="1239903" y="0"/>
                    <a:pt x="1260269" y="8436"/>
                    <a:pt x="1275285" y="23452"/>
                  </a:cubicBezTo>
                  <a:cubicBezTo>
                    <a:pt x="1290301" y="38468"/>
                    <a:pt x="1298737" y="58834"/>
                    <a:pt x="1298737" y="80070"/>
                  </a:cubicBezTo>
                  <a:lnTo>
                    <a:pt x="1298737" y="1838041"/>
                  </a:lnTo>
                  <a:cubicBezTo>
                    <a:pt x="1298737" y="1859277"/>
                    <a:pt x="1290301" y="1879644"/>
                    <a:pt x="1275285" y="1894660"/>
                  </a:cubicBezTo>
                  <a:cubicBezTo>
                    <a:pt x="1260269" y="1909676"/>
                    <a:pt x="1239903" y="1918112"/>
                    <a:pt x="1218667" y="1918112"/>
                  </a:cubicBezTo>
                  <a:lnTo>
                    <a:pt x="80070" y="1918112"/>
                  </a:lnTo>
                  <a:cubicBezTo>
                    <a:pt x="35849" y="1918112"/>
                    <a:pt x="0" y="1882263"/>
                    <a:pt x="0" y="1838041"/>
                  </a:cubicBezTo>
                  <a:lnTo>
                    <a:pt x="0" y="80070"/>
                  </a:lnTo>
                  <a:cubicBezTo>
                    <a:pt x="0" y="35849"/>
                    <a:pt x="35849" y="0"/>
                    <a:pt x="80070" y="0"/>
                  </a:cubicBezTo>
                  <a:close/>
                </a:path>
              </a:pathLst>
            </a:custGeom>
            <a:solidFill>
              <a:srgbClr val="F0C8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6"/>
            <p:cNvSpPr txBox="1"/>
            <p:nvPr/>
          </p:nvSpPr>
          <p:spPr>
            <a:xfrm>
              <a:off x="0" y="-19050"/>
              <a:ext cx="1298737" cy="1937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6"/>
          <p:cNvGrpSpPr/>
          <p:nvPr/>
        </p:nvGrpSpPr>
        <p:grpSpPr>
          <a:xfrm>
            <a:off x="10471755" y="3612942"/>
            <a:ext cx="8240102" cy="7355161"/>
            <a:chOff x="0" y="-19050"/>
            <a:chExt cx="2170233" cy="1937162"/>
          </a:xfrm>
        </p:grpSpPr>
        <p:sp>
          <p:nvSpPr>
            <p:cNvPr id="273" name="Google Shape;273;p16"/>
            <p:cNvSpPr/>
            <p:nvPr/>
          </p:nvSpPr>
          <p:spPr>
            <a:xfrm>
              <a:off x="0" y="0"/>
              <a:ext cx="2170233" cy="1918112"/>
            </a:xfrm>
            <a:custGeom>
              <a:rect b="b" l="l" r="r" t="t"/>
              <a:pathLst>
                <a:path extrusionOk="0" h="1918112" w="2170233">
                  <a:moveTo>
                    <a:pt x="47917" y="0"/>
                  </a:moveTo>
                  <a:lnTo>
                    <a:pt x="2122316" y="0"/>
                  </a:lnTo>
                  <a:cubicBezTo>
                    <a:pt x="2135024" y="0"/>
                    <a:pt x="2147212" y="5048"/>
                    <a:pt x="2156198" y="14034"/>
                  </a:cubicBezTo>
                  <a:cubicBezTo>
                    <a:pt x="2165184" y="23021"/>
                    <a:pt x="2170233" y="35208"/>
                    <a:pt x="2170233" y="47917"/>
                  </a:cubicBezTo>
                  <a:lnTo>
                    <a:pt x="2170233" y="1870195"/>
                  </a:lnTo>
                  <a:cubicBezTo>
                    <a:pt x="2170233" y="1882903"/>
                    <a:pt x="2165184" y="1895091"/>
                    <a:pt x="2156198" y="1904077"/>
                  </a:cubicBezTo>
                  <a:cubicBezTo>
                    <a:pt x="2147212" y="1913063"/>
                    <a:pt x="2135024" y="1918112"/>
                    <a:pt x="2122316" y="1918112"/>
                  </a:cubicBezTo>
                  <a:lnTo>
                    <a:pt x="47917" y="1918112"/>
                  </a:lnTo>
                  <a:cubicBezTo>
                    <a:pt x="35208" y="1918112"/>
                    <a:pt x="23021" y="1913063"/>
                    <a:pt x="14034" y="1904077"/>
                  </a:cubicBezTo>
                  <a:cubicBezTo>
                    <a:pt x="5048" y="1895091"/>
                    <a:pt x="0" y="1882903"/>
                    <a:pt x="0" y="1870195"/>
                  </a:cubicBezTo>
                  <a:lnTo>
                    <a:pt x="0" y="47917"/>
                  </a:lnTo>
                  <a:cubicBezTo>
                    <a:pt x="0" y="35208"/>
                    <a:pt x="5048" y="23021"/>
                    <a:pt x="14034" y="14034"/>
                  </a:cubicBezTo>
                  <a:cubicBezTo>
                    <a:pt x="23021" y="5048"/>
                    <a:pt x="35208" y="0"/>
                    <a:pt x="47917" y="0"/>
                  </a:cubicBezTo>
                  <a:close/>
                </a:path>
              </a:pathLst>
            </a:custGeom>
            <a:solidFill>
              <a:srgbClr val="F0C8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6"/>
            <p:cNvSpPr txBox="1"/>
            <p:nvPr/>
          </p:nvSpPr>
          <p:spPr>
            <a:xfrm>
              <a:off x="0" y="-19050"/>
              <a:ext cx="2170233" cy="1937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16"/>
          <p:cNvGrpSpPr/>
          <p:nvPr/>
        </p:nvGrpSpPr>
        <p:grpSpPr>
          <a:xfrm>
            <a:off x="5693014" y="3807189"/>
            <a:ext cx="4931141" cy="7355161"/>
            <a:chOff x="0" y="-19050"/>
            <a:chExt cx="1298737" cy="1937162"/>
          </a:xfrm>
        </p:grpSpPr>
        <p:sp>
          <p:nvSpPr>
            <p:cNvPr id="276" name="Google Shape;276;p16"/>
            <p:cNvSpPr/>
            <p:nvPr/>
          </p:nvSpPr>
          <p:spPr>
            <a:xfrm>
              <a:off x="0" y="0"/>
              <a:ext cx="1298737" cy="1918112"/>
            </a:xfrm>
            <a:custGeom>
              <a:rect b="b" l="l" r="r" t="t"/>
              <a:pathLst>
                <a:path extrusionOk="0" h="1918112" w="1298737">
                  <a:moveTo>
                    <a:pt x="80070" y="0"/>
                  </a:moveTo>
                  <a:lnTo>
                    <a:pt x="1218667" y="0"/>
                  </a:lnTo>
                  <a:cubicBezTo>
                    <a:pt x="1239903" y="0"/>
                    <a:pt x="1260269" y="8436"/>
                    <a:pt x="1275285" y="23452"/>
                  </a:cubicBezTo>
                  <a:cubicBezTo>
                    <a:pt x="1290301" y="38468"/>
                    <a:pt x="1298737" y="58834"/>
                    <a:pt x="1298737" y="80070"/>
                  </a:cubicBezTo>
                  <a:lnTo>
                    <a:pt x="1298737" y="1838041"/>
                  </a:lnTo>
                  <a:cubicBezTo>
                    <a:pt x="1298737" y="1859277"/>
                    <a:pt x="1290301" y="1879644"/>
                    <a:pt x="1275285" y="1894660"/>
                  </a:cubicBezTo>
                  <a:cubicBezTo>
                    <a:pt x="1260269" y="1909676"/>
                    <a:pt x="1239903" y="1918112"/>
                    <a:pt x="1218667" y="1918112"/>
                  </a:cubicBezTo>
                  <a:lnTo>
                    <a:pt x="80070" y="1918112"/>
                  </a:lnTo>
                  <a:cubicBezTo>
                    <a:pt x="35849" y="1918112"/>
                    <a:pt x="0" y="1882263"/>
                    <a:pt x="0" y="1838041"/>
                  </a:cubicBezTo>
                  <a:lnTo>
                    <a:pt x="0" y="80070"/>
                  </a:lnTo>
                  <a:cubicBezTo>
                    <a:pt x="0" y="35849"/>
                    <a:pt x="35849" y="0"/>
                    <a:pt x="80070" y="0"/>
                  </a:cubicBezTo>
                  <a:close/>
                </a:path>
              </a:pathLst>
            </a:custGeom>
            <a:solidFill>
              <a:srgbClr val="F0C8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6"/>
            <p:cNvSpPr txBox="1"/>
            <p:nvPr/>
          </p:nvSpPr>
          <p:spPr>
            <a:xfrm>
              <a:off x="0" y="-19050"/>
              <a:ext cx="1298737" cy="1937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0" y="3612942"/>
            <a:ext cx="5588239" cy="7355161"/>
            <a:chOff x="0" y="-19050"/>
            <a:chExt cx="1471800" cy="1937162"/>
          </a:xfrm>
        </p:grpSpPr>
        <p:sp>
          <p:nvSpPr>
            <p:cNvPr id="279" name="Google Shape;279;p16"/>
            <p:cNvSpPr/>
            <p:nvPr/>
          </p:nvSpPr>
          <p:spPr>
            <a:xfrm>
              <a:off x="0" y="0"/>
              <a:ext cx="1471800" cy="1918112"/>
            </a:xfrm>
            <a:custGeom>
              <a:rect b="b" l="l" r="r" t="t"/>
              <a:pathLst>
                <a:path extrusionOk="0" h="1918112" w="1471800">
                  <a:moveTo>
                    <a:pt x="70655" y="0"/>
                  </a:moveTo>
                  <a:lnTo>
                    <a:pt x="1401144" y="0"/>
                  </a:lnTo>
                  <a:cubicBezTo>
                    <a:pt x="1440166" y="0"/>
                    <a:pt x="1471800" y="31633"/>
                    <a:pt x="1471800" y="70655"/>
                  </a:cubicBezTo>
                  <a:lnTo>
                    <a:pt x="1471800" y="1847457"/>
                  </a:lnTo>
                  <a:cubicBezTo>
                    <a:pt x="1471800" y="1866196"/>
                    <a:pt x="1464355" y="1884167"/>
                    <a:pt x="1451105" y="1897417"/>
                  </a:cubicBezTo>
                  <a:cubicBezTo>
                    <a:pt x="1437855" y="1910668"/>
                    <a:pt x="1419883" y="1918112"/>
                    <a:pt x="1401144" y="1918112"/>
                  </a:cubicBezTo>
                  <a:lnTo>
                    <a:pt x="70655" y="1918112"/>
                  </a:lnTo>
                  <a:cubicBezTo>
                    <a:pt x="31633" y="1918112"/>
                    <a:pt x="0" y="1886478"/>
                    <a:pt x="0" y="1847457"/>
                  </a:cubicBezTo>
                  <a:lnTo>
                    <a:pt x="0" y="70655"/>
                  </a:lnTo>
                  <a:cubicBezTo>
                    <a:pt x="0" y="51916"/>
                    <a:pt x="7444" y="33945"/>
                    <a:pt x="20694" y="20694"/>
                  </a:cubicBezTo>
                  <a:cubicBezTo>
                    <a:pt x="33945" y="7444"/>
                    <a:pt x="51916" y="0"/>
                    <a:pt x="70655" y="0"/>
                  </a:cubicBezTo>
                  <a:close/>
                </a:path>
              </a:pathLst>
            </a:custGeom>
            <a:solidFill>
              <a:srgbClr val="F0C8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6"/>
            <p:cNvSpPr txBox="1"/>
            <p:nvPr/>
          </p:nvSpPr>
          <p:spPr>
            <a:xfrm>
              <a:off x="0" y="-19050"/>
              <a:ext cx="1471800" cy="1937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16"/>
          <p:cNvGrpSpPr/>
          <p:nvPr/>
        </p:nvGrpSpPr>
        <p:grpSpPr>
          <a:xfrm>
            <a:off x="1110407" y="4430948"/>
            <a:ext cx="3371434" cy="889196"/>
            <a:chOff x="0" y="-19050"/>
            <a:chExt cx="966420" cy="254887"/>
          </a:xfrm>
        </p:grpSpPr>
        <p:sp>
          <p:nvSpPr>
            <p:cNvPr id="282" name="Google Shape;282;p16"/>
            <p:cNvSpPr/>
            <p:nvPr/>
          </p:nvSpPr>
          <p:spPr>
            <a:xfrm>
              <a:off x="0" y="0"/>
              <a:ext cx="966420" cy="235837"/>
            </a:xfrm>
            <a:custGeom>
              <a:rect b="b" l="l" r="r" t="t"/>
              <a:pathLst>
                <a:path extrusionOk="0" h="235837" w="966420">
                  <a:moveTo>
                    <a:pt x="0" y="0"/>
                  </a:moveTo>
                  <a:lnTo>
                    <a:pt x="966420" y="0"/>
                  </a:lnTo>
                  <a:lnTo>
                    <a:pt x="966420" y="235837"/>
                  </a:lnTo>
                  <a:lnTo>
                    <a:pt x="0" y="2358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8575">
              <a:solidFill>
                <a:srgbClr val="F67A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3" name="Google Shape;283;p16"/>
            <p:cNvSpPr txBox="1"/>
            <p:nvPr/>
          </p:nvSpPr>
          <p:spPr>
            <a:xfrm>
              <a:off x="0" y="-19050"/>
              <a:ext cx="966420" cy="254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16"/>
          <p:cNvGrpSpPr/>
          <p:nvPr/>
        </p:nvGrpSpPr>
        <p:grpSpPr>
          <a:xfrm>
            <a:off x="1248161" y="4580386"/>
            <a:ext cx="539083" cy="607290"/>
            <a:chOff x="0" y="-19050"/>
            <a:chExt cx="207517" cy="233773"/>
          </a:xfrm>
        </p:grpSpPr>
        <p:sp>
          <p:nvSpPr>
            <p:cNvPr id="285" name="Google Shape;285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286" name="Google Shape;286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16"/>
          <p:cNvGrpSpPr/>
          <p:nvPr/>
        </p:nvGrpSpPr>
        <p:grpSpPr>
          <a:xfrm>
            <a:off x="1889144" y="4580386"/>
            <a:ext cx="539083" cy="607290"/>
            <a:chOff x="0" y="-19050"/>
            <a:chExt cx="207517" cy="233773"/>
          </a:xfrm>
        </p:grpSpPr>
        <p:sp>
          <p:nvSpPr>
            <p:cNvPr id="288" name="Google Shape;288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289" name="Google Shape;289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16"/>
          <p:cNvGrpSpPr/>
          <p:nvPr/>
        </p:nvGrpSpPr>
        <p:grpSpPr>
          <a:xfrm>
            <a:off x="2530127" y="4580386"/>
            <a:ext cx="539083" cy="607290"/>
            <a:chOff x="0" y="-19050"/>
            <a:chExt cx="207517" cy="233773"/>
          </a:xfrm>
        </p:grpSpPr>
        <p:sp>
          <p:nvSpPr>
            <p:cNvPr id="291" name="Google Shape;291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292" name="Google Shape;292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16"/>
          <p:cNvGrpSpPr/>
          <p:nvPr/>
        </p:nvGrpSpPr>
        <p:grpSpPr>
          <a:xfrm>
            <a:off x="3171110" y="4580386"/>
            <a:ext cx="539083" cy="607290"/>
            <a:chOff x="0" y="-19050"/>
            <a:chExt cx="207517" cy="233773"/>
          </a:xfrm>
        </p:grpSpPr>
        <p:sp>
          <p:nvSpPr>
            <p:cNvPr id="294" name="Google Shape;294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295" name="Google Shape;295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16"/>
          <p:cNvGrpSpPr/>
          <p:nvPr/>
        </p:nvGrpSpPr>
        <p:grpSpPr>
          <a:xfrm>
            <a:off x="3812093" y="4580386"/>
            <a:ext cx="539083" cy="607290"/>
            <a:chOff x="0" y="-19050"/>
            <a:chExt cx="207517" cy="233773"/>
          </a:xfrm>
        </p:grpSpPr>
        <p:sp>
          <p:nvSpPr>
            <p:cNvPr id="297" name="Google Shape;297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298" name="Google Shape;298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16"/>
          <p:cNvGrpSpPr/>
          <p:nvPr/>
        </p:nvGrpSpPr>
        <p:grpSpPr>
          <a:xfrm>
            <a:off x="11087045" y="5329886"/>
            <a:ext cx="6585665" cy="889196"/>
            <a:chOff x="0" y="-19050"/>
            <a:chExt cx="1887778" cy="254887"/>
          </a:xfrm>
        </p:grpSpPr>
        <p:sp>
          <p:nvSpPr>
            <p:cNvPr id="300" name="Google Shape;300;p16"/>
            <p:cNvSpPr/>
            <p:nvPr/>
          </p:nvSpPr>
          <p:spPr>
            <a:xfrm>
              <a:off x="0" y="0"/>
              <a:ext cx="1887778" cy="235837"/>
            </a:xfrm>
            <a:custGeom>
              <a:rect b="b" l="l" r="r" t="t"/>
              <a:pathLst>
                <a:path extrusionOk="0" h="235837" w="1887778">
                  <a:moveTo>
                    <a:pt x="0" y="0"/>
                  </a:moveTo>
                  <a:lnTo>
                    <a:pt x="1887778" y="0"/>
                  </a:lnTo>
                  <a:lnTo>
                    <a:pt x="1887778" y="235837"/>
                  </a:lnTo>
                  <a:lnTo>
                    <a:pt x="0" y="2358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8575">
              <a:solidFill>
                <a:srgbClr val="F67A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1" name="Google Shape;301;p16"/>
            <p:cNvSpPr txBox="1"/>
            <p:nvPr/>
          </p:nvSpPr>
          <p:spPr>
            <a:xfrm>
              <a:off x="0" y="-19050"/>
              <a:ext cx="1887778" cy="254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16"/>
          <p:cNvGrpSpPr/>
          <p:nvPr/>
        </p:nvGrpSpPr>
        <p:grpSpPr>
          <a:xfrm>
            <a:off x="11224800" y="5479324"/>
            <a:ext cx="539083" cy="607290"/>
            <a:chOff x="0" y="-19050"/>
            <a:chExt cx="207517" cy="233773"/>
          </a:xfrm>
        </p:grpSpPr>
        <p:sp>
          <p:nvSpPr>
            <p:cNvPr id="303" name="Google Shape;303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04" name="Google Shape;304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16"/>
          <p:cNvGrpSpPr/>
          <p:nvPr/>
        </p:nvGrpSpPr>
        <p:grpSpPr>
          <a:xfrm>
            <a:off x="14432590" y="5479324"/>
            <a:ext cx="539083" cy="607290"/>
            <a:chOff x="0" y="-19050"/>
            <a:chExt cx="207517" cy="233773"/>
          </a:xfrm>
        </p:grpSpPr>
        <p:sp>
          <p:nvSpPr>
            <p:cNvPr id="306" name="Google Shape;306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07" name="Google Shape;307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16"/>
          <p:cNvGrpSpPr/>
          <p:nvPr/>
        </p:nvGrpSpPr>
        <p:grpSpPr>
          <a:xfrm>
            <a:off x="11865783" y="5479324"/>
            <a:ext cx="539083" cy="607290"/>
            <a:chOff x="0" y="-19050"/>
            <a:chExt cx="207517" cy="233773"/>
          </a:xfrm>
        </p:grpSpPr>
        <p:sp>
          <p:nvSpPr>
            <p:cNvPr id="309" name="Google Shape;309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10" name="Google Shape;310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16"/>
          <p:cNvGrpSpPr/>
          <p:nvPr/>
        </p:nvGrpSpPr>
        <p:grpSpPr>
          <a:xfrm>
            <a:off x="15073573" y="5479324"/>
            <a:ext cx="539083" cy="607290"/>
            <a:chOff x="0" y="-19050"/>
            <a:chExt cx="207517" cy="233773"/>
          </a:xfrm>
        </p:grpSpPr>
        <p:sp>
          <p:nvSpPr>
            <p:cNvPr id="312" name="Google Shape;312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13" name="Google Shape;313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16"/>
          <p:cNvGrpSpPr/>
          <p:nvPr/>
        </p:nvGrpSpPr>
        <p:grpSpPr>
          <a:xfrm>
            <a:off x="12506766" y="5479324"/>
            <a:ext cx="539083" cy="607290"/>
            <a:chOff x="0" y="-19050"/>
            <a:chExt cx="207517" cy="233773"/>
          </a:xfrm>
        </p:grpSpPr>
        <p:sp>
          <p:nvSpPr>
            <p:cNvPr id="315" name="Google Shape;315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16" name="Google Shape;316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16"/>
          <p:cNvGrpSpPr/>
          <p:nvPr/>
        </p:nvGrpSpPr>
        <p:grpSpPr>
          <a:xfrm>
            <a:off x="15714556" y="5479324"/>
            <a:ext cx="539083" cy="607290"/>
            <a:chOff x="0" y="-19050"/>
            <a:chExt cx="207517" cy="233773"/>
          </a:xfrm>
        </p:grpSpPr>
        <p:sp>
          <p:nvSpPr>
            <p:cNvPr id="318" name="Google Shape;318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19" name="Google Shape;319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16"/>
          <p:cNvGrpSpPr/>
          <p:nvPr/>
        </p:nvGrpSpPr>
        <p:grpSpPr>
          <a:xfrm>
            <a:off x="13147749" y="5479324"/>
            <a:ext cx="539083" cy="607290"/>
            <a:chOff x="0" y="-19050"/>
            <a:chExt cx="207517" cy="233773"/>
          </a:xfrm>
        </p:grpSpPr>
        <p:sp>
          <p:nvSpPr>
            <p:cNvPr id="321" name="Google Shape;321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22" name="Google Shape;322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323;p16"/>
          <p:cNvGrpSpPr/>
          <p:nvPr/>
        </p:nvGrpSpPr>
        <p:grpSpPr>
          <a:xfrm>
            <a:off x="16355539" y="5479324"/>
            <a:ext cx="539083" cy="607290"/>
            <a:chOff x="0" y="-19050"/>
            <a:chExt cx="207517" cy="233773"/>
          </a:xfrm>
        </p:grpSpPr>
        <p:sp>
          <p:nvSpPr>
            <p:cNvPr id="324" name="Google Shape;324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25" name="Google Shape;325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16"/>
          <p:cNvGrpSpPr/>
          <p:nvPr/>
        </p:nvGrpSpPr>
        <p:grpSpPr>
          <a:xfrm>
            <a:off x="13788732" y="5479324"/>
            <a:ext cx="539083" cy="607290"/>
            <a:chOff x="0" y="-19050"/>
            <a:chExt cx="207517" cy="233773"/>
          </a:xfrm>
        </p:grpSpPr>
        <p:sp>
          <p:nvSpPr>
            <p:cNvPr id="327" name="Google Shape;327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28" name="Google Shape;328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16"/>
          <p:cNvGrpSpPr/>
          <p:nvPr/>
        </p:nvGrpSpPr>
        <p:grpSpPr>
          <a:xfrm>
            <a:off x="16996522" y="5479324"/>
            <a:ext cx="539083" cy="607290"/>
            <a:chOff x="0" y="-19050"/>
            <a:chExt cx="207517" cy="233773"/>
          </a:xfrm>
        </p:grpSpPr>
        <p:sp>
          <p:nvSpPr>
            <p:cNvPr id="330" name="Google Shape;330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31" name="Google Shape;331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16"/>
          <p:cNvGrpSpPr/>
          <p:nvPr/>
        </p:nvGrpSpPr>
        <p:grpSpPr>
          <a:xfrm>
            <a:off x="11087045" y="6292049"/>
            <a:ext cx="6585665" cy="889196"/>
            <a:chOff x="0" y="-19050"/>
            <a:chExt cx="1887778" cy="254887"/>
          </a:xfrm>
        </p:grpSpPr>
        <p:sp>
          <p:nvSpPr>
            <p:cNvPr id="333" name="Google Shape;333;p16"/>
            <p:cNvSpPr/>
            <p:nvPr/>
          </p:nvSpPr>
          <p:spPr>
            <a:xfrm>
              <a:off x="0" y="0"/>
              <a:ext cx="1887778" cy="235837"/>
            </a:xfrm>
            <a:custGeom>
              <a:rect b="b" l="l" r="r" t="t"/>
              <a:pathLst>
                <a:path extrusionOk="0" h="235837" w="1887778">
                  <a:moveTo>
                    <a:pt x="0" y="0"/>
                  </a:moveTo>
                  <a:lnTo>
                    <a:pt x="1887778" y="0"/>
                  </a:lnTo>
                  <a:lnTo>
                    <a:pt x="1887778" y="235837"/>
                  </a:lnTo>
                  <a:lnTo>
                    <a:pt x="0" y="2358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8575">
              <a:solidFill>
                <a:srgbClr val="F67A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34" name="Google Shape;334;p16"/>
            <p:cNvSpPr txBox="1"/>
            <p:nvPr/>
          </p:nvSpPr>
          <p:spPr>
            <a:xfrm>
              <a:off x="0" y="-19050"/>
              <a:ext cx="1887778" cy="254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" name="Google Shape;335;p16"/>
          <p:cNvGrpSpPr/>
          <p:nvPr/>
        </p:nvGrpSpPr>
        <p:grpSpPr>
          <a:xfrm>
            <a:off x="11224800" y="6441487"/>
            <a:ext cx="539083" cy="607290"/>
            <a:chOff x="0" y="-19050"/>
            <a:chExt cx="207517" cy="233773"/>
          </a:xfrm>
        </p:grpSpPr>
        <p:sp>
          <p:nvSpPr>
            <p:cNvPr id="336" name="Google Shape;336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37" name="Google Shape;337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" name="Google Shape;338;p16"/>
          <p:cNvGrpSpPr/>
          <p:nvPr/>
        </p:nvGrpSpPr>
        <p:grpSpPr>
          <a:xfrm>
            <a:off x="14432590" y="6441487"/>
            <a:ext cx="539083" cy="607290"/>
            <a:chOff x="0" y="-19050"/>
            <a:chExt cx="207517" cy="233773"/>
          </a:xfrm>
        </p:grpSpPr>
        <p:sp>
          <p:nvSpPr>
            <p:cNvPr id="339" name="Google Shape;339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40" name="Google Shape;340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16"/>
          <p:cNvGrpSpPr/>
          <p:nvPr/>
        </p:nvGrpSpPr>
        <p:grpSpPr>
          <a:xfrm>
            <a:off x="11865783" y="6441487"/>
            <a:ext cx="539083" cy="607290"/>
            <a:chOff x="0" y="-19050"/>
            <a:chExt cx="207517" cy="233773"/>
          </a:xfrm>
        </p:grpSpPr>
        <p:sp>
          <p:nvSpPr>
            <p:cNvPr id="342" name="Google Shape;342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43" name="Google Shape;343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16"/>
          <p:cNvGrpSpPr/>
          <p:nvPr/>
        </p:nvGrpSpPr>
        <p:grpSpPr>
          <a:xfrm>
            <a:off x="15073573" y="6441487"/>
            <a:ext cx="539083" cy="607290"/>
            <a:chOff x="0" y="-19050"/>
            <a:chExt cx="207517" cy="233773"/>
          </a:xfrm>
        </p:grpSpPr>
        <p:sp>
          <p:nvSpPr>
            <p:cNvPr id="345" name="Google Shape;345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46" name="Google Shape;346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" name="Google Shape;347;p16"/>
          <p:cNvGrpSpPr/>
          <p:nvPr/>
        </p:nvGrpSpPr>
        <p:grpSpPr>
          <a:xfrm>
            <a:off x="12506766" y="6441487"/>
            <a:ext cx="539083" cy="607290"/>
            <a:chOff x="0" y="-19050"/>
            <a:chExt cx="207517" cy="233773"/>
          </a:xfrm>
        </p:grpSpPr>
        <p:sp>
          <p:nvSpPr>
            <p:cNvPr id="348" name="Google Shape;348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49" name="Google Shape;349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16"/>
          <p:cNvGrpSpPr/>
          <p:nvPr/>
        </p:nvGrpSpPr>
        <p:grpSpPr>
          <a:xfrm>
            <a:off x="15714556" y="6441487"/>
            <a:ext cx="539083" cy="607290"/>
            <a:chOff x="0" y="-19050"/>
            <a:chExt cx="207517" cy="233773"/>
          </a:xfrm>
        </p:grpSpPr>
        <p:sp>
          <p:nvSpPr>
            <p:cNvPr id="351" name="Google Shape;351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52" name="Google Shape;352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" name="Google Shape;353;p16"/>
          <p:cNvGrpSpPr/>
          <p:nvPr/>
        </p:nvGrpSpPr>
        <p:grpSpPr>
          <a:xfrm>
            <a:off x="13147749" y="6441487"/>
            <a:ext cx="539083" cy="607290"/>
            <a:chOff x="0" y="-19050"/>
            <a:chExt cx="207517" cy="233773"/>
          </a:xfrm>
        </p:grpSpPr>
        <p:sp>
          <p:nvSpPr>
            <p:cNvPr id="354" name="Google Shape;354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55" name="Google Shape;355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16"/>
          <p:cNvGrpSpPr/>
          <p:nvPr/>
        </p:nvGrpSpPr>
        <p:grpSpPr>
          <a:xfrm>
            <a:off x="16355539" y="6441487"/>
            <a:ext cx="539083" cy="607290"/>
            <a:chOff x="0" y="-19050"/>
            <a:chExt cx="207517" cy="233773"/>
          </a:xfrm>
        </p:grpSpPr>
        <p:sp>
          <p:nvSpPr>
            <p:cNvPr id="357" name="Google Shape;357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58" name="Google Shape;358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" name="Google Shape;359;p16"/>
          <p:cNvGrpSpPr/>
          <p:nvPr/>
        </p:nvGrpSpPr>
        <p:grpSpPr>
          <a:xfrm>
            <a:off x="13788732" y="6441487"/>
            <a:ext cx="539083" cy="607290"/>
            <a:chOff x="0" y="-19050"/>
            <a:chExt cx="207517" cy="233773"/>
          </a:xfrm>
        </p:grpSpPr>
        <p:sp>
          <p:nvSpPr>
            <p:cNvPr id="360" name="Google Shape;360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61" name="Google Shape;361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2" name="Google Shape;362;p16"/>
          <p:cNvGrpSpPr/>
          <p:nvPr/>
        </p:nvGrpSpPr>
        <p:grpSpPr>
          <a:xfrm>
            <a:off x="16996522" y="6441487"/>
            <a:ext cx="539083" cy="607290"/>
            <a:chOff x="0" y="-19050"/>
            <a:chExt cx="207517" cy="233773"/>
          </a:xfrm>
        </p:grpSpPr>
        <p:sp>
          <p:nvSpPr>
            <p:cNvPr id="363" name="Google Shape;363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64" name="Google Shape;364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16"/>
          <p:cNvGrpSpPr/>
          <p:nvPr/>
        </p:nvGrpSpPr>
        <p:grpSpPr>
          <a:xfrm>
            <a:off x="1110407" y="5329886"/>
            <a:ext cx="3371434" cy="889196"/>
            <a:chOff x="0" y="-19050"/>
            <a:chExt cx="966420" cy="254887"/>
          </a:xfrm>
        </p:grpSpPr>
        <p:sp>
          <p:nvSpPr>
            <p:cNvPr id="366" name="Google Shape;366;p16"/>
            <p:cNvSpPr/>
            <p:nvPr/>
          </p:nvSpPr>
          <p:spPr>
            <a:xfrm>
              <a:off x="0" y="0"/>
              <a:ext cx="966420" cy="235837"/>
            </a:xfrm>
            <a:custGeom>
              <a:rect b="b" l="l" r="r" t="t"/>
              <a:pathLst>
                <a:path extrusionOk="0" h="235837" w="966420">
                  <a:moveTo>
                    <a:pt x="0" y="0"/>
                  </a:moveTo>
                  <a:lnTo>
                    <a:pt x="966420" y="0"/>
                  </a:lnTo>
                  <a:lnTo>
                    <a:pt x="966420" y="235837"/>
                  </a:lnTo>
                  <a:lnTo>
                    <a:pt x="0" y="2358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8575">
              <a:solidFill>
                <a:srgbClr val="F67A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67" name="Google Shape;367;p16"/>
            <p:cNvSpPr txBox="1"/>
            <p:nvPr/>
          </p:nvSpPr>
          <p:spPr>
            <a:xfrm>
              <a:off x="0" y="-19050"/>
              <a:ext cx="966420" cy="254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16"/>
          <p:cNvGrpSpPr/>
          <p:nvPr/>
        </p:nvGrpSpPr>
        <p:grpSpPr>
          <a:xfrm>
            <a:off x="1248161" y="5479324"/>
            <a:ext cx="539083" cy="607290"/>
            <a:chOff x="0" y="-19050"/>
            <a:chExt cx="207517" cy="233773"/>
          </a:xfrm>
        </p:grpSpPr>
        <p:sp>
          <p:nvSpPr>
            <p:cNvPr id="369" name="Google Shape;369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70" name="Google Shape;370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16"/>
          <p:cNvGrpSpPr/>
          <p:nvPr/>
        </p:nvGrpSpPr>
        <p:grpSpPr>
          <a:xfrm>
            <a:off x="1889144" y="5479324"/>
            <a:ext cx="539083" cy="607290"/>
            <a:chOff x="0" y="-19050"/>
            <a:chExt cx="207517" cy="233773"/>
          </a:xfrm>
        </p:grpSpPr>
        <p:sp>
          <p:nvSpPr>
            <p:cNvPr id="372" name="Google Shape;372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73" name="Google Shape;373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" name="Google Shape;374;p16"/>
          <p:cNvGrpSpPr/>
          <p:nvPr/>
        </p:nvGrpSpPr>
        <p:grpSpPr>
          <a:xfrm>
            <a:off x="2530127" y="5479324"/>
            <a:ext cx="539083" cy="607290"/>
            <a:chOff x="0" y="-19050"/>
            <a:chExt cx="207517" cy="233773"/>
          </a:xfrm>
        </p:grpSpPr>
        <p:sp>
          <p:nvSpPr>
            <p:cNvPr id="375" name="Google Shape;375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76" name="Google Shape;376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7" name="Google Shape;377;p16"/>
          <p:cNvGrpSpPr/>
          <p:nvPr/>
        </p:nvGrpSpPr>
        <p:grpSpPr>
          <a:xfrm>
            <a:off x="3171110" y="5479324"/>
            <a:ext cx="539083" cy="607290"/>
            <a:chOff x="0" y="-19050"/>
            <a:chExt cx="207517" cy="233773"/>
          </a:xfrm>
        </p:grpSpPr>
        <p:sp>
          <p:nvSpPr>
            <p:cNvPr id="378" name="Google Shape;378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79" name="Google Shape;379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16"/>
          <p:cNvGrpSpPr/>
          <p:nvPr/>
        </p:nvGrpSpPr>
        <p:grpSpPr>
          <a:xfrm>
            <a:off x="3812093" y="5479324"/>
            <a:ext cx="539083" cy="607290"/>
            <a:chOff x="0" y="-19050"/>
            <a:chExt cx="207517" cy="233773"/>
          </a:xfrm>
        </p:grpSpPr>
        <p:sp>
          <p:nvSpPr>
            <p:cNvPr id="381" name="Google Shape;381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82" name="Google Shape;382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" name="Google Shape;383;p16"/>
          <p:cNvGrpSpPr/>
          <p:nvPr/>
        </p:nvGrpSpPr>
        <p:grpSpPr>
          <a:xfrm>
            <a:off x="1110407" y="6228824"/>
            <a:ext cx="3371434" cy="889196"/>
            <a:chOff x="0" y="-19050"/>
            <a:chExt cx="966420" cy="254887"/>
          </a:xfrm>
        </p:grpSpPr>
        <p:sp>
          <p:nvSpPr>
            <p:cNvPr id="384" name="Google Shape;384;p16"/>
            <p:cNvSpPr/>
            <p:nvPr/>
          </p:nvSpPr>
          <p:spPr>
            <a:xfrm>
              <a:off x="0" y="0"/>
              <a:ext cx="966420" cy="235837"/>
            </a:xfrm>
            <a:custGeom>
              <a:rect b="b" l="l" r="r" t="t"/>
              <a:pathLst>
                <a:path extrusionOk="0" h="235837" w="966420">
                  <a:moveTo>
                    <a:pt x="0" y="0"/>
                  </a:moveTo>
                  <a:lnTo>
                    <a:pt x="966420" y="0"/>
                  </a:lnTo>
                  <a:lnTo>
                    <a:pt x="966420" y="235837"/>
                  </a:lnTo>
                  <a:lnTo>
                    <a:pt x="0" y="2358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8575">
              <a:solidFill>
                <a:srgbClr val="F67A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85" name="Google Shape;385;p16"/>
            <p:cNvSpPr txBox="1"/>
            <p:nvPr/>
          </p:nvSpPr>
          <p:spPr>
            <a:xfrm>
              <a:off x="0" y="-19050"/>
              <a:ext cx="966420" cy="254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" name="Google Shape;386;p16"/>
          <p:cNvGrpSpPr/>
          <p:nvPr/>
        </p:nvGrpSpPr>
        <p:grpSpPr>
          <a:xfrm>
            <a:off x="1248161" y="6378262"/>
            <a:ext cx="539083" cy="607290"/>
            <a:chOff x="0" y="-19050"/>
            <a:chExt cx="207517" cy="233773"/>
          </a:xfrm>
        </p:grpSpPr>
        <p:sp>
          <p:nvSpPr>
            <p:cNvPr id="387" name="Google Shape;387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88" name="Google Shape;388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16"/>
          <p:cNvGrpSpPr/>
          <p:nvPr/>
        </p:nvGrpSpPr>
        <p:grpSpPr>
          <a:xfrm>
            <a:off x="1889144" y="6378262"/>
            <a:ext cx="539083" cy="607290"/>
            <a:chOff x="0" y="-19050"/>
            <a:chExt cx="207517" cy="233773"/>
          </a:xfrm>
        </p:grpSpPr>
        <p:sp>
          <p:nvSpPr>
            <p:cNvPr id="390" name="Google Shape;390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91" name="Google Shape;391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16"/>
          <p:cNvGrpSpPr/>
          <p:nvPr/>
        </p:nvGrpSpPr>
        <p:grpSpPr>
          <a:xfrm>
            <a:off x="2530127" y="6378262"/>
            <a:ext cx="539083" cy="607290"/>
            <a:chOff x="0" y="-19050"/>
            <a:chExt cx="207517" cy="233773"/>
          </a:xfrm>
        </p:grpSpPr>
        <p:sp>
          <p:nvSpPr>
            <p:cNvPr id="393" name="Google Shape;393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94" name="Google Shape;394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16"/>
          <p:cNvGrpSpPr/>
          <p:nvPr/>
        </p:nvGrpSpPr>
        <p:grpSpPr>
          <a:xfrm>
            <a:off x="3171110" y="6378262"/>
            <a:ext cx="539083" cy="607290"/>
            <a:chOff x="0" y="-19050"/>
            <a:chExt cx="207517" cy="233773"/>
          </a:xfrm>
        </p:grpSpPr>
        <p:sp>
          <p:nvSpPr>
            <p:cNvPr id="396" name="Google Shape;396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397" name="Google Shape;397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16"/>
          <p:cNvGrpSpPr/>
          <p:nvPr/>
        </p:nvGrpSpPr>
        <p:grpSpPr>
          <a:xfrm>
            <a:off x="3812093" y="6378262"/>
            <a:ext cx="539083" cy="607290"/>
            <a:chOff x="0" y="-19050"/>
            <a:chExt cx="207517" cy="233773"/>
          </a:xfrm>
        </p:grpSpPr>
        <p:sp>
          <p:nvSpPr>
            <p:cNvPr id="399" name="Google Shape;399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400" name="Google Shape;400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1" name="Google Shape;401;p16"/>
          <p:cNvGrpSpPr/>
          <p:nvPr/>
        </p:nvGrpSpPr>
        <p:grpSpPr>
          <a:xfrm>
            <a:off x="1110407" y="7127761"/>
            <a:ext cx="3371434" cy="889196"/>
            <a:chOff x="0" y="-19050"/>
            <a:chExt cx="966420" cy="254887"/>
          </a:xfrm>
        </p:grpSpPr>
        <p:sp>
          <p:nvSpPr>
            <p:cNvPr id="402" name="Google Shape;402;p16"/>
            <p:cNvSpPr/>
            <p:nvPr/>
          </p:nvSpPr>
          <p:spPr>
            <a:xfrm>
              <a:off x="0" y="0"/>
              <a:ext cx="966420" cy="235837"/>
            </a:xfrm>
            <a:custGeom>
              <a:rect b="b" l="l" r="r" t="t"/>
              <a:pathLst>
                <a:path extrusionOk="0" h="235837" w="966420">
                  <a:moveTo>
                    <a:pt x="0" y="0"/>
                  </a:moveTo>
                  <a:lnTo>
                    <a:pt x="966420" y="0"/>
                  </a:lnTo>
                  <a:lnTo>
                    <a:pt x="966420" y="235837"/>
                  </a:lnTo>
                  <a:lnTo>
                    <a:pt x="0" y="2358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8575">
              <a:solidFill>
                <a:srgbClr val="F67A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03" name="Google Shape;403;p16"/>
            <p:cNvSpPr txBox="1"/>
            <p:nvPr/>
          </p:nvSpPr>
          <p:spPr>
            <a:xfrm>
              <a:off x="0" y="-19050"/>
              <a:ext cx="966420" cy="254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p16"/>
          <p:cNvGrpSpPr/>
          <p:nvPr/>
        </p:nvGrpSpPr>
        <p:grpSpPr>
          <a:xfrm>
            <a:off x="1248161" y="7277200"/>
            <a:ext cx="539083" cy="607290"/>
            <a:chOff x="0" y="-19050"/>
            <a:chExt cx="207517" cy="233773"/>
          </a:xfrm>
        </p:grpSpPr>
        <p:sp>
          <p:nvSpPr>
            <p:cNvPr id="405" name="Google Shape;405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406" name="Google Shape;406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16"/>
          <p:cNvGrpSpPr/>
          <p:nvPr/>
        </p:nvGrpSpPr>
        <p:grpSpPr>
          <a:xfrm>
            <a:off x="1889144" y="7277200"/>
            <a:ext cx="539083" cy="607290"/>
            <a:chOff x="0" y="-19050"/>
            <a:chExt cx="207517" cy="233773"/>
          </a:xfrm>
        </p:grpSpPr>
        <p:sp>
          <p:nvSpPr>
            <p:cNvPr id="408" name="Google Shape;408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409" name="Google Shape;409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16"/>
          <p:cNvGrpSpPr/>
          <p:nvPr/>
        </p:nvGrpSpPr>
        <p:grpSpPr>
          <a:xfrm>
            <a:off x="2530127" y="7277200"/>
            <a:ext cx="539083" cy="607290"/>
            <a:chOff x="0" y="-19050"/>
            <a:chExt cx="207517" cy="233773"/>
          </a:xfrm>
        </p:grpSpPr>
        <p:sp>
          <p:nvSpPr>
            <p:cNvPr id="411" name="Google Shape;411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412" name="Google Shape;412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16"/>
          <p:cNvGrpSpPr/>
          <p:nvPr/>
        </p:nvGrpSpPr>
        <p:grpSpPr>
          <a:xfrm>
            <a:off x="3171110" y="7277200"/>
            <a:ext cx="539083" cy="607290"/>
            <a:chOff x="0" y="-19050"/>
            <a:chExt cx="207517" cy="233773"/>
          </a:xfrm>
        </p:grpSpPr>
        <p:sp>
          <p:nvSpPr>
            <p:cNvPr id="414" name="Google Shape;414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415" name="Google Shape;415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16"/>
          <p:cNvGrpSpPr/>
          <p:nvPr/>
        </p:nvGrpSpPr>
        <p:grpSpPr>
          <a:xfrm>
            <a:off x="3812093" y="7277200"/>
            <a:ext cx="539083" cy="607290"/>
            <a:chOff x="0" y="-19050"/>
            <a:chExt cx="207517" cy="233773"/>
          </a:xfrm>
        </p:grpSpPr>
        <p:sp>
          <p:nvSpPr>
            <p:cNvPr id="417" name="Google Shape;417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418" name="Google Shape;418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16"/>
          <p:cNvGrpSpPr/>
          <p:nvPr/>
        </p:nvGrpSpPr>
        <p:grpSpPr>
          <a:xfrm>
            <a:off x="6676368" y="4427598"/>
            <a:ext cx="2730317" cy="889196"/>
            <a:chOff x="0" y="-19050"/>
            <a:chExt cx="782644" cy="254887"/>
          </a:xfrm>
        </p:grpSpPr>
        <p:sp>
          <p:nvSpPr>
            <p:cNvPr id="420" name="Google Shape;420;p16"/>
            <p:cNvSpPr/>
            <p:nvPr/>
          </p:nvSpPr>
          <p:spPr>
            <a:xfrm>
              <a:off x="0" y="0"/>
              <a:ext cx="782644" cy="235837"/>
            </a:xfrm>
            <a:custGeom>
              <a:rect b="b" l="l" r="r" t="t"/>
              <a:pathLst>
                <a:path extrusionOk="0" h="235837" w="782644">
                  <a:moveTo>
                    <a:pt x="0" y="0"/>
                  </a:moveTo>
                  <a:lnTo>
                    <a:pt x="782644" y="0"/>
                  </a:lnTo>
                  <a:lnTo>
                    <a:pt x="782644" y="235837"/>
                  </a:lnTo>
                  <a:lnTo>
                    <a:pt x="0" y="2358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8575">
              <a:solidFill>
                <a:srgbClr val="F67A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21" name="Google Shape;421;p16"/>
            <p:cNvSpPr txBox="1"/>
            <p:nvPr/>
          </p:nvSpPr>
          <p:spPr>
            <a:xfrm>
              <a:off x="0" y="-19050"/>
              <a:ext cx="782644" cy="254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16"/>
          <p:cNvGrpSpPr/>
          <p:nvPr/>
        </p:nvGrpSpPr>
        <p:grpSpPr>
          <a:xfrm>
            <a:off x="6814123" y="4577037"/>
            <a:ext cx="539083" cy="607290"/>
            <a:chOff x="0" y="-19050"/>
            <a:chExt cx="207517" cy="233773"/>
          </a:xfrm>
        </p:grpSpPr>
        <p:sp>
          <p:nvSpPr>
            <p:cNvPr id="423" name="Google Shape;423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424" name="Google Shape;424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16"/>
          <p:cNvGrpSpPr/>
          <p:nvPr/>
        </p:nvGrpSpPr>
        <p:grpSpPr>
          <a:xfrm>
            <a:off x="7455105" y="4577037"/>
            <a:ext cx="539083" cy="607290"/>
            <a:chOff x="0" y="-19050"/>
            <a:chExt cx="207517" cy="233773"/>
          </a:xfrm>
        </p:grpSpPr>
        <p:sp>
          <p:nvSpPr>
            <p:cNvPr id="426" name="Google Shape;426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427" name="Google Shape;427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16"/>
          <p:cNvGrpSpPr/>
          <p:nvPr/>
        </p:nvGrpSpPr>
        <p:grpSpPr>
          <a:xfrm>
            <a:off x="8096088" y="4577037"/>
            <a:ext cx="539083" cy="607290"/>
            <a:chOff x="0" y="-19050"/>
            <a:chExt cx="207517" cy="233773"/>
          </a:xfrm>
        </p:grpSpPr>
        <p:sp>
          <p:nvSpPr>
            <p:cNvPr id="429" name="Google Shape;429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430" name="Google Shape;430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16"/>
          <p:cNvGrpSpPr/>
          <p:nvPr/>
        </p:nvGrpSpPr>
        <p:grpSpPr>
          <a:xfrm>
            <a:off x="8737071" y="4577037"/>
            <a:ext cx="539083" cy="607290"/>
            <a:chOff x="0" y="-19050"/>
            <a:chExt cx="207517" cy="233773"/>
          </a:xfrm>
        </p:grpSpPr>
        <p:sp>
          <p:nvSpPr>
            <p:cNvPr id="432" name="Google Shape;432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433" name="Google Shape;433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16"/>
          <p:cNvGrpSpPr/>
          <p:nvPr/>
        </p:nvGrpSpPr>
        <p:grpSpPr>
          <a:xfrm>
            <a:off x="6676368" y="5327653"/>
            <a:ext cx="2730317" cy="889196"/>
            <a:chOff x="0" y="-19050"/>
            <a:chExt cx="782644" cy="254887"/>
          </a:xfrm>
        </p:grpSpPr>
        <p:sp>
          <p:nvSpPr>
            <p:cNvPr id="435" name="Google Shape;435;p16"/>
            <p:cNvSpPr/>
            <p:nvPr/>
          </p:nvSpPr>
          <p:spPr>
            <a:xfrm>
              <a:off x="0" y="0"/>
              <a:ext cx="782644" cy="235837"/>
            </a:xfrm>
            <a:custGeom>
              <a:rect b="b" l="l" r="r" t="t"/>
              <a:pathLst>
                <a:path extrusionOk="0" h="235837" w="782644">
                  <a:moveTo>
                    <a:pt x="0" y="0"/>
                  </a:moveTo>
                  <a:lnTo>
                    <a:pt x="782644" y="0"/>
                  </a:lnTo>
                  <a:lnTo>
                    <a:pt x="782644" y="235837"/>
                  </a:lnTo>
                  <a:lnTo>
                    <a:pt x="0" y="2358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8575">
              <a:solidFill>
                <a:srgbClr val="F67A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36" name="Google Shape;436;p16"/>
            <p:cNvSpPr txBox="1"/>
            <p:nvPr/>
          </p:nvSpPr>
          <p:spPr>
            <a:xfrm>
              <a:off x="0" y="-19050"/>
              <a:ext cx="782644" cy="254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16"/>
          <p:cNvGrpSpPr/>
          <p:nvPr/>
        </p:nvGrpSpPr>
        <p:grpSpPr>
          <a:xfrm>
            <a:off x="6814123" y="5477091"/>
            <a:ext cx="539083" cy="607290"/>
            <a:chOff x="0" y="-19050"/>
            <a:chExt cx="207517" cy="233773"/>
          </a:xfrm>
        </p:grpSpPr>
        <p:sp>
          <p:nvSpPr>
            <p:cNvPr id="438" name="Google Shape;438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439" name="Google Shape;439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16"/>
          <p:cNvGrpSpPr/>
          <p:nvPr/>
        </p:nvGrpSpPr>
        <p:grpSpPr>
          <a:xfrm>
            <a:off x="7455105" y="5477091"/>
            <a:ext cx="539083" cy="607290"/>
            <a:chOff x="0" y="-19050"/>
            <a:chExt cx="207517" cy="233773"/>
          </a:xfrm>
        </p:grpSpPr>
        <p:sp>
          <p:nvSpPr>
            <p:cNvPr id="441" name="Google Shape;441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442" name="Google Shape;442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" name="Google Shape;443;p16"/>
          <p:cNvGrpSpPr/>
          <p:nvPr/>
        </p:nvGrpSpPr>
        <p:grpSpPr>
          <a:xfrm>
            <a:off x="8096088" y="5477091"/>
            <a:ext cx="539083" cy="607290"/>
            <a:chOff x="0" y="-19050"/>
            <a:chExt cx="207517" cy="233773"/>
          </a:xfrm>
        </p:grpSpPr>
        <p:sp>
          <p:nvSpPr>
            <p:cNvPr id="444" name="Google Shape;444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445" name="Google Shape;445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" name="Google Shape;446;p16"/>
          <p:cNvGrpSpPr/>
          <p:nvPr/>
        </p:nvGrpSpPr>
        <p:grpSpPr>
          <a:xfrm>
            <a:off x="8737071" y="5477091"/>
            <a:ext cx="539083" cy="607290"/>
            <a:chOff x="0" y="-19050"/>
            <a:chExt cx="207517" cy="233773"/>
          </a:xfrm>
        </p:grpSpPr>
        <p:sp>
          <p:nvSpPr>
            <p:cNvPr id="447" name="Google Shape;447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448" name="Google Shape;448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9" name="Google Shape;449;p16"/>
          <p:cNvGrpSpPr/>
          <p:nvPr/>
        </p:nvGrpSpPr>
        <p:grpSpPr>
          <a:xfrm>
            <a:off x="6676368" y="6227707"/>
            <a:ext cx="2730317" cy="889196"/>
            <a:chOff x="0" y="-19050"/>
            <a:chExt cx="782644" cy="254887"/>
          </a:xfrm>
        </p:grpSpPr>
        <p:sp>
          <p:nvSpPr>
            <p:cNvPr id="450" name="Google Shape;450;p16"/>
            <p:cNvSpPr/>
            <p:nvPr/>
          </p:nvSpPr>
          <p:spPr>
            <a:xfrm>
              <a:off x="0" y="0"/>
              <a:ext cx="782644" cy="235837"/>
            </a:xfrm>
            <a:custGeom>
              <a:rect b="b" l="l" r="r" t="t"/>
              <a:pathLst>
                <a:path extrusionOk="0" h="235837" w="782644">
                  <a:moveTo>
                    <a:pt x="0" y="0"/>
                  </a:moveTo>
                  <a:lnTo>
                    <a:pt x="782644" y="0"/>
                  </a:lnTo>
                  <a:lnTo>
                    <a:pt x="782644" y="235837"/>
                  </a:lnTo>
                  <a:lnTo>
                    <a:pt x="0" y="2358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8575">
              <a:solidFill>
                <a:srgbClr val="F67A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51" name="Google Shape;451;p16"/>
            <p:cNvSpPr txBox="1"/>
            <p:nvPr/>
          </p:nvSpPr>
          <p:spPr>
            <a:xfrm>
              <a:off x="0" y="-19050"/>
              <a:ext cx="782644" cy="254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2" name="Google Shape;452;p16"/>
          <p:cNvGrpSpPr/>
          <p:nvPr/>
        </p:nvGrpSpPr>
        <p:grpSpPr>
          <a:xfrm>
            <a:off x="6814123" y="6377145"/>
            <a:ext cx="539083" cy="607290"/>
            <a:chOff x="0" y="-19050"/>
            <a:chExt cx="207517" cy="233773"/>
          </a:xfrm>
        </p:grpSpPr>
        <p:sp>
          <p:nvSpPr>
            <p:cNvPr id="453" name="Google Shape;453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454" name="Google Shape;454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5" name="Google Shape;455;p16"/>
          <p:cNvGrpSpPr/>
          <p:nvPr/>
        </p:nvGrpSpPr>
        <p:grpSpPr>
          <a:xfrm>
            <a:off x="7455105" y="6377145"/>
            <a:ext cx="539083" cy="607290"/>
            <a:chOff x="0" y="-19050"/>
            <a:chExt cx="207517" cy="233773"/>
          </a:xfrm>
        </p:grpSpPr>
        <p:sp>
          <p:nvSpPr>
            <p:cNvPr id="456" name="Google Shape;456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457" name="Google Shape;457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8" name="Google Shape;458;p16"/>
          <p:cNvGrpSpPr/>
          <p:nvPr/>
        </p:nvGrpSpPr>
        <p:grpSpPr>
          <a:xfrm>
            <a:off x="8096088" y="6377145"/>
            <a:ext cx="539083" cy="607290"/>
            <a:chOff x="0" y="-19050"/>
            <a:chExt cx="207517" cy="233773"/>
          </a:xfrm>
        </p:grpSpPr>
        <p:sp>
          <p:nvSpPr>
            <p:cNvPr id="459" name="Google Shape;459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460" name="Google Shape;460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1" name="Google Shape;461;p16"/>
          <p:cNvGrpSpPr/>
          <p:nvPr/>
        </p:nvGrpSpPr>
        <p:grpSpPr>
          <a:xfrm>
            <a:off x="8737071" y="6377145"/>
            <a:ext cx="539083" cy="607290"/>
            <a:chOff x="0" y="-19050"/>
            <a:chExt cx="207517" cy="233773"/>
          </a:xfrm>
        </p:grpSpPr>
        <p:sp>
          <p:nvSpPr>
            <p:cNvPr id="462" name="Google Shape;462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463" name="Google Shape;463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4" name="Google Shape;464;p16"/>
          <p:cNvGrpSpPr/>
          <p:nvPr/>
        </p:nvGrpSpPr>
        <p:grpSpPr>
          <a:xfrm>
            <a:off x="6676368" y="7127761"/>
            <a:ext cx="2730317" cy="889196"/>
            <a:chOff x="0" y="-19050"/>
            <a:chExt cx="782644" cy="254887"/>
          </a:xfrm>
        </p:grpSpPr>
        <p:sp>
          <p:nvSpPr>
            <p:cNvPr id="465" name="Google Shape;465;p16"/>
            <p:cNvSpPr/>
            <p:nvPr/>
          </p:nvSpPr>
          <p:spPr>
            <a:xfrm>
              <a:off x="0" y="0"/>
              <a:ext cx="782644" cy="235837"/>
            </a:xfrm>
            <a:custGeom>
              <a:rect b="b" l="l" r="r" t="t"/>
              <a:pathLst>
                <a:path extrusionOk="0" h="235837" w="782644">
                  <a:moveTo>
                    <a:pt x="0" y="0"/>
                  </a:moveTo>
                  <a:lnTo>
                    <a:pt x="782644" y="0"/>
                  </a:lnTo>
                  <a:lnTo>
                    <a:pt x="782644" y="235837"/>
                  </a:lnTo>
                  <a:lnTo>
                    <a:pt x="0" y="2358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8575">
              <a:solidFill>
                <a:srgbClr val="F67A3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66" name="Google Shape;466;p16"/>
            <p:cNvSpPr txBox="1"/>
            <p:nvPr/>
          </p:nvSpPr>
          <p:spPr>
            <a:xfrm>
              <a:off x="0" y="-19050"/>
              <a:ext cx="782644" cy="254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16"/>
          <p:cNvGrpSpPr/>
          <p:nvPr/>
        </p:nvGrpSpPr>
        <p:grpSpPr>
          <a:xfrm>
            <a:off x="6814123" y="7277200"/>
            <a:ext cx="539083" cy="607290"/>
            <a:chOff x="0" y="-19050"/>
            <a:chExt cx="207517" cy="233773"/>
          </a:xfrm>
        </p:grpSpPr>
        <p:sp>
          <p:nvSpPr>
            <p:cNvPr id="468" name="Google Shape;468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469" name="Google Shape;469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16"/>
          <p:cNvGrpSpPr/>
          <p:nvPr/>
        </p:nvGrpSpPr>
        <p:grpSpPr>
          <a:xfrm>
            <a:off x="7455105" y="7277200"/>
            <a:ext cx="539083" cy="607290"/>
            <a:chOff x="0" y="-19050"/>
            <a:chExt cx="207517" cy="233773"/>
          </a:xfrm>
        </p:grpSpPr>
        <p:sp>
          <p:nvSpPr>
            <p:cNvPr id="471" name="Google Shape;471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472" name="Google Shape;472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p16"/>
          <p:cNvGrpSpPr/>
          <p:nvPr/>
        </p:nvGrpSpPr>
        <p:grpSpPr>
          <a:xfrm>
            <a:off x="8096088" y="7277200"/>
            <a:ext cx="539083" cy="607290"/>
            <a:chOff x="0" y="-19050"/>
            <a:chExt cx="207517" cy="233773"/>
          </a:xfrm>
        </p:grpSpPr>
        <p:sp>
          <p:nvSpPr>
            <p:cNvPr id="474" name="Google Shape;474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475" name="Google Shape;475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" name="Google Shape;476;p16"/>
          <p:cNvGrpSpPr/>
          <p:nvPr/>
        </p:nvGrpSpPr>
        <p:grpSpPr>
          <a:xfrm>
            <a:off x="8737071" y="7277200"/>
            <a:ext cx="539083" cy="607290"/>
            <a:chOff x="0" y="-19050"/>
            <a:chExt cx="207517" cy="233773"/>
          </a:xfrm>
        </p:grpSpPr>
        <p:sp>
          <p:nvSpPr>
            <p:cNvPr id="477" name="Google Shape;477;p16"/>
            <p:cNvSpPr/>
            <p:nvPr/>
          </p:nvSpPr>
          <p:spPr>
            <a:xfrm>
              <a:off x="0" y="0"/>
              <a:ext cx="207517" cy="214723"/>
            </a:xfrm>
            <a:custGeom>
              <a:rect b="b" l="l" r="r" t="t"/>
              <a:pathLst>
                <a:path extrusionOk="0" h="214723" w="207517">
                  <a:moveTo>
                    <a:pt x="0" y="0"/>
                  </a:moveTo>
                  <a:lnTo>
                    <a:pt x="207517" y="0"/>
                  </a:lnTo>
                  <a:lnTo>
                    <a:pt x="207517" y="214723"/>
                  </a:lnTo>
                  <a:lnTo>
                    <a:pt x="0" y="214723"/>
                  </a:lnTo>
                  <a:close/>
                </a:path>
              </a:pathLst>
            </a:custGeom>
            <a:solidFill>
              <a:srgbClr val="007620"/>
            </a:solidFill>
            <a:ln>
              <a:noFill/>
            </a:ln>
          </p:spPr>
        </p:sp>
        <p:sp>
          <p:nvSpPr>
            <p:cNvPr id="478" name="Google Shape;478;p16"/>
            <p:cNvSpPr txBox="1"/>
            <p:nvPr/>
          </p:nvSpPr>
          <p:spPr>
            <a:xfrm>
              <a:off x="0" y="-19050"/>
              <a:ext cx="207517" cy="233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75" lIns="46675" spcFirstLastPara="1" rIns="46675" wrap="square" tIns="46675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9" name="Google Shape;479;p16"/>
          <p:cNvSpPr txBox="1"/>
          <p:nvPr/>
        </p:nvSpPr>
        <p:spPr>
          <a:xfrm>
            <a:off x="1205216" y="8378190"/>
            <a:ext cx="31818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4 rows with 5 blocks each</a:t>
            </a:r>
            <a:endParaRPr/>
          </a:p>
        </p:txBody>
      </p:sp>
      <p:sp>
        <p:nvSpPr>
          <p:cNvPr id="480" name="Google Shape;480;p16"/>
          <p:cNvSpPr txBox="1"/>
          <p:nvPr/>
        </p:nvSpPr>
        <p:spPr>
          <a:xfrm>
            <a:off x="6450618" y="8378190"/>
            <a:ext cx="31818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5 rows with 4 blocks each</a:t>
            </a:r>
            <a:endParaRPr/>
          </a:p>
        </p:txBody>
      </p:sp>
      <p:sp>
        <p:nvSpPr>
          <p:cNvPr id="481" name="Google Shape;481;p16"/>
          <p:cNvSpPr txBox="1"/>
          <p:nvPr/>
        </p:nvSpPr>
        <p:spPr>
          <a:xfrm>
            <a:off x="12788970" y="8360410"/>
            <a:ext cx="31818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2 rows with 10 blocks each</a:t>
            </a:r>
            <a:endParaRPr/>
          </a:p>
        </p:txBody>
      </p:sp>
      <p:sp>
        <p:nvSpPr>
          <p:cNvPr id="482" name="Google Shape;482;p16"/>
          <p:cNvSpPr txBox="1"/>
          <p:nvPr/>
        </p:nvSpPr>
        <p:spPr>
          <a:xfrm>
            <a:off x="3415853" y="1219200"/>
            <a:ext cx="11456294" cy="13303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 Discovery Time!</a:t>
            </a:r>
            <a:endParaRPr/>
          </a:p>
        </p:txBody>
      </p:sp>
      <p:pic>
        <p:nvPicPr>
          <p:cNvPr id="483" name="Google Shape;4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87" y="8911638"/>
            <a:ext cx="2338225" cy="2056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075" y="544200"/>
            <a:ext cx="2608924" cy="306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70771" y="-1489875"/>
            <a:ext cx="3181800" cy="4039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620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7"/>
          <p:cNvSpPr/>
          <p:nvPr/>
        </p:nvSpPr>
        <p:spPr>
          <a:xfrm flipH="1">
            <a:off x="-543816" y="0"/>
            <a:ext cx="9976356" cy="10287000"/>
          </a:xfrm>
          <a:custGeom>
            <a:rect b="b" l="l" r="r" t="t"/>
            <a:pathLst>
              <a:path extrusionOk="0" h="4946635" w="4797258">
                <a:moveTo>
                  <a:pt x="4797258" y="0"/>
                </a:moveTo>
                <a:lnTo>
                  <a:pt x="1096781" y="0"/>
                </a:lnTo>
                <a:cubicBezTo>
                  <a:pt x="491789" y="0"/>
                  <a:pt x="0" y="507102"/>
                  <a:pt x="0" y="1130933"/>
                </a:cubicBezTo>
                <a:lnTo>
                  <a:pt x="0" y="4946635"/>
                </a:lnTo>
                <a:lnTo>
                  <a:pt x="4797258" y="4946635"/>
                </a:lnTo>
                <a:lnTo>
                  <a:pt x="4797258" y="0"/>
                </a:lnTo>
                <a:close/>
              </a:path>
            </a:pathLst>
          </a:custGeom>
          <a:solidFill>
            <a:srgbClr val="F0C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7"/>
          <p:cNvSpPr/>
          <p:nvPr/>
        </p:nvSpPr>
        <p:spPr>
          <a:xfrm>
            <a:off x="10889070" y="5334000"/>
            <a:ext cx="8652624" cy="5786442"/>
          </a:xfrm>
          <a:custGeom>
            <a:rect b="b" l="l" r="r" t="t"/>
            <a:pathLst>
              <a:path extrusionOk="0" h="5786442" w="8652624">
                <a:moveTo>
                  <a:pt x="0" y="0"/>
                </a:moveTo>
                <a:lnTo>
                  <a:pt x="8652624" y="0"/>
                </a:lnTo>
                <a:lnTo>
                  <a:pt x="8652624" y="5786442"/>
                </a:lnTo>
                <a:lnTo>
                  <a:pt x="0" y="57864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2" name="Google Shape;492;p17"/>
          <p:cNvSpPr txBox="1"/>
          <p:nvPr/>
        </p:nvSpPr>
        <p:spPr>
          <a:xfrm>
            <a:off x="860113" y="1807134"/>
            <a:ext cx="7505672" cy="25971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What is a Factor?</a:t>
            </a:r>
            <a:endParaRPr/>
          </a:p>
        </p:txBody>
      </p:sp>
      <p:sp>
        <p:nvSpPr>
          <p:cNvPr id="493" name="Google Shape;493;p17"/>
          <p:cNvSpPr txBox="1"/>
          <p:nvPr/>
        </p:nvSpPr>
        <p:spPr>
          <a:xfrm>
            <a:off x="860113" y="5215707"/>
            <a:ext cx="75057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A factor is a number that, when multiplied by another number, results to a product.</a:t>
            </a:r>
            <a:endParaRPr/>
          </a:p>
        </p:txBody>
      </p:sp>
      <p:sp>
        <p:nvSpPr>
          <p:cNvPr id="494" name="Google Shape;494;p17"/>
          <p:cNvSpPr txBox="1"/>
          <p:nvPr/>
        </p:nvSpPr>
        <p:spPr>
          <a:xfrm>
            <a:off x="860113" y="7100096"/>
            <a:ext cx="75057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08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Sarabun"/>
              <a:buChar char="●"/>
            </a:pPr>
            <a:r>
              <a:rPr b="0" i="0" lang="en-US" sz="3500" u="none" cap="none" strike="noStrik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It is a number that can divide a given number without a remainder.</a:t>
            </a:r>
            <a:endParaRPr/>
          </a:p>
        </p:txBody>
      </p:sp>
      <p:sp>
        <p:nvSpPr>
          <p:cNvPr id="495" name="Google Shape;495;p17"/>
          <p:cNvSpPr txBox="1"/>
          <p:nvPr/>
        </p:nvSpPr>
        <p:spPr>
          <a:xfrm>
            <a:off x="10231859" y="5143500"/>
            <a:ext cx="4025763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1 is the smallest factor of all numbers</a:t>
            </a:r>
            <a:endParaRPr/>
          </a:p>
        </p:txBody>
      </p:sp>
      <p:sp>
        <p:nvSpPr>
          <p:cNvPr id="496" name="Google Shape;496;p17"/>
          <p:cNvSpPr txBox="1"/>
          <p:nvPr/>
        </p:nvSpPr>
        <p:spPr>
          <a:xfrm>
            <a:off x="10231859" y="4549775"/>
            <a:ext cx="6485471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0C85B"/>
                </a:solidFill>
                <a:latin typeface="Calistoga"/>
                <a:ea typeface="Calistoga"/>
                <a:cs typeface="Calistoga"/>
                <a:sym typeface="Calistoga"/>
              </a:rPr>
              <a:t>Did you know?</a:t>
            </a:r>
            <a:endParaRPr/>
          </a:p>
        </p:txBody>
      </p:sp>
      <p:sp>
        <p:nvSpPr>
          <p:cNvPr id="497" name="Google Shape;497;p17"/>
          <p:cNvSpPr txBox="1"/>
          <p:nvPr/>
        </p:nvSpPr>
        <p:spPr>
          <a:xfrm>
            <a:off x="10231859" y="2529183"/>
            <a:ext cx="6485471" cy="1454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Factors of 6: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1, 2, 3, and 6 </a:t>
            </a:r>
            <a:endParaRPr/>
          </a:p>
        </p:txBody>
      </p:sp>
      <p:sp>
        <p:nvSpPr>
          <p:cNvPr id="498" name="Google Shape;498;p17"/>
          <p:cNvSpPr txBox="1"/>
          <p:nvPr/>
        </p:nvSpPr>
        <p:spPr>
          <a:xfrm>
            <a:off x="10231859" y="1938900"/>
            <a:ext cx="3414629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0C85B"/>
                </a:solidFill>
                <a:latin typeface="Calistoga"/>
                <a:ea typeface="Calistoga"/>
                <a:cs typeface="Calistoga"/>
                <a:sym typeface="Calistoga"/>
              </a:rPr>
              <a:t>Example:</a:t>
            </a:r>
            <a:endParaRPr/>
          </a:p>
        </p:txBody>
      </p:sp>
      <p:pic>
        <p:nvPicPr>
          <p:cNvPr id="499" name="Google Shape;4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9613" y="7529125"/>
            <a:ext cx="2693199" cy="2224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78100" y="-790075"/>
            <a:ext cx="2380471" cy="32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620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8"/>
          <p:cNvSpPr/>
          <p:nvPr/>
        </p:nvSpPr>
        <p:spPr>
          <a:xfrm flipH="1" rot="10800000">
            <a:off x="8916409" y="0"/>
            <a:ext cx="9976356" cy="10287000"/>
          </a:xfrm>
          <a:custGeom>
            <a:rect b="b" l="l" r="r" t="t"/>
            <a:pathLst>
              <a:path extrusionOk="0" h="4946635" w="4797258">
                <a:moveTo>
                  <a:pt x="4797258" y="0"/>
                </a:moveTo>
                <a:lnTo>
                  <a:pt x="1096781" y="0"/>
                </a:lnTo>
                <a:cubicBezTo>
                  <a:pt x="491789" y="0"/>
                  <a:pt x="0" y="507102"/>
                  <a:pt x="0" y="1130933"/>
                </a:cubicBezTo>
                <a:lnTo>
                  <a:pt x="0" y="4946635"/>
                </a:lnTo>
                <a:lnTo>
                  <a:pt x="4797258" y="4946635"/>
                </a:lnTo>
                <a:lnTo>
                  <a:pt x="4797258" y="0"/>
                </a:lnTo>
                <a:close/>
              </a:path>
            </a:pathLst>
          </a:custGeom>
          <a:solidFill>
            <a:srgbClr val="F0C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8"/>
          <p:cNvSpPr txBox="1"/>
          <p:nvPr/>
        </p:nvSpPr>
        <p:spPr>
          <a:xfrm>
            <a:off x="11038030" y="2430017"/>
            <a:ext cx="1457400" cy="6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3 ×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3 × 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3 × 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3 × 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3 × 5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3 × 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3 × 7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3 × 8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3 × 9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3 × 10</a:t>
            </a:r>
            <a:endParaRPr/>
          </a:p>
        </p:txBody>
      </p:sp>
      <p:sp>
        <p:nvSpPr>
          <p:cNvPr id="507" name="Google Shape;507;p18"/>
          <p:cNvSpPr txBox="1"/>
          <p:nvPr/>
        </p:nvSpPr>
        <p:spPr>
          <a:xfrm>
            <a:off x="12561972" y="2386146"/>
            <a:ext cx="579600" cy="6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=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=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=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=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=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=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=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=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=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=</a:t>
            </a:r>
            <a:endParaRPr/>
          </a:p>
        </p:txBody>
      </p:sp>
      <p:sp>
        <p:nvSpPr>
          <p:cNvPr id="508" name="Google Shape;508;p18"/>
          <p:cNvSpPr txBox="1"/>
          <p:nvPr/>
        </p:nvSpPr>
        <p:spPr>
          <a:xfrm>
            <a:off x="13295466" y="2386146"/>
            <a:ext cx="951600" cy="6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9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12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15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18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21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24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27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30</a:t>
            </a:r>
            <a:endParaRPr/>
          </a:p>
        </p:txBody>
      </p:sp>
      <p:sp>
        <p:nvSpPr>
          <p:cNvPr id="509" name="Google Shape;509;p18"/>
          <p:cNvSpPr txBox="1"/>
          <p:nvPr/>
        </p:nvSpPr>
        <p:spPr>
          <a:xfrm>
            <a:off x="14781309" y="6731635"/>
            <a:ext cx="2477991" cy="2419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Some of the multiples of 3 are 3, 6, 9, 12, 15, 18, 21, 24, 27, and 30.</a:t>
            </a:r>
            <a:endParaRPr/>
          </a:p>
        </p:txBody>
      </p:sp>
      <p:sp>
        <p:nvSpPr>
          <p:cNvPr id="510" name="Google Shape;510;p18"/>
          <p:cNvSpPr txBox="1"/>
          <p:nvPr/>
        </p:nvSpPr>
        <p:spPr>
          <a:xfrm>
            <a:off x="11038030" y="1533525"/>
            <a:ext cx="3209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Example:</a:t>
            </a:r>
            <a:endParaRPr/>
          </a:p>
        </p:txBody>
      </p:sp>
      <p:sp>
        <p:nvSpPr>
          <p:cNvPr id="511" name="Google Shape;511;p18"/>
          <p:cNvSpPr txBox="1"/>
          <p:nvPr/>
        </p:nvSpPr>
        <p:spPr>
          <a:xfrm>
            <a:off x="1028700" y="1219200"/>
            <a:ext cx="6522962" cy="25971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What is a Multiple?</a:t>
            </a:r>
            <a:endParaRPr/>
          </a:p>
        </p:txBody>
      </p:sp>
      <p:sp>
        <p:nvSpPr>
          <p:cNvPr id="512" name="Google Shape;512;p18"/>
          <p:cNvSpPr txBox="1"/>
          <p:nvPr/>
        </p:nvSpPr>
        <p:spPr>
          <a:xfrm>
            <a:off x="1189608" y="6565748"/>
            <a:ext cx="6522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The smallest multiple of a number is the number itself.</a:t>
            </a:r>
            <a:endParaRPr/>
          </a:p>
        </p:txBody>
      </p:sp>
      <p:sp>
        <p:nvSpPr>
          <p:cNvPr id="513" name="Google Shape;513;p18"/>
          <p:cNvSpPr txBox="1"/>
          <p:nvPr/>
        </p:nvSpPr>
        <p:spPr>
          <a:xfrm>
            <a:off x="1900744" y="4660900"/>
            <a:ext cx="53835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A multiple is the product of a given number and any whole number.</a:t>
            </a:r>
            <a:endParaRPr/>
          </a:p>
        </p:txBody>
      </p:sp>
      <p:pic>
        <p:nvPicPr>
          <p:cNvPr id="514" name="Google Shape;5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41651" y="7485375"/>
            <a:ext cx="3993525" cy="395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94650" y="-1506900"/>
            <a:ext cx="3614550" cy="605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tors, Multiple and Shape Pattern Lesson for High School">
  <a:themeElements>
    <a:clrScheme name="Office">
      <a:dk1>
        <a:srgbClr val="007620"/>
      </a:dk1>
      <a:lt1>
        <a:srgbClr val="FFFFFF"/>
      </a:lt1>
      <a:dk2>
        <a:srgbClr val="F67A3F"/>
      </a:dk2>
      <a:lt2>
        <a:srgbClr val="F0C85B"/>
      </a:lt2>
      <a:accent1>
        <a:srgbClr val="888888"/>
      </a:accent1>
      <a:accent2>
        <a:srgbClr val="007620"/>
      </a:accent2>
      <a:accent3>
        <a:srgbClr val="F0C85B"/>
      </a:accent3>
      <a:accent4>
        <a:srgbClr val="F67A3F"/>
      </a:accent4>
      <a:accent5>
        <a:srgbClr val="888888"/>
      </a:accent5>
      <a:accent6>
        <a:srgbClr val="007620"/>
      </a:accent6>
      <a:hlink>
        <a:srgbClr val="F67A3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