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10287000" cx="18288000"/>
  <p:notesSz cx="6858000" cy="9144000"/>
  <p:embeddedFontLst>
    <p:embeddedFont>
      <p:font typeface="Changa"/>
      <p:regular r:id="rId23"/>
      <p:bold r:id="rId24"/>
    </p:embeddedFont>
    <p:embeddedFont>
      <p:font typeface="NTR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068905-D6F2-4200-AE86-EF09100C8855}">
  <a:tblStyle styleId="{DF068905-D6F2-4200-AE86-EF09100C885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Changa-bold.fntdata"/><Relationship Id="rId23" Type="http://schemas.openxmlformats.org/officeDocument/2006/relationships/font" Target="fonts/Chang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NTR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34.png"/><Relationship Id="rId5" Type="http://schemas.openxmlformats.org/officeDocument/2006/relationships/image" Target="../media/image5.png"/><Relationship Id="rId6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4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Relationship Id="rId6" Type="http://schemas.openxmlformats.org/officeDocument/2006/relationships/image" Target="../media/image1.png"/><Relationship Id="rId7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/>
          <p:nvPr/>
        </p:nvSpPr>
        <p:spPr>
          <a:xfrm>
            <a:off x="37596" y="0"/>
            <a:ext cx="18250404" cy="18250404"/>
          </a:xfrm>
          <a:custGeom>
            <a:rect b="b" l="l" r="r" t="t"/>
            <a:pathLst>
              <a:path extrusionOk="0" h="18250404" w="18250404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2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813575"/>
            <a:ext cx="16073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5660875" y="46181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/>
          <p:nvPr/>
        </p:nvSpPr>
        <p:spPr>
          <a:xfrm rot="5778515">
            <a:off x="15577853" y="2611095"/>
            <a:ext cx="2782915" cy="1315560"/>
          </a:xfrm>
          <a:custGeom>
            <a:rect b="b" l="l" r="r" t="t"/>
            <a:pathLst>
              <a:path extrusionOk="0" h="1314164" w="2779963">
                <a:moveTo>
                  <a:pt x="0" y="0"/>
                </a:moveTo>
                <a:lnTo>
                  <a:pt x="2779962" y="0"/>
                </a:lnTo>
                <a:lnTo>
                  <a:pt x="2779962" y="1314164"/>
                </a:lnTo>
                <a:lnTo>
                  <a:pt x="0" y="13141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 flipH="1" rot="-7600168">
            <a:off x="-1606189" y="-863622"/>
            <a:ext cx="3763237" cy="1778985"/>
          </a:xfrm>
          <a:custGeom>
            <a:rect b="b" l="l" r="r" t="t"/>
            <a:pathLst>
              <a:path extrusionOk="0" h="1778085" w="3761333">
                <a:moveTo>
                  <a:pt x="3761333" y="0"/>
                </a:moveTo>
                <a:lnTo>
                  <a:pt x="0" y="0"/>
                </a:lnTo>
                <a:lnTo>
                  <a:pt x="0" y="1778084"/>
                </a:lnTo>
                <a:lnTo>
                  <a:pt x="3761333" y="1778084"/>
                </a:lnTo>
                <a:lnTo>
                  <a:pt x="376133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37596" y="8974740"/>
            <a:ext cx="5578608" cy="1764869"/>
          </a:xfrm>
          <a:custGeom>
            <a:rect b="b" l="l" r="r" t="t"/>
            <a:pathLst>
              <a:path extrusionOk="0" h="1764869" w="5578608">
                <a:moveTo>
                  <a:pt x="0" y="0"/>
                </a:moveTo>
                <a:lnTo>
                  <a:pt x="5578609" y="0"/>
                </a:lnTo>
                <a:lnTo>
                  <a:pt x="5578609" y="1764869"/>
                </a:lnTo>
                <a:lnTo>
                  <a:pt x="0" y="1764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 rot="1073513">
            <a:off x="16225263" y="8621580"/>
            <a:ext cx="517443" cy="489219"/>
          </a:xfrm>
          <a:custGeom>
            <a:rect b="b" l="l" r="r" t="t"/>
            <a:pathLst>
              <a:path extrusionOk="0" h="488776" w="516975">
                <a:moveTo>
                  <a:pt x="0" y="0"/>
                </a:moveTo>
                <a:lnTo>
                  <a:pt x="516975" y="0"/>
                </a:lnTo>
                <a:lnTo>
                  <a:pt x="516975" y="488777"/>
                </a:lnTo>
                <a:lnTo>
                  <a:pt x="0" y="488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504500" y="43388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4025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1pPr>
            <a:lvl2pPr indent="-454025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–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2pPr>
            <a:lvl3pPr indent="-454025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3pPr>
            <a:lvl4pPr indent="-454025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–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4pPr>
            <a:lvl5pPr indent="-454025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»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5pPr>
            <a:lvl6pPr indent="-454025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6pPr>
            <a:lvl7pPr indent="-454025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7pPr>
            <a:lvl8pPr indent="-454025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8pPr>
            <a:lvl9pPr indent="-454025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type="ctrTitle"/>
          </p:nvPr>
        </p:nvSpPr>
        <p:spPr>
          <a:xfrm>
            <a:off x="685800" y="1813575"/>
            <a:ext cx="16073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/>
          <p:nvPr/>
        </p:nvSpPr>
        <p:spPr>
          <a:xfrm>
            <a:off x="-1635968" y="3097517"/>
            <a:ext cx="3996618" cy="1627713"/>
          </a:xfrm>
          <a:custGeom>
            <a:rect b="b" l="l" r="r" t="t"/>
            <a:pathLst>
              <a:path extrusionOk="0" h="1627713" w="3996618">
                <a:moveTo>
                  <a:pt x="0" y="0"/>
                </a:moveTo>
                <a:lnTo>
                  <a:pt x="3996618" y="0"/>
                </a:lnTo>
                <a:lnTo>
                  <a:pt x="3996618" y="1627713"/>
                </a:lnTo>
                <a:lnTo>
                  <a:pt x="0" y="1627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15791550" y="8056909"/>
            <a:ext cx="3996618" cy="1627713"/>
          </a:xfrm>
          <a:custGeom>
            <a:rect b="b" l="l" r="r" t="t"/>
            <a:pathLst>
              <a:path extrusionOk="0" h="1627713" w="3996618">
                <a:moveTo>
                  <a:pt x="0" y="0"/>
                </a:moveTo>
                <a:lnTo>
                  <a:pt x="3996618" y="0"/>
                </a:lnTo>
                <a:lnTo>
                  <a:pt x="3996618" y="1627713"/>
                </a:lnTo>
                <a:lnTo>
                  <a:pt x="0" y="1627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ctrTitle"/>
          </p:nvPr>
        </p:nvSpPr>
        <p:spPr>
          <a:xfrm>
            <a:off x="685800" y="1813575"/>
            <a:ext cx="16073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5504500" y="43388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4025" lvl="0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1pPr>
            <a:lvl2pPr indent="-454025" lvl="1" marL="914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–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2pPr>
            <a:lvl3pPr indent="-454025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3pPr>
            <a:lvl4pPr indent="-454025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–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4pPr>
            <a:lvl5pPr indent="-454025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»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5pPr>
            <a:lvl6pPr indent="-454025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6pPr>
            <a:lvl7pPr indent="-454025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7pPr>
            <a:lvl8pPr indent="-454025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8pPr>
            <a:lvl9pPr indent="-454025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  <p:sp>
        <p:nvSpPr>
          <p:cNvPr id="26" name="Google Shape;26;p5"/>
          <p:cNvSpPr/>
          <p:nvPr/>
        </p:nvSpPr>
        <p:spPr>
          <a:xfrm rot="825477">
            <a:off x="17037111" y="2618989"/>
            <a:ext cx="379870" cy="458177"/>
          </a:xfrm>
          <a:custGeom>
            <a:rect b="b" l="l" r="r" t="t"/>
            <a:pathLst>
              <a:path extrusionOk="0" h="458795" w="380383">
                <a:moveTo>
                  <a:pt x="0" y="0"/>
                </a:moveTo>
                <a:lnTo>
                  <a:pt x="380383" y="0"/>
                </a:lnTo>
                <a:lnTo>
                  <a:pt x="380383" y="458794"/>
                </a:lnTo>
                <a:lnTo>
                  <a:pt x="0" y="458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" name="Google Shape;27;p5"/>
          <p:cNvSpPr/>
          <p:nvPr/>
        </p:nvSpPr>
        <p:spPr>
          <a:xfrm rot="2967651">
            <a:off x="740385" y="8092069"/>
            <a:ext cx="577734" cy="660610"/>
          </a:xfrm>
          <a:custGeom>
            <a:rect b="b" l="l" r="r" t="t"/>
            <a:pathLst>
              <a:path extrusionOk="0" h="660577" w="577705">
                <a:moveTo>
                  <a:pt x="0" y="0"/>
                </a:moveTo>
                <a:lnTo>
                  <a:pt x="577704" y="0"/>
                </a:lnTo>
                <a:lnTo>
                  <a:pt x="577704" y="660577"/>
                </a:lnTo>
                <a:lnTo>
                  <a:pt x="0" y="660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" name="Google Shape;28;p5"/>
          <p:cNvSpPr/>
          <p:nvPr/>
        </p:nvSpPr>
        <p:spPr>
          <a:xfrm>
            <a:off x="13136502" y="-936542"/>
            <a:ext cx="6179516" cy="2131933"/>
          </a:xfrm>
          <a:custGeom>
            <a:rect b="b" l="l" r="r" t="t"/>
            <a:pathLst>
              <a:path extrusionOk="0" h="2131933" w="6179516">
                <a:moveTo>
                  <a:pt x="0" y="0"/>
                </a:moveTo>
                <a:lnTo>
                  <a:pt x="6179515" y="0"/>
                </a:lnTo>
                <a:lnTo>
                  <a:pt x="6179515" y="2131933"/>
                </a:lnTo>
                <a:lnTo>
                  <a:pt x="0" y="2131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9" name="Google Shape;2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28425" y="7792725"/>
            <a:ext cx="5866775" cy="29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588200" y="4384125"/>
            <a:ext cx="5849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1pPr>
            <a:lvl2pPr indent="-45085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Char char="–"/>
              <a:defRPr>
                <a:solidFill>
                  <a:schemeClr val="lt1"/>
                </a:solidFill>
              </a:defRPr>
            </a:lvl2pPr>
            <a:lvl3pPr indent="-45085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3pPr>
            <a:lvl4pPr indent="-45085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–"/>
              <a:defRPr>
                <a:solidFill>
                  <a:schemeClr val="lt1"/>
                </a:solidFill>
              </a:defRPr>
            </a:lvl4pPr>
            <a:lvl5pPr indent="-45085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»"/>
              <a:defRPr>
                <a:solidFill>
                  <a:schemeClr val="lt1"/>
                </a:solidFill>
              </a:defRPr>
            </a:lvl5pPr>
            <a:lvl6pPr indent="-45085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6pPr>
            <a:lvl7pPr indent="-45085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7pPr>
            <a:lvl8pPr indent="-45085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8pPr>
            <a:lvl9pPr indent="-45085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type="ctrTitle"/>
          </p:nvPr>
        </p:nvSpPr>
        <p:spPr>
          <a:xfrm>
            <a:off x="685800" y="1813575"/>
            <a:ext cx="16073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9600050" y="4384125"/>
            <a:ext cx="5849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1pPr>
            <a:lvl2pPr indent="-450850" lvl="1" marL="9144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Char char="–"/>
              <a:defRPr>
                <a:solidFill>
                  <a:schemeClr val="lt1"/>
                </a:solidFill>
              </a:defRPr>
            </a:lvl2pPr>
            <a:lvl3pPr indent="-450850" lvl="2" marL="1371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3pPr>
            <a:lvl4pPr indent="-45085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–"/>
              <a:defRPr>
                <a:solidFill>
                  <a:schemeClr val="lt1"/>
                </a:solidFill>
              </a:defRPr>
            </a:lvl4pPr>
            <a:lvl5pPr indent="-45085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»"/>
              <a:defRPr>
                <a:solidFill>
                  <a:schemeClr val="lt1"/>
                </a:solidFill>
              </a:defRPr>
            </a:lvl5pPr>
            <a:lvl6pPr indent="-45085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6pPr>
            <a:lvl7pPr indent="-45085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7pPr>
            <a:lvl8pPr indent="-45085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8pPr>
            <a:lvl9pPr indent="-45085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6"/>
          <p:cNvSpPr/>
          <p:nvPr/>
        </p:nvSpPr>
        <p:spPr>
          <a:xfrm>
            <a:off x="14850963" y="7265385"/>
            <a:ext cx="7315200" cy="2560320"/>
          </a:xfrm>
          <a:custGeom>
            <a:rect b="b" l="l" r="r" t="t"/>
            <a:pathLst>
              <a:path extrusionOk="0" h="2560320" w="7315200">
                <a:moveTo>
                  <a:pt x="0" y="0"/>
                </a:moveTo>
                <a:lnTo>
                  <a:pt x="7315200" y="0"/>
                </a:lnTo>
                <a:lnTo>
                  <a:pt x="7315200" y="2560320"/>
                </a:lnTo>
                <a:lnTo>
                  <a:pt x="0" y="2560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" name="Google Shape;35;p6"/>
          <p:cNvSpPr/>
          <p:nvPr/>
        </p:nvSpPr>
        <p:spPr>
          <a:xfrm rot="8100000">
            <a:off x="-2783258" y="-163133"/>
            <a:ext cx="7319268" cy="1500450"/>
          </a:xfrm>
          <a:custGeom>
            <a:rect b="b" l="l" r="r" t="t"/>
            <a:pathLst>
              <a:path extrusionOk="0" h="1499616" w="7315200">
                <a:moveTo>
                  <a:pt x="0" y="0"/>
                </a:moveTo>
                <a:lnTo>
                  <a:pt x="7315200" y="0"/>
                </a:lnTo>
                <a:lnTo>
                  <a:pt x="7315200" y="1499616"/>
                </a:lnTo>
                <a:lnTo>
                  <a:pt x="0" y="1499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" name="Google Shape;36;p6"/>
          <p:cNvSpPr/>
          <p:nvPr/>
        </p:nvSpPr>
        <p:spPr>
          <a:xfrm rot="825477">
            <a:off x="16279001" y="1132379"/>
            <a:ext cx="520887" cy="628262"/>
          </a:xfrm>
          <a:custGeom>
            <a:rect b="b" l="l" r="r" t="t"/>
            <a:pathLst>
              <a:path extrusionOk="0" h="629110" w="521590">
                <a:moveTo>
                  <a:pt x="0" y="0"/>
                </a:moveTo>
                <a:lnTo>
                  <a:pt x="521590" y="0"/>
                </a:lnTo>
                <a:lnTo>
                  <a:pt x="521590" y="629111"/>
                </a:lnTo>
                <a:lnTo>
                  <a:pt x="0" y="629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 rot="-956724">
            <a:off x="1453827" y="8242110"/>
            <a:ext cx="530753" cy="606890"/>
          </a:xfrm>
          <a:custGeom>
            <a:rect b="b" l="l" r="r" t="t"/>
            <a:pathLst>
              <a:path extrusionOk="0" h="606275" w="530215">
                <a:moveTo>
                  <a:pt x="0" y="0"/>
                </a:moveTo>
                <a:lnTo>
                  <a:pt x="530215" y="0"/>
                </a:lnTo>
                <a:lnTo>
                  <a:pt x="530215" y="606276"/>
                </a:lnTo>
                <a:lnTo>
                  <a:pt x="0" y="6062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588200" y="4384125"/>
            <a:ext cx="5849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1pPr>
            <a:lvl2pPr indent="-450850" lvl="1" marL="9144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Char char="–"/>
              <a:defRPr>
                <a:solidFill>
                  <a:schemeClr val="lt1"/>
                </a:solidFill>
              </a:defRPr>
            </a:lvl2pPr>
            <a:lvl3pPr indent="-450850" lvl="2" marL="1371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3pPr>
            <a:lvl4pPr indent="-45085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–"/>
              <a:defRPr>
                <a:solidFill>
                  <a:schemeClr val="lt1"/>
                </a:solidFill>
              </a:defRPr>
            </a:lvl4pPr>
            <a:lvl5pPr indent="-45085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»"/>
              <a:defRPr>
                <a:solidFill>
                  <a:schemeClr val="lt1"/>
                </a:solidFill>
              </a:defRPr>
            </a:lvl5pPr>
            <a:lvl6pPr indent="-45085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6pPr>
            <a:lvl7pPr indent="-45085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7pPr>
            <a:lvl8pPr indent="-45085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8pPr>
            <a:lvl9pPr indent="-45085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9600050" y="4384125"/>
            <a:ext cx="5849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1pPr>
            <a:lvl2pPr indent="-450850" lvl="1" marL="9144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Char char="–"/>
              <a:defRPr>
                <a:solidFill>
                  <a:schemeClr val="lt1"/>
                </a:solidFill>
              </a:defRPr>
            </a:lvl2pPr>
            <a:lvl3pPr indent="-450850" lvl="2" marL="1371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3pPr>
            <a:lvl4pPr indent="-45085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–"/>
              <a:defRPr>
                <a:solidFill>
                  <a:schemeClr val="lt1"/>
                </a:solidFill>
              </a:defRPr>
            </a:lvl4pPr>
            <a:lvl5pPr indent="-45085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»"/>
              <a:defRPr>
                <a:solidFill>
                  <a:schemeClr val="lt1"/>
                </a:solidFill>
              </a:defRPr>
            </a:lvl5pPr>
            <a:lvl6pPr indent="-45085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6pPr>
            <a:lvl7pPr indent="-45085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7pPr>
            <a:lvl8pPr indent="-45085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8pPr>
            <a:lvl9pPr indent="-45085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type="ctrTitle"/>
          </p:nvPr>
        </p:nvSpPr>
        <p:spPr>
          <a:xfrm>
            <a:off x="685800" y="1813575"/>
            <a:ext cx="16073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49149" y="7357825"/>
            <a:ext cx="6073502" cy="2871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43;p7"/>
          <p:cNvCxnSpPr/>
          <p:nvPr/>
        </p:nvCxnSpPr>
        <p:spPr>
          <a:xfrm>
            <a:off x="508125" y="9480451"/>
            <a:ext cx="3824700" cy="0"/>
          </a:xfrm>
          <a:prstGeom prst="straightConnector1">
            <a:avLst/>
          </a:prstGeom>
          <a:noFill/>
          <a:ln cap="flat" cmpd="sng" w="95250">
            <a:solidFill>
              <a:srgbClr val="F9D02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" name="Google Shape;44;p7"/>
          <p:cNvCxnSpPr/>
          <p:nvPr/>
        </p:nvCxnSpPr>
        <p:spPr>
          <a:xfrm rot="10800000">
            <a:off x="539016" y="6187051"/>
            <a:ext cx="0" cy="3293400"/>
          </a:xfrm>
          <a:prstGeom prst="straightConnector1">
            <a:avLst/>
          </a:prstGeom>
          <a:noFill/>
          <a:ln cap="flat" cmpd="sng" w="95250">
            <a:solidFill>
              <a:srgbClr val="F9D02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5" name="Google Shape;45;p7"/>
          <p:cNvSpPr/>
          <p:nvPr/>
        </p:nvSpPr>
        <p:spPr>
          <a:xfrm>
            <a:off x="-2100319" y="6736090"/>
            <a:ext cx="5396459" cy="4114800"/>
          </a:xfrm>
          <a:custGeom>
            <a:rect b="b" l="l" r="r" t="t"/>
            <a:pathLst>
              <a:path extrusionOk="0" h="4114800" w="5396459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" name="Google Shape;46;p7"/>
          <p:cNvSpPr/>
          <p:nvPr/>
        </p:nvSpPr>
        <p:spPr>
          <a:xfrm rot="744277">
            <a:off x="14174295" y="-201812"/>
            <a:ext cx="4694882" cy="1619734"/>
          </a:xfrm>
          <a:custGeom>
            <a:rect b="b" l="l" r="r" t="t"/>
            <a:pathLst>
              <a:path extrusionOk="0" h="1618334" w="4690823">
                <a:moveTo>
                  <a:pt x="0" y="0"/>
                </a:moveTo>
                <a:lnTo>
                  <a:pt x="4690824" y="0"/>
                </a:lnTo>
                <a:lnTo>
                  <a:pt x="4690824" y="1618334"/>
                </a:lnTo>
                <a:lnTo>
                  <a:pt x="0" y="1618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" name="Google Shape;47;p7"/>
          <p:cNvSpPr/>
          <p:nvPr/>
        </p:nvSpPr>
        <p:spPr>
          <a:xfrm rot="-461132">
            <a:off x="682253" y="305297"/>
            <a:ext cx="542292" cy="987618"/>
          </a:xfrm>
          <a:custGeom>
            <a:rect b="b" l="l" r="r" t="t"/>
            <a:pathLst>
              <a:path extrusionOk="0" h="1354666" w="743835">
                <a:moveTo>
                  <a:pt x="0" y="0"/>
                </a:moveTo>
                <a:lnTo>
                  <a:pt x="743835" y="0"/>
                </a:lnTo>
                <a:lnTo>
                  <a:pt x="743835" y="1354666"/>
                </a:lnTo>
                <a:lnTo>
                  <a:pt x="0" y="1354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ctrTitle"/>
          </p:nvPr>
        </p:nvSpPr>
        <p:spPr>
          <a:xfrm>
            <a:off x="685800" y="1813575"/>
            <a:ext cx="16073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/>
          <p:nvPr/>
        </p:nvSpPr>
        <p:spPr>
          <a:xfrm rot="-6747945">
            <a:off x="15115687" y="202131"/>
            <a:ext cx="4362087" cy="1648765"/>
          </a:xfrm>
          <a:custGeom>
            <a:rect b="b" l="l" r="r" t="t"/>
            <a:pathLst>
              <a:path extrusionOk="0" h="1647175" w="4357881">
                <a:moveTo>
                  <a:pt x="0" y="0"/>
                </a:moveTo>
                <a:lnTo>
                  <a:pt x="4357881" y="0"/>
                </a:lnTo>
                <a:lnTo>
                  <a:pt x="4357881" y="1647176"/>
                </a:lnTo>
                <a:lnTo>
                  <a:pt x="0" y="1647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" name="Google Shape;51;p8"/>
          <p:cNvSpPr/>
          <p:nvPr/>
        </p:nvSpPr>
        <p:spPr>
          <a:xfrm>
            <a:off x="16030388" y="-2375495"/>
            <a:ext cx="5396459" cy="4114800"/>
          </a:xfrm>
          <a:custGeom>
            <a:rect b="b" l="l" r="r" t="t"/>
            <a:pathLst>
              <a:path extrusionOk="0" h="4114800" w="5396459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" name="Google Shape;52;p8"/>
          <p:cNvSpPr/>
          <p:nvPr/>
        </p:nvSpPr>
        <p:spPr>
          <a:xfrm rot="1073513">
            <a:off x="16719138" y="9014006"/>
            <a:ext cx="517443" cy="489219"/>
          </a:xfrm>
          <a:custGeom>
            <a:rect b="b" l="l" r="r" t="t"/>
            <a:pathLst>
              <a:path extrusionOk="0" h="488776" w="516975">
                <a:moveTo>
                  <a:pt x="0" y="0"/>
                </a:moveTo>
                <a:lnTo>
                  <a:pt x="516975" y="0"/>
                </a:lnTo>
                <a:lnTo>
                  <a:pt x="516975" y="488776"/>
                </a:lnTo>
                <a:lnTo>
                  <a:pt x="0" y="488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" name="Google Shape;53;p8"/>
          <p:cNvSpPr/>
          <p:nvPr/>
        </p:nvSpPr>
        <p:spPr>
          <a:xfrm>
            <a:off x="-1052737" y="-821544"/>
            <a:ext cx="7315200" cy="2560320"/>
          </a:xfrm>
          <a:custGeom>
            <a:rect b="b" l="l" r="r" t="t"/>
            <a:pathLst>
              <a:path extrusionOk="0" h="2560320" w="7315200">
                <a:moveTo>
                  <a:pt x="0" y="0"/>
                </a:moveTo>
                <a:lnTo>
                  <a:pt x="7315200" y="0"/>
                </a:lnTo>
                <a:lnTo>
                  <a:pt x="7315200" y="2560320"/>
                </a:lnTo>
                <a:lnTo>
                  <a:pt x="0" y="2560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54" name="Google Shape;54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0800" y="6864725"/>
            <a:ext cx="5866775" cy="29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>
            <p:ph idx="2" type="pic"/>
          </p:nvPr>
        </p:nvSpPr>
        <p:spPr>
          <a:xfrm>
            <a:off x="8410383" y="1454150"/>
            <a:ext cx="9053400" cy="67902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9"/>
          <p:cNvSpPr txBox="1"/>
          <p:nvPr>
            <p:ph type="ctrTitle"/>
          </p:nvPr>
        </p:nvSpPr>
        <p:spPr>
          <a:xfrm>
            <a:off x="685800" y="2786825"/>
            <a:ext cx="9351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subTitle"/>
          </p:nvPr>
        </p:nvSpPr>
        <p:spPr>
          <a:xfrm>
            <a:off x="798975" y="62930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 flipH="1" rot="-7600168">
            <a:off x="7866928" y="8029532"/>
            <a:ext cx="1777874" cy="840450"/>
          </a:xfrm>
          <a:custGeom>
            <a:rect b="b" l="l" r="r" t="t"/>
            <a:pathLst>
              <a:path extrusionOk="0" h="840025" w="1776975">
                <a:moveTo>
                  <a:pt x="1776975" y="0"/>
                </a:moveTo>
                <a:lnTo>
                  <a:pt x="0" y="0"/>
                </a:lnTo>
                <a:lnTo>
                  <a:pt x="0" y="840025"/>
                </a:lnTo>
                <a:lnTo>
                  <a:pt x="1776975" y="840025"/>
                </a:lnTo>
                <a:lnTo>
                  <a:pt x="1776975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0" y="8522131"/>
            <a:ext cx="5578608" cy="1764869"/>
          </a:xfrm>
          <a:custGeom>
            <a:rect b="b" l="l" r="r" t="t"/>
            <a:pathLst>
              <a:path extrusionOk="0" h="1764869" w="5578608">
                <a:moveTo>
                  <a:pt x="0" y="0"/>
                </a:moveTo>
                <a:lnTo>
                  <a:pt x="5578608" y="0"/>
                </a:lnTo>
                <a:lnTo>
                  <a:pt x="5578608" y="1764869"/>
                </a:lnTo>
                <a:lnTo>
                  <a:pt x="0" y="1764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" name="Google Shape;61;p9"/>
          <p:cNvSpPr/>
          <p:nvPr/>
        </p:nvSpPr>
        <p:spPr>
          <a:xfrm rot="825477">
            <a:off x="17308711" y="2732164"/>
            <a:ext cx="379870" cy="458177"/>
          </a:xfrm>
          <a:custGeom>
            <a:rect b="b" l="l" r="r" t="t"/>
            <a:pathLst>
              <a:path extrusionOk="0" h="458795" w="380383">
                <a:moveTo>
                  <a:pt x="0" y="0"/>
                </a:moveTo>
                <a:lnTo>
                  <a:pt x="380383" y="0"/>
                </a:lnTo>
                <a:lnTo>
                  <a:pt x="380383" y="458794"/>
                </a:lnTo>
                <a:lnTo>
                  <a:pt x="0" y="458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" name="Google Shape;62;p9"/>
          <p:cNvSpPr/>
          <p:nvPr/>
        </p:nvSpPr>
        <p:spPr>
          <a:xfrm rot="2967651">
            <a:off x="13198018" y="9074256"/>
            <a:ext cx="577734" cy="660610"/>
          </a:xfrm>
          <a:custGeom>
            <a:rect b="b" l="l" r="r" t="t"/>
            <a:pathLst>
              <a:path extrusionOk="0" h="660577" w="577705">
                <a:moveTo>
                  <a:pt x="0" y="0"/>
                </a:moveTo>
                <a:lnTo>
                  <a:pt x="577705" y="0"/>
                </a:lnTo>
                <a:lnTo>
                  <a:pt x="577705" y="660577"/>
                </a:lnTo>
                <a:lnTo>
                  <a:pt x="0" y="660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" name="Google Shape;63;p9"/>
          <p:cNvSpPr/>
          <p:nvPr/>
        </p:nvSpPr>
        <p:spPr>
          <a:xfrm>
            <a:off x="12638577" y="-732842"/>
            <a:ext cx="6179516" cy="2131933"/>
          </a:xfrm>
          <a:custGeom>
            <a:rect b="b" l="l" r="r" t="t"/>
            <a:pathLst>
              <a:path extrusionOk="0" h="2131933" w="6179516">
                <a:moveTo>
                  <a:pt x="0" y="0"/>
                </a:moveTo>
                <a:lnTo>
                  <a:pt x="6179515" y="0"/>
                </a:lnTo>
                <a:lnTo>
                  <a:pt x="6179515" y="2131933"/>
                </a:lnTo>
                <a:lnTo>
                  <a:pt x="0" y="2131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" name="Google Shape;64;p9"/>
          <p:cNvSpPr/>
          <p:nvPr/>
        </p:nvSpPr>
        <p:spPr>
          <a:xfrm rot="-2766921">
            <a:off x="374659" y="337852"/>
            <a:ext cx="550557" cy="617973"/>
          </a:xfrm>
          <a:custGeom>
            <a:rect b="b" l="l" r="r" t="t"/>
            <a:pathLst>
              <a:path extrusionOk="0" h="618605" w="551120">
                <a:moveTo>
                  <a:pt x="0" y="0"/>
                </a:moveTo>
                <a:lnTo>
                  <a:pt x="551120" y="0"/>
                </a:lnTo>
                <a:lnTo>
                  <a:pt x="551120" y="618605"/>
                </a:lnTo>
                <a:lnTo>
                  <a:pt x="0" y="618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7596" y="0"/>
            <a:ext cx="18250404" cy="18250404"/>
          </a:xfrm>
          <a:custGeom>
            <a:rect b="b" l="l" r="r" t="t"/>
            <a:pathLst>
              <a:path extrusionOk="0" h="18250404" w="18250404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>
              <a:alphaModFix amt="2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901625" y="1542150"/>
            <a:ext cx="13223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950"/>
              <a:buFont typeface="Changa"/>
              <a:buNone/>
              <a:defRPr b="1" i="0" sz="9950" u="none" cap="none" strike="noStrike">
                <a:solidFill>
                  <a:schemeClr val="accent6"/>
                </a:solidFill>
                <a:latin typeface="Changa"/>
                <a:ea typeface="Changa"/>
                <a:cs typeface="Changa"/>
                <a:sym typeface="Chan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5504500" y="43388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TR"/>
              <a:buChar char="•"/>
              <a:defRPr i="0" sz="3500" u="none" cap="none" strike="noStrik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1pPr>
            <a:lvl2pPr indent="-4508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TR"/>
              <a:buChar char="–"/>
              <a:defRPr i="0" sz="3500" u="none" cap="none" strike="noStrik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2pPr>
            <a:lvl3pPr indent="-45085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TR"/>
              <a:buChar char="•"/>
              <a:defRPr i="0" sz="3500" u="none" cap="none" strike="noStrik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3pPr>
            <a:lvl4pPr indent="-450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TR"/>
              <a:buChar char="–"/>
              <a:defRPr i="0" sz="3500" u="none" cap="none" strike="noStrik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4pPr>
            <a:lvl5pPr indent="-450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TR"/>
              <a:buChar char="»"/>
              <a:defRPr i="0" sz="3500" u="none" cap="none" strike="noStrik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5pPr>
            <a:lvl6pPr indent="-4508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TR"/>
              <a:buChar char="•"/>
              <a:defRPr i="0" sz="3500" u="none" cap="none" strike="noStrik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6pPr>
            <a:lvl7pPr indent="-450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TR"/>
              <a:buChar char="•"/>
              <a:defRPr i="0" sz="3500" u="none" cap="none" strike="noStrik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7pPr>
            <a:lvl8pPr indent="-4508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TR"/>
              <a:buChar char="•"/>
              <a:defRPr i="0" sz="3500" u="none" cap="none" strike="noStrik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8pPr>
            <a:lvl9pPr indent="-450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TR"/>
              <a:buChar char="•"/>
              <a:defRPr i="0" sz="3500" u="none" cap="none" strike="noStrik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5.png"/><Relationship Id="rId9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1.png"/><Relationship Id="rId7" Type="http://schemas.openxmlformats.org/officeDocument/2006/relationships/image" Target="../media/image50.png"/><Relationship Id="rId8" Type="http://schemas.openxmlformats.org/officeDocument/2006/relationships/image" Target="../media/image4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52.png"/><Relationship Id="rId5" Type="http://schemas.openxmlformats.org/officeDocument/2006/relationships/image" Target="../media/image57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4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1" Type="http://schemas.openxmlformats.org/officeDocument/2006/relationships/image" Target="../media/image20.png"/><Relationship Id="rId10" Type="http://schemas.openxmlformats.org/officeDocument/2006/relationships/image" Target="../media/image24.png"/><Relationship Id="rId9" Type="http://schemas.openxmlformats.org/officeDocument/2006/relationships/image" Target="../media/image42.png"/><Relationship Id="rId5" Type="http://schemas.openxmlformats.org/officeDocument/2006/relationships/image" Target="../media/image7.png"/><Relationship Id="rId6" Type="http://schemas.openxmlformats.org/officeDocument/2006/relationships/image" Target="../media/image23.png"/><Relationship Id="rId7" Type="http://schemas.openxmlformats.org/officeDocument/2006/relationships/image" Target="../media/image14.png"/><Relationship Id="rId8" Type="http://schemas.openxmlformats.org/officeDocument/2006/relationships/image" Target="../media/image6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63.png"/><Relationship Id="rId10" Type="http://schemas.openxmlformats.org/officeDocument/2006/relationships/image" Target="../media/image71.png"/><Relationship Id="rId9" Type="http://schemas.openxmlformats.org/officeDocument/2006/relationships/image" Target="../media/image67.png"/><Relationship Id="rId5" Type="http://schemas.openxmlformats.org/officeDocument/2006/relationships/image" Target="../media/image7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9.png"/><Relationship Id="rId10" Type="http://schemas.openxmlformats.org/officeDocument/2006/relationships/image" Target="../media/image44.png"/><Relationship Id="rId13" Type="http://schemas.openxmlformats.org/officeDocument/2006/relationships/image" Target="../media/image14.png"/><Relationship Id="rId1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76.png"/><Relationship Id="rId9" Type="http://schemas.openxmlformats.org/officeDocument/2006/relationships/image" Target="../media/image60.png"/><Relationship Id="rId14" Type="http://schemas.openxmlformats.org/officeDocument/2006/relationships/image" Target="../media/image33.png"/><Relationship Id="rId5" Type="http://schemas.openxmlformats.org/officeDocument/2006/relationships/image" Target="../media/image75.png"/><Relationship Id="rId6" Type="http://schemas.openxmlformats.org/officeDocument/2006/relationships/image" Target="../media/image59.png"/><Relationship Id="rId7" Type="http://schemas.openxmlformats.org/officeDocument/2006/relationships/image" Target="../media/image70.png"/><Relationship Id="rId8" Type="http://schemas.openxmlformats.org/officeDocument/2006/relationships/image" Target="../media/image66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27.png"/><Relationship Id="rId7" Type="http://schemas.openxmlformats.org/officeDocument/2006/relationships/image" Target="../media/image15.png"/><Relationship Id="rId8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88.png"/><Relationship Id="rId10" Type="http://schemas.openxmlformats.org/officeDocument/2006/relationships/image" Target="../media/image86.png"/><Relationship Id="rId13" Type="http://schemas.openxmlformats.org/officeDocument/2006/relationships/image" Target="../media/image84.png"/><Relationship Id="rId1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83.png"/><Relationship Id="rId5" Type="http://schemas.openxmlformats.org/officeDocument/2006/relationships/image" Target="../media/image65.png"/><Relationship Id="rId6" Type="http://schemas.openxmlformats.org/officeDocument/2006/relationships/image" Target="../media/image72.png"/><Relationship Id="rId7" Type="http://schemas.openxmlformats.org/officeDocument/2006/relationships/image" Target="../media/image74.png"/><Relationship Id="rId8" Type="http://schemas.openxmlformats.org/officeDocument/2006/relationships/image" Target="../media/image7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52.png"/><Relationship Id="rId9" Type="http://schemas.openxmlformats.org/officeDocument/2006/relationships/image" Target="../media/image90.png"/><Relationship Id="rId5" Type="http://schemas.openxmlformats.org/officeDocument/2006/relationships/image" Target="../media/image57.png"/><Relationship Id="rId6" Type="http://schemas.openxmlformats.org/officeDocument/2006/relationships/image" Target="../media/image19.png"/><Relationship Id="rId7" Type="http://schemas.openxmlformats.org/officeDocument/2006/relationships/image" Target="../media/image27.png"/><Relationship Id="rId8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10" Type="http://schemas.openxmlformats.org/officeDocument/2006/relationships/image" Target="../media/image47.png"/><Relationship Id="rId9" Type="http://schemas.openxmlformats.org/officeDocument/2006/relationships/image" Target="../media/image33.png"/><Relationship Id="rId5" Type="http://schemas.openxmlformats.org/officeDocument/2006/relationships/image" Target="../media/image44.png"/><Relationship Id="rId6" Type="http://schemas.openxmlformats.org/officeDocument/2006/relationships/image" Target="../media/image39.png"/><Relationship Id="rId7" Type="http://schemas.openxmlformats.org/officeDocument/2006/relationships/image" Target="../media/image49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2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6.png"/><Relationship Id="rId5" Type="http://schemas.openxmlformats.org/officeDocument/2006/relationships/image" Target="../media/image2.png"/><Relationship Id="rId6" Type="http://schemas.openxmlformats.org/officeDocument/2006/relationships/image" Target="../media/image34.png"/><Relationship Id="rId7" Type="http://schemas.openxmlformats.org/officeDocument/2006/relationships/image" Target="../media/image5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6.png"/><Relationship Id="rId11" Type="http://schemas.openxmlformats.org/officeDocument/2006/relationships/image" Target="../media/image20.png"/><Relationship Id="rId10" Type="http://schemas.openxmlformats.org/officeDocument/2006/relationships/image" Target="../media/image1.png"/><Relationship Id="rId9" Type="http://schemas.openxmlformats.org/officeDocument/2006/relationships/image" Target="../media/image10.png"/><Relationship Id="rId5" Type="http://schemas.openxmlformats.org/officeDocument/2006/relationships/image" Target="../media/image40.png"/><Relationship Id="rId6" Type="http://schemas.openxmlformats.org/officeDocument/2006/relationships/image" Target="../media/image56.png"/><Relationship Id="rId7" Type="http://schemas.openxmlformats.org/officeDocument/2006/relationships/image" Target="../media/image85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67.png"/><Relationship Id="rId9" Type="http://schemas.openxmlformats.org/officeDocument/2006/relationships/image" Target="../media/image53.png"/><Relationship Id="rId5" Type="http://schemas.openxmlformats.org/officeDocument/2006/relationships/image" Target="../media/image33.png"/><Relationship Id="rId6" Type="http://schemas.openxmlformats.org/officeDocument/2006/relationships/image" Target="../media/image42.png"/><Relationship Id="rId7" Type="http://schemas.openxmlformats.org/officeDocument/2006/relationships/image" Target="../media/image55.png"/><Relationship Id="rId8" Type="http://schemas.openxmlformats.org/officeDocument/2006/relationships/image" Target="../media/image9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80.png"/><Relationship Id="rId6" Type="http://schemas.openxmlformats.org/officeDocument/2006/relationships/image" Target="../media/image5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64.png"/><Relationship Id="rId5" Type="http://schemas.openxmlformats.org/officeDocument/2006/relationships/image" Target="../media/image5.png"/><Relationship Id="rId6" Type="http://schemas.openxmlformats.org/officeDocument/2006/relationships/image" Target="../media/image35.png"/><Relationship Id="rId7" Type="http://schemas.openxmlformats.org/officeDocument/2006/relationships/image" Target="../media/image10.png"/><Relationship Id="rId8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42.png"/><Relationship Id="rId8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A8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37596" y="0"/>
            <a:ext cx="18250404" cy="18250404"/>
          </a:xfrm>
          <a:custGeom>
            <a:rect b="b" l="l" r="r" t="t"/>
            <a:pathLst>
              <a:path extrusionOk="0" h="18250404" w="18250404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7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" name="Google Shape;70;p10"/>
          <p:cNvSpPr txBox="1"/>
          <p:nvPr/>
        </p:nvSpPr>
        <p:spPr>
          <a:xfrm>
            <a:off x="2135587" y="2449894"/>
            <a:ext cx="14343300" cy="42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329" u="none" cap="none" strike="noStrike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FUNCTIONS LESSON </a:t>
            </a:r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5346489" y="6709151"/>
            <a:ext cx="7921477" cy="633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3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Mathematics Lesson or Middle School</a:t>
            </a:r>
            <a:endParaRPr/>
          </a:p>
        </p:txBody>
      </p:sp>
      <p:sp>
        <p:nvSpPr>
          <p:cNvPr id="72" name="Google Shape;72;p10"/>
          <p:cNvSpPr/>
          <p:nvPr/>
        </p:nvSpPr>
        <p:spPr>
          <a:xfrm rot="304165">
            <a:off x="14009788" y="8028421"/>
            <a:ext cx="2042646" cy="965614"/>
          </a:xfrm>
          <a:custGeom>
            <a:rect b="b" l="l" r="r" t="t"/>
            <a:pathLst>
              <a:path extrusionOk="0" h="965614" w="2042646">
                <a:moveTo>
                  <a:pt x="0" y="0"/>
                </a:moveTo>
                <a:lnTo>
                  <a:pt x="2042645" y="0"/>
                </a:lnTo>
                <a:lnTo>
                  <a:pt x="2042645" y="965614"/>
                </a:lnTo>
                <a:lnTo>
                  <a:pt x="0" y="9656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73" name="Google Shape;73;p10"/>
          <p:cNvCxnSpPr/>
          <p:nvPr/>
        </p:nvCxnSpPr>
        <p:spPr>
          <a:xfrm rot="10800000">
            <a:off x="1076325" y="4217627"/>
            <a:ext cx="0" cy="5107348"/>
          </a:xfrm>
          <a:prstGeom prst="straightConnector1">
            <a:avLst/>
          </a:prstGeom>
          <a:noFill/>
          <a:ln cap="flat" cmpd="sng" w="114300">
            <a:solidFill>
              <a:srgbClr val="00C4A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4" name="Google Shape;74;p10"/>
          <p:cNvSpPr/>
          <p:nvPr/>
        </p:nvSpPr>
        <p:spPr>
          <a:xfrm flipH="1" rot="-7347071">
            <a:off x="3628580" y="827580"/>
            <a:ext cx="1775165" cy="839169"/>
          </a:xfrm>
          <a:custGeom>
            <a:rect b="b" l="l" r="r" t="t"/>
            <a:pathLst>
              <a:path extrusionOk="0" h="839169" w="1775165">
                <a:moveTo>
                  <a:pt x="1775166" y="0"/>
                </a:moveTo>
                <a:lnTo>
                  <a:pt x="0" y="0"/>
                </a:lnTo>
                <a:lnTo>
                  <a:pt x="0" y="839169"/>
                </a:lnTo>
                <a:lnTo>
                  <a:pt x="1775166" y="839169"/>
                </a:lnTo>
                <a:lnTo>
                  <a:pt x="177516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" name="Google Shape;75;p10"/>
          <p:cNvSpPr/>
          <p:nvPr/>
        </p:nvSpPr>
        <p:spPr>
          <a:xfrm rot="-955411">
            <a:off x="11167376" y="8180940"/>
            <a:ext cx="577705" cy="660577"/>
          </a:xfrm>
          <a:custGeom>
            <a:rect b="b" l="l" r="r" t="t"/>
            <a:pathLst>
              <a:path extrusionOk="0" h="660577" w="577705">
                <a:moveTo>
                  <a:pt x="0" y="0"/>
                </a:moveTo>
                <a:lnTo>
                  <a:pt x="577705" y="0"/>
                </a:lnTo>
                <a:lnTo>
                  <a:pt x="577705" y="660577"/>
                </a:lnTo>
                <a:lnTo>
                  <a:pt x="0" y="660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" name="Google Shape;76;p10"/>
          <p:cNvSpPr/>
          <p:nvPr/>
        </p:nvSpPr>
        <p:spPr>
          <a:xfrm rot="827264">
            <a:off x="1125835" y="1690360"/>
            <a:ext cx="751123" cy="905959"/>
          </a:xfrm>
          <a:custGeom>
            <a:rect b="b" l="l" r="r" t="t"/>
            <a:pathLst>
              <a:path extrusionOk="0" h="905959" w="751123">
                <a:moveTo>
                  <a:pt x="0" y="0"/>
                </a:moveTo>
                <a:lnTo>
                  <a:pt x="751123" y="0"/>
                </a:lnTo>
                <a:lnTo>
                  <a:pt x="751123" y="905959"/>
                </a:lnTo>
                <a:lnTo>
                  <a:pt x="0" y="905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77" name="Google Shape;77;p10"/>
          <p:cNvCxnSpPr/>
          <p:nvPr/>
        </p:nvCxnSpPr>
        <p:spPr>
          <a:xfrm>
            <a:off x="1028700" y="9277350"/>
            <a:ext cx="8115300" cy="0"/>
          </a:xfrm>
          <a:prstGeom prst="straightConnector1">
            <a:avLst/>
          </a:prstGeom>
          <a:noFill/>
          <a:ln cap="flat" cmpd="sng" w="114300">
            <a:solidFill>
              <a:srgbClr val="00C4A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8" name="Google Shape;78;p10"/>
          <p:cNvSpPr/>
          <p:nvPr/>
        </p:nvSpPr>
        <p:spPr>
          <a:xfrm rot="494912">
            <a:off x="15629053" y="711243"/>
            <a:ext cx="1296079" cy="2360408"/>
          </a:xfrm>
          <a:custGeom>
            <a:rect b="b" l="l" r="r" t="t"/>
            <a:pathLst>
              <a:path extrusionOk="0" h="2360408" w="1296079">
                <a:moveTo>
                  <a:pt x="0" y="0"/>
                </a:moveTo>
                <a:lnTo>
                  <a:pt x="1296079" y="0"/>
                </a:lnTo>
                <a:lnTo>
                  <a:pt x="1296079" y="2360408"/>
                </a:lnTo>
                <a:lnTo>
                  <a:pt x="0" y="2360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" name="Google Shape;79;p10"/>
          <p:cNvSpPr/>
          <p:nvPr/>
        </p:nvSpPr>
        <p:spPr>
          <a:xfrm rot="-10721349">
            <a:off x="1086164" y="8363255"/>
            <a:ext cx="4443941" cy="911008"/>
          </a:xfrm>
          <a:custGeom>
            <a:rect b="b" l="l" r="r" t="t"/>
            <a:pathLst>
              <a:path extrusionOk="0" h="911008" w="4443941">
                <a:moveTo>
                  <a:pt x="0" y="0"/>
                </a:moveTo>
                <a:lnTo>
                  <a:pt x="4443941" y="0"/>
                </a:lnTo>
                <a:lnTo>
                  <a:pt x="4443941" y="911008"/>
                </a:lnTo>
                <a:lnTo>
                  <a:pt x="0" y="9110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" name="Google Shape;80;p10"/>
          <p:cNvSpPr/>
          <p:nvPr/>
        </p:nvSpPr>
        <p:spPr>
          <a:xfrm rot="-9571870">
            <a:off x="11936811" y="1310654"/>
            <a:ext cx="2373450" cy="1070210"/>
          </a:xfrm>
          <a:custGeom>
            <a:rect b="b" l="l" r="r" t="t"/>
            <a:pathLst>
              <a:path extrusionOk="0" h="1070210" w="2373450">
                <a:moveTo>
                  <a:pt x="0" y="0"/>
                </a:moveTo>
                <a:lnTo>
                  <a:pt x="2373451" y="0"/>
                </a:lnTo>
                <a:lnTo>
                  <a:pt x="2373451" y="1070211"/>
                </a:lnTo>
                <a:lnTo>
                  <a:pt x="0" y="1070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" name="Google Shape;81;p10"/>
          <p:cNvSpPr/>
          <p:nvPr/>
        </p:nvSpPr>
        <p:spPr>
          <a:xfrm rot="-1039803">
            <a:off x="3083979" y="5346405"/>
            <a:ext cx="606163" cy="1103939"/>
          </a:xfrm>
          <a:custGeom>
            <a:rect b="b" l="l" r="r" t="t"/>
            <a:pathLst>
              <a:path extrusionOk="0" h="1103939" w="606163">
                <a:moveTo>
                  <a:pt x="0" y="0"/>
                </a:moveTo>
                <a:lnTo>
                  <a:pt x="606163" y="0"/>
                </a:lnTo>
                <a:lnTo>
                  <a:pt x="606163" y="1103939"/>
                </a:lnTo>
                <a:lnTo>
                  <a:pt x="0" y="1103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A80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/>
          <p:nvPr/>
        </p:nvSpPr>
        <p:spPr>
          <a:xfrm>
            <a:off x="37596" y="0"/>
            <a:ext cx="18250404" cy="18250404"/>
          </a:xfrm>
          <a:custGeom>
            <a:rect b="b" l="l" r="r" t="t"/>
            <a:pathLst>
              <a:path extrusionOk="0" h="18250404" w="18250404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19" name="Google Shape;319;p19"/>
          <p:cNvGrpSpPr/>
          <p:nvPr/>
        </p:nvGrpSpPr>
        <p:grpSpPr>
          <a:xfrm>
            <a:off x="10008425" y="1738776"/>
            <a:ext cx="5688588" cy="6809449"/>
            <a:chOff x="12700" y="0"/>
            <a:chExt cx="7584783" cy="9079265"/>
          </a:xfrm>
        </p:grpSpPr>
        <p:cxnSp>
          <p:nvCxnSpPr>
            <p:cNvPr id="320" name="Google Shape;320;p19"/>
            <p:cNvCxnSpPr/>
            <p:nvPr/>
          </p:nvCxnSpPr>
          <p:spPr>
            <a:xfrm rot="10800000">
              <a:off x="3805092" y="0"/>
              <a:ext cx="0" cy="9079265"/>
            </a:xfrm>
            <a:prstGeom prst="straightConnector1">
              <a:avLst/>
            </a:prstGeom>
            <a:noFill/>
            <a:ln cap="rnd" cmpd="sng" w="76200">
              <a:solidFill>
                <a:srgbClr val="F6EEE3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321" name="Google Shape;321;p19"/>
            <p:cNvCxnSpPr/>
            <p:nvPr/>
          </p:nvCxnSpPr>
          <p:spPr>
            <a:xfrm rot="10800000">
              <a:off x="3026293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2" name="Google Shape;322;p19"/>
            <p:cNvCxnSpPr/>
            <p:nvPr/>
          </p:nvCxnSpPr>
          <p:spPr>
            <a:xfrm rot="10800000">
              <a:off x="766098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3" name="Google Shape;323;p19"/>
            <p:cNvCxnSpPr/>
            <p:nvPr/>
          </p:nvCxnSpPr>
          <p:spPr>
            <a:xfrm rot="10800000">
              <a:off x="12700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4" name="Google Shape;324;p19"/>
            <p:cNvCxnSpPr/>
            <p:nvPr/>
          </p:nvCxnSpPr>
          <p:spPr>
            <a:xfrm rot="10800000">
              <a:off x="1519497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5" name="Google Shape;325;p19"/>
            <p:cNvCxnSpPr/>
            <p:nvPr/>
          </p:nvCxnSpPr>
          <p:spPr>
            <a:xfrm rot="10800000">
              <a:off x="2272895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6" name="Google Shape;326;p19"/>
            <p:cNvCxnSpPr/>
            <p:nvPr/>
          </p:nvCxnSpPr>
          <p:spPr>
            <a:xfrm rot="10800000">
              <a:off x="6844085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7" name="Google Shape;327;p19"/>
            <p:cNvCxnSpPr/>
            <p:nvPr/>
          </p:nvCxnSpPr>
          <p:spPr>
            <a:xfrm rot="10800000">
              <a:off x="7597483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8" name="Google Shape;328;p19"/>
            <p:cNvCxnSpPr/>
            <p:nvPr/>
          </p:nvCxnSpPr>
          <p:spPr>
            <a:xfrm rot="10800000">
              <a:off x="4583890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9" name="Google Shape;329;p19"/>
            <p:cNvCxnSpPr/>
            <p:nvPr/>
          </p:nvCxnSpPr>
          <p:spPr>
            <a:xfrm rot="10800000">
              <a:off x="5337288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0" name="Google Shape;330;p19"/>
            <p:cNvCxnSpPr/>
            <p:nvPr/>
          </p:nvCxnSpPr>
          <p:spPr>
            <a:xfrm rot="10800000">
              <a:off x="6090687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31" name="Google Shape;331;p19"/>
          <p:cNvGrpSpPr/>
          <p:nvPr/>
        </p:nvGrpSpPr>
        <p:grpSpPr>
          <a:xfrm>
            <a:off x="9447995" y="2299206"/>
            <a:ext cx="6809449" cy="5688588"/>
            <a:chOff x="0" y="12700"/>
            <a:chExt cx="9079265" cy="7584783"/>
          </a:xfrm>
        </p:grpSpPr>
        <p:cxnSp>
          <p:nvCxnSpPr>
            <p:cNvPr id="332" name="Google Shape;332;p19"/>
            <p:cNvCxnSpPr/>
            <p:nvPr/>
          </p:nvCxnSpPr>
          <p:spPr>
            <a:xfrm>
              <a:off x="0" y="3026293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3" name="Google Shape;333;p19"/>
            <p:cNvCxnSpPr/>
            <p:nvPr/>
          </p:nvCxnSpPr>
          <p:spPr>
            <a:xfrm>
              <a:off x="0" y="766098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4" name="Google Shape;334;p19"/>
            <p:cNvCxnSpPr/>
            <p:nvPr/>
          </p:nvCxnSpPr>
          <p:spPr>
            <a:xfrm>
              <a:off x="0" y="12700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5" name="Google Shape;335;p19"/>
            <p:cNvCxnSpPr/>
            <p:nvPr/>
          </p:nvCxnSpPr>
          <p:spPr>
            <a:xfrm>
              <a:off x="0" y="1519497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6" name="Google Shape;336;p19"/>
            <p:cNvCxnSpPr/>
            <p:nvPr/>
          </p:nvCxnSpPr>
          <p:spPr>
            <a:xfrm>
              <a:off x="0" y="2272895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7" name="Google Shape;337;p19"/>
            <p:cNvCxnSpPr/>
            <p:nvPr/>
          </p:nvCxnSpPr>
          <p:spPr>
            <a:xfrm>
              <a:off x="0" y="6844085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8" name="Google Shape;338;p19"/>
            <p:cNvCxnSpPr/>
            <p:nvPr/>
          </p:nvCxnSpPr>
          <p:spPr>
            <a:xfrm>
              <a:off x="0" y="7597483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9" name="Google Shape;339;p19"/>
            <p:cNvCxnSpPr/>
            <p:nvPr/>
          </p:nvCxnSpPr>
          <p:spPr>
            <a:xfrm>
              <a:off x="0" y="4583890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0" name="Google Shape;340;p19"/>
            <p:cNvCxnSpPr/>
            <p:nvPr/>
          </p:nvCxnSpPr>
          <p:spPr>
            <a:xfrm>
              <a:off x="0" y="5337288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1" name="Google Shape;341;p19"/>
            <p:cNvCxnSpPr/>
            <p:nvPr/>
          </p:nvCxnSpPr>
          <p:spPr>
            <a:xfrm>
              <a:off x="0" y="6090687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342" name="Google Shape;342;p19"/>
          <p:cNvCxnSpPr/>
          <p:nvPr/>
        </p:nvCxnSpPr>
        <p:spPr>
          <a:xfrm>
            <a:off x="9447995" y="5143500"/>
            <a:ext cx="6809449" cy="0"/>
          </a:xfrm>
          <a:prstGeom prst="straightConnector1">
            <a:avLst/>
          </a:prstGeom>
          <a:noFill/>
          <a:ln cap="rnd" cmpd="sng" w="57150">
            <a:solidFill>
              <a:srgbClr val="F6EEE3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343" name="Google Shape;343;p19"/>
          <p:cNvGrpSpPr/>
          <p:nvPr/>
        </p:nvGrpSpPr>
        <p:grpSpPr>
          <a:xfrm>
            <a:off x="14985915" y="5100450"/>
            <a:ext cx="292099" cy="467260"/>
            <a:chOff x="0" y="-19050"/>
            <a:chExt cx="76932" cy="123065"/>
          </a:xfrm>
        </p:grpSpPr>
        <p:sp>
          <p:nvSpPr>
            <p:cNvPr id="344" name="Google Shape;344;p19"/>
            <p:cNvSpPr/>
            <p:nvPr/>
          </p:nvSpPr>
          <p:spPr>
            <a:xfrm>
              <a:off x="0" y="0"/>
              <a:ext cx="76932" cy="104015"/>
            </a:xfrm>
            <a:custGeom>
              <a:rect b="b" l="l" r="r" t="t"/>
              <a:pathLst>
                <a:path extrusionOk="0" h="104015" w="76932">
                  <a:moveTo>
                    <a:pt x="0" y="0"/>
                  </a:moveTo>
                  <a:lnTo>
                    <a:pt x="76932" y="0"/>
                  </a:lnTo>
                  <a:lnTo>
                    <a:pt x="76932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345" name="Google Shape;345;p19"/>
            <p:cNvSpPr txBox="1"/>
            <p:nvPr/>
          </p:nvSpPr>
          <p:spPr>
            <a:xfrm>
              <a:off x="0" y="-19050"/>
              <a:ext cx="76932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4</a:t>
              </a:r>
              <a:endParaRPr/>
            </a:p>
          </p:txBody>
        </p:sp>
      </p:grpSp>
      <p:grpSp>
        <p:nvGrpSpPr>
          <p:cNvPr id="346" name="Google Shape;346;p19"/>
          <p:cNvGrpSpPr/>
          <p:nvPr/>
        </p:nvGrpSpPr>
        <p:grpSpPr>
          <a:xfrm>
            <a:off x="15550963" y="5100450"/>
            <a:ext cx="292099" cy="467260"/>
            <a:chOff x="0" y="-19050"/>
            <a:chExt cx="76932" cy="123065"/>
          </a:xfrm>
        </p:grpSpPr>
        <p:sp>
          <p:nvSpPr>
            <p:cNvPr id="347" name="Google Shape;347;p19"/>
            <p:cNvSpPr/>
            <p:nvPr/>
          </p:nvSpPr>
          <p:spPr>
            <a:xfrm>
              <a:off x="0" y="0"/>
              <a:ext cx="76932" cy="104015"/>
            </a:xfrm>
            <a:custGeom>
              <a:rect b="b" l="l" r="r" t="t"/>
              <a:pathLst>
                <a:path extrusionOk="0" h="104015" w="76932">
                  <a:moveTo>
                    <a:pt x="0" y="0"/>
                  </a:moveTo>
                  <a:lnTo>
                    <a:pt x="76932" y="0"/>
                  </a:lnTo>
                  <a:lnTo>
                    <a:pt x="76932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348" name="Google Shape;348;p19"/>
            <p:cNvSpPr txBox="1"/>
            <p:nvPr/>
          </p:nvSpPr>
          <p:spPr>
            <a:xfrm>
              <a:off x="0" y="-19050"/>
              <a:ext cx="76932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5</a:t>
              </a:r>
              <a:endParaRPr/>
            </a:p>
          </p:txBody>
        </p:sp>
      </p:grpSp>
      <p:grpSp>
        <p:nvGrpSpPr>
          <p:cNvPr id="349" name="Google Shape;349;p19"/>
          <p:cNvGrpSpPr/>
          <p:nvPr/>
        </p:nvGrpSpPr>
        <p:grpSpPr>
          <a:xfrm>
            <a:off x="12435623" y="1995175"/>
            <a:ext cx="292099" cy="6188154"/>
            <a:chOff x="0" y="-144661"/>
            <a:chExt cx="389466" cy="8250872"/>
          </a:xfrm>
        </p:grpSpPr>
        <p:grpSp>
          <p:nvGrpSpPr>
            <p:cNvPr id="350" name="Google Shape;350;p19"/>
            <p:cNvGrpSpPr/>
            <p:nvPr/>
          </p:nvGrpSpPr>
          <p:grpSpPr>
            <a:xfrm>
              <a:off x="0" y="608737"/>
              <a:ext cx="389466" cy="666089"/>
              <a:chOff x="0" y="-28575"/>
              <a:chExt cx="76932" cy="131573"/>
            </a:xfrm>
          </p:grpSpPr>
          <p:sp>
            <p:nvSpPr>
              <p:cNvPr id="351" name="Google Shape;351;p19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352" name="Google Shape;352;p19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/>
              </a:p>
            </p:txBody>
          </p:sp>
        </p:grpSp>
        <p:grpSp>
          <p:nvGrpSpPr>
            <p:cNvPr id="353" name="Google Shape;353;p19"/>
            <p:cNvGrpSpPr/>
            <p:nvPr/>
          </p:nvGrpSpPr>
          <p:grpSpPr>
            <a:xfrm>
              <a:off x="0" y="-144661"/>
              <a:ext cx="389466" cy="666089"/>
              <a:chOff x="0" y="-28575"/>
              <a:chExt cx="76932" cy="131573"/>
            </a:xfrm>
          </p:grpSpPr>
          <p:sp>
            <p:nvSpPr>
              <p:cNvPr id="354" name="Google Shape;354;p19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355" name="Google Shape;355;p19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/>
              </a:p>
            </p:txBody>
          </p:sp>
        </p:grpSp>
        <p:grpSp>
          <p:nvGrpSpPr>
            <p:cNvPr id="356" name="Google Shape;356;p19"/>
            <p:cNvGrpSpPr/>
            <p:nvPr/>
          </p:nvGrpSpPr>
          <p:grpSpPr>
            <a:xfrm>
              <a:off x="0" y="2868932"/>
              <a:ext cx="389466" cy="666089"/>
              <a:chOff x="0" y="-28575"/>
              <a:chExt cx="76932" cy="131573"/>
            </a:xfrm>
          </p:grpSpPr>
          <p:sp>
            <p:nvSpPr>
              <p:cNvPr id="357" name="Google Shape;357;p19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358" name="Google Shape;358;p19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</p:grpSp>
        <p:grpSp>
          <p:nvGrpSpPr>
            <p:cNvPr id="359" name="Google Shape;359;p19"/>
            <p:cNvGrpSpPr/>
            <p:nvPr/>
          </p:nvGrpSpPr>
          <p:grpSpPr>
            <a:xfrm>
              <a:off x="0" y="5276368"/>
              <a:ext cx="389466" cy="569648"/>
              <a:chOff x="0" y="-9525"/>
              <a:chExt cx="76932" cy="112523"/>
            </a:xfrm>
          </p:grpSpPr>
          <p:sp>
            <p:nvSpPr>
              <p:cNvPr id="360" name="Google Shape;360;p19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361" name="Google Shape;361;p19"/>
              <p:cNvSpPr txBox="1"/>
              <p:nvPr/>
            </p:nvSpPr>
            <p:spPr>
              <a:xfrm>
                <a:off x="0" y="-9525"/>
                <a:ext cx="76932" cy="112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5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-2</a:t>
                </a:r>
                <a:endParaRPr/>
              </a:p>
            </p:txBody>
          </p:sp>
        </p:grpSp>
        <p:grpSp>
          <p:nvGrpSpPr>
            <p:cNvPr id="362" name="Google Shape;362;p19"/>
            <p:cNvGrpSpPr/>
            <p:nvPr/>
          </p:nvGrpSpPr>
          <p:grpSpPr>
            <a:xfrm>
              <a:off x="0" y="6029767"/>
              <a:ext cx="389466" cy="569648"/>
              <a:chOff x="0" y="-9525"/>
              <a:chExt cx="76932" cy="112523"/>
            </a:xfrm>
          </p:grpSpPr>
          <p:sp>
            <p:nvSpPr>
              <p:cNvPr id="363" name="Google Shape;363;p19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364" name="Google Shape;364;p19"/>
              <p:cNvSpPr txBox="1"/>
              <p:nvPr/>
            </p:nvSpPr>
            <p:spPr>
              <a:xfrm>
                <a:off x="0" y="-9525"/>
                <a:ext cx="76932" cy="112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5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-3</a:t>
                </a:r>
                <a:endParaRPr/>
              </a:p>
            </p:txBody>
          </p:sp>
        </p:grpSp>
        <p:grpSp>
          <p:nvGrpSpPr>
            <p:cNvPr id="365" name="Google Shape;365;p19"/>
            <p:cNvGrpSpPr/>
            <p:nvPr/>
          </p:nvGrpSpPr>
          <p:grpSpPr>
            <a:xfrm>
              <a:off x="0" y="2115534"/>
              <a:ext cx="389466" cy="666089"/>
              <a:chOff x="0" y="-28575"/>
              <a:chExt cx="76932" cy="131573"/>
            </a:xfrm>
          </p:grpSpPr>
          <p:sp>
            <p:nvSpPr>
              <p:cNvPr id="366" name="Google Shape;366;p19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367" name="Google Shape;367;p19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</p:grpSp>
        <p:grpSp>
          <p:nvGrpSpPr>
            <p:cNvPr id="368" name="Google Shape;368;p19"/>
            <p:cNvGrpSpPr/>
            <p:nvPr/>
          </p:nvGrpSpPr>
          <p:grpSpPr>
            <a:xfrm>
              <a:off x="0" y="4426529"/>
              <a:ext cx="389466" cy="666089"/>
              <a:chOff x="0" y="-28575"/>
              <a:chExt cx="76932" cy="131573"/>
            </a:xfrm>
          </p:grpSpPr>
          <p:sp>
            <p:nvSpPr>
              <p:cNvPr id="369" name="Google Shape;369;p19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370" name="Google Shape;370;p19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-1</a:t>
                </a:r>
                <a:endParaRPr/>
              </a:p>
            </p:txBody>
          </p:sp>
        </p:grpSp>
        <p:grpSp>
          <p:nvGrpSpPr>
            <p:cNvPr id="371" name="Google Shape;371;p19"/>
            <p:cNvGrpSpPr/>
            <p:nvPr/>
          </p:nvGrpSpPr>
          <p:grpSpPr>
            <a:xfrm>
              <a:off x="0" y="1362136"/>
              <a:ext cx="389466" cy="666089"/>
              <a:chOff x="0" y="-28575"/>
              <a:chExt cx="76932" cy="131573"/>
            </a:xfrm>
          </p:grpSpPr>
          <p:sp>
            <p:nvSpPr>
              <p:cNvPr id="372" name="Google Shape;372;p19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373" name="Google Shape;373;p19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</p:grpSp>
        <p:grpSp>
          <p:nvGrpSpPr>
            <p:cNvPr id="374" name="Google Shape;374;p19"/>
            <p:cNvGrpSpPr/>
            <p:nvPr/>
          </p:nvGrpSpPr>
          <p:grpSpPr>
            <a:xfrm>
              <a:off x="0" y="6783165"/>
              <a:ext cx="389466" cy="569648"/>
              <a:chOff x="0" y="-9525"/>
              <a:chExt cx="76932" cy="112523"/>
            </a:xfrm>
          </p:grpSpPr>
          <p:sp>
            <p:nvSpPr>
              <p:cNvPr id="375" name="Google Shape;375;p19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376" name="Google Shape;376;p19"/>
              <p:cNvSpPr txBox="1"/>
              <p:nvPr/>
            </p:nvSpPr>
            <p:spPr>
              <a:xfrm>
                <a:off x="0" y="-9525"/>
                <a:ext cx="76932" cy="112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5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-4</a:t>
                </a:r>
                <a:endParaRPr/>
              </a:p>
            </p:txBody>
          </p:sp>
        </p:grpSp>
        <p:grpSp>
          <p:nvGrpSpPr>
            <p:cNvPr id="377" name="Google Shape;377;p19"/>
            <p:cNvGrpSpPr/>
            <p:nvPr/>
          </p:nvGrpSpPr>
          <p:grpSpPr>
            <a:xfrm>
              <a:off x="0" y="7536563"/>
              <a:ext cx="389466" cy="569648"/>
              <a:chOff x="0" y="-9525"/>
              <a:chExt cx="76932" cy="112523"/>
            </a:xfrm>
          </p:grpSpPr>
          <p:sp>
            <p:nvSpPr>
              <p:cNvPr id="378" name="Google Shape;378;p19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379" name="Google Shape;379;p19"/>
              <p:cNvSpPr txBox="1"/>
              <p:nvPr/>
            </p:nvSpPr>
            <p:spPr>
              <a:xfrm>
                <a:off x="0" y="-9525"/>
                <a:ext cx="76932" cy="112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5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-5</a:t>
                </a:r>
                <a:endParaRPr/>
              </a:p>
            </p:txBody>
          </p:sp>
        </p:grpSp>
      </p:grpSp>
      <p:grpSp>
        <p:nvGrpSpPr>
          <p:cNvPr id="380" name="Google Shape;380;p19"/>
          <p:cNvGrpSpPr/>
          <p:nvPr/>
        </p:nvGrpSpPr>
        <p:grpSpPr>
          <a:xfrm>
            <a:off x="13290768" y="5100450"/>
            <a:ext cx="292099" cy="467260"/>
            <a:chOff x="0" y="-19050"/>
            <a:chExt cx="76932" cy="123065"/>
          </a:xfrm>
        </p:grpSpPr>
        <p:sp>
          <p:nvSpPr>
            <p:cNvPr id="381" name="Google Shape;381;p19"/>
            <p:cNvSpPr/>
            <p:nvPr/>
          </p:nvSpPr>
          <p:spPr>
            <a:xfrm>
              <a:off x="0" y="0"/>
              <a:ext cx="76932" cy="104015"/>
            </a:xfrm>
            <a:custGeom>
              <a:rect b="b" l="l" r="r" t="t"/>
              <a:pathLst>
                <a:path extrusionOk="0" h="104015" w="76932">
                  <a:moveTo>
                    <a:pt x="0" y="0"/>
                  </a:moveTo>
                  <a:lnTo>
                    <a:pt x="76932" y="0"/>
                  </a:lnTo>
                  <a:lnTo>
                    <a:pt x="76932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382" name="Google Shape;382;p19"/>
            <p:cNvSpPr txBox="1"/>
            <p:nvPr/>
          </p:nvSpPr>
          <p:spPr>
            <a:xfrm>
              <a:off x="0" y="-19050"/>
              <a:ext cx="76932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1</a:t>
              </a:r>
              <a:endParaRPr/>
            </a:p>
          </p:txBody>
        </p:sp>
      </p:grpSp>
      <p:grpSp>
        <p:nvGrpSpPr>
          <p:cNvPr id="383" name="Google Shape;383;p19"/>
          <p:cNvGrpSpPr/>
          <p:nvPr/>
        </p:nvGrpSpPr>
        <p:grpSpPr>
          <a:xfrm>
            <a:off x="13855817" y="5100450"/>
            <a:ext cx="292099" cy="467260"/>
            <a:chOff x="0" y="-19050"/>
            <a:chExt cx="76932" cy="123065"/>
          </a:xfrm>
        </p:grpSpPr>
        <p:sp>
          <p:nvSpPr>
            <p:cNvPr id="384" name="Google Shape;384;p19"/>
            <p:cNvSpPr/>
            <p:nvPr/>
          </p:nvSpPr>
          <p:spPr>
            <a:xfrm>
              <a:off x="0" y="0"/>
              <a:ext cx="76932" cy="104015"/>
            </a:xfrm>
            <a:custGeom>
              <a:rect b="b" l="l" r="r" t="t"/>
              <a:pathLst>
                <a:path extrusionOk="0" h="104015" w="76932">
                  <a:moveTo>
                    <a:pt x="0" y="0"/>
                  </a:moveTo>
                  <a:lnTo>
                    <a:pt x="76932" y="0"/>
                  </a:lnTo>
                  <a:lnTo>
                    <a:pt x="76932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385" name="Google Shape;385;p19"/>
            <p:cNvSpPr txBox="1"/>
            <p:nvPr/>
          </p:nvSpPr>
          <p:spPr>
            <a:xfrm>
              <a:off x="0" y="-19050"/>
              <a:ext cx="76932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2</a:t>
              </a:r>
              <a:endParaRPr/>
            </a:p>
          </p:txBody>
        </p:sp>
      </p:grpSp>
      <p:grpSp>
        <p:nvGrpSpPr>
          <p:cNvPr id="386" name="Google Shape;386;p19"/>
          <p:cNvGrpSpPr/>
          <p:nvPr/>
        </p:nvGrpSpPr>
        <p:grpSpPr>
          <a:xfrm>
            <a:off x="14420866" y="5100450"/>
            <a:ext cx="292099" cy="467260"/>
            <a:chOff x="0" y="-19050"/>
            <a:chExt cx="76932" cy="123065"/>
          </a:xfrm>
        </p:grpSpPr>
        <p:sp>
          <p:nvSpPr>
            <p:cNvPr id="387" name="Google Shape;387;p19"/>
            <p:cNvSpPr/>
            <p:nvPr/>
          </p:nvSpPr>
          <p:spPr>
            <a:xfrm>
              <a:off x="0" y="0"/>
              <a:ext cx="76932" cy="104015"/>
            </a:xfrm>
            <a:custGeom>
              <a:rect b="b" l="l" r="r" t="t"/>
              <a:pathLst>
                <a:path extrusionOk="0" h="104015" w="76932">
                  <a:moveTo>
                    <a:pt x="0" y="0"/>
                  </a:moveTo>
                  <a:lnTo>
                    <a:pt x="76932" y="0"/>
                  </a:lnTo>
                  <a:lnTo>
                    <a:pt x="76932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388" name="Google Shape;388;p19"/>
            <p:cNvSpPr txBox="1"/>
            <p:nvPr/>
          </p:nvSpPr>
          <p:spPr>
            <a:xfrm>
              <a:off x="0" y="-19050"/>
              <a:ext cx="76932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3</a:t>
              </a:r>
              <a:endParaRPr/>
            </a:p>
          </p:txBody>
        </p:sp>
      </p:grpSp>
      <p:grpSp>
        <p:nvGrpSpPr>
          <p:cNvPr id="389" name="Google Shape;389;p19"/>
          <p:cNvGrpSpPr/>
          <p:nvPr/>
        </p:nvGrpSpPr>
        <p:grpSpPr>
          <a:xfrm>
            <a:off x="12049646" y="5100450"/>
            <a:ext cx="365024" cy="467260"/>
            <a:chOff x="0" y="-19050"/>
            <a:chExt cx="96138" cy="123065"/>
          </a:xfrm>
        </p:grpSpPr>
        <p:sp>
          <p:nvSpPr>
            <p:cNvPr id="390" name="Google Shape;390;p19"/>
            <p:cNvSpPr/>
            <p:nvPr/>
          </p:nvSpPr>
          <p:spPr>
            <a:xfrm>
              <a:off x="0" y="0"/>
              <a:ext cx="96138" cy="104015"/>
            </a:xfrm>
            <a:custGeom>
              <a:rect b="b" l="l" r="r" t="t"/>
              <a:pathLst>
                <a:path extrusionOk="0" h="104015" w="96138">
                  <a:moveTo>
                    <a:pt x="0" y="0"/>
                  </a:moveTo>
                  <a:lnTo>
                    <a:pt x="96138" y="0"/>
                  </a:lnTo>
                  <a:lnTo>
                    <a:pt x="96138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391" name="Google Shape;391;p19"/>
            <p:cNvSpPr txBox="1"/>
            <p:nvPr/>
          </p:nvSpPr>
          <p:spPr>
            <a:xfrm>
              <a:off x="0" y="-19050"/>
              <a:ext cx="96138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-1</a:t>
              </a:r>
              <a:endParaRPr/>
            </a:p>
          </p:txBody>
        </p:sp>
      </p:grpSp>
      <p:grpSp>
        <p:nvGrpSpPr>
          <p:cNvPr id="392" name="Google Shape;392;p19"/>
          <p:cNvGrpSpPr/>
          <p:nvPr/>
        </p:nvGrpSpPr>
        <p:grpSpPr>
          <a:xfrm>
            <a:off x="11484598" y="5099745"/>
            <a:ext cx="365024" cy="467260"/>
            <a:chOff x="0" y="-19050"/>
            <a:chExt cx="96138" cy="123065"/>
          </a:xfrm>
        </p:grpSpPr>
        <p:sp>
          <p:nvSpPr>
            <p:cNvPr id="393" name="Google Shape;393;p19"/>
            <p:cNvSpPr/>
            <p:nvPr/>
          </p:nvSpPr>
          <p:spPr>
            <a:xfrm>
              <a:off x="0" y="0"/>
              <a:ext cx="96138" cy="104015"/>
            </a:xfrm>
            <a:custGeom>
              <a:rect b="b" l="l" r="r" t="t"/>
              <a:pathLst>
                <a:path extrusionOk="0" h="104015" w="96138">
                  <a:moveTo>
                    <a:pt x="0" y="0"/>
                  </a:moveTo>
                  <a:lnTo>
                    <a:pt x="96138" y="0"/>
                  </a:lnTo>
                  <a:lnTo>
                    <a:pt x="96138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394" name="Google Shape;394;p19"/>
            <p:cNvSpPr txBox="1"/>
            <p:nvPr/>
          </p:nvSpPr>
          <p:spPr>
            <a:xfrm>
              <a:off x="0" y="-19050"/>
              <a:ext cx="96138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-2</a:t>
              </a:r>
              <a:endParaRPr/>
            </a:p>
          </p:txBody>
        </p:sp>
      </p:grpSp>
      <p:grpSp>
        <p:nvGrpSpPr>
          <p:cNvPr id="395" name="Google Shape;395;p19"/>
          <p:cNvGrpSpPr/>
          <p:nvPr/>
        </p:nvGrpSpPr>
        <p:grpSpPr>
          <a:xfrm>
            <a:off x="10919549" y="5099745"/>
            <a:ext cx="365024" cy="467260"/>
            <a:chOff x="0" y="-19050"/>
            <a:chExt cx="96138" cy="123065"/>
          </a:xfrm>
        </p:grpSpPr>
        <p:sp>
          <p:nvSpPr>
            <p:cNvPr id="396" name="Google Shape;396;p19"/>
            <p:cNvSpPr/>
            <p:nvPr/>
          </p:nvSpPr>
          <p:spPr>
            <a:xfrm>
              <a:off x="0" y="0"/>
              <a:ext cx="96138" cy="104015"/>
            </a:xfrm>
            <a:custGeom>
              <a:rect b="b" l="l" r="r" t="t"/>
              <a:pathLst>
                <a:path extrusionOk="0" h="104015" w="96138">
                  <a:moveTo>
                    <a:pt x="0" y="0"/>
                  </a:moveTo>
                  <a:lnTo>
                    <a:pt x="96138" y="0"/>
                  </a:lnTo>
                  <a:lnTo>
                    <a:pt x="96138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397" name="Google Shape;397;p19"/>
            <p:cNvSpPr txBox="1"/>
            <p:nvPr/>
          </p:nvSpPr>
          <p:spPr>
            <a:xfrm>
              <a:off x="0" y="-19050"/>
              <a:ext cx="96138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-3</a:t>
              </a:r>
              <a:endParaRPr/>
            </a:p>
          </p:txBody>
        </p:sp>
      </p:grpSp>
      <p:grpSp>
        <p:nvGrpSpPr>
          <p:cNvPr id="398" name="Google Shape;398;p19"/>
          <p:cNvGrpSpPr/>
          <p:nvPr/>
        </p:nvGrpSpPr>
        <p:grpSpPr>
          <a:xfrm>
            <a:off x="10351224" y="5099745"/>
            <a:ext cx="368299" cy="467260"/>
            <a:chOff x="0" y="-19050"/>
            <a:chExt cx="97001" cy="123065"/>
          </a:xfrm>
        </p:grpSpPr>
        <p:sp>
          <p:nvSpPr>
            <p:cNvPr id="399" name="Google Shape;399;p19"/>
            <p:cNvSpPr/>
            <p:nvPr/>
          </p:nvSpPr>
          <p:spPr>
            <a:xfrm>
              <a:off x="0" y="0"/>
              <a:ext cx="97001" cy="104015"/>
            </a:xfrm>
            <a:custGeom>
              <a:rect b="b" l="l" r="r" t="t"/>
              <a:pathLst>
                <a:path extrusionOk="0" h="104015" w="97001">
                  <a:moveTo>
                    <a:pt x="0" y="0"/>
                  </a:moveTo>
                  <a:lnTo>
                    <a:pt x="97001" y="0"/>
                  </a:lnTo>
                  <a:lnTo>
                    <a:pt x="97001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400" name="Google Shape;400;p19"/>
            <p:cNvSpPr txBox="1"/>
            <p:nvPr/>
          </p:nvSpPr>
          <p:spPr>
            <a:xfrm>
              <a:off x="0" y="-19050"/>
              <a:ext cx="97001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-4</a:t>
              </a:r>
              <a:endParaRPr/>
            </a:p>
          </p:txBody>
        </p:sp>
      </p:grpSp>
      <p:grpSp>
        <p:nvGrpSpPr>
          <p:cNvPr id="401" name="Google Shape;401;p19"/>
          <p:cNvGrpSpPr/>
          <p:nvPr/>
        </p:nvGrpSpPr>
        <p:grpSpPr>
          <a:xfrm>
            <a:off x="9786176" y="5099745"/>
            <a:ext cx="368299" cy="467260"/>
            <a:chOff x="0" y="-19050"/>
            <a:chExt cx="97001" cy="123065"/>
          </a:xfrm>
        </p:grpSpPr>
        <p:sp>
          <p:nvSpPr>
            <p:cNvPr id="402" name="Google Shape;402;p19"/>
            <p:cNvSpPr/>
            <p:nvPr/>
          </p:nvSpPr>
          <p:spPr>
            <a:xfrm>
              <a:off x="0" y="0"/>
              <a:ext cx="97001" cy="104015"/>
            </a:xfrm>
            <a:custGeom>
              <a:rect b="b" l="l" r="r" t="t"/>
              <a:pathLst>
                <a:path extrusionOk="0" h="104015" w="97001">
                  <a:moveTo>
                    <a:pt x="0" y="0"/>
                  </a:moveTo>
                  <a:lnTo>
                    <a:pt x="97001" y="0"/>
                  </a:lnTo>
                  <a:lnTo>
                    <a:pt x="97001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403" name="Google Shape;403;p19"/>
            <p:cNvSpPr txBox="1"/>
            <p:nvPr/>
          </p:nvSpPr>
          <p:spPr>
            <a:xfrm>
              <a:off x="0" y="-19050"/>
              <a:ext cx="97001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-5</a:t>
              </a:r>
              <a:endParaRPr/>
            </a:p>
          </p:txBody>
        </p:sp>
      </p:grpSp>
      <p:sp>
        <p:nvSpPr>
          <p:cNvPr id="404" name="Google Shape;404;p19"/>
          <p:cNvSpPr txBox="1"/>
          <p:nvPr/>
        </p:nvSpPr>
        <p:spPr>
          <a:xfrm>
            <a:off x="1027809" y="4879351"/>
            <a:ext cx="61437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Use the </a:t>
            </a:r>
            <a:r>
              <a:rPr b="0" i="0" lang="en-US" sz="3699" u="sng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vertical line test</a:t>
            </a:r>
            <a:r>
              <a:rPr b="0" i="0" lang="en-US" sz="36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to check whether a graph of a relation is a function.</a:t>
            </a:r>
            <a:endParaRPr/>
          </a:p>
        </p:txBody>
      </p:sp>
      <p:sp>
        <p:nvSpPr>
          <p:cNvPr id="405" name="Google Shape;405;p19"/>
          <p:cNvSpPr txBox="1"/>
          <p:nvPr/>
        </p:nvSpPr>
        <p:spPr>
          <a:xfrm>
            <a:off x="1027809" y="1838866"/>
            <a:ext cx="7465282" cy="2352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VERTICAL LINE TEST</a:t>
            </a:r>
            <a:endParaRPr/>
          </a:p>
        </p:txBody>
      </p:sp>
      <p:sp>
        <p:nvSpPr>
          <p:cNvPr id="406" name="Google Shape;406;p19"/>
          <p:cNvSpPr txBox="1"/>
          <p:nvPr/>
        </p:nvSpPr>
        <p:spPr>
          <a:xfrm>
            <a:off x="1027809" y="6978849"/>
            <a:ext cx="697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If a vertical line, drawn anywhere on the graph, can touch the graph only </a:t>
            </a:r>
            <a:r>
              <a:rPr b="0" i="0" lang="en-US" sz="3600" u="sng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once</a:t>
            </a:r>
            <a:r>
              <a:rPr b="0" i="0" lang="en-US" sz="3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, then it is</a:t>
            </a:r>
            <a:r>
              <a:rPr b="1" i="0" lang="en-US" sz="3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b="0" i="0" lang="en-US" sz="3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a</a:t>
            </a:r>
            <a:r>
              <a:rPr b="1" i="0" lang="en-US" sz="3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b="1" i="0" lang="en-US" sz="3600" u="none" cap="none" strike="noStrike">
                <a:solidFill>
                  <a:srgbClr val="FCB295"/>
                </a:solidFill>
                <a:latin typeface="NTR"/>
                <a:ea typeface="NTR"/>
                <a:cs typeface="NTR"/>
                <a:sym typeface="NTR"/>
              </a:rPr>
              <a:t>function</a:t>
            </a:r>
            <a:r>
              <a:rPr b="1" i="0" lang="en-US" sz="3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.</a:t>
            </a:r>
            <a:endParaRPr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11043273" y="7039534"/>
            <a:ext cx="190500" cy="190500"/>
            <a:chOff x="0" y="0"/>
            <a:chExt cx="812800" cy="812800"/>
          </a:xfrm>
        </p:grpSpPr>
        <p:sp>
          <p:nvSpPr>
            <p:cNvPr id="408" name="Google Shape;408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5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0" name="Google Shape;410;p19"/>
          <p:cNvCxnSpPr/>
          <p:nvPr/>
        </p:nvCxnSpPr>
        <p:spPr>
          <a:xfrm rot="10800000">
            <a:off x="11138523" y="1738776"/>
            <a:ext cx="0" cy="6808919"/>
          </a:xfrm>
          <a:prstGeom prst="straightConnector1">
            <a:avLst/>
          </a:prstGeom>
          <a:noFill/>
          <a:ln cap="rnd" cmpd="sng" w="57150">
            <a:solidFill>
              <a:srgbClr val="9F5B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1" name="Google Shape;411;p19"/>
          <p:cNvCxnSpPr/>
          <p:nvPr/>
        </p:nvCxnSpPr>
        <p:spPr>
          <a:xfrm flipH="1" rot="10800000">
            <a:off x="10365014" y="3213379"/>
            <a:ext cx="4479238" cy="4699533"/>
          </a:xfrm>
          <a:prstGeom prst="straightConnector1">
            <a:avLst/>
          </a:prstGeom>
          <a:noFill/>
          <a:ln cap="flat" cmpd="sng" w="57150">
            <a:solidFill>
              <a:srgbClr val="EA863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2" name="Google Shape;412;p19"/>
          <p:cNvSpPr/>
          <p:nvPr/>
        </p:nvSpPr>
        <p:spPr>
          <a:xfrm flipH="1">
            <a:off x="8006704" y="0"/>
            <a:ext cx="5039851" cy="3792488"/>
          </a:xfrm>
          <a:custGeom>
            <a:rect b="b" l="l" r="r" t="t"/>
            <a:pathLst>
              <a:path extrusionOk="0" h="3792488" w="5039851">
                <a:moveTo>
                  <a:pt x="5039851" y="0"/>
                </a:moveTo>
                <a:lnTo>
                  <a:pt x="0" y="0"/>
                </a:lnTo>
                <a:lnTo>
                  <a:pt x="0" y="3792488"/>
                </a:lnTo>
                <a:lnTo>
                  <a:pt x="5039851" y="3792488"/>
                </a:lnTo>
                <a:lnTo>
                  <a:pt x="503985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p19"/>
          <p:cNvSpPr/>
          <p:nvPr/>
        </p:nvSpPr>
        <p:spPr>
          <a:xfrm rot="4955683">
            <a:off x="13469883" y="5026416"/>
            <a:ext cx="7315200" cy="1082588"/>
          </a:xfrm>
          <a:custGeom>
            <a:rect b="b" l="l" r="r" t="t"/>
            <a:pathLst>
              <a:path extrusionOk="0" h="1082588" w="7315200">
                <a:moveTo>
                  <a:pt x="0" y="0"/>
                </a:moveTo>
                <a:lnTo>
                  <a:pt x="7315200" y="0"/>
                </a:lnTo>
                <a:lnTo>
                  <a:pt x="7315200" y="1082588"/>
                </a:lnTo>
                <a:lnTo>
                  <a:pt x="0" y="1082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19"/>
          <p:cNvSpPr/>
          <p:nvPr/>
        </p:nvSpPr>
        <p:spPr>
          <a:xfrm rot="-955411">
            <a:off x="8571146" y="8800906"/>
            <a:ext cx="503533" cy="575766"/>
          </a:xfrm>
          <a:custGeom>
            <a:rect b="b" l="l" r="r" t="t"/>
            <a:pathLst>
              <a:path extrusionOk="0" h="575766" w="503533">
                <a:moveTo>
                  <a:pt x="0" y="0"/>
                </a:moveTo>
                <a:lnTo>
                  <a:pt x="503533" y="0"/>
                </a:lnTo>
                <a:lnTo>
                  <a:pt x="503533" y="575765"/>
                </a:lnTo>
                <a:lnTo>
                  <a:pt x="0" y="5757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19"/>
          <p:cNvSpPr/>
          <p:nvPr/>
        </p:nvSpPr>
        <p:spPr>
          <a:xfrm rot="827264">
            <a:off x="536118" y="765656"/>
            <a:ext cx="436176" cy="526089"/>
          </a:xfrm>
          <a:custGeom>
            <a:rect b="b" l="l" r="r" t="t"/>
            <a:pathLst>
              <a:path extrusionOk="0" h="526089" w="436176">
                <a:moveTo>
                  <a:pt x="0" y="0"/>
                </a:moveTo>
                <a:lnTo>
                  <a:pt x="436176" y="0"/>
                </a:lnTo>
                <a:lnTo>
                  <a:pt x="436176" y="526088"/>
                </a:lnTo>
                <a:lnTo>
                  <a:pt x="0" y="526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19"/>
          <p:cNvSpPr/>
          <p:nvPr/>
        </p:nvSpPr>
        <p:spPr>
          <a:xfrm rot="-955411">
            <a:off x="17450715" y="5081657"/>
            <a:ext cx="503533" cy="575766"/>
          </a:xfrm>
          <a:custGeom>
            <a:rect b="b" l="l" r="r" t="t"/>
            <a:pathLst>
              <a:path extrusionOk="0" h="575766" w="503533">
                <a:moveTo>
                  <a:pt x="0" y="0"/>
                </a:moveTo>
                <a:lnTo>
                  <a:pt x="503533" y="0"/>
                </a:lnTo>
                <a:lnTo>
                  <a:pt x="503533" y="575766"/>
                </a:lnTo>
                <a:lnTo>
                  <a:pt x="0" y="575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A80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"/>
          <p:cNvSpPr/>
          <p:nvPr/>
        </p:nvSpPr>
        <p:spPr>
          <a:xfrm>
            <a:off x="37596" y="0"/>
            <a:ext cx="18250404" cy="18250404"/>
          </a:xfrm>
          <a:custGeom>
            <a:rect b="b" l="l" r="r" t="t"/>
            <a:pathLst>
              <a:path extrusionOk="0" h="18250404" w="18250404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22" name="Google Shape;422;p20"/>
          <p:cNvGrpSpPr/>
          <p:nvPr/>
        </p:nvGrpSpPr>
        <p:grpSpPr>
          <a:xfrm>
            <a:off x="9447995" y="2299206"/>
            <a:ext cx="6809449" cy="5688588"/>
            <a:chOff x="0" y="12700"/>
            <a:chExt cx="9079265" cy="7584783"/>
          </a:xfrm>
        </p:grpSpPr>
        <p:cxnSp>
          <p:nvCxnSpPr>
            <p:cNvPr id="423" name="Google Shape;423;p20"/>
            <p:cNvCxnSpPr/>
            <p:nvPr/>
          </p:nvCxnSpPr>
          <p:spPr>
            <a:xfrm>
              <a:off x="0" y="3026293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4" name="Google Shape;424;p20"/>
            <p:cNvCxnSpPr/>
            <p:nvPr/>
          </p:nvCxnSpPr>
          <p:spPr>
            <a:xfrm>
              <a:off x="0" y="766098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0" y="12700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0" y="1519497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0" y="2272895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0" y="6844085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0" y="7597483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0" y="4583890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0" y="5337288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0" y="6090687"/>
              <a:ext cx="9079265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33" name="Google Shape;433;p20"/>
          <p:cNvGrpSpPr/>
          <p:nvPr/>
        </p:nvGrpSpPr>
        <p:grpSpPr>
          <a:xfrm>
            <a:off x="10008425" y="1738776"/>
            <a:ext cx="5688588" cy="6809449"/>
            <a:chOff x="12700" y="0"/>
            <a:chExt cx="7584783" cy="9079265"/>
          </a:xfrm>
        </p:grpSpPr>
        <p:cxnSp>
          <p:nvCxnSpPr>
            <p:cNvPr id="434" name="Google Shape;434;p20"/>
            <p:cNvCxnSpPr/>
            <p:nvPr/>
          </p:nvCxnSpPr>
          <p:spPr>
            <a:xfrm rot="10800000">
              <a:off x="3805092" y="0"/>
              <a:ext cx="0" cy="9079265"/>
            </a:xfrm>
            <a:prstGeom prst="straightConnector1">
              <a:avLst/>
            </a:prstGeom>
            <a:noFill/>
            <a:ln cap="rnd" cmpd="sng" w="76200">
              <a:solidFill>
                <a:srgbClr val="F6EEE3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35" name="Google Shape;435;p20"/>
            <p:cNvCxnSpPr/>
            <p:nvPr/>
          </p:nvCxnSpPr>
          <p:spPr>
            <a:xfrm rot="10800000">
              <a:off x="3026293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6" name="Google Shape;436;p20"/>
            <p:cNvCxnSpPr/>
            <p:nvPr/>
          </p:nvCxnSpPr>
          <p:spPr>
            <a:xfrm rot="10800000">
              <a:off x="766098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7" name="Google Shape;437;p20"/>
            <p:cNvCxnSpPr/>
            <p:nvPr/>
          </p:nvCxnSpPr>
          <p:spPr>
            <a:xfrm rot="10800000">
              <a:off x="12700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8" name="Google Shape;438;p20"/>
            <p:cNvCxnSpPr/>
            <p:nvPr/>
          </p:nvCxnSpPr>
          <p:spPr>
            <a:xfrm rot="10800000">
              <a:off x="1519497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9" name="Google Shape;439;p20"/>
            <p:cNvCxnSpPr/>
            <p:nvPr/>
          </p:nvCxnSpPr>
          <p:spPr>
            <a:xfrm rot="10800000">
              <a:off x="2272895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0" name="Google Shape;440;p20"/>
            <p:cNvCxnSpPr/>
            <p:nvPr/>
          </p:nvCxnSpPr>
          <p:spPr>
            <a:xfrm rot="10800000">
              <a:off x="6844085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1" name="Google Shape;441;p20"/>
            <p:cNvCxnSpPr/>
            <p:nvPr/>
          </p:nvCxnSpPr>
          <p:spPr>
            <a:xfrm rot="10800000">
              <a:off x="7597483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2" name="Google Shape;442;p20"/>
            <p:cNvCxnSpPr/>
            <p:nvPr/>
          </p:nvCxnSpPr>
          <p:spPr>
            <a:xfrm rot="10800000">
              <a:off x="4583890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3" name="Google Shape;443;p20"/>
            <p:cNvCxnSpPr/>
            <p:nvPr/>
          </p:nvCxnSpPr>
          <p:spPr>
            <a:xfrm rot="10800000">
              <a:off x="5337288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4" name="Google Shape;444;p20"/>
            <p:cNvCxnSpPr/>
            <p:nvPr/>
          </p:nvCxnSpPr>
          <p:spPr>
            <a:xfrm rot="10800000">
              <a:off x="6090687" y="0"/>
              <a:ext cx="0" cy="9079265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445" name="Google Shape;445;p20"/>
          <p:cNvCxnSpPr/>
          <p:nvPr/>
        </p:nvCxnSpPr>
        <p:spPr>
          <a:xfrm>
            <a:off x="9447995" y="5143500"/>
            <a:ext cx="6809449" cy="0"/>
          </a:xfrm>
          <a:prstGeom prst="straightConnector1">
            <a:avLst/>
          </a:prstGeom>
          <a:noFill/>
          <a:ln cap="rnd" cmpd="sng" w="57150">
            <a:solidFill>
              <a:srgbClr val="F6EEE3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446" name="Google Shape;446;p20"/>
          <p:cNvGrpSpPr/>
          <p:nvPr/>
        </p:nvGrpSpPr>
        <p:grpSpPr>
          <a:xfrm>
            <a:off x="15550963" y="5100450"/>
            <a:ext cx="292099" cy="467260"/>
            <a:chOff x="0" y="-19050"/>
            <a:chExt cx="76932" cy="123065"/>
          </a:xfrm>
        </p:grpSpPr>
        <p:sp>
          <p:nvSpPr>
            <p:cNvPr id="447" name="Google Shape;447;p20"/>
            <p:cNvSpPr/>
            <p:nvPr/>
          </p:nvSpPr>
          <p:spPr>
            <a:xfrm>
              <a:off x="0" y="0"/>
              <a:ext cx="76932" cy="104015"/>
            </a:xfrm>
            <a:custGeom>
              <a:rect b="b" l="l" r="r" t="t"/>
              <a:pathLst>
                <a:path extrusionOk="0" h="104015" w="76932">
                  <a:moveTo>
                    <a:pt x="0" y="0"/>
                  </a:moveTo>
                  <a:lnTo>
                    <a:pt x="76932" y="0"/>
                  </a:lnTo>
                  <a:lnTo>
                    <a:pt x="76932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448" name="Google Shape;448;p20"/>
            <p:cNvSpPr txBox="1"/>
            <p:nvPr/>
          </p:nvSpPr>
          <p:spPr>
            <a:xfrm>
              <a:off x="0" y="-19050"/>
              <a:ext cx="76932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5</a:t>
              </a:r>
              <a:endParaRPr/>
            </a:p>
          </p:txBody>
        </p:sp>
      </p:grpSp>
      <p:grpSp>
        <p:nvGrpSpPr>
          <p:cNvPr id="449" name="Google Shape;449;p20"/>
          <p:cNvGrpSpPr/>
          <p:nvPr/>
        </p:nvGrpSpPr>
        <p:grpSpPr>
          <a:xfrm>
            <a:off x="12435623" y="1995175"/>
            <a:ext cx="292099" cy="6188154"/>
            <a:chOff x="0" y="-144661"/>
            <a:chExt cx="389466" cy="8250872"/>
          </a:xfrm>
        </p:grpSpPr>
        <p:grpSp>
          <p:nvGrpSpPr>
            <p:cNvPr id="450" name="Google Shape;450;p20"/>
            <p:cNvGrpSpPr/>
            <p:nvPr/>
          </p:nvGrpSpPr>
          <p:grpSpPr>
            <a:xfrm>
              <a:off x="0" y="608737"/>
              <a:ext cx="389466" cy="666089"/>
              <a:chOff x="0" y="-28575"/>
              <a:chExt cx="76932" cy="131573"/>
            </a:xfrm>
          </p:grpSpPr>
          <p:sp>
            <p:nvSpPr>
              <p:cNvPr id="451" name="Google Shape;451;p20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452" name="Google Shape;452;p20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/>
              </a:p>
            </p:txBody>
          </p:sp>
        </p:grpSp>
        <p:grpSp>
          <p:nvGrpSpPr>
            <p:cNvPr id="453" name="Google Shape;453;p20"/>
            <p:cNvGrpSpPr/>
            <p:nvPr/>
          </p:nvGrpSpPr>
          <p:grpSpPr>
            <a:xfrm>
              <a:off x="0" y="-144661"/>
              <a:ext cx="389466" cy="666089"/>
              <a:chOff x="0" y="-28575"/>
              <a:chExt cx="76932" cy="131573"/>
            </a:xfrm>
          </p:grpSpPr>
          <p:sp>
            <p:nvSpPr>
              <p:cNvPr id="454" name="Google Shape;454;p20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455" name="Google Shape;455;p20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/>
              </a:p>
            </p:txBody>
          </p:sp>
        </p:grpSp>
        <p:grpSp>
          <p:nvGrpSpPr>
            <p:cNvPr id="456" name="Google Shape;456;p20"/>
            <p:cNvGrpSpPr/>
            <p:nvPr/>
          </p:nvGrpSpPr>
          <p:grpSpPr>
            <a:xfrm>
              <a:off x="0" y="2868932"/>
              <a:ext cx="389466" cy="666089"/>
              <a:chOff x="0" y="-28575"/>
              <a:chExt cx="76932" cy="131573"/>
            </a:xfrm>
          </p:grpSpPr>
          <p:sp>
            <p:nvSpPr>
              <p:cNvPr id="457" name="Google Shape;457;p20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458" name="Google Shape;458;p20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</p:grpSp>
        <p:grpSp>
          <p:nvGrpSpPr>
            <p:cNvPr id="459" name="Google Shape;459;p20"/>
            <p:cNvGrpSpPr/>
            <p:nvPr/>
          </p:nvGrpSpPr>
          <p:grpSpPr>
            <a:xfrm>
              <a:off x="0" y="5276368"/>
              <a:ext cx="389466" cy="569648"/>
              <a:chOff x="0" y="-9525"/>
              <a:chExt cx="76932" cy="112523"/>
            </a:xfrm>
          </p:grpSpPr>
          <p:sp>
            <p:nvSpPr>
              <p:cNvPr id="460" name="Google Shape;460;p20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461" name="Google Shape;461;p20"/>
              <p:cNvSpPr txBox="1"/>
              <p:nvPr/>
            </p:nvSpPr>
            <p:spPr>
              <a:xfrm>
                <a:off x="0" y="-9525"/>
                <a:ext cx="76932" cy="112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5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-2</a:t>
                </a:r>
                <a:endParaRPr/>
              </a:p>
            </p:txBody>
          </p:sp>
        </p:grpSp>
        <p:grpSp>
          <p:nvGrpSpPr>
            <p:cNvPr id="462" name="Google Shape;462;p20"/>
            <p:cNvGrpSpPr/>
            <p:nvPr/>
          </p:nvGrpSpPr>
          <p:grpSpPr>
            <a:xfrm>
              <a:off x="0" y="6029767"/>
              <a:ext cx="389466" cy="569648"/>
              <a:chOff x="0" y="-9525"/>
              <a:chExt cx="76932" cy="112523"/>
            </a:xfrm>
          </p:grpSpPr>
          <p:sp>
            <p:nvSpPr>
              <p:cNvPr id="463" name="Google Shape;463;p20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464" name="Google Shape;464;p20"/>
              <p:cNvSpPr txBox="1"/>
              <p:nvPr/>
            </p:nvSpPr>
            <p:spPr>
              <a:xfrm>
                <a:off x="0" y="-9525"/>
                <a:ext cx="76932" cy="112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5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-3</a:t>
                </a:r>
                <a:endParaRPr/>
              </a:p>
            </p:txBody>
          </p:sp>
        </p:grpSp>
        <p:grpSp>
          <p:nvGrpSpPr>
            <p:cNvPr id="465" name="Google Shape;465;p20"/>
            <p:cNvGrpSpPr/>
            <p:nvPr/>
          </p:nvGrpSpPr>
          <p:grpSpPr>
            <a:xfrm>
              <a:off x="0" y="2115534"/>
              <a:ext cx="389466" cy="666089"/>
              <a:chOff x="0" y="-28575"/>
              <a:chExt cx="76932" cy="131573"/>
            </a:xfrm>
          </p:grpSpPr>
          <p:sp>
            <p:nvSpPr>
              <p:cNvPr id="466" name="Google Shape;466;p20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467" name="Google Shape;467;p20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</p:grpSp>
        <p:grpSp>
          <p:nvGrpSpPr>
            <p:cNvPr id="468" name="Google Shape;468;p20"/>
            <p:cNvGrpSpPr/>
            <p:nvPr/>
          </p:nvGrpSpPr>
          <p:grpSpPr>
            <a:xfrm>
              <a:off x="0" y="4426529"/>
              <a:ext cx="389466" cy="666089"/>
              <a:chOff x="0" y="-28575"/>
              <a:chExt cx="76932" cy="131573"/>
            </a:xfrm>
          </p:grpSpPr>
          <p:sp>
            <p:nvSpPr>
              <p:cNvPr id="469" name="Google Shape;469;p20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470" name="Google Shape;470;p20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-1</a:t>
                </a:r>
                <a:endParaRPr/>
              </a:p>
            </p:txBody>
          </p:sp>
        </p:grpSp>
        <p:grpSp>
          <p:nvGrpSpPr>
            <p:cNvPr id="471" name="Google Shape;471;p20"/>
            <p:cNvGrpSpPr/>
            <p:nvPr/>
          </p:nvGrpSpPr>
          <p:grpSpPr>
            <a:xfrm>
              <a:off x="0" y="1362136"/>
              <a:ext cx="389466" cy="666089"/>
              <a:chOff x="0" y="-28575"/>
              <a:chExt cx="76932" cy="131573"/>
            </a:xfrm>
          </p:grpSpPr>
          <p:sp>
            <p:nvSpPr>
              <p:cNvPr id="472" name="Google Shape;472;p20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473" name="Google Shape;473;p20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</p:grpSp>
        <p:grpSp>
          <p:nvGrpSpPr>
            <p:cNvPr id="474" name="Google Shape;474;p20"/>
            <p:cNvGrpSpPr/>
            <p:nvPr/>
          </p:nvGrpSpPr>
          <p:grpSpPr>
            <a:xfrm>
              <a:off x="0" y="6783165"/>
              <a:ext cx="389466" cy="569648"/>
              <a:chOff x="0" y="-9525"/>
              <a:chExt cx="76932" cy="112523"/>
            </a:xfrm>
          </p:grpSpPr>
          <p:sp>
            <p:nvSpPr>
              <p:cNvPr id="475" name="Google Shape;475;p20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476" name="Google Shape;476;p20"/>
              <p:cNvSpPr txBox="1"/>
              <p:nvPr/>
            </p:nvSpPr>
            <p:spPr>
              <a:xfrm>
                <a:off x="0" y="-9525"/>
                <a:ext cx="76932" cy="112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5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-4</a:t>
                </a:r>
                <a:endParaRPr/>
              </a:p>
            </p:txBody>
          </p:sp>
        </p:grpSp>
        <p:grpSp>
          <p:nvGrpSpPr>
            <p:cNvPr id="477" name="Google Shape;477;p20"/>
            <p:cNvGrpSpPr/>
            <p:nvPr/>
          </p:nvGrpSpPr>
          <p:grpSpPr>
            <a:xfrm>
              <a:off x="0" y="7536563"/>
              <a:ext cx="389466" cy="569648"/>
              <a:chOff x="0" y="-9525"/>
              <a:chExt cx="76932" cy="112523"/>
            </a:xfrm>
          </p:grpSpPr>
          <p:sp>
            <p:nvSpPr>
              <p:cNvPr id="478" name="Google Shape;478;p20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479" name="Google Shape;479;p20"/>
              <p:cNvSpPr txBox="1"/>
              <p:nvPr/>
            </p:nvSpPr>
            <p:spPr>
              <a:xfrm>
                <a:off x="0" y="-9525"/>
                <a:ext cx="76932" cy="112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599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-5</a:t>
                </a:r>
                <a:endParaRPr/>
              </a:p>
            </p:txBody>
          </p:sp>
        </p:grpSp>
      </p:grpSp>
      <p:grpSp>
        <p:nvGrpSpPr>
          <p:cNvPr id="480" name="Google Shape;480;p20"/>
          <p:cNvGrpSpPr/>
          <p:nvPr/>
        </p:nvGrpSpPr>
        <p:grpSpPr>
          <a:xfrm>
            <a:off x="13290768" y="5100450"/>
            <a:ext cx="292099" cy="467260"/>
            <a:chOff x="0" y="-19050"/>
            <a:chExt cx="76932" cy="123065"/>
          </a:xfrm>
        </p:grpSpPr>
        <p:sp>
          <p:nvSpPr>
            <p:cNvPr id="481" name="Google Shape;481;p20"/>
            <p:cNvSpPr/>
            <p:nvPr/>
          </p:nvSpPr>
          <p:spPr>
            <a:xfrm>
              <a:off x="0" y="0"/>
              <a:ext cx="76932" cy="104015"/>
            </a:xfrm>
            <a:custGeom>
              <a:rect b="b" l="l" r="r" t="t"/>
              <a:pathLst>
                <a:path extrusionOk="0" h="104015" w="76932">
                  <a:moveTo>
                    <a:pt x="0" y="0"/>
                  </a:moveTo>
                  <a:lnTo>
                    <a:pt x="76932" y="0"/>
                  </a:lnTo>
                  <a:lnTo>
                    <a:pt x="76932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482" name="Google Shape;482;p20"/>
            <p:cNvSpPr txBox="1"/>
            <p:nvPr/>
          </p:nvSpPr>
          <p:spPr>
            <a:xfrm>
              <a:off x="0" y="-19050"/>
              <a:ext cx="76932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1</a:t>
              </a:r>
              <a:endParaRPr/>
            </a:p>
          </p:txBody>
        </p:sp>
      </p:grpSp>
      <p:grpSp>
        <p:nvGrpSpPr>
          <p:cNvPr id="483" name="Google Shape;483;p20"/>
          <p:cNvGrpSpPr/>
          <p:nvPr/>
        </p:nvGrpSpPr>
        <p:grpSpPr>
          <a:xfrm>
            <a:off x="13855817" y="5100450"/>
            <a:ext cx="292099" cy="467260"/>
            <a:chOff x="0" y="-19050"/>
            <a:chExt cx="76932" cy="123065"/>
          </a:xfrm>
        </p:grpSpPr>
        <p:sp>
          <p:nvSpPr>
            <p:cNvPr id="484" name="Google Shape;484;p20"/>
            <p:cNvSpPr/>
            <p:nvPr/>
          </p:nvSpPr>
          <p:spPr>
            <a:xfrm>
              <a:off x="0" y="0"/>
              <a:ext cx="76932" cy="104015"/>
            </a:xfrm>
            <a:custGeom>
              <a:rect b="b" l="l" r="r" t="t"/>
              <a:pathLst>
                <a:path extrusionOk="0" h="104015" w="76932">
                  <a:moveTo>
                    <a:pt x="0" y="0"/>
                  </a:moveTo>
                  <a:lnTo>
                    <a:pt x="76932" y="0"/>
                  </a:lnTo>
                  <a:lnTo>
                    <a:pt x="76932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485" name="Google Shape;485;p20"/>
            <p:cNvSpPr txBox="1"/>
            <p:nvPr/>
          </p:nvSpPr>
          <p:spPr>
            <a:xfrm>
              <a:off x="0" y="-19050"/>
              <a:ext cx="76932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2</a:t>
              </a:r>
              <a:endParaRPr/>
            </a:p>
          </p:txBody>
        </p:sp>
      </p:grpSp>
      <p:grpSp>
        <p:nvGrpSpPr>
          <p:cNvPr id="486" name="Google Shape;486;p20"/>
          <p:cNvGrpSpPr/>
          <p:nvPr/>
        </p:nvGrpSpPr>
        <p:grpSpPr>
          <a:xfrm>
            <a:off x="14420866" y="5100450"/>
            <a:ext cx="292099" cy="467260"/>
            <a:chOff x="0" y="-19050"/>
            <a:chExt cx="76932" cy="123065"/>
          </a:xfrm>
        </p:grpSpPr>
        <p:sp>
          <p:nvSpPr>
            <p:cNvPr id="487" name="Google Shape;487;p20"/>
            <p:cNvSpPr/>
            <p:nvPr/>
          </p:nvSpPr>
          <p:spPr>
            <a:xfrm>
              <a:off x="0" y="0"/>
              <a:ext cx="76932" cy="104015"/>
            </a:xfrm>
            <a:custGeom>
              <a:rect b="b" l="l" r="r" t="t"/>
              <a:pathLst>
                <a:path extrusionOk="0" h="104015" w="76932">
                  <a:moveTo>
                    <a:pt x="0" y="0"/>
                  </a:moveTo>
                  <a:lnTo>
                    <a:pt x="76932" y="0"/>
                  </a:lnTo>
                  <a:lnTo>
                    <a:pt x="76932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488" name="Google Shape;488;p20"/>
            <p:cNvSpPr txBox="1"/>
            <p:nvPr/>
          </p:nvSpPr>
          <p:spPr>
            <a:xfrm>
              <a:off x="0" y="-19050"/>
              <a:ext cx="76932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3</a:t>
              </a:r>
              <a:endParaRPr/>
            </a:p>
          </p:txBody>
        </p:sp>
      </p:grpSp>
      <p:grpSp>
        <p:nvGrpSpPr>
          <p:cNvPr id="489" name="Google Shape;489;p20"/>
          <p:cNvGrpSpPr/>
          <p:nvPr/>
        </p:nvGrpSpPr>
        <p:grpSpPr>
          <a:xfrm>
            <a:off x="14985915" y="5100450"/>
            <a:ext cx="292099" cy="467260"/>
            <a:chOff x="0" y="-19050"/>
            <a:chExt cx="76932" cy="123065"/>
          </a:xfrm>
        </p:grpSpPr>
        <p:sp>
          <p:nvSpPr>
            <p:cNvPr id="490" name="Google Shape;490;p20"/>
            <p:cNvSpPr/>
            <p:nvPr/>
          </p:nvSpPr>
          <p:spPr>
            <a:xfrm>
              <a:off x="0" y="0"/>
              <a:ext cx="76932" cy="104015"/>
            </a:xfrm>
            <a:custGeom>
              <a:rect b="b" l="l" r="r" t="t"/>
              <a:pathLst>
                <a:path extrusionOk="0" h="104015" w="76932">
                  <a:moveTo>
                    <a:pt x="0" y="0"/>
                  </a:moveTo>
                  <a:lnTo>
                    <a:pt x="76932" y="0"/>
                  </a:lnTo>
                  <a:lnTo>
                    <a:pt x="76932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491" name="Google Shape;491;p20"/>
            <p:cNvSpPr txBox="1"/>
            <p:nvPr/>
          </p:nvSpPr>
          <p:spPr>
            <a:xfrm>
              <a:off x="0" y="-19050"/>
              <a:ext cx="76932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4</a:t>
              </a:r>
              <a:endParaRPr/>
            </a:p>
          </p:txBody>
        </p:sp>
      </p:grpSp>
      <p:grpSp>
        <p:nvGrpSpPr>
          <p:cNvPr id="492" name="Google Shape;492;p20"/>
          <p:cNvGrpSpPr/>
          <p:nvPr/>
        </p:nvGrpSpPr>
        <p:grpSpPr>
          <a:xfrm>
            <a:off x="12049646" y="5100450"/>
            <a:ext cx="365024" cy="467260"/>
            <a:chOff x="0" y="-19050"/>
            <a:chExt cx="96138" cy="123065"/>
          </a:xfrm>
        </p:grpSpPr>
        <p:sp>
          <p:nvSpPr>
            <p:cNvPr id="493" name="Google Shape;493;p20"/>
            <p:cNvSpPr/>
            <p:nvPr/>
          </p:nvSpPr>
          <p:spPr>
            <a:xfrm>
              <a:off x="0" y="0"/>
              <a:ext cx="96138" cy="104015"/>
            </a:xfrm>
            <a:custGeom>
              <a:rect b="b" l="l" r="r" t="t"/>
              <a:pathLst>
                <a:path extrusionOk="0" h="104015" w="96138">
                  <a:moveTo>
                    <a:pt x="0" y="0"/>
                  </a:moveTo>
                  <a:lnTo>
                    <a:pt x="96138" y="0"/>
                  </a:lnTo>
                  <a:lnTo>
                    <a:pt x="96138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494" name="Google Shape;494;p20"/>
            <p:cNvSpPr txBox="1"/>
            <p:nvPr/>
          </p:nvSpPr>
          <p:spPr>
            <a:xfrm>
              <a:off x="0" y="-19050"/>
              <a:ext cx="96138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-1</a:t>
              </a:r>
              <a:endParaRPr/>
            </a:p>
          </p:txBody>
        </p:sp>
      </p:grpSp>
      <p:grpSp>
        <p:nvGrpSpPr>
          <p:cNvPr id="495" name="Google Shape;495;p20"/>
          <p:cNvGrpSpPr/>
          <p:nvPr/>
        </p:nvGrpSpPr>
        <p:grpSpPr>
          <a:xfrm>
            <a:off x="11484598" y="5099745"/>
            <a:ext cx="365024" cy="467260"/>
            <a:chOff x="0" y="-19050"/>
            <a:chExt cx="96138" cy="123065"/>
          </a:xfrm>
        </p:grpSpPr>
        <p:sp>
          <p:nvSpPr>
            <p:cNvPr id="496" name="Google Shape;496;p20"/>
            <p:cNvSpPr/>
            <p:nvPr/>
          </p:nvSpPr>
          <p:spPr>
            <a:xfrm>
              <a:off x="0" y="0"/>
              <a:ext cx="96138" cy="104015"/>
            </a:xfrm>
            <a:custGeom>
              <a:rect b="b" l="l" r="r" t="t"/>
              <a:pathLst>
                <a:path extrusionOk="0" h="104015" w="96138">
                  <a:moveTo>
                    <a:pt x="0" y="0"/>
                  </a:moveTo>
                  <a:lnTo>
                    <a:pt x="96138" y="0"/>
                  </a:lnTo>
                  <a:lnTo>
                    <a:pt x="96138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497" name="Google Shape;497;p20"/>
            <p:cNvSpPr txBox="1"/>
            <p:nvPr/>
          </p:nvSpPr>
          <p:spPr>
            <a:xfrm>
              <a:off x="0" y="-19050"/>
              <a:ext cx="96138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-2</a:t>
              </a:r>
              <a:endParaRPr/>
            </a:p>
          </p:txBody>
        </p:sp>
      </p:grpSp>
      <p:grpSp>
        <p:nvGrpSpPr>
          <p:cNvPr id="498" name="Google Shape;498;p20"/>
          <p:cNvGrpSpPr/>
          <p:nvPr/>
        </p:nvGrpSpPr>
        <p:grpSpPr>
          <a:xfrm>
            <a:off x="10919549" y="5099745"/>
            <a:ext cx="365024" cy="467260"/>
            <a:chOff x="0" y="-19050"/>
            <a:chExt cx="96138" cy="123065"/>
          </a:xfrm>
        </p:grpSpPr>
        <p:sp>
          <p:nvSpPr>
            <p:cNvPr id="499" name="Google Shape;499;p20"/>
            <p:cNvSpPr/>
            <p:nvPr/>
          </p:nvSpPr>
          <p:spPr>
            <a:xfrm>
              <a:off x="0" y="0"/>
              <a:ext cx="96138" cy="104015"/>
            </a:xfrm>
            <a:custGeom>
              <a:rect b="b" l="l" r="r" t="t"/>
              <a:pathLst>
                <a:path extrusionOk="0" h="104015" w="96138">
                  <a:moveTo>
                    <a:pt x="0" y="0"/>
                  </a:moveTo>
                  <a:lnTo>
                    <a:pt x="96138" y="0"/>
                  </a:lnTo>
                  <a:lnTo>
                    <a:pt x="96138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500" name="Google Shape;500;p20"/>
            <p:cNvSpPr txBox="1"/>
            <p:nvPr/>
          </p:nvSpPr>
          <p:spPr>
            <a:xfrm>
              <a:off x="0" y="-19050"/>
              <a:ext cx="96138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-3</a:t>
              </a:r>
              <a:endParaRPr/>
            </a:p>
          </p:txBody>
        </p:sp>
      </p:grpSp>
      <p:grpSp>
        <p:nvGrpSpPr>
          <p:cNvPr id="501" name="Google Shape;501;p20"/>
          <p:cNvGrpSpPr/>
          <p:nvPr/>
        </p:nvGrpSpPr>
        <p:grpSpPr>
          <a:xfrm>
            <a:off x="10351224" y="5099745"/>
            <a:ext cx="368299" cy="467260"/>
            <a:chOff x="0" y="-19050"/>
            <a:chExt cx="97001" cy="123065"/>
          </a:xfrm>
        </p:grpSpPr>
        <p:sp>
          <p:nvSpPr>
            <p:cNvPr id="502" name="Google Shape;502;p20"/>
            <p:cNvSpPr/>
            <p:nvPr/>
          </p:nvSpPr>
          <p:spPr>
            <a:xfrm>
              <a:off x="0" y="0"/>
              <a:ext cx="97001" cy="104015"/>
            </a:xfrm>
            <a:custGeom>
              <a:rect b="b" l="l" r="r" t="t"/>
              <a:pathLst>
                <a:path extrusionOk="0" h="104015" w="97001">
                  <a:moveTo>
                    <a:pt x="0" y="0"/>
                  </a:moveTo>
                  <a:lnTo>
                    <a:pt x="97001" y="0"/>
                  </a:lnTo>
                  <a:lnTo>
                    <a:pt x="97001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503" name="Google Shape;503;p20"/>
            <p:cNvSpPr txBox="1"/>
            <p:nvPr/>
          </p:nvSpPr>
          <p:spPr>
            <a:xfrm>
              <a:off x="0" y="-19050"/>
              <a:ext cx="97001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-4</a:t>
              </a:r>
              <a:endParaRPr/>
            </a:p>
          </p:txBody>
        </p:sp>
      </p:grpSp>
      <p:grpSp>
        <p:nvGrpSpPr>
          <p:cNvPr id="504" name="Google Shape;504;p20"/>
          <p:cNvGrpSpPr/>
          <p:nvPr/>
        </p:nvGrpSpPr>
        <p:grpSpPr>
          <a:xfrm>
            <a:off x="10558056" y="2878116"/>
            <a:ext cx="4589327" cy="4589327"/>
            <a:chOff x="0" y="0"/>
            <a:chExt cx="812800" cy="812800"/>
          </a:xfrm>
        </p:grpSpPr>
        <p:sp>
          <p:nvSpPr>
            <p:cNvPr id="505" name="Google Shape;505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86C9C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7" name="Google Shape;507;p20"/>
          <p:cNvGrpSpPr/>
          <p:nvPr/>
        </p:nvGrpSpPr>
        <p:grpSpPr>
          <a:xfrm>
            <a:off x="11006811" y="1739305"/>
            <a:ext cx="190500" cy="6808919"/>
            <a:chOff x="0" y="0"/>
            <a:chExt cx="254000" cy="9078559"/>
          </a:xfrm>
        </p:grpSpPr>
        <p:cxnSp>
          <p:nvCxnSpPr>
            <p:cNvPr id="508" name="Google Shape;508;p20"/>
            <p:cNvCxnSpPr/>
            <p:nvPr/>
          </p:nvCxnSpPr>
          <p:spPr>
            <a:xfrm rot="10800000">
              <a:off x="127000" y="0"/>
              <a:ext cx="0" cy="9078559"/>
            </a:xfrm>
            <a:prstGeom prst="straightConnector1">
              <a:avLst/>
            </a:prstGeom>
            <a:noFill/>
            <a:ln cap="rnd" cmpd="sng" w="76200">
              <a:solidFill>
                <a:srgbClr val="9F5B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509" name="Google Shape;509;p20"/>
            <p:cNvGrpSpPr/>
            <p:nvPr/>
          </p:nvGrpSpPr>
          <p:grpSpPr>
            <a:xfrm>
              <a:off x="0" y="6364254"/>
              <a:ext cx="254000" cy="254000"/>
              <a:chOff x="0" y="0"/>
              <a:chExt cx="812800" cy="812800"/>
            </a:xfrm>
          </p:grpSpPr>
          <p:sp>
            <p:nvSpPr>
              <p:cNvPr id="510" name="Google Shape;51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5B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2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2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2" name="Google Shape;512;p20"/>
            <p:cNvGrpSpPr/>
            <p:nvPr/>
          </p:nvGrpSpPr>
          <p:grpSpPr>
            <a:xfrm>
              <a:off x="0" y="2408072"/>
              <a:ext cx="254000" cy="254000"/>
              <a:chOff x="0" y="0"/>
              <a:chExt cx="812800" cy="812800"/>
            </a:xfrm>
          </p:grpSpPr>
          <p:sp>
            <p:nvSpPr>
              <p:cNvPr id="513" name="Google Shape;51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5B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2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2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5" name="Google Shape;515;p20"/>
          <p:cNvGrpSpPr/>
          <p:nvPr/>
        </p:nvGrpSpPr>
        <p:grpSpPr>
          <a:xfrm>
            <a:off x="9786176" y="5099745"/>
            <a:ext cx="368299" cy="467260"/>
            <a:chOff x="0" y="-19050"/>
            <a:chExt cx="97001" cy="123065"/>
          </a:xfrm>
        </p:grpSpPr>
        <p:sp>
          <p:nvSpPr>
            <p:cNvPr id="516" name="Google Shape;516;p20"/>
            <p:cNvSpPr/>
            <p:nvPr/>
          </p:nvSpPr>
          <p:spPr>
            <a:xfrm>
              <a:off x="0" y="0"/>
              <a:ext cx="97001" cy="104015"/>
            </a:xfrm>
            <a:custGeom>
              <a:rect b="b" l="l" r="r" t="t"/>
              <a:pathLst>
                <a:path extrusionOk="0" h="104015" w="97001">
                  <a:moveTo>
                    <a:pt x="0" y="0"/>
                  </a:moveTo>
                  <a:lnTo>
                    <a:pt x="97001" y="0"/>
                  </a:lnTo>
                  <a:lnTo>
                    <a:pt x="97001" y="104015"/>
                  </a:lnTo>
                  <a:lnTo>
                    <a:pt x="0" y="104015"/>
                  </a:lnTo>
                  <a:close/>
                </a:path>
              </a:pathLst>
            </a:custGeom>
            <a:solidFill>
              <a:srgbClr val="FCB295"/>
            </a:solidFill>
            <a:ln>
              <a:noFill/>
            </a:ln>
          </p:spPr>
        </p:sp>
        <p:sp>
          <p:nvSpPr>
            <p:cNvPr id="517" name="Google Shape;517;p20"/>
            <p:cNvSpPr txBox="1"/>
            <p:nvPr/>
          </p:nvSpPr>
          <p:spPr>
            <a:xfrm>
              <a:off x="0" y="-19050"/>
              <a:ext cx="97001" cy="12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3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99" u="none" cap="none" strike="noStrik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-5</a:t>
              </a:r>
              <a:endParaRPr/>
            </a:p>
          </p:txBody>
        </p:sp>
      </p:grpSp>
      <p:sp>
        <p:nvSpPr>
          <p:cNvPr id="518" name="Google Shape;518;p20"/>
          <p:cNvSpPr txBox="1"/>
          <p:nvPr/>
        </p:nvSpPr>
        <p:spPr>
          <a:xfrm>
            <a:off x="1027809" y="4879351"/>
            <a:ext cx="64104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If a vertical line, drawn anywhere on the graph, can touch the graph </a:t>
            </a:r>
            <a:r>
              <a:rPr b="0" i="0" lang="en-US" sz="3500" u="sng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more than once</a:t>
            </a:r>
            <a:r>
              <a:rPr b="0" i="0" lang="en-US" sz="35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, then the relation is </a:t>
            </a:r>
            <a:r>
              <a:rPr b="1" i="0" lang="en-US" sz="35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not a </a:t>
            </a:r>
            <a:r>
              <a:rPr b="1" i="0" lang="en-US" sz="3500" u="none" cap="none" strike="noStrike">
                <a:solidFill>
                  <a:srgbClr val="FCB295"/>
                </a:solidFill>
                <a:latin typeface="NTR"/>
                <a:ea typeface="NTR"/>
                <a:cs typeface="NTR"/>
                <a:sym typeface="NTR"/>
              </a:rPr>
              <a:t>function</a:t>
            </a:r>
            <a:r>
              <a:rPr b="1" i="0" lang="en-US" sz="35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.</a:t>
            </a:r>
            <a:endParaRPr/>
          </a:p>
        </p:txBody>
      </p:sp>
      <p:sp>
        <p:nvSpPr>
          <p:cNvPr id="519" name="Google Shape;519;p20"/>
          <p:cNvSpPr/>
          <p:nvPr/>
        </p:nvSpPr>
        <p:spPr>
          <a:xfrm rot="-6744989">
            <a:off x="15119861" y="205112"/>
            <a:ext cx="4357881" cy="1647175"/>
          </a:xfrm>
          <a:custGeom>
            <a:rect b="b" l="l" r="r" t="t"/>
            <a:pathLst>
              <a:path extrusionOk="0" h="1647175" w="4357881">
                <a:moveTo>
                  <a:pt x="0" y="0"/>
                </a:moveTo>
                <a:lnTo>
                  <a:pt x="4357881" y="0"/>
                </a:lnTo>
                <a:lnTo>
                  <a:pt x="4357881" y="1647176"/>
                </a:lnTo>
                <a:lnTo>
                  <a:pt x="0" y="1647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0" name="Google Shape;520;p20"/>
          <p:cNvSpPr/>
          <p:nvPr/>
        </p:nvSpPr>
        <p:spPr>
          <a:xfrm>
            <a:off x="16030388" y="-2375495"/>
            <a:ext cx="5396459" cy="4114800"/>
          </a:xfrm>
          <a:custGeom>
            <a:rect b="b" l="l" r="r" t="t"/>
            <a:pathLst>
              <a:path extrusionOk="0" h="4114800" w="5396459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1" name="Google Shape;521;p20"/>
          <p:cNvSpPr/>
          <p:nvPr/>
        </p:nvSpPr>
        <p:spPr>
          <a:xfrm rot="1072861">
            <a:off x="16719276" y="9013912"/>
            <a:ext cx="516975" cy="488776"/>
          </a:xfrm>
          <a:custGeom>
            <a:rect b="b" l="l" r="r" t="t"/>
            <a:pathLst>
              <a:path extrusionOk="0" h="488776" w="516975">
                <a:moveTo>
                  <a:pt x="0" y="0"/>
                </a:moveTo>
                <a:lnTo>
                  <a:pt x="516975" y="0"/>
                </a:lnTo>
                <a:lnTo>
                  <a:pt x="516975" y="488776"/>
                </a:lnTo>
                <a:lnTo>
                  <a:pt x="0" y="488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2" name="Google Shape;522;p20"/>
          <p:cNvSpPr/>
          <p:nvPr/>
        </p:nvSpPr>
        <p:spPr>
          <a:xfrm>
            <a:off x="6585665" y="520922"/>
            <a:ext cx="516975" cy="488776"/>
          </a:xfrm>
          <a:custGeom>
            <a:rect b="b" l="l" r="r" t="t"/>
            <a:pathLst>
              <a:path extrusionOk="0" h="488776" w="516975">
                <a:moveTo>
                  <a:pt x="0" y="0"/>
                </a:moveTo>
                <a:lnTo>
                  <a:pt x="516975" y="0"/>
                </a:lnTo>
                <a:lnTo>
                  <a:pt x="516975" y="488776"/>
                </a:lnTo>
                <a:lnTo>
                  <a:pt x="0" y="488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3" name="Google Shape;523;p20"/>
          <p:cNvSpPr/>
          <p:nvPr/>
        </p:nvSpPr>
        <p:spPr>
          <a:xfrm>
            <a:off x="7738417" y="597909"/>
            <a:ext cx="754674" cy="334801"/>
          </a:xfrm>
          <a:custGeom>
            <a:rect b="b" l="l" r="r" t="t"/>
            <a:pathLst>
              <a:path extrusionOk="0" h="334801" w="754674">
                <a:moveTo>
                  <a:pt x="0" y="0"/>
                </a:moveTo>
                <a:lnTo>
                  <a:pt x="754674" y="0"/>
                </a:lnTo>
                <a:lnTo>
                  <a:pt x="754674" y="334801"/>
                </a:lnTo>
                <a:lnTo>
                  <a:pt x="0" y="334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4" name="Google Shape;524;p20"/>
          <p:cNvSpPr/>
          <p:nvPr/>
        </p:nvSpPr>
        <p:spPr>
          <a:xfrm rot="1304833">
            <a:off x="9183536" y="451080"/>
            <a:ext cx="528918" cy="963261"/>
          </a:xfrm>
          <a:custGeom>
            <a:rect b="b" l="l" r="r" t="t"/>
            <a:pathLst>
              <a:path extrusionOk="0" h="963261" w="528918">
                <a:moveTo>
                  <a:pt x="0" y="0"/>
                </a:moveTo>
                <a:lnTo>
                  <a:pt x="528917" y="0"/>
                </a:lnTo>
                <a:lnTo>
                  <a:pt x="528917" y="963260"/>
                </a:lnTo>
                <a:lnTo>
                  <a:pt x="0" y="9632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5" name="Google Shape;525;p20"/>
          <p:cNvSpPr/>
          <p:nvPr/>
        </p:nvSpPr>
        <p:spPr>
          <a:xfrm>
            <a:off x="-1052737" y="-821544"/>
            <a:ext cx="7315200" cy="2560320"/>
          </a:xfrm>
          <a:custGeom>
            <a:rect b="b" l="l" r="r" t="t"/>
            <a:pathLst>
              <a:path extrusionOk="0" h="2560320" w="7315200">
                <a:moveTo>
                  <a:pt x="0" y="0"/>
                </a:moveTo>
                <a:lnTo>
                  <a:pt x="7315200" y="0"/>
                </a:lnTo>
                <a:lnTo>
                  <a:pt x="7315200" y="2560320"/>
                </a:lnTo>
                <a:lnTo>
                  <a:pt x="0" y="2560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6" name="Google Shape;526;p20"/>
          <p:cNvSpPr txBox="1"/>
          <p:nvPr/>
        </p:nvSpPr>
        <p:spPr>
          <a:xfrm>
            <a:off x="1027809" y="2034580"/>
            <a:ext cx="7465282" cy="2352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VERTICAL LINE TEST</a:t>
            </a:r>
            <a:endParaRPr/>
          </a:p>
        </p:txBody>
      </p:sp>
      <p:pic>
        <p:nvPicPr>
          <p:cNvPr id="527" name="Google Shape;527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00800" y="6864725"/>
            <a:ext cx="5866775" cy="29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A80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/>
          <p:nvPr/>
        </p:nvSpPr>
        <p:spPr>
          <a:xfrm>
            <a:off x="37596" y="0"/>
            <a:ext cx="18250404" cy="18250404"/>
          </a:xfrm>
          <a:custGeom>
            <a:rect b="b" l="l" r="r" t="t"/>
            <a:pathLst>
              <a:path extrusionOk="0" h="18250404" w="18250404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3" name="Google Shape;533;p21"/>
          <p:cNvSpPr txBox="1"/>
          <p:nvPr/>
        </p:nvSpPr>
        <p:spPr>
          <a:xfrm>
            <a:off x="8779628" y="3433353"/>
            <a:ext cx="66330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A function is a special type of relation where each input only has one output.</a:t>
            </a:r>
            <a:endParaRPr/>
          </a:p>
        </p:txBody>
      </p:sp>
      <p:sp>
        <p:nvSpPr>
          <p:cNvPr id="534" name="Google Shape;534;p21"/>
          <p:cNvSpPr txBox="1"/>
          <p:nvPr/>
        </p:nvSpPr>
        <p:spPr>
          <a:xfrm>
            <a:off x="8779628" y="5730784"/>
            <a:ext cx="66330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Graphing a function using the table of values</a:t>
            </a:r>
            <a:endParaRPr/>
          </a:p>
        </p:txBody>
      </p:sp>
      <p:sp>
        <p:nvSpPr>
          <p:cNvPr id="535" name="Google Shape;535;p21"/>
          <p:cNvSpPr txBox="1"/>
          <p:nvPr/>
        </p:nvSpPr>
        <p:spPr>
          <a:xfrm>
            <a:off x="8779628" y="7176742"/>
            <a:ext cx="8293371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Step 1:</a:t>
            </a:r>
            <a:r>
              <a:rPr b="0" i="0" lang="en-US" sz="29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Construct the table of values.</a:t>
            </a:r>
            <a:endParaRPr/>
          </a:p>
          <a:p>
            <a:pPr indent="0" lvl="0" marL="0" marR="0" rtl="0" algn="l">
              <a:lnSpc>
                <a:spcPct val="16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Step 2:</a:t>
            </a:r>
            <a:r>
              <a:rPr b="0" i="0" lang="en-US" sz="29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Plot the points on the coordinate plane.</a:t>
            </a:r>
            <a:endParaRPr/>
          </a:p>
        </p:txBody>
      </p:sp>
      <p:sp>
        <p:nvSpPr>
          <p:cNvPr id="536" name="Google Shape;536;p21"/>
          <p:cNvSpPr txBox="1"/>
          <p:nvPr/>
        </p:nvSpPr>
        <p:spPr>
          <a:xfrm>
            <a:off x="8779628" y="1452559"/>
            <a:ext cx="8293371" cy="1219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SUMMARY</a:t>
            </a:r>
            <a:endParaRPr/>
          </a:p>
        </p:txBody>
      </p:sp>
      <p:sp>
        <p:nvSpPr>
          <p:cNvPr id="537" name="Google Shape;537;p21"/>
          <p:cNvSpPr/>
          <p:nvPr/>
        </p:nvSpPr>
        <p:spPr>
          <a:xfrm>
            <a:off x="7669614" y="3471453"/>
            <a:ext cx="703090" cy="722044"/>
          </a:xfrm>
          <a:custGeom>
            <a:rect b="b" l="l" r="r" t="t"/>
            <a:pathLst>
              <a:path extrusionOk="0" h="722044" w="703090">
                <a:moveTo>
                  <a:pt x="0" y="0"/>
                </a:moveTo>
                <a:lnTo>
                  <a:pt x="703091" y="0"/>
                </a:lnTo>
                <a:lnTo>
                  <a:pt x="703091" y="722045"/>
                </a:lnTo>
                <a:lnTo>
                  <a:pt x="0" y="7220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8" name="Google Shape;538;p21"/>
          <p:cNvSpPr/>
          <p:nvPr/>
        </p:nvSpPr>
        <p:spPr>
          <a:xfrm>
            <a:off x="7669614" y="5768884"/>
            <a:ext cx="703090" cy="722044"/>
          </a:xfrm>
          <a:custGeom>
            <a:rect b="b" l="l" r="r" t="t"/>
            <a:pathLst>
              <a:path extrusionOk="0" h="722044" w="703090">
                <a:moveTo>
                  <a:pt x="0" y="0"/>
                </a:moveTo>
                <a:lnTo>
                  <a:pt x="703091" y="0"/>
                </a:lnTo>
                <a:lnTo>
                  <a:pt x="703091" y="722044"/>
                </a:lnTo>
                <a:lnTo>
                  <a:pt x="0" y="7220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539" name="Google Shape;539;p21"/>
          <p:cNvCxnSpPr/>
          <p:nvPr/>
        </p:nvCxnSpPr>
        <p:spPr>
          <a:xfrm rot="10800000">
            <a:off x="13753534" y="9619133"/>
            <a:ext cx="5896576" cy="0"/>
          </a:xfrm>
          <a:prstGeom prst="straightConnector1">
            <a:avLst/>
          </a:prstGeom>
          <a:noFill/>
          <a:ln cap="flat" cmpd="sng" w="95250">
            <a:solidFill>
              <a:srgbClr val="F9D02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40" name="Google Shape;540;p21"/>
          <p:cNvCxnSpPr/>
          <p:nvPr/>
        </p:nvCxnSpPr>
        <p:spPr>
          <a:xfrm rot="10800000">
            <a:off x="17459780" y="5742999"/>
            <a:ext cx="0" cy="5077393"/>
          </a:xfrm>
          <a:prstGeom prst="straightConnector1">
            <a:avLst/>
          </a:prstGeom>
          <a:noFill/>
          <a:ln cap="flat" cmpd="sng" w="95250">
            <a:solidFill>
              <a:srgbClr val="F9D02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41" name="Google Shape;541;p21"/>
          <p:cNvSpPr/>
          <p:nvPr/>
        </p:nvSpPr>
        <p:spPr>
          <a:xfrm>
            <a:off x="14761551" y="7261695"/>
            <a:ext cx="5396459" cy="4114800"/>
          </a:xfrm>
          <a:custGeom>
            <a:rect b="b" l="l" r="r" t="t"/>
            <a:pathLst>
              <a:path extrusionOk="0" h="4114800" w="5396459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2" name="Google Shape;542;p21"/>
          <p:cNvSpPr/>
          <p:nvPr/>
        </p:nvSpPr>
        <p:spPr>
          <a:xfrm rot="-955411">
            <a:off x="9652756" y="9033974"/>
            <a:ext cx="464895" cy="531585"/>
          </a:xfrm>
          <a:custGeom>
            <a:rect b="b" l="l" r="r" t="t"/>
            <a:pathLst>
              <a:path extrusionOk="0" h="531585" w="464895">
                <a:moveTo>
                  <a:pt x="0" y="0"/>
                </a:moveTo>
                <a:lnTo>
                  <a:pt x="464895" y="0"/>
                </a:lnTo>
                <a:lnTo>
                  <a:pt x="464895" y="531585"/>
                </a:lnTo>
                <a:lnTo>
                  <a:pt x="0" y="531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3" name="Google Shape;543;p21"/>
          <p:cNvSpPr/>
          <p:nvPr/>
        </p:nvSpPr>
        <p:spPr>
          <a:xfrm rot="827264">
            <a:off x="16625944" y="3211933"/>
            <a:ext cx="395863" cy="477466"/>
          </a:xfrm>
          <a:custGeom>
            <a:rect b="b" l="l" r="r" t="t"/>
            <a:pathLst>
              <a:path extrusionOk="0" h="477466" w="395863">
                <a:moveTo>
                  <a:pt x="0" y="0"/>
                </a:moveTo>
                <a:lnTo>
                  <a:pt x="395863" y="0"/>
                </a:lnTo>
                <a:lnTo>
                  <a:pt x="395863" y="477467"/>
                </a:lnTo>
                <a:lnTo>
                  <a:pt x="0" y="477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4" name="Google Shape;544;p21"/>
          <p:cNvSpPr/>
          <p:nvPr/>
        </p:nvSpPr>
        <p:spPr>
          <a:xfrm rot="1887687">
            <a:off x="7140717" y="1082274"/>
            <a:ext cx="464895" cy="531585"/>
          </a:xfrm>
          <a:custGeom>
            <a:rect b="b" l="l" r="r" t="t"/>
            <a:pathLst>
              <a:path extrusionOk="0" h="531585" w="464895">
                <a:moveTo>
                  <a:pt x="0" y="0"/>
                </a:moveTo>
                <a:lnTo>
                  <a:pt x="464895" y="0"/>
                </a:lnTo>
                <a:lnTo>
                  <a:pt x="464895" y="531585"/>
                </a:lnTo>
                <a:lnTo>
                  <a:pt x="0" y="531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5" name="Google Shape;545;p21"/>
          <p:cNvSpPr/>
          <p:nvPr/>
        </p:nvSpPr>
        <p:spPr>
          <a:xfrm>
            <a:off x="-1998309" y="882249"/>
            <a:ext cx="3996618" cy="1627713"/>
          </a:xfrm>
          <a:custGeom>
            <a:rect b="b" l="l" r="r" t="t"/>
            <a:pathLst>
              <a:path extrusionOk="0" h="1627713" w="3996618">
                <a:moveTo>
                  <a:pt x="0" y="0"/>
                </a:moveTo>
                <a:lnTo>
                  <a:pt x="3996618" y="0"/>
                </a:lnTo>
                <a:lnTo>
                  <a:pt x="3996618" y="1627713"/>
                </a:lnTo>
                <a:lnTo>
                  <a:pt x="0" y="1627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546" name="Google Shape;546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49924" y="1251957"/>
            <a:ext cx="5563925" cy="844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A80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2"/>
          <p:cNvSpPr/>
          <p:nvPr/>
        </p:nvSpPr>
        <p:spPr>
          <a:xfrm>
            <a:off x="37596" y="0"/>
            <a:ext cx="18250404" cy="18250404"/>
          </a:xfrm>
          <a:custGeom>
            <a:rect b="b" l="l" r="r" t="t"/>
            <a:pathLst>
              <a:path extrusionOk="0" h="18250404" w="18250404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2" name="Google Shape;552;p22"/>
          <p:cNvSpPr/>
          <p:nvPr/>
        </p:nvSpPr>
        <p:spPr>
          <a:xfrm>
            <a:off x="11121643" y="7507542"/>
            <a:ext cx="6094371" cy="1758288"/>
          </a:xfrm>
          <a:custGeom>
            <a:rect b="b" l="l" r="r" t="t"/>
            <a:pathLst>
              <a:path extrusionOk="0" h="1620456" w="5616632">
                <a:moveTo>
                  <a:pt x="5600503" y="186309"/>
                </a:moveTo>
                <a:cubicBezTo>
                  <a:pt x="5600122" y="125349"/>
                  <a:pt x="5609520" y="8509"/>
                  <a:pt x="5609520" y="8509"/>
                </a:cubicBezTo>
                <a:lnTo>
                  <a:pt x="5464613" y="6223"/>
                </a:lnTo>
                <a:lnTo>
                  <a:pt x="5259127" y="16002"/>
                </a:lnTo>
                <a:cubicBezTo>
                  <a:pt x="5259127" y="16002"/>
                  <a:pt x="4925498" y="0"/>
                  <a:pt x="4893621" y="14986"/>
                </a:cubicBezTo>
                <a:cubicBezTo>
                  <a:pt x="4861617" y="29972"/>
                  <a:pt x="4795704" y="6223"/>
                  <a:pt x="4795704" y="6223"/>
                </a:cubicBezTo>
                <a:lnTo>
                  <a:pt x="931164" y="4318"/>
                </a:lnTo>
                <a:lnTo>
                  <a:pt x="640207" y="3556"/>
                </a:lnTo>
                <a:lnTo>
                  <a:pt x="413258" y="11430"/>
                </a:lnTo>
                <a:lnTo>
                  <a:pt x="149479" y="10668"/>
                </a:lnTo>
                <a:lnTo>
                  <a:pt x="49403" y="1905"/>
                </a:lnTo>
                <a:cubicBezTo>
                  <a:pt x="33528" y="1905"/>
                  <a:pt x="20701" y="14605"/>
                  <a:pt x="20701" y="30480"/>
                </a:cubicBezTo>
                <a:lnTo>
                  <a:pt x="36957" y="275590"/>
                </a:lnTo>
                <a:lnTo>
                  <a:pt x="19177" y="546989"/>
                </a:lnTo>
                <a:lnTo>
                  <a:pt x="17018" y="974788"/>
                </a:lnTo>
                <a:lnTo>
                  <a:pt x="25019" y="1153604"/>
                </a:lnTo>
                <a:cubicBezTo>
                  <a:pt x="25019" y="1153604"/>
                  <a:pt x="0" y="1194752"/>
                  <a:pt x="16002" y="1354772"/>
                </a:cubicBezTo>
                <a:cubicBezTo>
                  <a:pt x="32004" y="1514792"/>
                  <a:pt x="49276" y="1610042"/>
                  <a:pt x="49276" y="1610042"/>
                </a:cubicBezTo>
                <a:lnTo>
                  <a:pt x="132842" y="1610296"/>
                </a:lnTo>
                <a:lnTo>
                  <a:pt x="305562" y="1593786"/>
                </a:lnTo>
                <a:lnTo>
                  <a:pt x="532511" y="1611312"/>
                </a:lnTo>
                <a:lnTo>
                  <a:pt x="771144" y="1620456"/>
                </a:lnTo>
                <a:lnTo>
                  <a:pt x="906526" y="1595310"/>
                </a:lnTo>
                <a:lnTo>
                  <a:pt x="1008761" y="1612582"/>
                </a:lnTo>
                <a:lnTo>
                  <a:pt x="4860474" y="1614487"/>
                </a:lnTo>
                <a:lnTo>
                  <a:pt x="5103425" y="1615122"/>
                </a:lnTo>
                <a:lnTo>
                  <a:pt x="5340280" y="1605470"/>
                </a:lnTo>
                <a:lnTo>
                  <a:pt x="5526589" y="1616265"/>
                </a:lnTo>
                <a:lnTo>
                  <a:pt x="5604059" y="1616519"/>
                </a:lnTo>
                <a:lnTo>
                  <a:pt x="5604440" y="1468564"/>
                </a:lnTo>
                <a:lnTo>
                  <a:pt x="5604694" y="1354899"/>
                </a:lnTo>
                <a:lnTo>
                  <a:pt x="5596820" y="1149413"/>
                </a:lnTo>
                <a:lnTo>
                  <a:pt x="5605710" y="981265"/>
                </a:lnTo>
                <a:lnTo>
                  <a:pt x="5607488" y="671576"/>
                </a:lnTo>
                <a:lnTo>
                  <a:pt x="5616632" y="424561"/>
                </a:lnTo>
                <a:cubicBezTo>
                  <a:pt x="5616632" y="424561"/>
                  <a:pt x="5600630" y="247015"/>
                  <a:pt x="5600249" y="186055"/>
                </a:cubicBezTo>
                <a:close/>
              </a:path>
            </a:pathLst>
          </a:custGeom>
          <a:solidFill>
            <a:srgbClr val="FCB2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2"/>
          <p:cNvSpPr/>
          <p:nvPr/>
        </p:nvSpPr>
        <p:spPr>
          <a:xfrm>
            <a:off x="11259436" y="1855203"/>
            <a:ext cx="1649883" cy="1955680"/>
          </a:xfrm>
          <a:custGeom>
            <a:rect b="b" l="l" r="r" t="t"/>
            <a:pathLst>
              <a:path extrusionOk="0" h="1955680" w="1649883">
                <a:moveTo>
                  <a:pt x="0" y="0"/>
                </a:moveTo>
                <a:lnTo>
                  <a:pt x="1649883" y="0"/>
                </a:lnTo>
                <a:lnTo>
                  <a:pt x="1649883" y="1955681"/>
                </a:lnTo>
                <a:lnTo>
                  <a:pt x="0" y="19556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4" name="Google Shape;554;p22"/>
          <p:cNvSpPr/>
          <p:nvPr/>
        </p:nvSpPr>
        <p:spPr>
          <a:xfrm>
            <a:off x="13063215" y="4625474"/>
            <a:ext cx="2117370" cy="1955680"/>
          </a:xfrm>
          <a:custGeom>
            <a:rect b="b" l="l" r="r" t="t"/>
            <a:pathLst>
              <a:path extrusionOk="0" h="1955680" w="2117370">
                <a:moveTo>
                  <a:pt x="0" y="0"/>
                </a:moveTo>
                <a:lnTo>
                  <a:pt x="2117370" y="0"/>
                </a:lnTo>
                <a:lnTo>
                  <a:pt x="2117370" y="1955680"/>
                </a:lnTo>
                <a:lnTo>
                  <a:pt x="0" y="1955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5" name="Google Shape;555;p22"/>
          <p:cNvSpPr/>
          <p:nvPr/>
        </p:nvSpPr>
        <p:spPr>
          <a:xfrm>
            <a:off x="15405777" y="1785937"/>
            <a:ext cx="1504096" cy="1955680"/>
          </a:xfrm>
          <a:custGeom>
            <a:rect b="b" l="l" r="r" t="t"/>
            <a:pathLst>
              <a:path extrusionOk="0" h="1955680" w="1504096">
                <a:moveTo>
                  <a:pt x="0" y="0"/>
                </a:moveTo>
                <a:lnTo>
                  <a:pt x="1504096" y="0"/>
                </a:lnTo>
                <a:lnTo>
                  <a:pt x="1504096" y="1955680"/>
                </a:lnTo>
                <a:lnTo>
                  <a:pt x="0" y="1955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6" name="Google Shape;556;p22"/>
          <p:cNvSpPr/>
          <p:nvPr/>
        </p:nvSpPr>
        <p:spPr>
          <a:xfrm>
            <a:off x="15322923" y="4625474"/>
            <a:ext cx="1753242" cy="1753242"/>
          </a:xfrm>
          <a:custGeom>
            <a:rect b="b" l="l" r="r" t="t"/>
            <a:pathLst>
              <a:path extrusionOk="0" h="1753242" w="1753242">
                <a:moveTo>
                  <a:pt x="0" y="0"/>
                </a:moveTo>
                <a:lnTo>
                  <a:pt x="1753241" y="0"/>
                </a:lnTo>
                <a:lnTo>
                  <a:pt x="1753241" y="1753242"/>
                </a:lnTo>
                <a:lnTo>
                  <a:pt x="0" y="1753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7" name="Google Shape;557;p22"/>
          <p:cNvSpPr/>
          <p:nvPr/>
        </p:nvSpPr>
        <p:spPr>
          <a:xfrm>
            <a:off x="13242289" y="1855203"/>
            <a:ext cx="1982998" cy="1817148"/>
          </a:xfrm>
          <a:custGeom>
            <a:rect b="b" l="l" r="r" t="t"/>
            <a:pathLst>
              <a:path extrusionOk="0" h="1817148" w="1982998">
                <a:moveTo>
                  <a:pt x="0" y="0"/>
                </a:moveTo>
                <a:lnTo>
                  <a:pt x="1982998" y="0"/>
                </a:lnTo>
                <a:lnTo>
                  <a:pt x="1982998" y="1817148"/>
                </a:lnTo>
                <a:lnTo>
                  <a:pt x="0" y="1817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8" name="Google Shape;558;p22"/>
          <p:cNvSpPr/>
          <p:nvPr/>
        </p:nvSpPr>
        <p:spPr>
          <a:xfrm>
            <a:off x="11133356" y="4914344"/>
            <a:ext cx="1790177" cy="1565591"/>
          </a:xfrm>
          <a:custGeom>
            <a:rect b="b" l="l" r="r" t="t"/>
            <a:pathLst>
              <a:path extrusionOk="0" h="1565591" w="1790177">
                <a:moveTo>
                  <a:pt x="0" y="0"/>
                </a:moveTo>
                <a:lnTo>
                  <a:pt x="1790177" y="0"/>
                </a:lnTo>
                <a:lnTo>
                  <a:pt x="1790177" y="1565591"/>
                </a:lnTo>
                <a:lnTo>
                  <a:pt x="0" y="1565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9" name="Google Shape;559;p22"/>
          <p:cNvSpPr txBox="1"/>
          <p:nvPr/>
        </p:nvSpPr>
        <p:spPr>
          <a:xfrm>
            <a:off x="1028700" y="4616971"/>
            <a:ext cx="91296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Select 10 clothing items from your closet. Create a mapping diagram to record the colors to each of the clothing you have.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Then, find out if the information you collected represents a function or not.</a:t>
            </a:r>
            <a:endParaRPr/>
          </a:p>
        </p:txBody>
      </p:sp>
      <p:sp>
        <p:nvSpPr>
          <p:cNvPr id="560" name="Google Shape;560;p22"/>
          <p:cNvSpPr txBox="1"/>
          <p:nvPr/>
        </p:nvSpPr>
        <p:spPr>
          <a:xfrm>
            <a:off x="11648506" y="7781999"/>
            <a:ext cx="5061400" cy="1173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Share your findings with the class next session.</a:t>
            </a:r>
            <a:endParaRPr/>
          </a:p>
        </p:txBody>
      </p:sp>
      <p:sp>
        <p:nvSpPr>
          <p:cNvPr id="561" name="Google Shape;561;p22"/>
          <p:cNvSpPr txBox="1"/>
          <p:nvPr/>
        </p:nvSpPr>
        <p:spPr>
          <a:xfrm>
            <a:off x="1028700" y="1323975"/>
            <a:ext cx="9129573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CLOSET COLORS!</a:t>
            </a:r>
            <a:endParaRPr/>
          </a:p>
        </p:txBody>
      </p:sp>
      <p:sp>
        <p:nvSpPr>
          <p:cNvPr id="562" name="Google Shape;562;p22"/>
          <p:cNvSpPr/>
          <p:nvPr/>
        </p:nvSpPr>
        <p:spPr>
          <a:xfrm>
            <a:off x="-1414710" y="8887346"/>
            <a:ext cx="7315200" cy="1499616"/>
          </a:xfrm>
          <a:custGeom>
            <a:rect b="b" l="l" r="r" t="t"/>
            <a:pathLst>
              <a:path extrusionOk="0" h="1499616" w="7315200">
                <a:moveTo>
                  <a:pt x="0" y="0"/>
                </a:moveTo>
                <a:lnTo>
                  <a:pt x="7315200" y="0"/>
                </a:lnTo>
                <a:lnTo>
                  <a:pt x="7315200" y="1499616"/>
                </a:lnTo>
                <a:lnTo>
                  <a:pt x="0" y="1499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3" name="Google Shape;563;p22"/>
          <p:cNvSpPr/>
          <p:nvPr/>
        </p:nvSpPr>
        <p:spPr>
          <a:xfrm rot="-5285530">
            <a:off x="16765108" y="-599883"/>
            <a:ext cx="2129905" cy="2170604"/>
          </a:xfrm>
          <a:custGeom>
            <a:rect b="b" l="l" r="r" t="t"/>
            <a:pathLst>
              <a:path extrusionOk="0" h="2170604" w="2129905">
                <a:moveTo>
                  <a:pt x="0" y="0"/>
                </a:moveTo>
                <a:lnTo>
                  <a:pt x="2129905" y="0"/>
                </a:lnTo>
                <a:lnTo>
                  <a:pt x="2129905" y="2170603"/>
                </a:lnTo>
                <a:lnTo>
                  <a:pt x="0" y="21706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4" name="Google Shape;564;p22"/>
          <p:cNvSpPr/>
          <p:nvPr/>
        </p:nvSpPr>
        <p:spPr>
          <a:xfrm rot="-2556956">
            <a:off x="703759" y="2741895"/>
            <a:ext cx="556982" cy="1014372"/>
          </a:xfrm>
          <a:custGeom>
            <a:rect b="b" l="l" r="r" t="t"/>
            <a:pathLst>
              <a:path extrusionOk="0" h="1014372" w="556982">
                <a:moveTo>
                  <a:pt x="0" y="0"/>
                </a:moveTo>
                <a:lnTo>
                  <a:pt x="556982" y="0"/>
                </a:lnTo>
                <a:lnTo>
                  <a:pt x="556982" y="1014371"/>
                </a:lnTo>
                <a:lnTo>
                  <a:pt x="0" y="1014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5" name="Google Shape;565;p22"/>
          <p:cNvSpPr/>
          <p:nvPr/>
        </p:nvSpPr>
        <p:spPr>
          <a:xfrm rot="1072861">
            <a:off x="17000813" y="3739912"/>
            <a:ext cx="516975" cy="488776"/>
          </a:xfrm>
          <a:custGeom>
            <a:rect b="b" l="l" r="r" t="t"/>
            <a:pathLst>
              <a:path extrusionOk="0" h="488776" w="516975">
                <a:moveTo>
                  <a:pt x="0" y="0"/>
                </a:moveTo>
                <a:lnTo>
                  <a:pt x="516974" y="0"/>
                </a:lnTo>
                <a:lnTo>
                  <a:pt x="516974" y="488777"/>
                </a:lnTo>
                <a:lnTo>
                  <a:pt x="0" y="488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6" name="Google Shape;566;p22"/>
          <p:cNvSpPr/>
          <p:nvPr/>
        </p:nvSpPr>
        <p:spPr>
          <a:xfrm rot="1624025">
            <a:off x="9479129" y="2930207"/>
            <a:ext cx="499522" cy="909726"/>
          </a:xfrm>
          <a:custGeom>
            <a:rect b="b" l="l" r="r" t="t"/>
            <a:pathLst>
              <a:path extrusionOk="0" h="909726" w="499522">
                <a:moveTo>
                  <a:pt x="0" y="0"/>
                </a:moveTo>
                <a:lnTo>
                  <a:pt x="499522" y="0"/>
                </a:lnTo>
                <a:lnTo>
                  <a:pt x="499522" y="909726"/>
                </a:lnTo>
                <a:lnTo>
                  <a:pt x="0" y="909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A80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3"/>
          <p:cNvSpPr/>
          <p:nvPr/>
        </p:nvSpPr>
        <p:spPr>
          <a:xfrm>
            <a:off x="37596" y="0"/>
            <a:ext cx="18250404" cy="18250404"/>
          </a:xfrm>
          <a:custGeom>
            <a:rect b="b" l="l" r="r" t="t"/>
            <a:pathLst>
              <a:path extrusionOk="0" h="18250404" w="18250404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2" name="Google Shape;572;p23"/>
          <p:cNvSpPr txBox="1"/>
          <p:nvPr/>
        </p:nvSpPr>
        <p:spPr>
          <a:xfrm>
            <a:off x="1476626" y="2092618"/>
            <a:ext cx="9403274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REFERENCE</a:t>
            </a:r>
            <a:endParaRPr/>
          </a:p>
        </p:txBody>
      </p:sp>
      <p:sp>
        <p:nvSpPr>
          <p:cNvPr id="573" name="Google Shape;573;p23"/>
          <p:cNvSpPr txBox="1"/>
          <p:nvPr/>
        </p:nvSpPr>
        <p:spPr>
          <a:xfrm>
            <a:off x="1476626" y="4139781"/>
            <a:ext cx="7799833" cy="27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Mathspace. “6.0 Functions and relations | Grade 8 Math | Common Core 8 - 2023 Edition.” Accessed 12 June 2023,</a:t>
            </a:r>
            <a:endParaRPr/>
          </a:p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https://mathspace.co/textbooks/syllabuses/Syllabus-1157/topics/Topic-21908/subtopics/Subtopic-279918/?searchString=</a:t>
            </a:r>
            <a:endParaRPr/>
          </a:p>
        </p:txBody>
      </p:sp>
      <p:sp>
        <p:nvSpPr>
          <p:cNvPr id="574" name="Google Shape;574;p23"/>
          <p:cNvSpPr/>
          <p:nvPr/>
        </p:nvSpPr>
        <p:spPr>
          <a:xfrm flipH="1" rot="-7603577">
            <a:off x="8387971" y="876400"/>
            <a:ext cx="1776975" cy="840025"/>
          </a:xfrm>
          <a:custGeom>
            <a:rect b="b" l="l" r="r" t="t"/>
            <a:pathLst>
              <a:path extrusionOk="0" h="840025" w="1776975">
                <a:moveTo>
                  <a:pt x="1776975" y="0"/>
                </a:moveTo>
                <a:lnTo>
                  <a:pt x="0" y="0"/>
                </a:lnTo>
                <a:lnTo>
                  <a:pt x="0" y="840025"/>
                </a:lnTo>
                <a:lnTo>
                  <a:pt x="1776975" y="840025"/>
                </a:lnTo>
                <a:lnTo>
                  <a:pt x="177697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5" name="Google Shape;575;p23"/>
          <p:cNvSpPr/>
          <p:nvPr/>
        </p:nvSpPr>
        <p:spPr>
          <a:xfrm>
            <a:off x="0" y="8522131"/>
            <a:ext cx="5578608" cy="1764869"/>
          </a:xfrm>
          <a:custGeom>
            <a:rect b="b" l="l" r="r" t="t"/>
            <a:pathLst>
              <a:path extrusionOk="0" h="1764869" w="5578608">
                <a:moveTo>
                  <a:pt x="0" y="0"/>
                </a:moveTo>
                <a:lnTo>
                  <a:pt x="5578608" y="0"/>
                </a:lnTo>
                <a:lnTo>
                  <a:pt x="5578608" y="1764869"/>
                </a:lnTo>
                <a:lnTo>
                  <a:pt x="0" y="1764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6" name="Google Shape;576;p23"/>
          <p:cNvSpPr/>
          <p:nvPr/>
        </p:nvSpPr>
        <p:spPr>
          <a:xfrm rot="827264">
            <a:off x="17308491" y="2732284"/>
            <a:ext cx="380383" cy="458795"/>
          </a:xfrm>
          <a:custGeom>
            <a:rect b="b" l="l" r="r" t="t"/>
            <a:pathLst>
              <a:path extrusionOk="0" h="458795" w="380383">
                <a:moveTo>
                  <a:pt x="0" y="0"/>
                </a:moveTo>
                <a:lnTo>
                  <a:pt x="380383" y="0"/>
                </a:lnTo>
                <a:lnTo>
                  <a:pt x="380383" y="458794"/>
                </a:lnTo>
                <a:lnTo>
                  <a:pt x="0" y="458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7" name="Google Shape;577;p23"/>
          <p:cNvSpPr/>
          <p:nvPr/>
        </p:nvSpPr>
        <p:spPr>
          <a:xfrm rot="2972040">
            <a:off x="8987606" y="7922795"/>
            <a:ext cx="577705" cy="660577"/>
          </a:xfrm>
          <a:custGeom>
            <a:rect b="b" l="l" r="r" t="t"/>
            <a:pathLst>
              <a:path extrusionOk="0" h="660577" w="577705">
                <a:moveTo>
                  <a:pt x="0" y="0"/>
                </a:moveTo>
                <a:lnTo>
                  <a:pt x="577705" y="0"/>
                </a:lnTo>
                <a:lnTo>
                  <a:pt x="577705" y="660577"/>
                </a:lnTo>
                <a:lnTo>
                  <a:pt x="0" y="660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8" name="Google Shape;578;p23"/>
          <p:cNvSpPr/>
          <p:nvPr/>
        </p:nvSpPr>
        <p:spPr>
          <a:xfrm>
            <a:off x="12638577" y="-732842"/>
            <a:ext cx="6179516" cy="2131933"/>
          </a:xfrm>
          <a:custGeom>
            <a:rect b="b" l="l" r="r" t="t"/>
            <a:pathLst>
              <a:path extrusionOk="0" h="2131933" w="6179516">
                <a:moveTo>
                  <a:pt x="0" y="0"/>
                </a:moveTo>
                <a:lnTo>
                  <a:pt x="6179515" y="0"/>
                </a:lnTo>
                <a:lnTo>
                  <a:pt x="6179515" y="2131933"/>
                </a:lnTo>
                <a:lnTo>
                  <a:pt x="0" y="2131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9" name="Google Shape;579;p23"/>
          <p:cNvSpPr/>
          <p:nvPr/>
        </p:nvSpPr>
        <p:spPr>
          <a:xfrm rot="-2769085">
            <a:off x="1053810" y="676791"/>
            <a:ext cx="551120" cy="618605"/>
          </a:xfrm>
          <a:custGeom>
            <a:rect b="b" l="l" r="r" t="t"/>
            <a:pathLst>
              <a:path extrusionOk="0" h="618605" w="551120">
                <a:moveTo>
                  <a:pt x="0" y="0"/>
                </a:moveTo>
                <a:lnTo>
                  <a:pt x="551120" y="0"/>
                </a:lnTo>
                <a:lnTo>
                  <a:pt x="551120" y="618605"/>
                </a:lnTo>
                <a:lnTo>
                  <a:pt x="0" y="618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580" name="Google Shape;580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287956" y="1399100"/>
            <a:ext cx="6827788" cy="1028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A80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4"/>
          <p:cNvSpPr/>
          <p:nvPr/>
        </p:nvSpPr>
        <p:spPr>
          <a:xfrm>
            <a:off x="37596" y="0"/>
            <a:ext cx="18250404" cy="18250404"/>
          </a:xfrm>
          <a:custGeom>
            <a:rect b="b" l="l" r="r" t="t"/>
            <a:pathLst>
              <a:path extrusionOk="0" h="18250404" w="18250404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6" name="Google Shape;586;p24"/>
          <p:cNvSpPr txBox="1"/>
          <p:nvPr/>
        </p:nvSpPr>
        <p:spPr>
          <a:xfrm>
            <a:off x="1119142" y="2877581"/>
            <a:ext cx="5059200" cy="5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Use these design resources in your Canva Presentation.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You can find these fonts online too.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4"/>
          <p:cNvSpPr/>
          <p:nvPr/>
        </p:nvSpPr>
        <p:spPr>
          <a:xfrm rot="-955411">
            <a:off x="17328621" y="740817"/>
            <a:ext cx="503533" cy="575766"/>
          </a:xfrm>
          <a:custGeom>
            <a:rect b="b" l="l" r="r" t="t"/>
            <a:pathLst>
              <a:path extrusionOk="0" h="575766" w="503533">
                <a:moveTo>
                  <a:pt x="0" y="0"/>
                </a:moveTo>
                <a:lnTo>
                  <a:pt x="503533" y="0"/>
                </a:lnTo>
                <a:lnTo>
                  <a:pt x="503533" y="575766"/>
                </a:lnTo>
                <a:lnTo>
                  <a:pt x="0" y="575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8" name="Google Shape;588;p24"/>
          <p:cNvSpPr/>
          <p:nvPr/>
        </p:nvSpPr>
        <p:spPr>
          <a:xfrm>
            <a:off x="9696497" y="1232680"/>
            <a:ext cx="1837592" cy="1837592"/>
          </a:xfrm>
          <a:custGeom>
            <a:rect b="b" l="l" r="r" t="t"/>
            <a:pathLst>
              <a:path extrusionOk="0" h="1837592" w="1837592">
                <a:moveTo>
                  <a:pt x="0" y="0"/>
                </a:moveTo>
                <a:lnTo>
                  <a:pt x="1837592" y="0"/>
                </a:lnTo>
                <a:lnTo>
                  <a:pt x="1837592" y="1837592"/>
                </a:lnTo>
                <a:lnTo>
                  <a:pt x="0" y="1837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9" name="Google Shape;589;p24"/>
          <p:cNvSpPr/>
          <p:nvPr/>
        </p:nvSpPr>
        <p:spPr>
          <a:xfrm>
            <a:off x="15292940" y="4129653"/>
            <a:ext cx="1397316" cy="2149717"/>
          </a:xfrm>
          <a:custGeom>
            <a:rect b="b" l="l" r="r" t="t"/>
            <a:pathLst>
              <a:path extrusionOk="0" h="2149717" w="1397316">
                <a:moveTo>
                  <a:pt x="0" y="0"/>
                </a:moveTo>
                <a:lnTo>
                  <a:pt x="1397317" y="0"/>
                </a:lnTo>
                <a:lnTo>
                  <a:pt x="1397317" y="2149718"/>
                </a:lnTo>
                <a:lnTo>
                  <a:pt x="0" y="21497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0" name="Google Shape;590;p24"/>
          <p:cNvSpPr/>
          <p:nvPr/>
        </p:nvSpPr>
        <p:spPr>
          <a:xfrm>
            <a:off x="12848904" y="1158754"/>
            <a:ext cx="1256244" cy="1985444"/>
          </a:xfrm>
          <a:custGeom>
            <a:rect b="b" l="l" r="r" t="t"/>
            <a:pathLst>
              <a:path extrusionOk="0" h="1985444" w="1256244">
                <a:moveTo>
                  <a:pt x="0" y="0"/>
                </a:moveTo>
                <a:lnTo>
                  <a:pt x="1256244" y="0"/>
                </a:lnTo>
                <a:lnTo>
                  <a:pt x="1256244" y="1985444"/>
                </a:lnTo>
                <a:lnTo>
                  <a:pt x="0" y="1985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1" name="Google Shape;591;p24"/>
          <p:cNvSpPr/>
          <p:nvPr/>
        </p:nvSpPr>
        <p:spPr>
          <a:xfrm>
            <a:off x="9696497" y="3945990"/>
            <a:ext cx="1410837" cy="2141687"/>
          </a:xfrm>
          <a:custGeom>
            <a:rect b="b" l="l" r="r" t="t"/>
            <a:pathLst>
              <a:path extrusionOk="0" h="2141687" w="1410837">
                <a:moveTo>
                  <a:pt x="0" y="0"/>
                </a:moveTo>
                <a:lnTo>
                  <a:pt x="1410836" y="0"/>
                </a:lnTo>
                <a:lnTo>
                  <a:pt x="1410836" y="2141687"/>
                </a:lnTo>
                <a:lnTo>
                  <a:pt x="0" y="21416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2" name="Google Shape;592;p24"/>
          <p:cNvSpPr/>
          <p:nvPr/>
        </p:nvSpPr>
        <p:spPr>
          <a:xfrm>
            <a:off x="12463592" y="3879335"/>
            <a:ext cx="1473089" cy="2223530"/>
          </a:xfrm>
          <a:custGeom>
            <a:rect b="b" l="l" r="r" t="t"/>
            <a:pathLst>
              <a:path extrusionOk="0" h="2223530" w="1473089">
                <a:moveTo>
                  <a:pt x="0" y="0"/>
                </a:moveTo>
                <a:lnTo>
                  <a:pt x="1473089" y="0"/>
                </a:lnTo>
                <a:lnTo>
                  <a:pt x="1473089" y="2223530"/>
                </a:lnTo>
                <a:lnTo>
                  <a:pt x="0" y="2223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3" name="Google Shape;593;p24"/>
          <p:cNvSpPr/>
          <p:nvPr/>
        </p:nvSpPr>
        <p:spPr>
          <a:xfrm>
            <a:off x="15052312" y="1252904"/>
            <a:ext cx="1878573" cy="2087304"/>
          </a:xfrm>
          <a:custGeom>
            <a:rect b="b" l="l" r="r" t="t"/>
            <a:pathLst>
              <a:path extrusionOk="0" h="2087304" w="1878573">
                <a:moveTo>
                  <a:pt x="0" y="0"/>
                </a:moveTo>
                <a:lnTo>
                  <a:pt x="1878573" y="0"/>
                </a:lnTo>
                <a:lnTo>
                  <a:pt x="1878573" y="2087304"/>
                </a:lnTo>
                <a:lnTo>
                  <a:pt x="0" y="2087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4" name="Google Shape;594;p24"/>
          <p:cNvSpPr/>
          <p:nvPr/>
        </p:nvSpPr>
        <p:spPr>
          <a:xfrm>
            <a:off x="15552138" y="7040177"/>
            <a:ext cx="1290519" cy="2309654"/>
          </a:xfrm>
          <a:custGeom>
            <a:rect b="b" l="l" r="r" t="t"/>
            <a:pathLst>
              <a:path extrusionOk="0" h="2309654" w="1290519">
                <a:moveTo>
                  <a:pt x="0" y="0"/>
                </a:moveTo>
                <a:lnTo>
                  <a:pt x="1290519" y="0"/>
                </a:lnTo>
                <a:lnTo>
                  <a:pt x="1290519" y="2309654"/>
                </a:lnTo>
                <a:lnTo>
                  <a:pt x="0" y="2309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5" name="Google Shape;595;p24"/>
          <p:cNvSpPr txBox="1"/>
          <p:nvPr/>
        </p:nvSpPr>
        <p:spPr>
          <a:xfrm>
            <a:off x="1028700" y="1028700"/>
            <a:ext cx="8115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Resource Page</a:t>
            </a:r>
            <a:endParaRPr/>
          </a:p>
        </p:txBody>
      </p:sp>
      <p:sp>
        <p:nvSpPr>
          <p:cNvPr id="596" name="Google Shape;596;p24"/>
          <p:cNvSpPr txBox="1"/>
          <p:nvPr/>
        </p:nvSpPr>
        <p:spPr>
          <a:xfrm>
            <a:off x="1119142" y="4026866"/>
            <a:ext cx="4676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This presentation template uses the following free fonts:</a:t>
            </a:r>
            <a:endParaRPr/>
          </a:p>
        </p:txBody>
      </p:sp>
      <p:sp>
        <p:nvSpPr>
          <p:cNvPr id="597" name="Google Shape;597;p24"/>
          <p:cNvSpPr txBox="1"/>
          <p:nvPr/>
        </p:nvSpPr>
        <p:spPr>
          <a:xfrm>
            <a:off x="1119179" y="5387586"/>
            <a:ext cx="50592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Titles:  Changa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Headers:  Changa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Body Copy: Yantramanav</a:t>
            </a:r>
            <a:endParaRPr/>
          </a:p>
        </p:txBody>
      </p:sp>
      <p:pic>
        <p:nvPicPr>
          <p:cNvPr id="598" name="Google Shape;598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474663" y="6994630"/>
            <a:ext cx="1397300" cy="241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953008" y="6912600"/>
            <a:ext cx="1256250" cy="2575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A80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5"/>
          <p:cNvSpPr/>
          <p:nvPr/>
        </p:nvSpPr>
        <p:spPr>
          <a:xfrm>
            <a:off x="37596" y="0"/>
            <a:ext cx="18250404" cy="18250404"/>
          </a:xfrm>
          <a:custGeom>
            <a:rect b="b" l="l" r="r" t="t"/>
            <a:pathLst>
              <a:path extrusionOk="0" h="18250404" w="18250404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5" name="Google Shape;605;p25"/>
          <p:cNvSpPr txBox="1"/>
          <p:nvPr/>
        </p:nvSpPr>
        <p:spPr>
          <a:xfrm>
            <a:off x="5280936" y="1028700"/>
            <a:ext cx="77261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Credits</a:t>
            </a:r>
            <a:endParaRPr/>
          </a:p>
        </p:txBody>
      </p:sp>
      <p:sp>
        <p:nvSpPr>
          <p:cNvPr id="606" name="Google Shape;606;p25"/>
          <p:cNvSpPr txBox="1"/>
          <p:nvPr/>
        </p:nvSpPr>
        <p:spPr>
          <a:xfrm>
            <a:off x="3376830" y="8227061"/>
            <a:ext cx="12651949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Happy designing! </a:t>
            </a:r>
            <a:endParaRPr/>
          </a:p>
        </p:txBody>
      </p:sp>
      <p:sp>
        <p:nvSpPr>
          <p:cNvPr id="607" name="Google Shape;607;p25"/>
          <p:cNvSpPr/>
          <p:nvPr/>
        </p:nvSpPr>
        <p:spPr>
          <a:xfrm>
            <a:off x="12991259" y="-484245"/>
            <a:ext cx="5039851" cy="3792488"/>
          </a:xfrm>
          <a:custGeom>
            <a:rect b="b" l="l" r="r" t="t"/>
            <a:pathLst>
              <a:path extrusionOk="0" h="3792488" w="5039851">
                <a:moveTo>
                  <a:pt x="0" y="0"/>
                </a:moveTo>
                <a:lnTo>
                  <a:pt x="5039851" y="0"/>
                </a:lnTo>
                <a:lnTo>
                  <a:pt x="5039851" y="3792488"/>
                </a:lnTo>
                <a:lnTo>
                  <a:pt x="0" y="3792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8" name="Google Shape;608;p25"/>
          <p:cNvSpPr/>
          <p:nvPr/>
        </p:nvSpPr>
        <p:spPr>
          <a:xfrm rot="4955683">
            <a:off x="-3140126" y="7701562"/>
            <a:ext cx="7315200" cy="1082588"/>
          </a:xfrm>
          <a:custGeom>
            <a:rect b="b" l="l" r="r" t="t"/>
            <a:pathLst>
              <a:path extrusionOk="0" h="1082588" w="7315200">
                <a:moveTo>
                  <a:pt x="0" y="0"/>
                </a:moveTo>
                <a:lnTo>
                  <a:pt x="7315200" y="0"/>
                </a:lnTo>
                <a:lnTo>
                  <a:pt x="7315200" y="1082588"/>
                </a:lnTo>
                <a:lnTo>
                  <a:pt x="0" y="1082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9" name="Google Shape;609;p25"/>
          <p:cNvSpPr/>
          <p:nvPr/>
        </p:nvSpPr>
        <p:spPr>
          <a:xfrm rot="-955411">
            <a:off x="1614799" y="1969895"/>
            <a:ext cx="647415" cy="740287"/>
          </a:xfrm>
          <a:custGeom>
            <a:rect b="b" l="l" r="r" t="t"/>
            <a:pathLst>
              <a:path extrusionOk="0" h="740287" w="647415">
                <a:moveTo>
                  <a:pt x="0" y="0"/>
                </a:moveTo>
                <a:lnTo>
                  <a:pt x="647415" y="0"/>
                </a:lnTo>
                <a:lnTo>
                  <a:pt x="647415" y="740287"/>
                </a:lnTo>
                <a:lnTo>
                  <a:pt x="0" y="740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0" name="Google Shape;610;p25"/>
          <p:cNvSpPr/>
          <p:nvPr/>
        </p:nvSpPr>
        <p:spPr>
          <a:xfrm rot="827264">
            <a:off x="16699574" y="4495251"/>
            <a:ext cx="495631" cy="597801"/>
          </a:xfrm>
          <a:custGeom>
            <a:rect b="b" l="l" r="r" t="t"/>
            <a:pathLst>
              <a:path extrusionOk="0" h="597801" w="495631">
                <a:moveTo>
                  <a:pt x="0" y="0"/>
                </a:moveTo>
                <a:lnTo>
                  <a:pt x="495631" y="0"/>
                </a:lnTo>
                <a:lnTo>
                  <a:pt x="495631" y="597801"/>
                </a:lnTo>
                <a:lnTo>
                  <a:pt x="0" y="597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1" name="Google Shape;611;p25"/>
          <p:cNvSpPr/>
          <p:nvPr/>
        </p:nvSpPr>
        <p:spPr>
          <a:xfrm>
            <a:off x="15607994" y="7328466"/>
            <a:ext cx="3425711" cy="3491170"/>
          </a:xfrm>
          <a:custGeom>
            <a:rect b="b" l="l" r="r" t="t"/>
            <a:pathLst>
              <a:path extrusionOk="0" h="3491170" w="3425711">
                <a:moveTo>
                  <a:pt x="0" y="0"/>
                </a:moveTo>
                <a:lnTo>
                  <a:pt x="3425711" y="0"/>
                </a:lnTo>
                <a:lnTo>
                  <a:pt x="3425711" y="3491171"/>
                </a:lnTo>
                <a:lnTo>
                  <a:pt x="0" y="34911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2" name="Google Shape;612;p25"/>
          <p:cNvSpPr txBox="1"/>
          <p:nvPr/>
        </p:nvSpPr>
        <p:spPr>
          <a:xfrm>
            <a:off x="3797615" y="5467425"/>
            <a:ext cx="11810379" cy="1136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613" name="Google Shape;613;p25"/>
          <p:cNvSpPr txBox="1"/>
          <p:nvPr/>
        </p:nvSpPr>
        <p:spPr>
          <a:xfrm>
            <a:off x="3376830" y="7169849"/>
            <a:ext cx="12651949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SlidesCarnival for the presentation template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Pexels for the photos</a:t>
            </a:r>
            <a:endParaRPr/>
          </a:p>
        </p:txBody>
      </p:sp>
      <p:pic>
        <p:nvPicPr>
          <p:cNvPr id="614" name="Google Shape;614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37020" y="3420900"/>
            <a:ext cx="5898105" cy="14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A80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/>
          <p:nvPr/>
        </p:nvSpPr>
        <p:spPr>
          <a:xfrm>
            <a:off x="37596" y="0"/>
            <a:ext cx="18250404" cy="18250404"/>
          </a:xfrm>
          <a:custGeom>
            <a:rect b="b" l="l" r="r" t="t"/>
            <a:pathLst>
              <a:path extrusionOk="0" h="18250404" w="18250404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1"/>
          <p:cNvSpPr/>
          <p:nvPr/>
        </p:nvSpPr>
        <p:spPr>
          <a:xfrm>
            <a:off x="8367964" y="4031972"/>
            <a:ext cx="703090" cy="722044"/>
          </a:xfrm>
          <a:custGeom>
            <a:rect b="b" l="l" r="r" t="t"/>
            <a:pathLst>
              <a:path extrusionOk="0" h="722044" w="703090">
                <a:moveTo>
                  <a:pt x="0" y="0"/>
                </a:moveTo>
                <a:lnTo>
                  <a:pt x="703090" y="0"/>
                </a:lnTo>
                <a:lnTo>
                  <a:pt x="703090" y="722044"/>
                </a:lnTo>
                <a:lnTo>
                  <a:pt x="0" y="7220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1"/>
          <p:cNvSpPr/>
          <p:nvPr/>
        </p:nvSpPr>
        <p:spPr>
          <a:xfrm>
            <a:off x="8367964" y="4977757"/>
            <a:ext cx="703090" cy="722044"/>
          </a:xfrm>
          <a:custGeom>
            <a:rect b="b" l="l" r="r" t="t"/>
            <a:pathLst>
              <a:path extrusionOk="0" h="722044" w="703090">
                <a:moveTo>
                  <a:pt x="0" y="0"/>
                </a:moveTo>
                <a:lnTo>
                  <a:pt x="703090" y="0"/>
                </a:lnTo>
                <a:lnTo>
                  <a:pt x="703090" y="722044"/>
                </a:lnTo>
                <a:lnTo>
                  <a:pt x="0" y="7220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1"/>
          <p:cNvSpPr/>
          <p:nvPr/>
        </p:nvSpPr>
        <p:spPr>
          <a:xfrm>
            <a:off x="8367964" y="5923542"/>
            <a:ext cx="703090" cy="722044"/>
          </a:xfrm>
          <a:custGeom>
            <a:rect b="b" l="l" r="r" t="t"/>
            <a:pathLst>
              <a:path extrusionOk="0" h="722044" w="703090">
                <a:moveTo>
                  <a:pt x="0" y="0"/>
                </a:moveTo>
                <a:lnTo>
                  <a:pt x="703090" y="0"/>
                </a:lnTo>
                <a:lnTo>
                  <a:pt x="703090" y="722044"/>
                </a:lnTo>
                <a:lnTo>
                  <a:pt x="0" y="7220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1"/>
          <p:cNvSpPr/>
          <p:nvPr/>
        </p:nvSpPr>
        <p:spPr>
          <a:xfrm>
            <a:off x="8367964" y="6869327"/>
            <a:ext cx="703090" cy="722044"/>
          </a:xfrm>
          <a:custGeom>
            <a:rect b="b" l="l" r="r" t="t"/>
            <a:pathLst>
              <a:path extrusionOk="0" h="722044" w="703090">
                <a:moveTo>
                  <a:pt x="0" y="0"/>
                </a:moveTo>
                <a:lnTo>
                  <a:pt x="703090" y="0"/>
                </a:lnTo>
                <a:lnTo>
                  <a:pt x="703090" y="722044"/>
                </a:lnTo>
                <a:lnTo>
                  <a:pt x="0" y="7220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1"/>
          <p:cNvSpPr/>
          <p:nvPr/>
        </p:nvSpPr>
        <p:spPr>
          <a:xfrm>
            <a:off x="10972800" y="8243425"/>
            <a:ext cx="7315200" cy="1499616"/>
          </a:xfrm>
          <a:custGeom>
            <a:rect b="b" l="l" r="r" t="t"/>
            <a:pathLst>
              <a:path extrusionOk="0" h="1499616" w="7315200">
                <a:moveTo>
                  <a:pt x="0" y="0"/>
                </a:moveTo>
                <a:lnTo>
                  <a:pt x="7315200" y="0"/>
                </a:lnTo>
                <a:lnTo>
                  <a:pt x="7315200" y="1499616"/>
                </a:lnTo>
                <a:lnTo>
                  <a:pt x="0" y="1499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1"/>
          <p:cNvSpPr/>
          <p:nvPr/>
        </p:nvSpPr>
        <p:spPr>
          <a:xfrm>
            <a:off x="1858117" y="-391630"/>
            <a:ext cx="2129905" cy="2170604"/>
          </a:xfrm>
          <a:custGeom>
            <a:rect b="b" l="l" r="r" t="t"/>
            <a:pathLst>
              <a:path extrusionOk="0" h="2170604" w="2129905">
                <a:moveTo>
                  <a:pt x="0" y="0"/>
                </a:moveTo>
                <a:lnTo>
                  <a:pt x="2129905" y="0"/>
                </a:lnTo>
                <a:lnTo>
                  <a:pt x="2129905" y="2170603"/>
                </a:lnTo>
                <a:lnTo>
                  <a:pt x="0" y="21706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1"/>
          <p:cNvSpPr/>
          <p:nvPr/>
        </p:nvSpPr>
        <p:spPr>
          <a:xfrm rot="-2556956">
            <a:off x="753893" y="1101640"/>
            <a:ext cx="743835" cy="1354666"/>
          </a:xfrm>
          <a:custGeom>
            <a:rect b="b" l="l" r="r" t="t"/>
            <a:pathLst>
              <a:path extrusionOk="0" h="1354666" w="743835">
                <a:moveTo>
                  <a:pt x="0" y="0"/>
                </a:moveTo>
                <a:lnTo>
                  <a:pt x="743835" y="0"/>
                </a:lnTo>
                <a:lnTo>
                  <a:pt x="743835" y="1354666"/>
                </a:lnTo>
                <a:lnTo>
                  <a:pt x="0" y="1354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1"/>
          <p:cNvSpPr/>
          <p:nvPr/>
        </p:nvSpPr>
        <p:spPr>
          <a:xfrm rot="1072861">
            <a:off x="17000813" y="3140682"/>
            <a:ext cx="516975" cy="488776"/>
          </a:xfrm>
          <a:custGeom>
            <a:rect b="b" l="l" r="r" t="t"/>
            <a:pathLst>
              <a:path extrusionOk="0" h="488776" w="516975">
                <a:moveTo>
                  <a:pt x="0" y="0"/>
                </a:moveTo>
                <a:lnTo>
                  <a:pt x="516974" y="0"/>
                </a:lnTo>
                <a:lnTo>
                  <a:pt x="516974" y="488776"/>
                </a:lnTo>
                <a:lnTo>
                  <a:pt x="0" y="488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1"/>
          <p:cNvSpPr txBox="1"/>
          <p:nvPr/>
        </p:nvSpPr>
        <p:spPr>
          <a:xfrm>
            <a:off x="7842411" y="1853921"/>
            <a:ext cx="961756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LESSON OUTLINE</a:t>
            </a:r>
            <a:endParaRPr/>
          </a:p>
        </p:txBody>
      </p:sp>
      <p:sp>
        <p:nvSpPr>
          <p:cNvPr id="96" name="Google Shape;96;p11"/>
          <p:cNvSpPr/>
          <p:nvPr/>
        </p:nvSpPr>
        <p:spPr>
          <a:xfrm rot="1624025">
            <a:off x="5689829" y="1150582"/>
            <a:ext cx="499522" cy="909726"/>
          </a:xfrm>
          <a:custGeom>
            <a:rect b="b" l="l" r="r" t="t"/>
            <a:pathLst>
              <a:path extrusionOk="0" h="909726" w="499522">
                <a:moveTo>
                  <a:pt x="0" y="0"/>
                </a:moveTo>
                <a:lnTo>
                  <a:pt x="499522" y="0"/>
                </a:lnTo>
                <a:lnTo>
                  <a:pt x="499522" y="909725"/>
                </a:lnTo>
                <a:lnTo>
                  <a:pt x="0" y="909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7" name="Google Shape;97;p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6025" y="3314700"/>
            <a:ext cx="6972301" cy="69723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1"/>
          <p:cNvSpPr txBox="1"/>
          <p:nvPr/>
        </p:nvSpPr>
        <p:spPr>
          <a:xfrm>
            <a:off x="9457916" y="4188865"/>
            <a:ext cx="87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What are relations?</a:t>
            </a:r>
            <a:endParaRPr/>
          </a:p>
        </p:txBody>
      </p:sp>
      <p:sp>
        <p:nvSpPr>
          <p:cNvPr id="99" name="Google Shape;99;p11"/>
          <p:cNvSpPr txBox="1"/>
          <p:nvPr/>
        </p:nvSpPr>
        <p:spPr>
          <a:xfrm>
            <a:off x="9457916" y="5134651"/>
            <a:ext cx="87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What are functions?</a:t>
            </a:r>
            <a:endParaRPr/>
          </a:p>
        </p:txBody>
      </p:sp>
      <p:sp>
        <p:nvSpPr>
          <p:cNvPr id="100" name="Google Shape;100;p11"/>
          <p:cNvSpPr txBox="1"/>
          <p:nvPr/>
        </p:nvSpPr>
        <p:spPr>
          <a:xfrm>
            <a:off x="9457916" y="6080436"/>
            <a:ext cx="87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Presenting functions as tables and graphs</a:t>
            </a:r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9457916" y="7026221"/>
            <a:ext cx="87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The Vertical Line Test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A8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/>
          <p:nvPr/>
        </p:nvSpPr>
        <p:spPr>
          <a:xfrm>
            <a:off x="37596" y="0"/>
            <a:ext cx="18250404" cy="18250404"/>
          </a:xfrm>
          <a:custGeom>
            <a:rect b="b" l="l" r="r" t="t"/>
            <a:pathLst>
              <a:path extrusionOk="0" h="18250404" w="18250404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2"/>
          <p:cNvSpPr/>
          <p:nvPr/>
        </p:nvSpPr>
        <p:spPr>
          <a:xfrm>
            <a:off x="9847488" y="1267443"/>
            <a:ext cx="7698109" cy="7990549"/>
          </a:xfrm>
          <a:custGeom>
            <a:rect b="b" l="l" r="r" t="t"/>
            <a:pathLst>
              <a:path extrusionOk="0" h="3302906" w="3182025">
                <a:moveTo>
                  <a:pt x="3165896" y="186309"/>
                </a:moveTo>
                <a:cubicBezTo>
                  <a:pt x="3165515" y="125349"/>
                  <a:pt x="3174913" y="8509"/>
                  <a:pt x="3174913" y="8509"/>
                </a:cubicBezTo>
                <a:lnTo>
                  <a:pt x="3030006" y="6223"/>
                </a:lnTo>
                <a:lnTo>
                  <a:pt x="2824520" y="16002"/>
                </a:lnTo>
                <a:cubicBezTo>
                  <a:pt x="2824520" y="16002"/>
                  <a:pt x="2490891" y="0"/>
                  <a:pt x="2459014" y="14986"/>
                </a:cubicBezTo>
                <a:cubicBezTo>
                  <a:pt x="2427010" y="29972"/>
                  <a:pt x="2361097" y="6223"/>
                  <a:pt x="2361097" y="6223"/>
                </a:cubicBezTo>
                <a:lnTo>
                  <a:pt x="931164" y="4318"/>
                </a:lnTo>
                <a:lnTo>
                  <a:pt x="640207" y="3556"/>
                </a:lnTo>
                <a:lnTo>
                  <a:pt x="413258" y="11430"/>
                </a:lnTo>
                <a:lnTo>
                  <a:pt x="149479" y="10668"/>
                </a:lnTo>
                <a:lnTo>
                  <a:pt x="49403" y="1905"/>
                </a:lnTo>
                <a:cubicBezTo>
                  <a:pt x="33528" y="1905"/>
                  <a:pt x="20701" y="14605"/>
                  <a:pt x="20701" y="30480"/>
                </a:cubicBezTo>
                <a:lnTo>
                  <a:pt x="36957" y="275590"/>
                </a:lnTo>
                <a:lnTo>
                  <a:pt x="19177" y="546989"/>
                </a:lnTo>
                <a:lnTo>
                  <a:pt x="17018" y="2657238"/>
                </a:lnTo>
                <a:lnTo>
                  <a:pt x="25019" y="2836054"/>
                </a:lnTo>
                <a:cubicBezTo>
                  <a:pt x="25019" y="2836054"/>
                  <a:pt x="0" y="2877202"/>
                  <a:pt x="16002" y="3037222"/>
                </a:cubicBezTo>
                <a:cubicBezTo>
                  <a:pt x="32004" y="3197242"/>
                  <a:pt x="49276" y="3292492"/>
                  <a:pt x="49276" y="3292492"/>
                </a:cubicBezTo>
                <a:lnTo>
                  <a:pt x="132842" y="3292746"/>
                </a:lnTo>
                <a:lnTo>
                  <a:pt x="305562" y="3276236"/>
                </a:lnTo>
                <a:lnTo>
                  <a:pt x="532511" y="3293762"/>
                </a:lnTo>
                <a:lnTo>
                  <a:pt x="771144" y="3302906"/>
                </a:lnTo>
                <a:lnTo>
                  <a:pt x="906526" y="3277760"/>
                </a:lnTo>
                <a:lnTo>
                  <a:pt x="1008761" y="3295032"/>
                </a:lnTo>
                <a:lnTo>
                  <a:pt x="2425867" y="3296937"/>
                </a:lnTo>
                <a:lnTo>
                  <a:pt x="2668818" y="3297572"/>
                </a:lnTo>
                <a:lnTo>
                  <a:pt x="2905673" y="3287920"/>
                </a:lnTo>
                <a:lnTo>
                  <a:pt x="3091982" y="3298715"/>
                </a:lnTo>
                <a:lnTo>
                  <a:pt x="3169452" y="3298969"/>
                </a:lnTo>
                <a:lnTo>
                  <a:pt x="3169833" y="3151014"/>
                </a:lnTo>
                <a:lnTo>
                  <a:pt x="3170087" y="3037349"/>
                </a:lnTo>
                <a:lnTo>
                  <a:pt x="3162213" y="2831863"/>
                </a:lnTo>
                <a:lnTo>
                  <a:pt x="3171103" y="2663715"/>
                </a:lnTo>
                <a:lnTo>
                  <a:pt x="3172881" y="671576"/>
                </a:lnTo>
                <a:lnTo>
                  <a:pt x="3182025" y="424561"/>
                </a:lnTo>
                <a:cubicBezTo>
                  <a:pt x="3182025" y="424561"/>
                  <a:pt x="3166023" y="247015"/>
                  <a:pt x="3165642" y="186055"/>
                </a:cubicBezTo>
                <a:close/>
              </a:path>
            </a:pathLst>
          </a:custGeom>
          <a:solidFill>
            <a:srgbClr val="F6EE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8" name="Google Shape;108;p12"/>
          <p:cNvCxnSpPr/>
          <p:nvPr/>
        </p:nvCxnSpPr>
        <p:spPr>
          <a:xfrm rot="10800000">
            <a:off x="10988467" y="2213431"/>
            <a:ext cx="0" cy="5564118"/>
          </a:xfrm>
          <a:prstGeom prst="straightConnector1">
            <a:avLst/>
          </a:prstGeom>
          <a:noFill/>
          <a:ln cap="rnd" cmpd="sng" w="38100">
            <a:solidFill>
              <a:srgbClr val="2E2C2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9" name="Google Shape;109;p12"/>
          <p:cNvCxnSpPr/>
          <p:nvPr/>
        </p:nvCxnSpPr>
        <p:spPr>
          <a:xfrm>
            <a:off x="10975320" y="7758136"/>
            <a:ext cx="5564118" cy="0"/>
          </a:xfrm>
          <a:prstGeom prst="straightConnector1">
            <a:avLst/>
          </a:prstGeom>
          <a:noFill/>
          <a:ln cap="rnd" cmpd="sng" w="38100">
            <a:solidFill>
              <a:srgbClr val="57322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10" name="Google Shape;110;p12"/>
          <p:cNvGrpSpPr/>
          <p:nvPr/>
        </p:nvGrpSpPr>
        <p:grpSpPr>
          <a:xfrm>
            <a:off x="10975320" y="2214760"/>
            <a:ext cx="5564118" cy="5564118"/>
            <a:chOff x="0" y="0"/>
            <a:chExt cx="7418825" cy="7418825"/>
          </a:xfrm>
        </p:grpSpPr>
        <p:cxnSp>
          <p:nvCxnSpPr>
            <p:cNvPr id="111" name="Google Shape;111;p12"/>
            <p:cNvCxnSpPr/>
            <p:nvPr/>
          </p:nvCxnSpPr>
          <p:spPr>
            <a:xfrm>
              <a:off x="0" y="6326357"/>
              <a:ext cx="7418825" cy="0"/>
            </a:xfrm>
            <a:prstGeom prst="straightConnector1">
              <a:avLst/>
            </a:prstGeom>
            <a:noFill/>
            <a:ln cap="rnd" cmpd="sng" w="25400">
              <a:solidFill>
                <a:srgbClr val="2E2C2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" name="Google Shape;112;p12"/>
            <p:cNvCxnSpPr/>
            <p:nvPr/>
          </p:nvCxnSpPr>
          <p:spPr>
            <a:xfrm>
              <a:off x="0" y="5271899"/>
              <a:ext cx="7418825" cy="0"/>
            </a:xfrm>
            <a:prstGeom prst="straightConnector1">
              <a:avLst/>
            </a:prstGeom>
            <a:noFill/>
            <a:ln cap="rnd" cmpd="sng" w="25400">
              <a:solidFill>
                <a:srgbClr val="2E2C2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" name="Google Shape;113;p12"/>
            <p:cNvCxnSpPr/>
            <p:nvPr/>
          </p:nvCxnSpPr>
          <p:spPr>
            <a:xfrm>
              <a:off x="0" y="4217441"/>
              <a:ext cx="7418825" cy="0"/>
            </a:xfrm>
            <a:prstGeom prst="straightConnector1">
              <a:avLst/>
            </a:prstGeom>
            <a:noFill/>
            <a:ln cap="rnd" cmpd="sng" w="25400">
              <a:solidFill>
                <a:srgbClr val="2E2C2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" name="Google Shape;114;p12"/>
            <p:cNvCxnSpPr/>
            <p:nvPr/>
          </p:nvCxnSpPr>
          <p:spPr>
            <a:xfrm>
              <a:off x="0" y="3162983"/>
              <a:ext cx="7418825" cy="0"/>
            </a:xfrm>
            <a:prstGeom prst="straightConnector1">
              <a:avLst/>
            </a:prstGeom>
            <a:noFill/>
            <a:ln cap="rnd" cmpd="sng" w="25400">
              <a:solidFill>
                <a:srgbClr val="2E2C2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" name="Google Shape;115;p12"/>
            <p:cNvCxnSpPr/>
            <p:nvPr/>
          </p:nvCxnSpPr>
          <p:spPr>
            <a:xfrm>
              <a:off x="0" y="2108525"/>
              <a:ext cx="7418825" cy="0"/>
            </a:xfrm>
            <a:prstGeom prst="straightConnector1">
              <a:avLst/>
            </a:prstGeom>
            <a:noFill/>
            <a:ln cap="rnd" cmpd="sng" w="25400">
              <a:solidFill>
                <a:srgbClr val="2E2C2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" name="Google Shape;116;p12"/>
            <p:cNvCxnSpPr/>
            <p:nvPr/>
          </p:nvCxnSpPr>
          <p:spPr>
            <a:xfrm>
              <a:off x="0" y="1054067"/>
              <a:ext cx="7418825" cy="0"/>
            </a:xfrm>
            <a:prstGeom prst="straightConnector1">
              <a:avLst/>
            </a:prstGeom>
            <a:noFill/>
            <a:ln cap="rnd" cmpd="sng" w="25400">
              <a:solidFill>
                <a:srgbClr val="2E2C2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" name="Google Shape;117;p12"/>
            <p:cNvCxnSpPr/>
            <p:nvPr/>
          </p:nvCxnSpPr>
          <p:spPr>
            <a:xfrm rot="10800000">
              <a:off x="6335203" y="0"/>
              <a:ext cx="0" cy="7418825"/>
            </a:xfrm>
            <a:prstGeom prst="straightConnector1">
              <a:avLst/>
            </a:prstGeom>
            <a:noFill/>
            <a:ln cap="rnd" cmpd="sng" w="25400">
              <a:solidFill>
                <a:srgbClr val="2E2C2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" name="Google Shape;118;p12"/>
            <p:cNvCxnSpPr/>
            <p:nvPr/>
          </p:nvCxnSpPr>
          <p:spPr>
            <a:xfrm rot="10800000">
              <a:off x="5280745" y="0"/>
              <a:ext cx="0" cy="7418825"/>
            </a:xfrm>
            <a:prstGeom prst="straightConnector1">
              <a:avLst/>
            </a:prstGeom>
            <a:noFill/>
            <a:ln cap="rnd" cmpd="sng" w="25400">
              <a:solidFill>
                <a:srgbClr val="2E2C2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" name="Google Shape;119;p12"/>
            <p:cNvCxnSpPr/>
            <p:nvPr/>
          </p:nvCxnSpPr>
          <p:spPr>
            <a:xfrm rot="10800000">
              <a:off x="4226287" y="0"/>
              <a:ext cx="0" cy="7418825"/>
            </a:xfrm>
            <a:prstGeom prst="straightConnector1">
              <a:avLst/>
            </a:prstGeom>
            <a:noFill/>
            <a:ln cap="rnd" cmpd="sng" w="25400">
              <a:solidFill>
                <a:srgbClr val="2E2C2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0" name="Google Shape;120;p12"/>
            <p:cNvCxnSpPr/>
            <p:nvPr/>
          </p:nvCxnSpPr>
          <p:spPr>
            <a:xfrm rot="10800000">
              <a:off x="3171830" y="0"/>
              <a:ext cx="0" cy="7418825"/>
            </a:xfrm>
            <a:prstGeom prst="straightConnector1">
              <a:avLst/>
            </a:prstGeom>
            <a:noFill/>
            <a:ln cap="rnd" cmpd="sng" w="25400">
              <a:solidFill>
                <a:srgbClr val="2E2C2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1" name="Google Shape;121;p12"/>
            <p:cNvCxnSpPr/>
            <p:nvPr/>
          </p:nvCxnSpPr>
          <p:spPr>
            <a:xfrm rot="10800000">
              <a:off x="2117372" y="0"/>
              <a:ext cx="0" cy="7418825"/>
            </a:xfrm>
            <a:prstGeom prst="straightConnector1">
              <a:avLst/>
            </a:prstGeom>
            <a:noFill/>
            <a:ln cap="rnd" cmpd="sng" w="25400">
              <a:solidFill>
                <a:srgbClr val="2E2C2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" name="Google Shape;122;p12"/>
            <p:cNvCxnSpPr/>
            <p:nvPr/>
          </p:nvCxnSpPr>
          <p:spPr>
            <a:xfrm rot="10800000">
              <a:off x="1062914" y="0"/>
              <a:ext cx="0" cy="7418825"/>
            </a:xfrm>
            <a:prstGeom prst="straightConnector1">
              <a:avLst/>
            </a:prstGeom>
            <a:noFill/>
            <a:ln cap="rnd" cmpd="sng" w="25400">
              <a:solidFill>
                <a:srgbClr val="2E2C2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23" name="Google Shape;123;p12"/>
          <p:cNvGrpSpPr/>
          <p:nvPr/>
        </p:nvGrpSpPr>
        <p:grpSpPr>
          <a:xfrm>
            <a:off x="11677255" y="6872043"/>
            <a:ext cx="190500" cy="190500"/>
            <a:chOff x="0" y="0"/>
            <a:chExt cx="812800" cy="812800"/>
          </a:xfrm>
        </p:grpSpPr>
        <p:sp>
          <p:nvSpPr>
            <p:cNvPr id="124" name="Google Shape;124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7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2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2"/>
          <p:cNvGrpSpPr/>
          <p:nvPr/>
        </p:nvGrpSpPr>
        <p:grpSpPr>
          <a:xfrm>
            <a:off x="12468098" y="6079646"/>
            <a:ext cx="190500" cy="190500"/>
            <a:chOff x="0" y="0"/>
            <a:chExt cx="812800" cy="812800"/>
          </a:xfrm>
        </p:grpSpPr>
        <p:sp>
          <p:nvSpPr>
            <p:cNvPr id="127" name="Google Shape;127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7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2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2"/>
          <p:cNvGrpSpPr/>
          <p:nvPr/>
        </p:nvGrpSpPr>
        <p:grpSpPr>
          <a:xfrm>
            <a:off x="13258942" y="5287250"/>
            <a:ext cx="190500" cy="190500"/>
            <a:chOff x="0" y="0"/>
            <a:chExt cx="812800" cy="812800"/>
          </a:xfrm>
        </p:grpSpPr>
        <p:sp>
          <p:nvSpPr>
            <p:cNvPr id="130" name="Google Shape;130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7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2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2"/>
          <p:cNvGrpSpPr/>
          <p:nvPr/>
        </p:nvGrpSpPr>
        <p:grpSpPr>
          <a:xfrm>
            <a:off x="14049785" y="4494853"/>
            <a:ext cx="190500" cy="190500"/>
            <a:chOff x="0" y="0"/>
            <a:chExt cx="812800" cy="812800"/>
          </a:xfrm>
        </p:grpSpPr>
        <p:sp>
          <p:nvSpPr>
            <p:cNvPr id="133" name="Google Shape;133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7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2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2"/>
          <p:cNvGrpSpPr/>
          <p:nvPr/>
        </p:nvGrpSpPr>
        <p:grpSpPr>
          <a:xfrm>
            <a:off x="14049785" y="3702457"/>
            <a:ext cx="190500" cy="190500"/>
            <a:chOff x="0" y="0"/>
            <a:chExt cx="812800" cy="812800"/>
          </a:xfrm>
        </p:grpSpPr>
        <p:sp>
          <p:nvSpPr>
            <p:cNvPr id="136" name="Google Shape;136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7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2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12"/>
          <p:cNvSpPr/>
          <p:nvPr/>
        </p:nvSpPr>
        <p:spPr>
          <a:xfrm>
            <a:off x="861090" y="6930050"/>
            <a:ext cx="7478789" cy="2498162"/>
          </a:xfrm>
          <a:custGeom>
            <a:rect b="b" l="l" r="r" t="t"/>
            <a:pathLst>
              <a:path extrusionOk="0" h="1584579" w="4743780">
                <a:moveTo>
                  <a:pt x="4727651" y="186309"/>
                </a:moveTo>
                <a:cubicBezTo>
                  <a:pt x="4727270" y="125349"/>
                  <a:pt x="4736668" y="8509"/>
                  <a:pt x="4736668" y="8509"/>
                </a:cubicBezTo>
                <a:lnTo>
                  <a:pt x="4591761" y="6223"/>
                </a:lnTo>
                <a:lnTo>
                  <a:pt x="4386275" y="16002"/>
                </a:lnTo>
                <a:cubicBezTo>
                  <a:pt x="4386275" y="16002"/>
                  <a:pt x="4052646" y="0"/>
                  <a:pt x="4020769" y="14986"/>
                </a:cubicBezTo>
                <a:cubicBezTo>
                  <a:pt x="3988765" y="29972"/>
                  <a:pt x="3922852" y="6223"/>
                  <a:pt x="3922852" y="6223"/>
                </a:cubicBezTo>
                <a:lnTo>
                  <a:pt x="931164" y="4318"/>
                </a:lnTo>
                <a:lnTo>
                  <a:pt x="640207" y="3556"/>
                </a:lnTo>
                <a:lnTo>
                  <a:pt x="413258" y="11430"/>
                </a:lnTo>
                <a:lnTo>
                  <a:pt x="149479" y="10668"/>
                </a:lnTo>
                <a:lnTo>
                  <a:pt x="49403" y="1905"/>
                </a:lnTo>
                <a:cubicBezTo>
                  <a:pt x="33528" y="1905"/>
                  <a:pt x="20701" y="14605"/>
                  <a:pt x="20701" y="30480"/>
                </a:cubicBezTo>
                <a:lnTo>
                  <a:pt x="36957" y="275590"/>
                </a:lnTo>
                <a:lnTo>
                  <a:pt x="19177" y="546989"/>
                </a:lnTo>
                <a:lnTo>
                  <a:pt x="17018" y="938911"/>
                </a:lnTo>
                <a:lnTo>
                  <a:pt x="25019" y="1117727"/>
                </a:lnTo>
                <a:cubicBezTo>
                  <a:pt x="25019" y="1117727"/>
                  <a:pt x="0" y="1158875"/>
                  <a:pt x="16002" y="1318895"/>
                </a:cubicBezTo>
                <a:cubicBezTo>
                  <a:pt x="32004" y="1478915"/>
                  <a:pt x="49276" y="1574165"/>
                  <a:pt x="49276" y="1574165"/>
                </a:cubicBezTo>
                <a:lnTo>
                  <a:pt x="132842" y="1574419"/>
                </a:lnTo>
                <a:lnTo>
                  <a:pt x="305562" y="1557909"/>
                </a:lnTo>
                <a:lnTo>
                  <a:pt x="532511" y="1575435"/>
                </a:lnTo>
                <a:lnTo>
                  <a:pt x="771144" y="1584579"/>
                </a:lnTo>
                <a:lnTo>
                  <a:pt x="906526" y="1559433"/>
                </a:lnTo>
                <a:lnTo>
                  <a:pt x="1008761" y="1576705"/>
                </a:lnTo>
                <a:lnTo>
                  <a:pt x="3987622" y="1578610"/>
                </a:lnTo>
                <a:lnTo>
                  <a:pt x="4230573" y="1579245"/>
                </a:lnTo>
                <a:lnTo>
                  <a:pt x="4467428" y="1569593"/>
                </a:lnTo>
                <a:lnTo>
                  <a:pt x="4653737" y="1580388"/>
                </a:lnTo>
                <a:lnTo>
                  <a:pt x="4731207" y="1580642"/>
                </a:lnTo>
                <a:lnTo>
                  <a:pt x="4731588" y="1432687"/>
                </a:lnTo>
                <a:lnTo>
                  <a:pt x="4731842" y="1319022"/>
                </a:lnTo>
                <a:lnTo>
                  <a:pt x="4723968" y="1113536"/>
                </a:lnTo>
                <a:lnTo>
                  <a:pt x="4732858" y="945388"/>
                </a:lnTo>
                <a:lnTo>
                  <a:pt x="4734636" y="671576"/>
                </a:lnTo>
                <a:lnTo>
                  <a:pt x="4743780" y="424561"/>
                </a:lnTo>
                <a:cubicBezTo>
                  <a:pt x="4743780" y="424561"/>
                  <a:pt x="4727778" y="247015"/>
                  <a:pt x="4727397" y="186055"/>
                </a:cubicBezTo>
                <a:close/>
              </a:path>
            </a:pathLst>
          </a:custGeom>
          <a:solidFill>
            <a:srgbClr val="FCB2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9" name="Google Shape;139;p12"/>
          <p:cNvGraphicFramePr/>
          <p:nvPr/>
        </p:nvGraphicFramePr>
        <p:xfrm>
          <a:off x="1210806" y="72223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{DF068905-D6F2-4200-AE86-EF09100C8855}</a:tableStyleId>
              </a:tblPr>
              <a:tblGrid>
                <a:gridCol w="1103475"/>
                <a:gridCol w="1103475"/>
                <a:gridCol w="1103475"/>
                <a:gridCol w="1103475"/>
                <a:gridCol w="1103475"/>
                <a:gridCol w="1103475"/>
              </a:tblGrid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0000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x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5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5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5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5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5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0000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y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5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5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5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5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5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0" name="Google Shape;140;p12"/>
          <p:cNvSpPr/>
          <p:nvPr/>
        </p:nvSpPr>
        <p:spPr>
          <a:xfrm>
            <a:off x="12881838" y="7446947"/>
            <a:ext cx="7315200" cy="2560320"/>
          </a:xfrm>
          <a:custGeom>
            <a:rect b="b" l="l" r="r" t="t"/>
            <a:pathLst>
              <a:path extrusionOk="0" h="2560320" w="7315200">
                <a:moveTo>
                  <a:pt x="0" y="0"/>
                </a:moveTo>
                <a:lnTo>
                  <a:pt x="7315200" y="0"/>
                </a:lnTo>
                <a:lnTo>
                  <a:pt x="7315200" y="2560320"/>
                </a:lnTo>
                <a:lnTo>
                  <a:pt x="0" y="2560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2"/>
          <p:cNvSpPr/>
          <p:nvPr/>
        </p:nvSpPr>
        <p:spPr>
          <a:xfrm rot="8100000">
            <a:off x="-2779491" y="-163859"/>
            <a:ext cx="7315200" cy="1499616"/>
          </a:xfrm>
          <a:custGeom>
            <a:rect b="b" l="l" r="r" t="t"/>
            <a:pathLst>
              <a:path extrusionOk="0" h="1499616" w="7315200">
                <a:moveTo>
                  <a:pt x="0" y="0"/>
                </a:moveTo>
                <a:lnTo>
                  <a:pt x="7315200" y="0"/>
                </a:lnTo>
                <a:lnTo>
                  <a:pt x="7315200" y="1499616"/>
                </a:lnTo>
                <a:lnTo>
                  <a:pt x="0" y="1499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2"/>
          <p:cNvSpPr txBox="1"/>
          <p:nvPr/>
        </p:nvSpPr>
        <p:spPr>
          <a:xfrm>
            <a:off x="1027809" y="3947634"/>
            <a:ext cx="8116191" cy="2354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Do you still remember how to fill in the table of values based on a given graph?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Complete the table of values below. </a:t>
            </a:r>
            <a:endParaRPr/>
          </a:p>
        </p:txBody>
      </p:sp>
      <p:sp>
        <p:nvSpPr>
          <p:cNvPr id="143" name="Google Shape;143;p12"/>
          <p:cNvSpPr txBox="1"/>
          <p:nvPr/>
        </p:nvSpPr>
        <p:spPr>
          <a:xfrm>
            <a:off x="1027809" y="1173481"/>
            <a:ext cx="8483845" cy="2352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LET'S RECALL AND ANALYZE! </a:t>
            </a:r>
            <a:endParaRPr/>
          </a:p>
        </p:txBody>
      </p:sp>
      <p:sp>
        <p:nvSpPr>
          <p:cNvPr id="144" name="Google Shape;144;p12"/>
          <p:cNvSpPr txBox="1"/>
          <p:nvPr/>
        </p:nvSpPr>
        <p:spPr>
          <a:xfrm>
            <a:off x="10503374" y="2858943"/>
            <a:ext cx="351851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12</a:t>
            </a:r>
            <a:endParaRPr/>
          </a:p>
        </p:txBody>
      </p:sp>
      <p:sp>
        <p:nvSpPr>
          <p:cNvPr id="145" name="Google Shape;145;p12"/>
          <p:cNvSpPr txBox="1"/>
          <p:nvPr/>
        </p:nvSpPr>
        <p:spPr>
          <a:xfrm>
            <a:off x="11138336" y="2247849"/>
            <a:ext cx="374196" cy="361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82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y</a:t>
            </a:r>
            <a:endParaRPr/>
          </a:p>
        </p:txBody>
      </p:sp>
      <p:sp>
        <p:nvSpPr>
          <p:cNvPr id="146" name="Google Shape;146;p12"/>
          <p:cNvSpPr txBox="1"/>
          <p:nvPr/>
        </p:nvSpPr>
        <p:spPr>
          <a:xfrm>
            <a:off x="16063180" y="7256654"/>
            <a:ext cx="351851" cy="361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82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x</a:t>
            </a:r>
            <a:endParaRPr/>
          </a:p>
        </p:txBody>
      </p:sp>
      <p:sp>
        <p:nvSpPr>
          <p:cNvPr id="147" name="Google Shape;147;p12"/>
          <p:cNvSpPr txBox="1"/>
          <p:nvPr/>
        </p:nvSpPr>
        <p:spPr>
          <a:xfrm>
            <a:off x="10503374" y="3651339"/>
            <a:ext cx="351851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10</a:t>
            </a:r>
            <a:endParaRPr/>
          </a:p>
        </p:txBody>
      </p:sp>
      <p:sp>
        <p:nvSpPr>
          <p:cNvPr id="148" name="Google Shape;148;p12"/>
          <p:cNvSpPr txBox="1"/>
          <p:nvPr/>
        </p:nvSpPr>
        <p:spPr>
          <a:xfrm>
            <a:off x="10503374" y="4443736"/>
            <a:ext cx="351851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8</a:t>
            </a:r>
            <a:endParaRPr/>
          </a:p>
        </p:txBody>
      </p:sp>
      <p:sp>
        <p:nvSpPr>
          <p:cNvPr id="149" name="Google Shape;149;p12"/>
          <p:cNvSpPr txBox="1"/>
          <p:nvPr/>
        </p:nvSpPr>
        <p:spPr>
          <a:xfrm>
            <a:off x="10503374" y="5236132"/>
            <a:ext cx="351851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6</a:t>
            </a:r>
            <a:endParaRPr/>
          </a:p>
        </p:txBody>
      </p:sp>
      <p:sp>
        <p:nvSpPr>
          <p:cNvPr id="150" name="Google Shape;150;p12"/>
          <p:cNvSpPr txBox="1"/>
          <p:nvPr/>
        </p:nvSpPr>
        <p:spPr>
          <a:xfrm>
            <a:off x="10503374" y="6028529"/>
            <a:ext cx="351851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4</a:t>
            </a:r>
            <a:endParaRPr/>
          </a:p>
        </p:txBody>
      </p:sp>
      <p:sp>
        <p:nvSpPr>
          <p:cNvPr id="151" name="Google Shape;151;p12"/>
          <p:cNvSpPr txBox="1"/>
          <p:nvPr/>
        </p:nvSpPr>
        <p:spPr>
          <a:xfrm>
            <a:off x="10503374" y="6820925"/>
            <a:ext cx="351851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2</a:t>
            </a:r>
            <a:endParaRPr/>
          </a:p>
        </p:txBody>
      </p:sp>
      <p:sp>
        <p:nvSpPr>
          <p:cNvPr id="152" name="Google Shape;152;p12"/>
          <p:cNvSpPr txBox="1"/>
          <p:nvPr/>
        </p:nvSpPr>
        <p:spPr>
          <a:xfrm>
            <a:off x="11596579" y="7918156"/>
            <a:ext cx="351851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2</a:t>
            </a:r>
            <a:endParaRPr/>
          </a:p>
        </p:txBody>
      </p:sp>
      <p:sp>
        <p:nvSpPr>
          <p:cNvPr id="153" name="Google Shape;153;p12"/>
          <p:cNvSpPr txBox="1"/>
          <p:nvPr/>
        </p:nvSpPr>
        <p:spPr>
          <a:xfrm>
            <a:off x="12387423" y="7918156"/>
            <a:ext cx="351851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4</a:t>
            </a:r>
            <a:endParaRPr/>
          </a:p>
        </p:txBody>
      </p:sp>
      <p:sp>
        <p:nvSpPr>
          <p:cNvPr id="154" name="Google Shape;154;p12"/>
          <p:cNvSpPr txBox="1"/>
          <p:nvPr/>
        </p:nvSpPr>
        <p:spPr>
          <a:xfrm>
            <a:off x="13178266" y="7918156"/>
            <a:ext cx="351851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6</a:t>
            </a:r>
            <a:endParaRPr/>
          </a:p>
        </p:txBody>
      </p:sp>
      <p:sp>
        <p:nvSpPr>
          <p:cNvPr id="155" name="Google Shape;155;p12"/>
          <p:cNvSpPr txBox="1"/>
          <p:nvPr/>
        </p:nvSpPr>
        <p:spPr>
          <a:xfrm>
            <a:off x="13969110" y="7918156"/>
            <a:ext cx="351851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8</a:t>
            </a:r>
            <a:endParaRPr/>
          </a:p>
        </p:txBody>
      </p:sp>
      <p:sp>
        <p:nvSpPr>
          <p:cNvPr id="156" name="Google Shape;156;p12"/>
          <p:cNvSpPr txBox="1"/>
          <p:nvPr/>
        </p:nvSpPr>
        <p:spPr>
          <a:xfrm>
            <a:off x="14759953" y="7918156"/>
            <a:ext cx="351851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10</a:t>
            </a:r>
            <a:endParaRPr/>
          </a:p>
        </p:txBody>
      </p:sp>
      <p:sp>
        <p:nvSpPr>
          <p:cNvPr id="157" name="Google Shape;157;p12"/>
          <p:cNvSpPr txBox="1"/>
          <p:nvPr/>
        </p:nvSpPr>
        <p:spPr>
          <a:xfrm>
            <a:off x="15550796" y="7918156"/>
            <a:ext cx="351851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12</a:t>
            </a:r>
            <a:endParaRPr/>
          </a:p>
        </p:txBody>
      </p:sp>
      <p:sp>
        <p:nvSpPr>
          <p:cNvPr id="158" name="Google Shape;158;p12"/>
          <p:cNvSpPr/>
          <p:nvPr/>
        </p:nvSpPr>
        <p:spPr>
          <a:xfrm rot="827264">
            <a:off x="15794174" y="271393"/>
            <a:ext cx="521590" cy="629110"/>
          </a:xfrm>
          <a:custGeom>
            <a:rect b="b" l="l" r="r" t="t"/>
            <a:pathLst>
              <a:path extrusionOk="0" h="629110" w="521590">
                <a:moveTo>
                  <a:pt x="0" y="0"/>
                </a:moveTo>
                <a:lnTo>
                  <a:pt x="521590" y="0"/>
                </a:lnTo>
                <a:lnTo>
                  <a:pt x="521590" y="629111"/>
                </a:lnTo>
                <a:lnTo>
                  <a:pt x="0" y="629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2"/>
          <p:cNvSpPr/>
          <p:nvPr/>
        </p:nvSpPr>
        <p:spPr>
          <a:xfrm rot="-955411">
            <a:off x="8832244" y="8125625"/>
            <a:ext cx="530215" cy="606275"/>
          </a:xfrm>
          <a:custGeom>
            <a:rect b="b" l="l" r="r" t="t"/>
            <a:pathLst>
              <a:path extrusionOk="0" h="606275" w="530215">
                <a:moveTo>
                  <a:pt x="0" y="0"/>
                </a:moveTo>
                <a:lnTo>
                  <a:pt x="530215" y="0"/>
                </a:lnTo>
                <a:lnTo>
                  <a:pt x="530215" y="606276"/>
                </a:lnTo>
                <a:lnTo>
                  <a:pt x="0" y="6062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A80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/>
          <p:nvPr/>
        </p:nvSpPr>
        <p:spPr>
          <a:xfrm>
            <a:off x="37596" y="0"/>
            <a:ext cx="18250404" cy="18250404"/>
          </a:xfrm>
          <a:custGeom>
            <a:rect b="b" l="l" r="r" t="t"/>
            <a:pathLst>
              <a:path extrusionOk="0" h="18250404" w="18250404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65" name="Google Shape;1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5209" y="1223150"/>
            <a:ext cx="668583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3"/>
          <p:cNvSpPr/>
          <p:nvPr/>
        </p:nvSpPr>
        <p:spPr>
          <a:xfrm rot="5782266">
            <a:off x="15869319" y="1471397"/>
            <a:ext cx="2779963" cy="1314164"/>
          </a:xfrm>
          <a:custGeom>
            <a:rect b="b" l="l" r="r" t="t"/>
            <a:pathLst>
              <a:path extrusionOk="0" h="1314164" w="2779963">
                <a:moveTo>
                  <a:pt x="0" y="0"/>
                </a:moveTo>
                <a:lnTo>
                  <a:pt x="2779962" y="0"/>
                </a:lnTo>
                <a:lnTo>
                  <a:pt x="2779962" y="1314164"/>
                </a:lnTo>
                <a:lnTo>
                  <a:pt x="0" y="13141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3"/>
          <p:cNvSpPr txBox="1"/>
          <p:nvPr/>
        </p:nvSpPr>
        <p:spPr>
          <a:xfrm>
            <a:off x="1616234" y="942975"/>
            <a:ext cx="8865900" cy="27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LEARNING OUTCOMES</a:t>
            </a:r>
            <a:endParaRPr/>
          </a:p>
        </p:txBody>
      </p:sp>
      <p:sp>
        <p:nvSpPr>
          <p:cNvPr id="168" name="Google Shape;168;p13"/>
          <p:cNvSpPr/>
          <p:nvPr/>
        </p:nvSpPr>
        <p:spPr>
          <a:xfrm flipH="1" rot="-7603577">
            <a:off x="9100527" y="1239437"/>
            <a:ext cx="3761333" cy="1778085"/>
          </a:xfrm>
          <a:custGeom>
            <a:rect b="b" l="l" r="r" t="t"/>
            <a:pathLst>
              <a:path extrusionOk="0" h="1778085" w="3761333">
                <a:moveTo>
                  <a:pt x="3761333" y="0"/>
                </a:moveTo>
                <a:lnTo>
                  <a:pt x="0" y="0"/>
                </a:lnTo>
                <a:lnTo>
                  <a:pt x="0" y="1778084"/>
                </a:lnTo>
                <a:lnTo>
                  <a:pt x="3761333" y="1778084"/>
                </a:lnTo>
                <a:lnTo>
                  <a:pt x="376133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3"/>
          <p:cNvSpPr/>
          <p:nvPr/>
        </p:nvSpPr>
        <p:spPr>
          <a:xfrm>
            <a:off x="37596" y="8974740"/>
            <a:ext cx="5578608" cy="1764869"/>
          </a:xfrm>
          <a:custGeom>
            <a:rect b="b" l="l" r="r" t="t"/>
            <a:pathLst>
              <a:path extrusionOk="0" h="1764869" w="5578608">
                <a:moveTo>
                  <a:pt x="0" y="0"/>
                </a:moveTo>
                <a:lnTo>
                  <a:pt x="5578609" y="0"/>
                </a:lnTo>
                <a:lnTo>
                  <a:pt x="5578609" y="1764869"/>
                </a:lnTo>
                <a:lnTo>
                  <a:pt x="0" y="1764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3"/>
          <p:cNvSpPr txBox="1"/>
          <p:nvPr/>
        </p:nvSpPr>
        <p:spPr>
          <a:xfrm>
            <a:off x="1692434" y="3973650"/>
            <a:ext cx="6660900" cy="44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By the end of the lesson, you'll be able to: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99" u="none" cap="none" strike="noStrik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  <a:p>
            <a:pPr indent="-388618" lvl="1" marL="7772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99"/>
              <a:buFont typeface="Arial"/>
              <a:buChar char="•"/>
            </a:pPr>
            <a:r>
              <a:rPr b="0" i="0" lang="en-US" sz="35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Express relations and functions in tables and graphs.</a:t>
            </a:r>
            <a:endParaRPr/>
          </a:p>
          <a:p>
            <a:pPr indent="-388618" lvl="1" marL="7772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99"/>
              <a:buFont typeface="Arial"/>
              <a:buChar char="•"/>
            </a:pPr>
            <a:r>
              <a:rPr b="0" i="0" lang="en-US" sz="35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Differentiate between a relation and a function.</a:t>
            </a:r>
            <a:endParaRPr/>
          </a:p>
          <a:p>
            <a:pPr indent="-388618" lvl="1" marL="7772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99"/>
              <a:buFont typeface="Arial"/>
              <a:buChar char="•"/>
            </a:pPr>
            <a:r>
              <a:rPr b="0" i="0" lang="en-US" sz="35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Use a vertical test.</a:t>
            </a:r>
            <a:endParaRPr/>
          </a:p>
        </p:txBody>
      </p:sp>
      <p:sp>
        <p:nvSpPr>
          <p:cNvPr id="171" name="Google Shape;171;p13"/>
          <p:cNvSpPr/>
          <p:nvPr/>
        </p:nvSpPr>
        <p:spPr>
          <a:xfrm rot="1072861">
            <a:off x="17321851" y="5211061"/>
            <a:ext cx="516975" cy="488776"/>
          </a:xfrm>
          <a:custGeom>
            <a:rect b="b" l="l" r="r" t="t"/>
            <a:pathLst>
              <a:path extrusionOk="0" h="488776" w="516975">
                <a:moveTo>
                  <a:pt x="0" y="0"/>
                </a:moveTo>
                <a:lnTo>
                  <a:pt x="516975" y="0"/>
                </a:lnTo>
                <a:lnTo>
                  <a:pt x="516975" y="488777"/>
                </a:lnTo>
                <a:lnTo>
                  <a:pt x="0" y="488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A80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/>
          <p:nvPr/>
        </p:nvSpPr>
        <p:spPr>
          <a:xfrm>
            <a:off x="37596" y="0"/>
            <a:ext cx="18250404" cy="18250404"/>
          </a:xfrm>
          <a:custGeom>
            <a:rect b="b" l="l" r="r" t="t"/>
            <a:pathLst>
              <a:path extrusionOk="0" h="18250404" w="18250404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4"/>
          <p:cNvSpPr/>
          <p:nvPr/>
        </p:nvSpPr>
        <p:spPr>
          <a:xfrm>
            <a:off x="1011681" y="4486461"/>
            <a:ext cx="5943094" cy="3161069"/>
          </a:xfrm>
          <a:custGeom>
            <a:rect b="b" l="l" r="r" t="t"/>
            <a:pathLst>
              <a:path extrusionOk="0" h="2005059" w="3769692">
                <a:moveTo>
                  <a:pt x="3753563" y="186309"/>
                </a:moveTo>
                <a:cubicBezTo>
                  <a:pt x="3753182" y="125349"/>
                  <a:pt x="3762580" y="8509"/>
                  <a:pt x="3762580" y="8509"/>
                </a:cubicBezTo>
                <a:lnTo>
                  <a:pt x="3617673" y="6223"/>
                </a:lnTo>
                <a:lnTo>
                  <a:pt x="3412187" y="16002"/>
                </a:lnTo>
                <a:cubicBezTo>
                  <a:pt x="3412187" y="16002"/>
                  <a:pt x="3078558" y="0"/>
                  <a:pt x="3046681" y="14986"/>
                </a:cubicBezTo>
                <a:cubicBezTo>
                  <a:pt x="3014677" y="29972"/>
                  <a:pt x="2948764" y="6223"/>
                  <a:pt x="2948764" y="6223"/>
                </a:cubicBezTo>
                <a:lnTo>
                  <a:pt x="931164" y="4318"/>
                </a:lnTo>
                <a:lnTo>
                  <a:pt x="640207" y="3556"/>
                </a:lnTo>
                <a:lnTo>
                  <a:pt x="413258" y="11430"/>
                </a:lnTo>
                <a:lnTo>
                  <a:pt x="149479" y="10668"/>
                </a:lnTo>
                <a:lnTo>
                  <a:pt x="49403" y="1905"/>
                </a:lnTo>
                <a:cubicBezTo>
                  <a:pt x="33528" y="1905"/>
                  <a:pt x="20701" y="14605"/>
                  <a:pt x="20701" y="30480"/>
                </a:cubicBezTo>
                <a:lnTo>
                  <a:pt x="36957" y="275590"/>
                </a:lnTo>
                <a:lnTo>
                  <a:pt x="19177" y="546989"/>
                </a:lnTo>
                <a:lnTo>
                  <a:pt x="17018" y="1359391"/>
                </a:lnTo>
                <a:lnTo>
                  <a:pt x="25019" y="1538207"/>
                </a:lnTo>
                <a:cubicBezTo>
                  <a:pt x="25019" y="1538207"/>
                  <a:pt x="0" y="1579355"/>
                  <a:pt x="16002" y="1739375"/>
                </a:cubicBezTo>
                <a:cubicBezTo>
                  <a:pt x="32004" y="1899395"/>
                  <a:pt x="49276" y="1994645"/>
                  <a:pt x="49276" y="1994645"/>
                </a:cubicBezTo>
                <a:lnTo>
                  <a:pt x="132842" y="1994899"/>
                </a:lnTo>
                <a:lnTo>
                  <a:pt x="305562" y="1978389"/>
                </a:lnTo>
                <a:lnTo>
                  <a:pt x="532511" y="1995915"/>
                </a:lnTo>
                <a:lnTo>
                  <a:pt x="771144" y="2005059"/>
                </a:lnTo>
                <a:lnTo>
                  <a:pt x="906526" y="1979913"/>
                </a:lnTo>
                <a:lnTo>
                  <a:pt x="1008761" y="1997185"/>
                </a:lnTo>
                <a:lnTo>
                  <a:pt x="3013534" y="1999090"/>
                </a:lnTo>
                <a:lnTo>
                  <a:pt x="3256485" y="1999725"/>
                </a:lnTo>
                <a:lnTo>
                  <a:pt x="3493340" y="1990073"/>
                </a:lnTo>
                <a:lnTo>
                  <a:pt x="3679649" y="2000868"/>
                </a:lnTo>
                <a:lnTo>
                  <a:pt x="3757119" y="2001122"/>
                </a:lnTo>
                <a:lnTo>
                  <a:pt x="3757500" y="1853167"/>
                </a:lnTo>
                <a:lnTo>
                  <a:pt x="3757754" y="1739502"/>
                </a:lnTo>
                <a:lnTo>
                  <a:pt x="3749880" y="1534016"/>
                </a:lnTo>
                <a:lnTo>
                  <a:pt x="3758770" y="1365868"/>
                </a:lnTo>
                <a:lnTo>
                  <a:pt x="3760548" y="671576"/>
                </a:lnTo>
                <a:lnTo>
                  <a:pt x="3769692" y="424561"/>
                </a:lnTo>
                <a:cubicBezTo>
                  <a:pt x="3769692" y="424561"/>
                  <a:pt x="3753690" y="247015"/>
                  <a:pt x="3753309" y="186055"/>
                </a:cubicBezTo>
                <a:close/>
              </a:path>
            </a:pathLst>
          </a:custGeom>
          <a:solidFill>
            <a:srgbClr val="FCB2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8" name="Google Shape;178;p14"/>
          <p:cNvGraphicFramePr/>
          <p:nvPr/>
        </p:nvGraphicFramePr>
        <p:xfrm>
          <a:off x="8534595" y="66115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{DF068905-D6F2-4200-AE86-EF09100C8855}</a:tableStyleId>
              </a:tblPr>
              <a:tblGrid>
                <a:gridCol w="1519650"/>
                <a:gridCol w="1920950"/>
                <a:gridCol w="1920950"/>
                <a:gridCol w="1920950"/>
                <a:gridCol w="1920950"/>
              </a:tblGrid>
              <a:tr h="9191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99" u="none" cap="none" strike="noStrike">
                          <a:solidFill>
                            <a:srgbClr val="FCB295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Name</a:t>
                      </a:r>
                      <a:endParaRPr sz="1100" u="none" cap="none" strike="noStrike"/>
                    </a:p>
                  </a:txBody>
                  <a:tcPr marT="169325" marB="169325" marR="169325" marL="1693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99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Alex</a:t>
                      </a:r>
                      <a:endParaRPr sz="1100" u="none" cap="none" strike="noStrike"/>
                    </a:p>
                  </a:txBody>
                  <a:tcPr marT="169325" marB="169325" marR="169325" marL="1693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99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Jude</a:t>
                      </a:r>
                      <a:endParaRPr sz="1100" u="none" cap="none" strike="noStrike"/>
                    </a:p>
                  </a:txBody>
                  <a:tcPr marT="169325" marB="169325" marR="169325" marL="1693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99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Arlo</a:t>
                      </a:r>
                      <a:endParaRPr sz="1100" u="none" cap="none" strike="noStrike"/>
                    </a:p>
                  </a:txBody>
                  <a:tcPr marT="169325" marB="169325" marR="169325" marL="1693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99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Casey</a:t>
                      </a:r>
                      <a:endParaRPr sz="1100" u="none" cap="none" strike="noStrike"/>
                    </a:p>
                  </a:txBody>
                  <a:tcPr marT="169325" marB="169325" marR="169325" marL="1693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91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99" u="none" cap="none" strike="noStrike">
                          <a:solidFill>
                            <a:srgbClr val="FCB295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Age</a:t>
                      </a:r>
                      <a:endParaRPr sz="1100" u="none" cap="none" strike="noStrike"/>
                    </a:p>
                  </a:txBody>
                  <a:tcPr marT="169325" marB="169325" marR="169325" marL="1693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99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9</a:t>
                      </a:r>
                      <a:endParaRPr sz="1100" u="none" cap="none" strike="noStrike"/>
                    </a:p>
                  </a:txBody>
                  <a:tcPr marT="169325" marB="169325" marR="169325" marL="1693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99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12</a:t>
                      </a:r>
                      <a:endParaRPr sz="1100" u="none" cap="none" strike="noStrike"/>
                    </a:p>
                  </a:txBody>
                  <a:tcPr marT="169325" marB="169325" marR="169325" marL="1693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99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11</a:t>
                      </a:r>
                      <a:endParaRPr sz="1100" u="none" cap="none" strike="noStrike"/>
                    </a:p>
                  </a:txBody>
                  <a:tcPr marT="169325" marB="169325" marR="169325" marL="1693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99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11</a:t>
                      </a:r>
                      <a:endParaRPr sz="1100" u="none" cap="none" strike="noStrike"/>
                    </a:p>
                  </a:txBody>
                  <a:tcPr marT="169325" marB="169325" marR="169325" marL="1693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9" name="Google Shape;179;p14"/>
          <p:cNvSpPr/>
          <p:nvPr/>
        </p:nvSpPr>
        <p:spPr>
          <a:xfrm>
            <a:off x="15311741" y="4238377"/>
            <a:ext cx="1578539" cy="1753932"/>
          </a:xfrm>
          <a:custGeom>
            <a:rect b="b" l="l" r="r" t="t"/>
            <a:pathLst>
              <a:path extrusionOk="0" h="1753932" w="1578539">
                <a:moveTo>
                  <a:pt x="0" y="0"/>
                </a:moveTo>
                <a:lnTo>
                  <a:pt x="1578539" y="0"/>
                </a:lnTo>
                <a:lnTo>
                  <a:pt x="1578539" y="1753932"/>
                </a:lnTo>
                <a:lnTo>
                  <a:pt x="0" y="1753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4"/>
          <p:cNvSpPr/>
          <p:nvPr/>
        </p:nvSpPr>
        <p:spPr>
          <a:xfrm>
            <a:off x="13226144" y="4370570"/>
            <a:ext cx="1498030" cy="1678466"/>
          </a:xfrm>
          <a:custGeom>
            <a:rect b="b" l="l" r="r" t="t"/>
            <a:pathLst>
              <a:path extrusionOk="0" h="1678466" w="1498030">
                <a:moveTo>
                  <a:pt x="0" y="0"/>
                </a:moveTo>
                <a:lnTo>
                  <a:pt x="1498030" y="0"/>
                </a:lnTo>
                <a:lnTo>
                  <a:pt x="1498030" y="1678466"/>
                </a:lnTo>
                <a:lnTo>
                  <a:pt x="0" y="1678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4"/>
          <p:cNvSpPr/>
          <p:nvPr/>
        </p:nvSpPr>
        <p:spPr>
          <a:xfrm>
            <a:off x="11043368" y="4351010"/>
            <a:ext cx="1595209" cy="1717587"/>
          </a:xfrm>
          <a:custGeom>
            <a:rect b="b" l="l" r="r" t="t"/>
            <a:pathLst>
              <a:path extrusionOk="0" h="1717587" w="1595209">
                <a:moveTo>
                  <a:pt x="0" y="0"/>
                </a:moveTo>
                <a:lnTo>
                  <a:pt x="1595209" y="0"/>
                </a:lnTo>
                <a:lnTo>
                  <a:pt x="1595209" y="1717587"/>
                </a:lnTo>
                <a:lnTo>
                  <a:pt x="0" y="1717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4"/>
          <p:cNvSpPr/>
          <p:nvPr/>
        </p:nvSpPr>
        <p:spPr>
          <a:xfrm>
            <a:off x="9220077" y="4427297"/>
            <a:ext cx="1234403" cy="1565012"/>
          </a:xfrm>
          <a:custGeom>
            <a:rect b="b" l="l" r="r" t="t"/>
            <a:pathLst>
              <a:path extrusionOk="0" h="1565012" w="1234403">
                <a:moveTo>
                  <a:pt x="0" y="0"/>
                </a:moveTo>
                <a:lnTo>
                  <a:pt x="1234403" y="0"/>
                </a:lnTo>
                <a:lnTo>
                  <a:pt x="1234403" y="1565012"/>
                </a:lnTo>
                <a:lnTo>
                  <a:pt x="0" y="1565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4"/>
          <p:cNvSpPr txBox="1"/>
          <p:nvPr/>
        </p:nvSpPr>
        <p:spPr>
          <a:xfrm>
            <a:off x="1028700" y="1314450"/>
            <a:ext cx="9566672" cy="2381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0" u="none" cap="none" strike="noStrike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WHAT ARE RELATIONS?</a:t>
            </a:r>
            <a:endParaRPr/>
          </a:p>
        </p:txBody>
      </p:sp>
      <p:sp>
        <p:nvSpPr>
          <p:cNvPr id="184" name="Google Shape;184;p14"/>
          <p:cNvSpPr/>
          <p:nvPr/>
        </p:nvSpPr>
        <p:spPr>
          <a:xfrm rot="-955411">
            <a:off x="8211598" y="609387"/>
            <a:ext cx="577705" cy="660577"/>
          </a:xfrm>
          <a:custGeom>
            <a:rect b="b" l="l" r="r" t="t"/>
            <a:pathLst>
              <a:path extrusionOk="0" h="660577" w="577705">
                <a:moveTo>
                  <a:pt x="0" y="0"/>
                </a:moveTo>
                <a:lnTo>
                  <a:pt x="577705" y="0"/>
                </a:lnTo>
                <a:lnTo>
                  <a:pt x="577705" y="660577"/>
                </a:lnTo>
                <a:lnTo>
                  <a:pt x="0" y="660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14"/>
          <p:cNvSpPr/>
          <p:nvPr/>
        </p:nvSpPr>
        <p:spPr>
          <a:xfrm rot="827264">
            <a:off x="17308491" y="2732284"/>
            <a:ext cx="380383" cy="458795"/>
          </a:xfrm>
          <a:custGeom>
            <a:rect b="b" l="l" r="r" t="t"/>
            <a:pathLst>
              <a:path extrusionOk="0" h="458795" w="380383">
                <a:moveTo>
                  <a:pt x="0" y="0"/>
                </a:moveTo>
                <a:lnTo>
                  <a:pt x="380383" y="0"/>
                </a:lnTo>
                <a:lnTo>
                  <a:pt x="380383" y="458794"/>
                </a:lnTo>
                <a:lnTo>
                  <a:pt x="0" y="458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4"/>
          <p:cNvSpPr/>
          <p:nvPr/>
        </p:nvSpPr>
        <p:spPr>
          <a:xfrm rot="2972040">
            <a:off x="739848" y="8091983"/>
            <a:ext cx="577705" cy="660577"/>
          </a:xfrm>
          <a:custGeom>
            <a:rect b="b" l="l" r="r" t="t"/>
            <a:pathLst>
              <a:path extrusionOk="0" h="660577" w="577705">
                <a:moveTo>
                  <a:pt x="0" y="0"/>
                </a:moveTo>
                <a:lnTo>
                  <a:pt x="577704" y="0"/>
                </a:lnTo>
                <a:lnTo>
                  <a:pt x="577704" y="660577"/>
                </a:lnTo>
                <a:lnTo>
                  <a:pt x="0" y="660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14"/>
          <p:cNvSpPr/>
          <p:nvPr/>
        </p:nvSpPr>
        <p:spPr>
          <a:xfrm>
            <a:off x="12638577" y="-732842"/>
            <a:ext cx="6179516" cy="2131933"/>
          </a:xfrm>
          <a:custGeom>
            <a:rect b="b" l="l" r="r" t="t"/>
            <a:pathLst>
              <a:path extrusionOk="0" h="2131933" w="6179516">
                <a:moveTo>
                  <a:pt x="0" y="0"/>
                </a:moveTo>
                <a:lnTo>
                  <a:pt x="6179515" y="0"/>
                </a:lnTo>
                <a:lnTo>
                  <a:pt x="6179515" y="2131933"/>
                </a:lnTo>
                <a:lnTo>
                  <a:pt x="0" y="2131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14"/>
          <p:cNvSpPr txBox="1"/>
          <p:nvPr/>
        </p:nvSpPr>
        <p:spPr>
          <a:xfrm>
            <a:off x="1711529" y="5152926"/>
            <a:ext cx="4560600" cy="1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Example: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Names and their age are a set of ordered pairs that we could put into a table.</a:t>
            </a:r>
            <a:endParaRPr/>
          </a:p>
        </p:txBody>
      </p:sp>
      <p:sp>
        <p:nvSpPr>
          <p:cNvPr id="189" name="Google Shape;189;p14"/>
          <p:cNvSpPr txBox="1"/>
          <p:nvPr/>
        </p:nvSpPr>
        <p:spPr>
          <a:xfrm>
            <a:off x="9144000" y="2056316"/>
            <a:ext cx="75819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A relation is a set of </a:t>
            </a:r>
            <a:r>
              <a:rPr b="1" i="0" lang="en-US" sz="3599" u="none" cap="none" strike="noStrike">
                <a:solidFill>
                  <a:srgbClr val="FCB295"/>
                </a:solidFill>
                <a:latin typeface="NTR"/>
                <a:ea typeface="NTR"/>
                <a:cs typeface="NTR"/>
                <a:sym typeface="NTR"/>
              </a:rPr>
              <a:t>ordered pairs</a:t>
            </a:r>
            <a:r>
              <a:rPr b="0" i="0" lang="en-US" sz="3599" u="none" cap="none" strike="noStrike">
                <a:solidFill>
                  <a:srgbClr val="FCB295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b="0" i="0" lang="en-US" sz="35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that represent a relationship.</a:t>
            </a:r>
            <a:endParaRPr/>
          </a:p>
        </p:txBody>
      </p:sp>
      <p:pic>
        <p:nvPicPr>
          <p:cNvPr id="190" name="Google Shape;190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828425" y="6792700"/>
            <a:ext cx="7870624" cy="392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A80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/>
          <p:nvPr/>
        </p:nvSpPr>
        <p:spPr>
          <a:xfrm>
            <a:off x="37596" y="0"/>
            <a:ext cx="18250404" cy="18250404"/>
          </a:xfrm>
          <a:custGeom>
            <a:rect b="b" l="l" r="r" t="t"/>
            <a:pathLst>
              <a:path extrusionOk="0" h="18250404" w="18250404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5"/>
          <p:cNvSpPr/>
          <p:nvPr/>
        </p:nvSpPr>
        <p:spPr>
          <a:xfrm>
            <a:off x="-969609" y="915461"/>
            <a:ext cx="3996618" cy="1627713"/>
          </a:xfrm>
          <a:custGeom>
            <a:rect b="b" l="l" r="r" t="t"/>
            <a:pathLst>
              <a:path extrusionOk="0" h="1627713" w="3996618">
                <a:moveTo>
                  <a:pt x="0" y="0"/>
                </a:moveTo>
                <a:lnTo>
                  <a:pt x="3996618" y="0"/>
                </a:lnTo>
                <a:lnTo>
                  <a:pt x="3996618" y="1627713"/>
                </a:lnTo>
                <a:lnTo>
                  <a:pt x="0" y="1627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5"/>
          <p:cNvSpPr txBox="1"/>
          <p:nvPr/>
        </p:nvSpPr>
        <p:spPr>
          <a:xfrm>
            <a:off x="8037275" y="3942025"/>
            <a:ext cx="85440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8620" lvl="1" marL="7772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A function is a special type of relation where each</a:t>
            </a:r>
            <a:r>
              <a:rPr b="0" i="0" lang="en-US" sz="3600" u="none" cap="none" strike="noStrike">
                <a:solidFill>
                  <a:srgbClr val="FCB295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b="1" i="0" lang="en-US" sz="3600" u="none" cap="none" strike="noStrike">
                <a:solidFill>
                  <a:srgbClr val="FCB295"/>
                </a:solidFill>
                <a:latin typeface="NTR"/>
                <a:ea typeface="NTR"/>
                <a:cs typeface="NTR"/>
                <a:sym typeface="NTR"/>
              </a:rPr>
              <a:t>input only has one output.</a:t>
            </a:r>
            <a:endParaRPr/>
          </a:p>
          <a:p>
            <a:pPr indent="-388620" lvl="1" marL="7772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Functions are a way of connecting</a:t>
            </a:r>
            <a:r>
              <a:rPr b="0" i="0" lang="en-US" sz="3600" u="none" cap="none" strike="noStrike">
                <a:solidFill>
                  <a:srgbClr val="FCB295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b="1" i="0" lang="en-US" sz="3600" u="none" cap="none" strike="noStrike">
                <a:solidFill>
                  <a:srgbClr val="FCB295"/>
                </a:solidFill>
                <a:latin typeface="NTR"/>
                <a:ea typeface="NTR"/>
                <a:cs typeface="NTR"/>
                <a:sym typeface="NTR"/>
              </a:rPr>
              <a:t>inp﻿ut</a:t>
            </a:r>
            <a:r>
              <a:rPr b="0" i="0" lang="en-US" sz="3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values to their corresponding </a:t>
            </a:r>
            <a:r>
              <a:rPr b="1" i="0" lang="en-US" sz="3600" u="none" cap="none" strike="noStrike">
                <a:solidFill>
                  <a:srgbClr val="FCB295"/>
                </a:solidFill>
                <a:latin typeface="NTR"/>
                <a:ea typeface="NTR"/>
                <a:cs typeface="NTR"/>
                <a:sym typeface="NTR"/>
              </a:rPr>
              <a:t>output</a:t>
            </a:r>
            <a:r>
              <a:rPr b="0" i="0" lang="en-US" sz="3600" u="none" cap="none" strike="noStrike">
                <a:solidFill>
                  <a:srgbClr val="FCB295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b="0" i="0" lang="en-US" sz="3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values.</a:t>
            </a:r>
            <a:endParaRPr/>
          </a:p>
          <a:p>
            <a:pPr indent="-388620" lvl="1" marL="7772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The relation is a function if, for every x-value, there is exactly </a:t>
            </a:r>
            <a:r>
              <a:rPr b="1" i="0" lang="en-US" sz="3600" u="none" cap="none" strike="noStrike">
                <a:solidFill>
                  <a:srgbClr val="FCB295"/>
                </a:solidFill>
                <a:latin typeface="NTR"/>
                <a:ea typeface="NTR"/>
                <a:cs typeface="NTR"/>
                <a:sym typeface="NTR"/>
              </a:rPr>
              <a:t>one y-value</a:t>
            </a:r>
            <a:r>
              <a:rPr b="0" i="0" lang="en-US" sz="3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.</a:t>
            </a:r>
            <a:endParaRPr/>
          </a:p>
        </p:txBody>
      </p:sp>
      <p:sp>
        <p:nvSpPr>
          <p:cNvPr id="198" name="Google Shape;198;p15"/>
          <p:cNvSpPr txBox="1"/>
          <p:nvPr/>
        </p:nvSpPr>
        <p:spPr>
          <a:xfrm>
            <a:off x="2890801" y="1323975"/>
            <a:ext cx="132951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WHAT IS A FUNCTION?</a:t>
            </a:r>
            <a:endParaRPr/>
          </a:p>
        </p:txBody>
      </p:sp>
      <p:sp>
        <p:nvSpPr>
          <p:cNvPr id="199" name="Google Shape;199;p15"/>
          <p:cNvSpPr/>
          <p:nvPr/>
        </p:nvSpPr>
        <p:spPr>
          <a:xfrm rot="-2556956">
            <a:off x="656783" y="3457783"/>
            <a:ext cx="743835" cy="1354666"/>
          </a:xfrm>
          <a:custGeom>
            <a:rect b="b" l="l" r="r" t="t"/>
            <a:pathLst>
              <a:path extrusionOk="0" h="1354666" w="743835">
                <a:moveTo>
                  <a:pt x="0" y="0"/>
                </a:moveTo>
                <a:lnTo>
                  <a:pt x="743834" y="0"/>
                </a:lnTo>
                <a:lnTo>
                  <a:pt x="743834" y="1354666"/>
                </a:lnTo>
                <a:lnTo>
                  <a:pt x="0" y="1354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5"/>
          <p:cNvSpPr/>
          <p:nvPr/>
        </p:nvSpPr>
        <p:spPr>
          <a:xfrm rot="1304833">
            <a:off x="17120585" y="3105068"/>
            <a:ext cx="371917" cy="677333"/>
          </a:xfrm>
          <a:custGeom>
            <a:rect b="b" l="l" r="r" t="t"/>
            <a:pathLst>
              <a:path extrusionOk="0" h="677333" w="371917">
                <a:moveTo>
                  <a:pt x="0" y="0"/>
                </a:moveTo>
                <a:lnTo>
                  <a:pt x="371917" y="0"/>
                </a:lnTo>
                <a:lnTo>
                  <a:pt x="371917" y="677333"/>
                </a:lnTo>
                <a:lnTo>
                  <a:pt x="0" y="677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5"/>
          <p:cNvSpPr/>
          <p:nvPr/>
        </p:nvSpPr>
        <p:spPr>
          <a:xfrm rot="-2344766">
            <a:off x="13620931" y="8888825"/>
            <a:ext cx="689202" cy="1255170"/>
          </a:xfrm>
          <a:custGeom>
            <a:rect b="b" l="l" r="r" t="t"/>
            <a:pathLst>
              <a:path extrusionOk="0" h="1255170" w="689202">
                <a:moveTo>
                  <a:pt x="0" y="0"/>
                </a:moveTo>
                <a:lnTo>
                  <a:pt x="689203" y="0"/>
                </a:lnTo>
                <a:lnTo>
                  <a:pt x="689203" y="1255170"/>
                </a:lnTo>
                <a:lnTo>
                  <a:pt x="0" y="1255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02" name="Google Shape;20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9675" y="3599538"/>
            <a:ext cx="557590" cy="431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51391" y="8035810"/>
            <a:ext cx="4314684" cy="55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33961" y="3149080"/>
            <a:ext cx="4867963" cy="7689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A80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/>
          <p:nvPr/>
        </p:nvSpPr>
        <p:spPr>
          <a:xfrm>
            <a:off x="37596" y="0"/>
            <a:ext cx="18250404" cy="18250404"/>
          </a:xfrm>
          <a:custGeom>
            <a:rect b="b" l="l" r="r" t="t"/>
            <a:pathLst>
              <a:path extrusionOk="0" h="18250404" w="18250404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6"/>
          <p:cNvSpPr/>
          <p:nvPr/>
        </p:nvSpPr>
        <p:spPr>
          <a:xfrm>
            <a:off x="-1500168" y="1309467"/>
            <a:ext cx="3996618" cy="1627713"/>
          </a:xfrm>
          <a:custGeom>
            <a:rect b="b" l="l" r="r" t="t"/>
            <a:pathLst>
              <a:path extrusionOk="0" h="1627713" w="3996618">
                <a:moveTo>
                  <a:pt x="0" y="0"/>
                </a:moveTo>
                <a:lnTo>
                  <a:pt x="3996618" y="0"/>
                </a:lnTo>
                <a:lnTo>
                  <a:pt x="3996618" y="1627713"/>
                </a:lnTo>
                <a:lnTo>
                  <a:pt x="0" y="1627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6"/>
          <p:cNvSpPr txBox="1"/>
          <p:nvPr/>
        </p:nvSpPr>
        <p:spPr>
          <a:xfrm>
            <a:off x="2496450" y="3420653"/>
            <a:ext cx="92283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Functions are a way of connecting </a:t>
            </a:r>
            <a:r>
              <a:rPr b="1" i="0" lang="en-US" sz="35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inp﻿ut</a:t>
            </a:r>
            <a:r>
              <a:rPr b="0" i="0" lang="en-US" sz="35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values to their corresponding </a:t>
            </a:r>
            <a:r>
              <a:rPr b="1" i="0" lang="en-US" sz="35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output</a:t>
            </a:r>
            <a:r>
              <a:rPr b="0" i="0" lang="en-US" sz="35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values.</a:t>
            </a:r>
            <a:endParaRPr/>
          </a:p>
        </p:txBody>
      </p:sp>
      <p:sp>
        <p:nvSpPr>
          <p:cNvPr id="212" name="Google Shape;212;p16"/>
          <p:cNvSpPr txBox="1"/>
          <p:nvPr/>
        </p:nvSpPr>
        <p:spPr>
          <a:xfrm>
            <a:off x="2496450" y="5090950"/>
            <a:ext cx="69507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Example: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Ordering a coffee for $5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99" u="none" cap="none" strike="noStrik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Pay $5, and you get 1 coffee.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Pay $10, and you'll get 2 coffees, and so on.</a:t>
            </a:r>
            <a:endParaRPr/>
          </a:p>
        </p:txBody>
      </p:sp>
      <p:sp>
        <p:nvSpPr>
          <p:cNvPr id="213" name="Google Shape;213;p16"/>
          <p:cNvSpPr txBox="1"/>
          <p:nvPr/>
        </p:nvSpPr>
        <p:spPr>
          <a:xfrm>
            <a:off x="2496450" y="8059236"/>
            <a:ext cx="997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The input affects the output in a predictable way.</a:t>
            </a:r>
            <a:endParaRPr/>
          </a:p>
        </p:txBody>
      </p:sp>
      <p:sp>
        <p:nvSpPr>
          <p:cNvPr id="214" name="Google Shape;214;p16"/>
          <p:cNvSpPr txBox="1"/>
          <p:nvPr/>
        </p:nvSpPr>
        <p:spPr>
          <a:xfrm>
            <a:off x="2496450" y="904125"/>
            <a:ext cx="132951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WHAT IS A FUNCTION?</a:t>
            </a:r>
            <a:endParaRPr/>
          </a:p>
        </p:txBody>
      </p:sp>
      <p:sp>
        <p:nvSpPr>
          <p:cNvPr id="215" name="Google Shape;215;p16"/>
          <p:cNvSpPr/>
          <p:nvPr/>
        </p:nvSpPr>
        <p:spPr>
          <a:xfrm>
            <a:off x="15791550" y="8056909"/>
            <a:ext cx="3996618" cy="1627713"/>
          </a:xfrm>
          <a:custGeom>
            <a:rect b="b" l="l" r="r" t="t"/>
            <a:pathLst>
              <a:path extrusionOk="0" h="1627713" w="3996618">
                <a:moveTo>
                  <a:pt x="0" y="0"/>
                </a:moveTo>
                <a:lnTo>
                  <a:pt x="3996618" y="0"/>
                </a:lnTo>
                <a:lnTo>
                  <a:pt x="3996618" y="1627713"/>
                </a:lnTo>
                <a:lnTo>
                  <a:pt x="0" y="1627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16" name="Google Shape;21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25425" y="3420648"/>
            <a:ext cx="3101756" cy="43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35850" y="4493713"/>
            <a:ext cx="4830025" cy="21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A80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/>
          <p:nvPr/>
        </p:nvSpPr>
        <p:spPr>
          <a:xfrm>
            <a:off x="37596" y="0"/>
            <a:ext cx="18250404" cy="18250404"/>
          </a:xfrm>
          <a:custGeom>
            <a:rect b="b" l="l" r="r" t="t"/>
            <a:pathLst>
              <a:path extrusionOk="0" h="18250404" w="18250404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3" name="Google Shape;223;p17"/>
          <p:cNvGrpSpPr/>
          <p:nvPr/>
        </p:nvGrpSpPr>
        <p:grpSpPr>
          <a:xfrm>
            <a:off x="11639664" y="4308691"/>
            <a:ext cx="4559618" cy="4558922"/>
            <a:chOff x="0" y="12700"/>
            <a:chExt cx="6079490" cy="6078563"/>
          </a:xfrm>
        </p:grpSpPr>
        <p:cxnSp>
          <p:nvCxnSpPr>
            <p:cNvPr id="224" name="Google Shape;224;p17"/>
            <p:cNvCxnSpPr/>
            <p:nvPr/>
          </p:nvCxnSpPr>
          <p:spPr>
            <a:xfrm>
              <a:off x="0" y="2273111"/>
              <a:ext cx="6079490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" name="Google Shape;225;p17"/>
            <p:cNvCxnSpPr/>
            <p:nvPr/>
          </p:nvCxnSpPr>
          <p:spPr>
            <a:xfrm>
              <a:off x="0" y="12700"/>
              <a:ext cx="6079490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6" name="Google Shape;226;p17"/>
            <p:cNvCxnSpPr/>
            <p:nvPr/>
          </p:nvCxnSpPr>
          <p:spPr>
            <a:xfrm>
              <a:off x="0" y="766170"/>
              <a:ext cx="6079490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7" name="Google Shape;227;p17"/>
            <p:cNvCxnSpPr/>
            <p:nvPr/>
          </p:nvCxnSpPr>
          <p:spPr>
            <a:xfrm>
              <a:off x="0" y="1519641"/>
              <a:ext cx="6079490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" name="Google Shape;228;p17"/>
            <p:cNvCxnSpPr/>
            <p:nvPr/>
          </p:nvCxnSpPr>
          <p:spPr>
            <a:xfrm>
              <a:off x="0" y="6091263"/>
              <a:ext cx="6079490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9" name="Google Shape;229;p17"/>
            <p:cNvCxnSpPr/>
            <p:nvPr/>
          </p:nvCxnSpPr>
          <p:spPr>
            <a:xfrm>
              <a:off x="0" y="3830852"/>
              <a:ext cx="6079490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" name="Google Shape;230;p17"/>
            <p:cNvCxnSpPr/>
            <p:nvPr/>
          </p:nvCxnSpPr>
          <p:spPr>
            <a:xfrm>
              <a:off x="0" y="4584322"/>
              <a:ext cx="6079490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1" name="Google Shape;231;p17"/>
            <p:cNvCxnSpPr/>
            <p:nvPr/>
          </p:nvCxnSpPr>
          <p:spPr>
            <a:xfrm>
              <a:off x="0" y="5337793"/>
              <a:ext cx="6079490" cy="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32" name="Google Shape;232;p17"/>
          <p:cNvGrpSpPr/>
          <p:nvPr/>
        </p:nvGrpSpPr>
        <p:grpSpPr>
          <a:xfrm>
            <a:off x="11640087" y="4299166"/>
            <a:ext cx="4558922" cy="4577973"/>
            <a:chOff x="12700" y="0"/>
            <a:chExt cx="6078563" cy="6103964"/>
          </a:xfrm>
        </p:grpSpPr>
        <p:cxnSp>
          <p:nvCxnSpPr>
            <p:cNvPr id="233" name="Google Shape;233;p17"/>
            <p:cNvCxnSpPr/>
            <p:nvPr/>
          </p:nvCxnSpPr>
          <p:spPr>
            <a:xfrm rot="10800000">
              <a:off x="2273111" y="172"/>
              <a:ext cx="0" cy="610362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" name="Google Shape;234;p17"/>
            <p:cNvCxnSpPr/>
            <p:nvPr/>
          </p:nvCxnSpPr>
          <p:spPr>
            <a:xfrm rot="10800000">
              <a:off x="12700" y="172"/>
              <a:ext cx="0" cy="610362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" name="Google Shape;235;p17"/>
            <p:cNvCxnSpPr/>
            <p:nvPr/>
          </p:nvCxnSpPr>
          <p:spPr>
            <a:xfrm rot="10800000">
              <a:off x="766170" y="172"/>
              <a:ext cx="0" cy="610362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" name="Google Shape;236;p17"/>
            <p:cNvCxnSpPr/>
            <p:nvPr/>
          </p:nvCxnSpPr>
          <p:spPr>
            <a:xfrm rot="10800000">
              <a:off x="1519641" y="172"/>
              <a:ext cx="0" cy="610362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7" name="Google Shape;237;p17"/>
            <p:cNvCxnSpPr/>
            <p:nvPr/>
          </p:nvCxnSpPr>
          <p:spPr>
            <a:xfrm rot="10800000">
              <a:off x="6091263" y="172"/>
              <a:ext cx="0" cy="610362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8" name="Google Shape;238;p17"/>
            <p:cNvCxnSpPr/>
            <p:nvPr/>
          </p:nvCxnSpPr>
          <p:spPr>
            <a:xfrm flipH="1" rot="10800000">
              <a:off x="3818152" y="172"/>
              <a:ext cx="12700" cy="6103792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9" name="Google Shape;239;p17"/>
            <p:cNvCxnSpPr/>
            <p:nvPr/>
          </p:nvCxnSpPr>
          <p:spPr>
            <a:xfrm rot="10800000">
              <a:off x="4584322" y="0"/>
              <a:ext cx="0" cy="6103792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" name="Google Shape;240;p17"/>
            <p:cNvCxnSpPr/>
            <p:nvPr/>
          </p:nvCxnSpPr>
          <p:spPr>
            <a:xfrm rot="10800000">
              <a:off x="5337793" y="172"/>
              <a:ext cx="0" cy="6103620"/>
            </a:xfrm>
            <a:prstGeom prst="straightConnector1">
              <a:avLst/>
            </a:prstGeom>
            <a:noFill/>
            <a:ln cap="rnd" cmpd="sng" w="25400">
              <a:solidFill>
                <a:srgbClr val="F6EEE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241" name="Google Shape;241;p17"/>
          <p:cNvCxnSpPr/>
          <p:nvPr/>
        </p:nvCxnSpPr>
        <p:spPr>
          <a:xfrm>
            <a:off x="11081959" y="6590344"/>
            <a:ext cx="5675177" cy="0"/>
          </a:xfrm>
          <a:prstGeom prst="straightConnector1">
            <a:avLst/>
          </a:prstGeom>
          <a:noFill/>
          <a:ln cap="rnd" cmpd="sng" w="38100">
            <a:solidFill>
              <a:srgbClr val="B37345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242" name="Google Shape;242;p17"/>
          <p:cNvGrpSpPr/>
          <p:nvPr/>
        </p:nvGrpSpPr>
        <p:grpSpPr>
          <a:xfrm>
            <a:off x="13179820" y="4009088"/>
            <a:ext cx="2035033" cy="4053460"/>
            <a:chOff x="0" y="-144661"/>
            <a:chExt cx="2713377" cy="5404613"/>
          </a:xfrm>
        </p:grpSpPr>
        <p:grpSp>
          <p:nvGrpSpPr>
            <p:cNvPr id="243" name="Google Shape;243;p17"/>
            <p:cNvGrpSpPr/>
            <p:nvPr/>
          </p:nvGrpSpPr>
          <p:grpSpPr>
            <a:xfrm>
              <a:off x="1557741" y="2888715"/>
              <a:ext cx="389466" cy="666089"/>
              <a:chOff x="0" y="-28575"/>
              <a:chExt cx="76932" cy="131573"/>
            </a:xfrm>
          </p:grpSpPr>
          <p:sp>
            <p:nvSpPr>
              <p:cNvPr id="244" name="Google Shape;244;p17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245" name="Google Shape;245;p17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ct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</p:grpSp>
        <p:grpSp>
          <p:nvGrpSpPr>
            <p:cNvPr id="246" name="Google Shape;246;p17"/>
            <p:cNvGrpSpPr/>
            <p:nvPr/>
          </p:nvGrpSpPr>
          <p:grpSpPr>
            <a:xfrm>
              <a:off x="0" y="2888715"/>
              <a:ext cx="389466" cy="666089"/>
              <a:chOff x="0" y="-28575"/>
              <a:chExt cx="76932" cy="131573"/>
            </a:xfrm>
          </p:grpSpPr>
          <p:sp>
            <p:nvSpPr>
              <p:cNvPr id="247" name="Google Shape;247;p17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248" name="Google Shape;248;p17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ct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-1</a:t>
                </a:r>
                <a:endParaRPr/>
              </a:p>
            </p:txBody>
          </p:sp>
        </p:grpSp>
        <p:grpSp>
          <p:nvGrpSpPr>
            <p:cNvPr id="249" name="Google Shape;249;p17"/>
            <p:cNvGrpSpPr/>
            <p:nvPr/>
          </p:nvGrpSpPr>
          <p:grpSpPr>
            <a:xfrm>
              <a:off x="791570" y="2888715"/>
              <a:ext cx="389466" cy="666089"/>
              <a:chOff x="0" y="-28575"/>
              <a:chExt cx="76932" cy="131573"/>
            </a:xfrm>
          </p:grpSpPr>
          <p:sp>
            <p:nvSpPr>
              <p:cNvPr id="250" name="Google Shape;250;p17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251" name="Google Shape;251;p17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ct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/>
              </a:p>
            </p:txBody>
          </p:sp>
        </p:grpSp>
        <p:grpSp>
          <p:nvGrpSpPr>
            <p:cNvPr id="252" name="Google Shape;252;p17"/>
            <p:cNvGrpSpPr/>
            <p:nvPr/>
          </p:nvGrpSpPr>
          <p:grpSpPr>
            <a:xfrm>
              <a:off x="2323911" y="2888715"/>
              <a:ext cx="389466" cy="666089"/>
              <a:chOff x="0" y="-28575"/>
              <a:chExt cx="76932" cy="131573"/>
            </a:xfrm>
          </p:grpSpPr>
          <p:sp>
            <p:nvSpPr>
              <p:cNvPr id="253" name="Google Shape;253;p17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254" name="Google Shape;254;p17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ct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</p:grpSp>
        <p:grpSp>
          <p:nvGrpSpPr>
            <p:cNvPr id="255" name="Google Shape;255;p17"/>
            <p:cNvGrpSpPr/>
            <p:nvPr/>
          </p:nvGrpSpPr>
          <p:grpSpPr>
            <a:xfrm>
              <a:off x="444976" y="-144661"/>
              <a:ext cx="389466" cy="666089"/>
              <a:chOff x="0" y="-28575"/>
              <a:chExt cx="76932" cy="131573"/>
            </a:xfrm>
          </p:grpSpPr>
          <p:sp>
            <p:nvSpPr>
              <p:cNvPr id="256" name="Google Shape;256;p17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257" name="Google Shape;257;p17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/>
              </a:p>
            </p:txBody>
          </p:sp>
        </p:grpSp>
        <p:grpSp>
          <p:nvGrpSpPr>
            <p:cNvPr id="258" name="Google Shape;258;p17"/>
            <p:cNvGrpSpPr/>
            <p:nvPr/>
          </p:nvGrpSpPr>
          <p:grpSpPr>
            <a:xfrm>
              <a:off x="444976" y="2132563"/>
              <a:ext cx="389466" cy="666089"/>
              <a:chOff x="0" y="-28575"/>
              <a:chExt cx="76932" cy="131573"/>
            </a:xfrm>
          </p:grpSpPr>
          <p:sp>
            <p:nvSpPr>
              <p:cNvPr id="259" name="Google Shape;259;p17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260" name="Google Shape;260;p17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</p:grpSp>
        <p:grpSp>
          <p:nvGrpSpPr>
            <p:cNvPr id="261" name="Google Shape;261;p17"/>
            <p:cNvGrpSpPr/>
            <p:nvPr/>
          </p:nvGrpSpPr>
          <p:grpSpPr>
            <a:xfrm>
              <a:off x="389466" y="4593863"/>
              <a:ext cx="444976" cy="666089"/>
              <a:chOff x="0" y="-28575"/>
              <a:chExt cx="87897" cy="131573"/>
            </a:xfrm>
          </p:grpSpPr>
          <p:sp>
            <p:nvSpPr>
              <p:cNvPr id="262" name="Google Shape;262;p17"/>
              <p:cNvSpPr/>
              <p:nvPr/>
            </p:nvSpPr>
            <p:spPr>
              <a:xfrm>
                <a:off x="0" y="0"/>
                <a:ext cx="87897" cy="102998"/>
              </a:xfrm>
              <a:custGeom>
                <a:rect b="b" l="l" r="r" t="t"/>
                <a:pathLst>
                  <a:path extrusionOk="0" h="102998" w="87897">
                    <a:moveTo>
                      <a:pt x="0" y="0"/>
                    </a:moveTo>
                    <a:lnTo>
                      <a:pt x="87897" y="0"/>
                    </a:lnTo>
                    <a:lnTo>
                      <a:pt x="87897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263" name="Google Shape;263;p17"/>
              <p:cNvSpPr txBox="1"/>
              <p:nvPr/>
            </p:nvSpPr>
            <p:spPr>
              <a:xfrm>
                <a:off x="0" y="-28575"/>
                <a:ext cx="87897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-2</a:t>
                </a:r>
                <a:endParaRPr/>
              </a:p>
            </p:txBody>
          </p:sp>
        </p:grpSp>
        <p:grpSp>
          <p:nvGrpSpPr>
            <p:cNvPr id="264" name="Google Shape;264;p17"/>
            <p:cNvGrpSpPr/>
            <p:nvPr/>
          </p:nvGrpSpPr>
          <p:grpSpPr>
            <a:xfrm>
              <a:off x="444976" y="1373488"/>
              <a:ext cx="389466" cy="666089"/>
              <a:chOff x="0" y="-28575"/>
              <a:chExt cx="76932" cy="131573"/>
            </a:xfrm>
          </p:grpSpPr>
          <p:sp>
            <p:nvSpPr>
              <p:cNvPr id="265" name="Google Shape;265;p17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266" name="Google Shape;266;p17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</p:grpSp>
        <p:grpSp>
          <p:nvGrpSpPr>
            <p:cNvPr id="267" name="Google Shape;267;p17"/>
            <p:cNvGrpSpPr/>
            <p:nvPr/>
          </p:nvGrpSpPr>
          <p:grpSpPr>
            <a:xfrm>
              <a:off x="444976" y="3650713"/>
              <a:ext cx="389466" cy="666089"/>
              <a:chOff x="0" y="-28575"/>
              <a:chExt cx="76932" cy="131573"/>
            </a:xfrm>
          </p:grpSpPr>
          <p:sp>
            <p:nvSpPr>
              <p:cNvPr id="268" name="Google Shape;268;p17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269" name="Google Shape;269;p17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-1</a:t>
                </a:r>
                <a:endParaRPr/>
              </a:p>
            </p:txBody>
          </p:sp>
        </p:grpSp>
        <p:grpSp>
          <p:nvGrpSpPr>
            <p:cNvPr id="270" name="Google Shape;270;p17"/>
            <p:cNvGrpSpPr/>
            <p:nvPr/>
          </p:nvGrpSpPr>
          <p:grpSpPr>
            <a:xfrm>
              <a:off x="444976" y="614414"/>
              <a:ext cx="389466" cy="666089"/>
              <a:chOff x="0" y="-28575"/>
              <a:chExt cx="76932" cy="131573"/>
            </a:xfrm>
          </p:grpSpPr>
          <p:sp>
            <p:nvSpPr>
              <p:cNvPr id="271" name="Google Shape;271;p17"/>
              <p:cNvSpPr/>
              <p:nvPr/>
            </p:nvSpPr>
            <p:spPr>
              <a:xfrm>
                <a:off x="0" y="0"/>
                <a:ext cx="76932" cy="102998"/>
              </a:xfrm>
              <a:custGeom>
                <a:rect b="b" l="l" r="r" t="t"/>
                <a:pathLst>
                  <a:path extrusionOk="0" h="102998" w="76932">
                    <a:moveTo>
                      <a:pt x="0" y="0"/>
                    </a:moveTo>
                    <a:lnTo>
                      <a:pt x="76932" y="0"/>
                    </a:lnTo>
                    <a:lnTo>
                      <a:pt x="76932" y="102998"/>
                    </a:lnTo>
                    <a:lnTo>
                      <a:pt x="0" y="102998"/>
                    </a:lnTo>
                    <a:close/>
                  </a:path>
                </a:pathLst>
              </a:custGeom>
              <a:solidFill>
                <a:srgbClr val="FCB295"/>
              </a:solidFill>
              <a:ln>
                <a:noFill/>
              </a:ln>
            </p:spPr>
          </p:sp>
          <p:sp>
            <p:nvSpPr>
              <p:cNvPr id="272" name="Google Shape;272;p17"/>
              <p:cNvSpPr txBox="1"/>
              <p:nvPr/>
            </p:nvSpPr>
            <p:spPr>
              <a:xfrm>
                <a:off x="0" y="-28575"/>
                <a:ext cx="76932" cy="131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1" marL="0" marR="0" rtl="0" algn="r">
                  <a:lnSpc>
                    <a:spcPct val="13001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99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</p:grpSp>
      </p:grpSp>
      <p:pic>
        <p:nvPicPr>
          <p:cNvPr id="273" name="Google Shape;27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79771" y="3797273"/>
            <a:ext cx="3061212" cy="44363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17"/>
          <p:cNvCxnSpPr/>
          <p:nvPr/>
        </p:nvCxnSpPr>
        <p:spPr>
          <a:xfrm rot="10800000">
            <a:off x="13919473" y="3750563"/>
            <a:ext cx="150" cy="5675177"/>
          </a:xfrm>
          <a:prstGeom prst="straightConnector1">
            <a:avLst/>
          </a:prstGeom>
          <a:noFill/>
          <a:ln cap="rnd" cmpd="sng" w="38100">
            <a:solidFill>
              <a:srgbClr val="B37345"/>
            </a:solidFill>
            <a:prstDash val="solid"/>
            <a:round/>
            <a:headEnd len="med" w="med" type="triangle"/>
            <a:tailEnd len="med" w="med" type="triangle"/>
          </a:ln>
        </p:spPr>
      </p:cxnSp>
      <p:graphicFrame>
        <p:nvGraphicFramePr>
          <p:cNvPr id="275" name="Google Shape;275;p17"/>
          <p:cNvGraphicFramePr/>
          <p:nvPr/>
        </p:nvGraphicFramePr>
        <p:xfrm>
          <a:off x="1961066" y="65733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{DF068905-D6F2-4200-AE86-EF09100C8855}</a:tableStyleId>
              </a:tblPr>
              <a:tblGrid>
                <a:gridCol w="1329875"/>
                <a:gridCol w="1329875"/>
                <a:gridCol w="1329875"/>
                <a:gridCol w="1329875"/>
                <a:gridCol w="1329875"/>
              </a:tblGrid>
              <a:tr h="97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FCB295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x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-1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1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2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FCB295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y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-2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2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4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6" name="Google Shape;276;p17"/>
          <p:cNvSpPr/>
          <p:nvPr/>
        </p:nvSpPr>
        <p:spPr>
          <a:xfrm rot="6545551">
            <a:off x="-1778326" y="6069281"/>
            <a:ext cx="4673116" cy="1478404"/>
          </a:xfrm>
          <a:custGeom>
            <a:rect b="b" l="l" r="r" t="t"/>
            <a:pathLst>
              <a:path extrusionOk="0" h="1478404" w="4673116">
                <a:moveTo>
                  <a:pt x="0" y="0"/>
                </a:moveTo>
                <a:lnTo>
                  <a:pt x="4673116" y="0"/>
                </a:lnTo>
                <a:lnTo>
                  <a:pt x="4673116" y="1478404"/>
                </a:lnTo>
                <a:lnTo>
                  <a:pt x="0" y="1478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7"/>
          <p:cNvSpPr/>
          <p:nvPr/>
        </p:nvSpPr>
        <p:spPr>
          <a:xfrm rot="-186286">
            <a:off x="8933779" y="6946830"/>
            <a:ext cx="2373450" cy="1070210"/>
          </a:xfrm>
          <a:custGeom>
            <a:rect b="b" l="l" r="r" t="t"/>
            <a:pathLst>
              <a:path extrusionOk="0" h="1070210" w="2373450">
                <a:moveTo>
                  <a:pt x="0" y="0"/>
                </a:moveTo>
                <a:lnTo>
                  <a:pt x="2373450" y="0"/>
                </a:lnTo>
                <a:lnTo>
                  <a:pt x="2373450" y="1070211"/>
                </a:lnTo>
                <a:lnTo>
                  <a:pt x="0" y="1070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17"/>
          <p:cNvSpPr/>
          <p:nvPr/>
        </p:nvSpPr>
        <p:spPr>
          <a:xfrm rot="827264">
            <a:off x="17366655" y="8514784"/>
            <a:ext cx="366798" cy="442409"/>
          </a:xfrm>
          <a:custGeom>
            <a:rect b="b" l="l" r="r" t="t"/>
            <a:pathLst>
              <a:path extrusionOk="0" h="442409" w="366798">
                <a:moveTo>
                  <a:pt x="0" y="0"/>
                </a:moveTo>
                <a:lnTo>
                  <a:pt x="366797" y="0"/>
                </a:lnTo>
                <a:lnTo>
                  <a:pt x="366797" y="442410"/>
                </a:lnTo>
                <a:lnTo>
                  <a:pt x="0" y="442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17"/>
          <p:cNvSpPr/>
          <p:nvPr/>
        </p:nvSpPr>
        <p:spPr>
          <a:xfrm rot="-955411">
            <a:off x="9724050" y="4207128"/>
            <a:ext cx="348479" cy="398469"/>
          </a:xfrm>
          <a:custGeom>
            <a:rect b="b" l="l" r="r" t="t"/>
            <a:pathLst>
              <a:path extrusionOk="0" h="398469" w="348479">
                <a:moveTo>
                  <a:pt x="0" y="0"/>
                </a:moveTo>
                <a:lnTo>
                  <a:pt x="348479" y="0"/>
                </a:lnTo>
                <a:lnTo>
                  <a:pt x="348479" y="398469"/>
                </a:lnTo>
                <a:lnTo>
                  <a:pt x="0" y="398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17"/>
          <p:cNvSpPr/>
          <p:nvPr/>
        </p:nvSpPr>
        <p:spPr>
          <a:xfrm rot="827264">
            <a:off x="820691" y="8295274"/>
            <a:ext cx="366798" cy="442409"/>
          </a:xfrm>
          <a:custGeom>
            <a:rect b="b" l="l" r="r" t="t"/>
            <a:pathLst>
              <a:path extrusionOk="0" h="442409" w="366798">
                <a:moveTo>
                  <a:pt x="0" y="0"/>
                </a:moveTo>
                <a:lnTo>
                  <a:pt x="366798" y="0"/>
                </a:lnTo>
                <a:lnTo>
                  <a:pt x="366798" y="442409"/>
                </a:lnTo>
                <a:lnTo>
                  <a:pt x="0" y="442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1" name="Google Shape;281;p17"/>
          <p:cNvGrpSpPr/>
          <p:nvPr/>
        </p:nvGrpSpPr>
        <p:grpSpPr>
          <a:xfrm>
            <a:off x="4395868" y="4438395"/>
            <a:ext cx="1760725" cy="663547"/>
            <a:chOff x="0" y="-19050"/>
            <a:chExt cx="463730" cy="174762"/>
          </a:xfrm>
        </p:grpSpPr>
        <p:sp>
          <p:nvSpPr>
            <p:cNvPr id="282" name="Google Shape;282;p17"/>
            <p:cNvSpPr/>
            <p:nvPr/>
          </p:nvSpPr>
          <p:spPr>
            <a:xfrm>
              <a:off x="0" y="0"/>
              <a:ext cx="463730" cy="155712"/>
            </a:xfrm>
            <a:custGeom>
              <a:rect b="b" l="l" r="r" t="t"/>
              <a:pathLst>
                <a:path extrusionOk="0" h="155712" w="463730">
                  <a:moveTo>
                    <a:pt x="77856" y="0"/>
                  </a:moveTo>
                  <a:lnTo>
                    <a:pt x="385874" y="0"/>
                  </a:lnTo>
                  <a:cubicBezTo>
                    <a:pt x="428873" y="0"/>
                    <a:pt x="463730" y="34857"/>
                    <a:pt x="463730" y="77856"/>
                  </a:cubicBezTo>
                  <a:lnTo>
                    <a:pt x="463730" y="77856"/>
                  </a:lnTo>
                  <a:cubicBezTo>
                    <a:pt x="463730" y="98504"/>
                    <a:pt x="455527" y="118307"/>
                    <a:pt x="440927" y="132908"/>
                  </a:cubicBezTo>
                  <a:cubicBezTo>
                    <a:pt x="426326" y="147509"/>
                    <a:pt x="406523" y="155712"/>
                    <a:pt x="385874" y="155712"/>
                  </a:cubicBezTo>
                  <a:lnTo>
                    <a:pt x="77856" y="155712"/>
                  </a:lnTo>
                  <a:cubicBezTo>
                    <a:pt x="34857" y="155712"/>
                    <a:pt x="0" y="120854"/>
                    <a:pt x="0" y="77856"/>
                  </a:cubicBezTo>
                  <a:lnTo>
                    <a:pt x="0" y="77856"/>
                  </a:lnTo>
                  <a:cubicBezTo>
                    <a:pt x="0" y="34857"/>
                    <a:pt x="34857" y="0"/>
                    <a:pt x="77856" y="0"/>
                  </a:cubicBezTo>
                  <a:close/>
                </a:path>
              </a:pathLst>
            </a:custGeom>
            <a:solidFill>
              <a:srgbClr val="00C4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7"/>
            <p:cNvSpPr txBox="1"/>
            <p:nvPr/>
          </p:nvSpPr>
          <p:spPr>
            <a:xfrm>
              <a:off x="0" y="-19050"/>
              <a:ext cx="463730" cy="174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7"/>
          <p:cNvSpPr txBox="1"/>
          <p:nvPr/>
        </p:nvSpPr>
        <p:spPr>
          <a:xfrm>
            <a:off x="4405393" y="4495819"/>
            <a:ext cx="1760725" cy="5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Step 1:</a:t>
            </a:r>
            <a:endParaRPr/>
          </a:p>
        </p:txBody>
      </p:sp>
      <p:grpSp>
        <p:nvGrpSpPr>
          <p:cNvPr id="285" name="Google Shape;285;p17"/>
          <p:cNvGrpSpPr/>
          <p:nvPr/>
        </p:nvGrpSpPr>
        <p:grpSpPr>
          <a:xfrm>
            <a:off x="14999852" y="2376584"/>
            <a:ext cx="1760725" cy="663547"/>
            <a:chOff x="0" y="-19050"/>
            <a:chExt cx="463730" cy="174762"/>
          </a:xfrm>
        </p:grpSpPr>
        <p:sp>
          <p:nvSpPr>
            <p:cNvPr id="286" name="Google Shape;286;p17"/>
            <p:cNvSpPr/>
            <p:nvPr/>
          </p:nvSpPr>
          <p:spPr>
            <a:xfrm>
              <a:off x="0" y="0"/>
              <a:ext cx="463730" cy="155712"/>
            </a:xfrm>
            <a:custGeom>
              <a:rect b="b" l="l" r="r" t="t"/>
              <a:pathLst>
                <a:path extrusionOk="0" h="155712" w="463730">
                  <a:moveTo>
                    <a:pt x="77856" y="0"/>
                  </a:moveTo>
                  <a:lnTo>
                    <a:pt x="385874" y="0"/>
                  </a:lnTo>
                  <a:cubicBezTo>
                    <a:pt x="428873" y="0"/>
                    <a:pt x="463730" y="34857"/>
                    <a:pt x="463730" y="77856"/>
                  </a:cubicBezTo>
                  <a:lnTo>
                    <a:pt x="463730" y="77856"/>
                  </a:lnTo>
                  <a:cubicBezTo>
                    <a:pt x="463730" y="98504"/>
                    <a:pt x="455527" y="118307"/>
                    <a:pt x="440927" y="132908"/>
                  </a:cubicBezTo>
                  <a:cubicBezTo>
                    <a:pt x="426326" y="147509"/>
                    <a:pt x="406523" y="155712"/>
                    <a:pt x="385874" y="155712"/>
                  </a:cubicBezTo>
                  <a:lnTo>
                    <a:pt x="77856" y="155712"/>
                  </a:lnTo>
                  <a:cubicBezTo>
                    <a:pt x="34857" y="155712"/>
                    <a:pt x="0" y="120854"/>
                    <a:pt x="0" y="77856"/>
                  </a:cubicBezTo>
                  <a:lnTo>
                    <a:pt x="0" y="77856"/>
                  </a:lnTo>
                  <a:cubicBezTo>
                    <a:pt x="0" y="34857"/>
                    <a:pt x="34857" y="0"/>
                    <a:pt x="77856" y="0"/>
                  </a:cubicBezTo>
                  <a:close/>
                </a:path>
              </a:pathLst>
            </a:custGeom>
            <a:solidFill>
              <a:srgbClr val="00C4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7"/>
            <p:cNvSpPr txBox="1"/>
            <p:nvPr/>
          </p:nvSpPr>
          <p:spPr>
            <a:xfrm>
              <a:off x="0" y="-19050"/>
              <a:ext cx="463730" cy="174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7"/>
          <p:cNvSpPr txBox="1"/>
          <p:nvPr/>
        </p:nvSpPr>
        <p:spPr>
          <a:xfrm>
            <a:off x="14999852" y="2457202"/>
            <a:ext cx="1760725" cy="5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Step 2:</a:t>
            </a:r>
            <a:endParaRPr/>
          </a:p>
        </p:txBody>
      </p:sp>
      <p:sp>
        <p:nvSpPr>
          <p:cNvPr id="289" name="Google Shape;289;p17"/>
          <p:cNvSpPr txBox="1"/>
          <p:nvPr/>
        </p:nvSpPr>
        <p:spPr>
          <a:xfrm>
            <a:off x="13732450" y="3288352"/>
            <a:ext cx="374196" cy="362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y</a:t>
            </a:r>
            <a:endParaRPr/>
          </a:p>
        </p:txBody>
      </p:sp>
      <p:sp>
        <p:nvSpPr>
          <p:cNvPr id="290" name="Google Shape;290;p17"/>
          <p:cNvSpPr txBox="1"/>
          <p:nvPr/>
        </p:nvSpPr>
        <p:spPr>
          <a:xfrm>
            <a:off x="10634858" y="6177565"/>
            <a:ext cx="351851" cy="362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x</a:t>
            </a:r>
            <a:endParaRPr/>
          </a:p>
        </p:txBody>
      </p:sp>
      <p:sp>
        <p:nvSpPr>
          <p:cNvPr id="291" name="Google Shape;291;p17"/>
          <p:cNvSpPr txBox="1"/>
          <p:nvPr/>
        </p:nvSpPr>
        <p:spPr>
          <a:xfrm>
            <a:off x="14210376" y="3254062"/>
            <a:ext cx="3339677" cy="440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CB295"/>
                </a:solidFill>
                <a:latin typeface="NTR"/>
                <a:ea typeface="NTR"/>
                <a:cs typeface="NTR"/>
                <a:sym typeface="NTR"/>
              </a:rPr>
              <a:t>Plot the points.</a:t>
            </a:r>
            <a:endParaRPr/>
          </a:p>
        </p:txBody>
      </p:sp>
      <p:grpSp>
        <p:nvGrpSpPr>
          <p:cNvPr id="292" name="Google Shape;292;p17"/>
          <p:cNvGrpSpPr/>
          <p:nvPr/>
        </p:nvGrpSpPr>
        <p:grpSpPr>
          <a:xfrm>
            <a:off x="1418220" y="5213968"/>
            <a:ext cx="7755125" cy="952219"/>
            <a:chOff x="0" y="-19050"/>
            <a:chExt cx="10340167" cy="1269627"/>
          </a:xfrm>
        </p:grpSpPr>
        <p:sp>
          <p:nvSpPr>
            <p:cNvPr id="293" name="Google Shape;293;p17"/>
            <p:cNvSpPr txBox="1"/>
            <p:nvPr/>
          </p:nvSpPr>
          <p:spPr>
            <a:xfrm>
              <a:off x="0" y="-19050"/>
              <a:ext cx="10340167" cy="581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FCB295"/>
                  </a:solidFill>
                  <a:latin typeface="NTR"/>
                  <a:ea typeface="NTR"/>
                  <a:cs typeface="NTR"/>
                  <a:sym typeface="NTR"/>
                </a:rPr>
                <a:t>Construct the table of values.</a:t>
              </a:r>
              <a:endParaRPr/>
            </a:p>
          </p:txBody>
        </p:sp>
        <p:sp>
          <p:nvSpPr>
            <p:cNvPr id="294" name="Google Shape;294;p17"/>
            <p:cNvSpPr txBox="1"/>
            <p:nvPr/>
          </p:nvSpPr>
          <p:spPr>
            <a:xfrm>
              <a:off x="0" y="669340"/>
              <a:ext cx="10340167" cy="581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NTR"/>
                  <a:ea typeface="NTR"/>
                  <a:cs typeface="NTR"/>
                  <a:sym typeface="NTR"/>
                </a:rPr>
                <a:t>Do this by substituting values of x to y=2x. </a:t>
              </a:r>
              <a:endParaRPr/>
            </a:p>
          </p:txBody>
        </p:sp>
      </p:grpSp>
      <p:sp>
        <p:nvSpPr>
          <p:cNvPr id="295" name="Google Shape;295;p17"/>
          <p:cNvSpPr txBox="1"/>
          <p:nvPr/>
        </p:nvSpPr>
        <p:spPr>
          <a:xfrm>
            <a:off x="1802316" y="8835778"/>
            <a:ext cx="6966881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Notice that for every value of x, there is only one value of y. </a:t>
            </a:r>
            <a:endParaRPr/>
          </a:p>
        </p:txBody>
      </p:sp>
      <p:sp>
        <p:nvSpPr>
          <p:cNvPr id="296" name="Google Shape;296;p17"/>
          <p:cNvSpPr txBox="1"/>
          <p:nvPr/>
        </p:nvSpPr>
        <p:spPr>
          <a:xfrm>
            <a:off x="1234923" y="856306"/>
            <a:ext cx="16084297" cy="2197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GRAPHING A FUNCTION USING THE TABLE OF VALUES</a:t>
            </a:r>
            <a:endParaRPr/>
          </a:p>
        </p:txBody>
      </p:sp>
      <p:sp>
        <p:nvSpPr>
          <p:cNvPr id="297" name="Google Shape;297;p17"/>
          <p:cNvSpPr txBox="1"/>
          <p:nvPr/>
        </p:nvSpPr>
        <p:spPr>
          <a:xfrm>
            <a:off x="1234923" y="3340422"/>
            <a:ext cx="7215900" cy="5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Given the equation</a:t>
            </a:r>
            <a:r>
              <a:rPr b="1" i="0" lang="en-US" sz="3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b="1" i="0" lang="en-US" sz="3600" u="none" cap="none" strike="noStrike">
                <a:solidFill>
                  <a:srgbClr val="FCB295"/>
                </a:solidFill>
                <a:latin typeface="NTR"/>
                <a:ea typeface="NTR"/>
                <a:cs typeface="NTR"/>
                <a:sym typeface="NTR"/>
              </a:rPr>
              <a:t>y = 2x.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A80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1899" y="7820800"/>
            <a:ext cx="6073502" cy="287135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8"/>
          <p:cNvSpPr/>
          <p:nvPr/>
        </p:nvSpPr>
        <p:spPr>
          <a:xfrm>
            <a:off x="37596" y="0"/>
            <a:ext cx="18250404" cy="18250404"/>
          </a:xfrm>
          <a:custGeom>
            <a:rect b="b" l="l" r="r" t="t"/>
            <a:pathLst>
              <a:path extrusionOk="0" h="18250404" w="18250404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304" name="Google Shape;304;p18"/>
          <p:cNvGraphicFramePr/>
          <p:nvPr/>
        </p:nvGraphicFramePr>
        <p:xfrm>
          <a:off x="3902914" y="5122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{DF068905-D6F2-4200-AE86-EF09100C8855}</a:tableStyleId>
              </a:tblPr>
              <a:tblGrid>
                <a:gridCol w="1310275"/>
                <a:gridCol w="1310275"/>
                <a:gridCol w="1310275"/>
                <a:gridCol w="1310275"/>
                <a:gridCol w="1310275"/>
                <a:gridCol w="1310275"/>
                <a:gridCol w="1310275"/>
                <a:gridCol w="1310275"/>
              </a:tblGrid>
              <a:tr h="143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399" u="none" cap="none" strike="noStrike">
                          <a:solidFill>
                            <a:srgbClr val="FCB295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x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-6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-3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2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7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9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9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10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399" u="none" cap="none" strike="noStrike">
                          <a:solidFill>
                            <a:srgbClr val="FCB295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y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-18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-16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-15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-2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-4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11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FFFFFF"/>
                          </a:solidFill>
                          <a:latin typeface="NTR"/>
                          <a:ea typeface="NTR"/>
                          <a:cs typeface="NTR"/>
                          <a:sym typeface="NTR"/>
                        </a:rPr>
                        <a:t>-9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EE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5" name="Google Shape;305;p18"/>
          <p:cNvSpPr txBox="1"/>
          <p:nvPr/>
        </p:nvSpPr>
        <p:spPr>
          <a:xfrm>
            <a:off x="2943622" y="3603173"/>
            <a:ext cx="12400756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Is this relation a function?</a:t>
            </a:r>
            <a:endParaRPr/>
          </a:p>
        </p:txBody>
      </p:sp>
      <p:sp>
        <p:nvSpPr>
          <p:cNvPr id="306" name="Google Shape;306;p18"/>
          <p:cNvSpPr txBox="1"/>
          <p:nvPr/>
        </p:nvSpPr>
        <p:spPr>
          <a:xfrm>
            <a:off x="1534172" y="2050599"/>
            <a:ext cx="15219656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TRY THIS!</a:t>
            </a:r>
            <a:endParaRPr/>
          </a:p>
        </p:txBody>
      </p:sp>
      <p:cxnSp>
        <p:nvCxnSpPr>
          <p:cNvPr id="307" name="Google Shape;307;p18"/>
          <p:cNvCxnSpPr/>
          <p:nvPr/>
        </p:nvCxnSpPr>
        <p:spPr>
          <a:xfrm>
            <a:off x="1028700" y="9208853"/>
            <a:ext cx="5896576" cy="0"/>
          </a:xfrm>
          <a:prstGeom prst="straightConnector1">
            <a:avLst/>
          </a:prstGeom>
          <a:noFill/>
          <a:ln cap="flat" cmpd="sng" w="95250">
            <a:solidFill>
              <a:srgbClr val="F9D02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08" name="Google Shape;308;p18"/>
          <p:cNvCxnSpPr/>
          <p:nvPr/>
        </p:nvCxnSpPr>
        <p:spPr>
          <a:xfrm rot="10800000">
            <a:off x="1076325" y="4131460"/>
            <a:ext cx="0" cy="5077393"/>
          </a:xfrm>
          <a:prstGeom prst="straightConnector1">
            <a:avLst/>
          </a:prstGeom>
          <a:noFill/>
          <a:ln cap="flat" cmpd="sng" w="95250">
            <a:solidFill>
              <a:srgbClr val="F9D02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09" name="Google Shape;309;p18"/>
          <p:cNvSpPr/>
          <p:nvPr/>
        </p:nvSpPr>
        <p:spPr>
          <a:xfrm>
            <a:off x="-2100319" y="6736090"/>
            <a:ext cx="5396459" cy="4114800"/>
          </a:xfrm>
          <a:custGeom>
            <a:rect b="b" l="l" r="r" t="t"/>
            <a:pathLst>
              <a:path extrusionOk="0" h="4114800" w="5396459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18"/>
          <p:cNvSpPr/>
          <p:nvPr/>
        </p:nvSpPr>
        <p:spPr>
          <a:xfrm rot="747388">
            <a:off x="14173321" y="-200317"/>
            <a:ext cx="4690823" cy="1618334"/>
          </a:xfrm>
          <a:custGeom>
            <a:rect b="b" l="l" r="r" t="t"/>
            <a:pathLst>
              <a:path extrusionOk="0" h="1618334" w="4690823">
                <a:moveTo>
                  <a:pt x="0" y="0"/>
                </a:moveTo>
                <a:lnTo>
                  <a:pt x="4690824" y="0"/>
                </a:lnTo>
                <a:lnTo>
                  <a:pt x="4690824" y="1618334"/>
                </a:lnTo>
                <a:lnTo>
                  <a:pt x="0" y="1618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18"/>
          <p:cNvSpPr/>
          <p:nvPr/>
        </p:nvSpPr>
        <p:spPr>
          <a:xfrm rot="-2556956">
            <a:off x="1894561" y="1445991"/>
            <a:ext cx="743835" cy="1354666"/>
          </a:xfrm>
          <a:custGeom>
            <a:rect b="b" l="l" r="r" t="t"/>
            <a:pathLst>
              <a:path extrusionOk="0" h="1354666" w="743835">
                <a:moveTo>
                  <a:pt x="0" y="0"/>
                </a:moveTo>
                <a:lnTo>
                  <a:pt x="743835" y="0"/>
                </a:lnTo>
                <a:lnTo>
                  <a:pt x="743835" y="1354666"/>
                </a:lnTo>
                <a:lnTo>
                  <a:pt x="0" y="1354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18"/>
          <p:cNvSpPr/>
          <p:nvPr/>
        </p:nvSpPr>
        <p:spPr>
          <a:xfrm rot="1304833">
            <a:off x="14497331" y="3311120"/>
            <a:ext cx="371917" cy="677333"/>
          </a:xfrm>
          <a:custGeom>
            <a:rect b="b" l="l" r="r" t="t"/>
            <a:pathLst>
              <a:path extrusionOk="0" h="677333" w="371917">
                <a:moveTo>
                  <a:pt x="0" y="0"/>
                </a:moveTo>
                <a:lnTo>
                  <a:pt x="371917" y="0"/>
                </a:lnTo>
                <a:lnTo>
                  <a:pt x="371917" y="677333"/>
                </a:lnTo>
                <a:lnTo>
                  <a:pt x="0" y="677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18"/>
          <p:cNvSpPr/>
          <p:nvPr/>
        </p:nvSpPr>
        <p:spPr>
          <a:xfrm rot="1579531">
            <a:off x="15586954" y="6108505"/>
            <a:ext cx="689202" cy="1255170"/>
          </a:xfrm>
          <a:custGeom>
            <a:rect b="b" l="l" r="r" t="t"/>
            <a:pathLst>
              <a:path extrusionOk="0" h="1255170" w="689202">
                <a:moveTo>
                  <a:pt x="0" y="0"/>
                </a:moveTo>
                <a:lnTo>
                  <a:pt x="689203" y="0"/>
                </a:lnTo>
                <a:lnTo>
                  <a:pt x="689203" y="1255170"/>
                </a:lnTo>
                <a:lnTo>
                  <a:pt x="0" y="1255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unctions Lesson for Middle School">
  <a:themeElements>
    <a:clrScheme name="Office">
      <a:dk1>
        <a:srgbClr val="3D5A80"/>
      </a:dk1>
      <a:lt1>
        <a:srgbClr val="FFFFFF"/>
      </a:lt1>
      <a:dk2>
        <a:srgbClr val="00C4A8"/>
      </a:dk2>
      <a:lt2>
        <a:srgbClr val="FCB295"/>
      </a:lt2>
      <a:accent1>
        <a:srgbClr val="F9D021"/>
      </a:accent1>
      <a:accent2>
        <a:srgbClr val="B37345"/>
      </a:accent2>
      <a:accent3>
        <a:srgbClr val="EA863B"/>
      </a:accent3>
      <a:accent4>
        <a:srgbClr val="3D5A80"/>
      </a:accent4>
      <a:accent5>
        <a:srgbClr val="F6EEE3"/>
      </a:accent5>
      <a:accent6>
        <a:srgbClr val="59FF82"/>
      </a:accent6>
      <a:hlink>
        <a:srgbClr val="3D5A8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