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Lst>
  <p:sldSz cy="10287000" cx="18288000"/>
  <p:notesSz cx="6858000" cy="9144000"/>
  <p:embeddedFontLst>
    <p:embeddedFont>
      <p:font typeface="DM Sans"/>
      <p:bold r:id="rId22"/>
      <p:boldItalic r:id="rId23"/>
    </p:embeddedFont>
    <p:embeddedFont>
      <p:font typeface="Calistoga"/>
      <p:regular r:id="rId2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D47C37E-AD18-40EF-A6A7-C7F9722244CB}">
  <a:tblStyle styleId="{FD47C37E-AD18-40EF-A6A7-C7F9722244CB}"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font" Target="fonts/DMSans-bold.fntdata"/><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24" Type="http://schemas.openxmlformats.org/officeDocument/2006/relationships/font" Target="fonts/Calistoga-regular.fntdata"/><Relationship Id="rId12" Type="http://schemas.openxmlformats.org/officeDocument/2006/relationships/slide" Target="slides/slide6.xml"/><Relationship Id="rId23" Type="http://schemas.openxmlformats.org/officeDocument/2006/relationships/font" Target="fonts/DMSans-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8" name="Shape 338"/>
        <p:cNvGrpSpPr/>
        <p:nvPr/>
      </p:nvGrpSpPr>
      <p:grpSpPr>
        <a:xfrm>
          <a:off x="0" y="0"/>
          <a:ext cx="0" cy="0"/>
          <a:chOff x="0" y="0"/>
          <a:chExt cx="0" cy="0"/>
        </a:xfrm>
      </p:grpSpPr>
      <p:sp>
        <p:nvSpPr>
          <p:cNvPr id="339" name="Google Shape;339;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0" name="Google Shape;340;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png"/><Relationship Id="rId3" Type="http://schemas.openxmlformats.org/officeDocument/2006/relationships/image" Target="../media/image9.png"/><Relationship Id="rId4" Type="http://schemas.openxmlformats.org/officeDocument/2006/relationships/image" Target="../media/image11.png"/><Relationship Id="rId5" Type="http://schemas.openxmlformats.org/officeDocument/2006/relationships/image" Target="../media/image10.png"/><Relationship Id="rId6" Type="http://schemas.openxmlformats.org/officeDocument/2006/relationships/image" Target="../media/image2.png"/><Relationship Id="rId7"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9.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pic>
        <p:nvPicPr>
          <p:cNvPr id="16" name="Google Shape;16;p3"/>
          <p:cNvPicPr preferRelativeResize="0"/>
          <p:nvPr/>
        </p:nvPicPr>
        <p:blipFill>
          <a:blip r:embed="rId2">
            <a:alphaModFix/>
          </a:blip>
          <a:stretch>
            <a:fillRect/>
          </a:stretch>
        </p:blipFill>
        <p:spPr>
          <a:xfrm>
            <a:off x="-1162237" y="-52800"/>
            <a:ext cx="20765010" cy="10392626"/>
          </a:xfrm>
          <a:prstGeom prst="rect">
            <a:avLst/>
          </a:prstGeom>
          <a:noFill/>
          <a:ln>
            <a:noFill/>
          </a:ln>
        </p:spPr>
      </p:pic>
      <p:pic>
        <p:nvPicPr>
          <p:cNvPr id="17" name="Google Shape;17;p3"/>
          <p:cNvPicPr preferRelativeResize="0"/>
          <p:nvPr/>
        </p:nvPicPr>
        <p:blipFill>
          <a:blip r:embed="rId3">
            <a:alphaModFix/>
          </a:blip>
          <a:stretch>
            <a:fillRect/>
          </a:stretch>
        </p:blipFill>
        <p:spPr>
          <a:xfrm>
            <a:off x="4149750" y="594049"/>
            <a:ext cx="9988500" cy="9098924"/>
          </a:xfrm>
          <a:prstGeom prst="rect">
            <a:avLst/>
          </a:prstGeom>
          <a:noFill/>
          <a:ln>
            <a:noFill/>
          </a:ln>
        </p:spPr>
      </p:pic>
      <p:sp>
        <p:nvSpPr>
          <p:cNvPr id="18" name="Google Shape;18;p3"/>
          <p:cNvSpPr txBox="1"/>
          <p:nvPr/>
        </p:nvSpPr>
        <p:spPr>
          <a:xfrm>
            <a:off x="5034824" y="3022193"/>
            <a:ext cx="8218500" cy="47094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Making</a:t>
            </a:r>
            <a:endParaRPr/>
          </a:p>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Connections In</a:t>
            </a:r>
            <a:endParaRPr/>
          </a:p>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Informational</a:t>
            </a:r>
            <a:endParaRPr/>
          </a:p>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Texts</a:t>
            </a:r>
            <a:endParaRPr/>
          </a:p>
        </p:txBody>
      </p:sp>
      <p:sp>
        <p:nvSpPr>
          <p:cNvPr id="19" name="Google Shape;19;p3"/>
          <p:cNvSpPr/>
          <p:nvPr/>
        </p:nvSpPr>
        <p:spPr>
          <a:xfrm>
            <a:off x="297783" y="292130"/>
            <a:ext cx="3709103" cy="3473069"/>
          </a:xfrm>
          <a:custGeom>
            <a:rect b="b" l="l" r="r" t="t"/>
            <a:pathLst>
              <a:path extrusionOk="0" h="3473069" w="3709103">
                <a:moveTo>
                  <a:pt x="0" y="0"/>
                </a:moveTo>
                <a:lnTo>
                  <a:pt x="3709102" y="0"/>
                </a:lnTo>
                <a:lnTo>
                  <a:pt x="3709102" y="3473069"/>
                </a:lnTo>
                <a:lnTo>
                  <a:pt x="0" y="3473069"/>
                </a:lnTo>
                <a:lnTo>
                  <a:pt x="0" y="0"/>
                </a:lnTo>
                <a:close/>
              </a:path>
            </a:pathLst>
          </a:custGeom>
          <a:blipFill rotWithShape="1">
            <a:blip r:embed="rId4">
              <a:alphaModFix/>
            </a:blip>
            <a:stretch>
              <a:fillRect b="0" l="0" r="0" t="0"/>
            </a:stretch>
          </a:blipFill>
          <a:ln>
            <a:noFill/>
          </a:ln>
        </p:spPr>
      </p:sp>
      <p:sp>
        <p:nvSpPr>
          <p:cNvPr id="20" name="Google Shape;20;p3"/>
          <p:cNvSpPr/>
          <p:nvPr/>
        </p:nvSpPr>
        <p:spPr>
          <a:xfrm>
            <a:off x="14966915" y="2028664"/>
            <a:ext cx="2762663" cy="2767695"/>
          </a:xfrm>
          <a:custGeom>
            <a:rect b="b" l="l" r="r" t="t"/>
            <a:pathLst>
              <a:path extrusionOk="0" h="2767695" w="2762663">
                <a:moveTo>
                  <a:pt x="0" y="0"/>
                </a:moveTo>
                <a:lnTo>
                  <a:pt x="2762663" y="0"/>
                </a:lnTo>
                <a:lnTo>
                  <a:pt x="2762663" y="2767696"/>
                </a:lnTo>
                <a:lnTo>
                  <a:pt x="0" y="2767696"/>
                </a:lnTo>
                <a:lnTo>
                  <a:pt x="0" y="0"/>
                </a:lnTo>
                <a:close/>
              </a:path>
            </a:pathLst>
          </a:custGeom>
          <a:blipFill rotWithShape="1">
            <a:blip r:embed="rId5">
              <a:alphaModFix/>
            </a:blip>
            <a:stretch>
              <a:fillRect b="0" l="0" r="0" t="0"/>
            </a:stretch>
          </a:blipFill>
          <a:ln>
            <a:noFill/>
          </a:ln>
        </p:spPr>
      </p:sp>
      <p:sp>
        <p:nvSpPr>
          <p:cNvPr id="21" name="Google Shape;21;p3"/>
          <p:cNvSpPr/>
          <p:nvPr/>
        </p:nvSpPr>
        <p:spPr>
          <a:xfrm rot="10800000">
            <a:off x="-920085" y="6092861"/>
            <a:ext cx="3897570" cy="3599937"/>
          </a:xfrm>
          <a:custGeom>
            <a:rect b="b" l="l" r="r" t="t"/>
            <a:pathLst>
              <a:path extrusionOk="0" h="3599937" w="3897570">
                <a:moveTo>
                  <a:pt x="3897570" y="3599937"/>
                </a:moveTo>
                <a:lnTo>
                  <a:pt x="0" y="3599937"/>
                </a:lnTo>
                <a:lnTo>
                  <a:pt x="0" y="0"/>
                </a:lnTo>
                <a:lnTo>
                  <a:pt x="3897570" y="0"/>
                </a:lnTo>
                <a:lnTo>
                  <a:pt x="3897570" y="3599937"/>
                </a:lnTo>
                <a:close/>
              </a:path>
            </a:pathLst>
          </a:custGeom>
          <a:blipFill rotWithShape="1">
            <a:blip r:embed="rId6">
              <a:alphaModFix/>
            </a:blip>
            <a:stretch>
              <a:fillRect b="0" l="0" r="0" t="0"/>
            </a:stretch>
          </a:blipFill>
          <a:ln>
            <a:noFill/>
          </a:ln>
        </p:spPr>
      </p:sp>
      <p:sp>
        <p:nvSpPr>
          <p:cNvPr id="22" name="Google Shape;22;p3"/>
          <p:cNvSpPr/>
          <p:nvPr/>
        </p:nvSpPr>
        <p:spPr>
          <a:xfrm>
            <a:off x="14660307" y="7205550"/>
            <a:ext cx="3627693" cy="2987900"/>
          </a:xfrm>
          <a:custGeom>
            <a:rect b="b" l="l" r="r" t="t"/>
            <a:pathLst>
              <a:path extrusionOk="0" h="2987900" w="3627693">
                <a:moveTo>
                  <a:pt x="0" y="0"/>
                </a:moveTo>
                <a:lnTo>
                  <a:pt x="3627693" y="0"/>
                </a:lnTo>
                <a:lnTo>
                  <a:pt x="3627693" y="2987900"/>
                </a:lnTo>
                <a:lnTo>
                  <a:pt x="0" y="2987900"/>
                </a:lnTo>
                <a:lnTo>
                  <a:pt x="0" y="0"/>
                </a:lnTo>
                <a:close/>
              </a:path>
            </a:pathLst>
          </a:custGeom>
          <a:blipFill rotWithShape="1">
            <a:blip r:embed="rId7">
              <a:alphaModFix/>
            </a:blip>
            <a:stretch>
              <a:fillRect b="0" l="0" r="0" t="0"/>
            </a:stretch>
          </a:blipFill>
          <a:ln>
            <a:noFill/>
          </a:ln>
        </p:spPr>
      </p:sp>
      <p:sp>
        <p:nvSpPr>
          <p:cNvPr id="23" name="Google Shape;23;p3"/>
          <p:cNvSpPr txBox="1"/>
          <p:nvPr/>
        </p:nvSpPr>
        <p:spPr>
          <a:xfrm>
            <a:off x="9742300" y="8718550"/>
            <a:ext cx="3817800" cy="646200"/>
          </a:xfrm>
          <a:prstGeom prst="rect">
            <a:avLst/>
          </a:prstGeom>
          <a:noFill/>
          <a:ln>
            <a:noFill/>
          </a:ln>
        </p:spPr>
        <p:txBody>
          <a:bodyPr anchorCtr="0" anchor="t" bIns="0" lIns="0" spcFirstLastPara="1" rIns="0" wrap="square" tIns="0">
            <a:spAutoFit/>
          </a:bodyPr>
          <a:lstStyle/>
          <a:p>
            <a:pPr indent="0" lvl="0" marL="0" marR="0" rtl="0" algn="ctr">
              <a:lnSpc>
                <a:spcPct val="110005"/>
              </a:lnSpc>
              <a:spcBef>
                <a:spcPts val="0"/>
              </a:spcBef>
              <a:spcAft>
                <a:spcPts val="0"/>
              </a:spcAft>
              <a:buNone/>
            </a:pPr>
            <a:r>
              <a:rPr b="1" i="0" lang="en-US" sz="1999" u="none" cap="none" strike="noStrike">
                <a:solidFill>
                  <a:srgbClr val="000000"/>
                </a:solidFill>
                <a:latin typeface="DM Sans"/>
                <a:ea typeface="DM Sans"/>
                <a:cs typeface="DM Sans"/>
                <a:sym typeface="DM Sans"/>
              </a:rPr>
              <a:t>through language organization</a:t>
            </a:r>
            <a:endParaRPr/>
          </a:p>
          <a:p>
            <a:pPr indent="0" lvl="0" marL="0" marR="0" rtl="0" algn="ctr">
              <a:lnSpc>
                <a:spcPct val="110005"/>
              </a:lnSpc>
              <a:spcBef>
                <a:spcPts val="0"/>
              </a:spcBef>
              <a:spcAft>
                <a:spcPts val="0"/>
              </a:spcAft>
              <a:buNone/>
            </a:pPr>
            <a:r>
              <a:rPr b="1" i="0" lang="en-US" sz="1999" u="none" cap="none" strike="noStrike">
                <a:solidFill>
                  <a:srgbClr val="000000"/>
                </a:solidFill>
                <a:latin typeface="DM Sans"/>
                <a:ea typeface="DM Sans"/>
                <a:cs typeface="DM Sans"/>
                <a:sym typeface="DM Sans"/>
              </a:rPr>
              <a:t>and information links</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rgbClr val="F9F3E5"/>
        </a:solidFill>
      </p:bgPr>
    </p:bg>
    <p:spTree>
      <p:nvGrpSpPr>
        <p:cNvPr id="24" name="Shape 24"/>
        <p:cNvGrpSpPr/>
        <p:nvPr/>
      </p:nvGrpSpPr>
      <p:grpSpPr>
        <a:xfrm>
          <a:off x="0" y="0"/>
          <a:ext cx="0" cy="0"/>
          <a:chOff x="0" y="0"/>
          <a:chExt cx="0" cy="0"/>
        </a:xfrm>
      </p:grpSpPr>
      <p:pic>
        <p:nvPicPr>
          <p:cNvPr id="25" name="Google Shape;25;p4"/>
          <p:cNvPicPr preferRelativeResize="0"/>
          <p:nvPr/>
        </p:nvPicPr>
        <p:blipFill rotWithShape="1">
          <a:blip r:embed="rId2">
            <a:alphaModFix/>
          </a:blip>
          <a:srcRect b="21259" l="0" r="0" t="0"/>
          <a:stretch/>
        </p:blipFill>
        <p:spPr>
          <a:xfrm>
            <a:off x="-106125" y="890750"/>
            <a:ext cx="18500250" cy="9396250"/>
          </a:xfrm>
          <a:prstGeom prst="rect">
            <a:avLst/>
          </a:prstGeom>
          <a:noFill/>
          <a:ln>
            <a:noFill/>
          </a:ln>
        </p:spPr>
      </p:pic>
      <p:sp>
        <p:nvSpPr>
          <p:cNvPr id="26" name="Google Shape;26;p4"/>
          <p:cNvSpPr txBox="1"/>
          <p:nvPr/>
        </p:nvSpPr>
        <p:spPr>
          <a:xfrm>
            <a:off x="9144000" y="881555"/>
            <a:ext cx="8158800" cy="2770500"/>
          </a:xfrm>
          <a:prstGeom prst="rect">
            <a:avLst/>
          </a:prstGeom>
          <a:noFill/>
          <a:ln>
            <a:noFill/>
          </a:ln>
        </p:spPr>
        <p:txBody>
          <a:bodyPr anchorCtr="0" anchor="t" bIns="0" lIns="0" spcFirstLastPara="1" rIns="0" wrap="square" tIns="0">
            <a:spAutoFit/>
          </a:bodyPr>
          <a:lstStyle/>
          <a:p>
            <a:pPr indent="0" lvl="0" marL="0" marR="0" rtl="0" algn="r">
              <a:lnSpc>
                <a:spcPct val="90000"/>
              </a:lnSpc>
              <a:spcBef>
                <a:spcPts val="0"/>
              </a:spcBef>
              <a:spcAft>
                <a:spcPts val="0"/>
              </a:spcAft>
              <a:buNone/>
            </a:pPr>
            <a:r>
              <a:rPr b="0" i="0" lang="en-US" sz="9999" u="none" cap="none" strike="noStrike">
                <a:solidFill>
                  <a:srgbClr val="00896B"/>
                </a:solidFill>
                <a:latin typeface="Calistoga"/>
                <a:ea typeface="Calistoga"/>
                <a:cs typeface="Calistoga"/>
                <a:sym typeface="Calistoga"/>
              </a:rPr>
              <a:t>Making sense of sentences</a:t>
            </a:r>
            <a:endParaRPr/>
          </a:p>
        </p:txBody>
      </p:sp>
      <p:sp>
        <p:nvSpPr>
          <p:cNvPr id="27" name="Google Shape;27;p4"/>
          <p:cNvSpPr txBox="1"/>
          <p:nvPr/>
        </p:nvSpPr>
        <p:spPr>
          <a:xfrm>
            <a:off x="10082096" y="5409225"/>
            <a:ext cx="7220700" cy="36354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3499" u="none" cap="none" strike="noStrike">
                <a:solidFill>
                  <a:srgbClr val="000000"/>
                </a:solidFill>
                <a:latin typeface="DM Sans"/>
                <a:ea typeface="DM Sans"/>
                <a:cs typeface="DM Sans"/>
                <a:sym typeface="DM Sans"/>
              </a:rPr>
              <a:t>Understanding how a writer organizes language and links information in a paragraph or essay, helps us determine the purpose and key ideas of what we are reading.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1">
  <p:cSld name="OBJECT_1">
    <p:bg>
      <p:bgPr>
        <a:solidFill>
          <a:srgbClr val="F9F3E5"/>
        </a:solidFill>
      </p:bgPr>
    </p:bg>
    <p:spTree>
      <p:nvGrpSpPr>
        <p:cNvPr id="28" name="Shape 28"/>
        <p:cNvGrpSpPr/>
        <p:nvPr/>
      </p:nvGrpSpPr>
      <p:grpSpPr>
        <a:xfrm>
          <a:off x="0" y="0"/>
          <a:ext cx="0" cy="0"/>
          <a:chOff x="0" y="0"/>
          <a:chExt cx="0" cy="0"/>
        </a:xfrm>
      </p:grpSpPr>
      <p:sp>
        <p:nvSpPr>
          <p:cNvPr id="29" name="Google Shape;29;p5"/>
          <p:cNvSpPr/>
          <p:nvPr/>
        </p:nvSpPr>
        <p:spPr>
          <a:xfrm>
            <a:off x="-1528057" y="514350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2">
              <a:alphaModFix/>
            </a:blip>
            <a:stretch>
              <a:fillRect b="0" l="0" r="0" t="0"/>
            </a:stretch>
          </a:blipFill>
          <a:ln>
            <a:noFill/>
          </a:ln>
        </p:spPr>
      </p:sp>
      <p:sp>
        <p:nvSpPr>
          <p:cNvPr id="30" name="Google Shape;30;p5"/>
          <p:cNvSpPr/>
          <p:nvPr/>
        </p:nvSpPr>
        <p:spPr>
          <a:xfrm>
            <a:off x="-1484357" y="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3">
              <a:alphaModFix/>
            </a:blip>
            <a:stretch>
              <a:fillRect b="0" l="0" r="0" t="0"/>
            </a:stretch>
          </a:blipFill>
          <a:ln>
            <a:noFill/>
          </a:ln>
        </p:spPr>
      </p:sp>
      <p:sp>
        <p:nvSpPr>
          <p:cNvPr id="31" name="Google Shape;31;p5"/>
          <p:cNvSpPr/>
          <p:nvPr/>
        </p:nvSpPr>
        <p:spPr>
          <a:xfrm>
            <a:off x="14628857" y="514350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3">
              <a:alphaModFix/>
            </a:blip>
            <a:stretch>
              <a:fillRect b="0" l="0" r="0" t="0"/>
            </a:stretch>
          </a:blipFill>
          <a:ln>
            <a:noFill/>
          </a:ln>
        </p:spPr>
      </p:sp>
      <p:sp>
        <p:nvSpPr>
          <p:cNvPr id="32" name="Google Shape;32;p5"/>
          <p:cNvSpPr/>
          <p:nvPr/>
        </p:nvSpPr>
        <p:spPr>
          <a:xfrm>
            <a:off x="14672557" y="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2">
              <a:alphaModFix/>
            </a:blip>
            <a:stretch>
              <a:fillRect b="0" l="0" r="0" t="0"/>
            </a:stretch>
          </a:blipFill>
          <a:ln>
            <a:noFill/>
          </a:ln>
        </p:spPr>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2">
  <p:cSld name="OBJECT_2">
    <p:bg>
      <p:bgPr>
        <a:solidFill>
          <a:srgbClr val="FFB1C3"/>
        </a:solidFill>
      </p:bgPr>
    </p:bg>
    <p:spTree>
      <p:nvGrpSpPr>
        <p:cNvPr id="33" name="Shape 33"/>
        <p:cNvGrpSpPr/>
        <p:nvPr/>
      </p:nvGrpSpPr>
      <p:grpSpPr>
        <a:xfrm>
          <a:off x="0" y="0"/>
          <a:ext cx="0" cy="0"/>
          <a:chOff x="0" y="0"/>
          <a:chExt cx="0" cy="0"/>
        </a:xfrm>
      </p:grpSpPr>
      <p:graphicFrame>
        <p:nvGraphicFramePr>
          <p:cNvPr id="34" name="Google Shape;34;p6"/>
          <p:cNvGraphicFramePr/>
          <p:nvPr/>
        </p:nvGraphicFramePr>
        <p:xfrm>
          <a:off x="1028700" y="4750622"/>
          <a:ext cx="3000000" cy="3000000"/>
        </p:xfrm>
        <a:graphic>
          <a:graphicData uri="http://schemas.openxmlformats.org/drawingml/2006/table">
            <a:tbl>
              <a:tblPr>
                <a:noFill/>
                <a:tableStyleId>{FD47C37E-AD18-40EF-A6A7-C7F9722244CB}</a:tableStyleId>
              </a:tblPr>
              <a:tblGrid>
                <a:gridCol w="4057650"/>
                <a:gridCol w="4057650"/>
                <a:gridCol w="4057650"/>
                <a:gridCol w="4057650"/>
              </a:tblGrid>
              <a:tr h="1371600">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r>
              <a:tr h="1371600">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r>
              <a:tr h="1371600">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r>
            </a:tbl>
          </a:graphicData>
        </a:graphic>
      </p:graphicFrame>
      <p:sp>
        <p:nvSpPr>
          <p:cNvPr id="35" name="Google Shape;35;p6"/>
          <p:cNvSpPr/>
          <p:nvPr/>
        </p:nvSpPr>
        <p:spPr>
          <a:xfrm>
            <a:off x="-227983" y="-241106"/>
            <a:ext cx="4294383" cy="4114800"/>
          </a:xfrm>
          <a:custGeom>
            <a:rect b="b" l="l" r="r" t="t"/>
            <a:pathLst>
              <a:path extrusionOk="0" h="4114800" w="4294383">
                <a:moveTo>
                  <a:pt x="0" y="0"/>
                </a:moveTo>
                <a:lnTo>
                  <a:pt x="4294384" y="0"/>
                </a:lnTo>
                <a:lnTo>
                  <a:pt x="4294384" y="4114800"/>
                </a:lnTo>
                <a:lnTo>
                  <a:pt x="0" y="4114800"/>
                </a:lnTo>
                <a:lnTo>
                  <a:pt x="0" y="0"/>
                </a:lnTo>
                <a:close/>
              </a:path>
            </a:pathLst>
          </a:custGeom>
          <a:blipFill rotWithShape="1">
            <a:blip r:embed="rId2">
              <a:alphaModFix/>
            </a:blip>
            <a:stretch>
              <a:fillRect b="0" l="0" r="0" t="0"/>
            </a:stretch>
          </a:blipFill>
          <a:ln>
            <a:noFill/>
          </a:ln>
        </p:spPr>
      </p:sp>
      <p:sp>
        <p:nvSpPr>
          <p:cNvPr id="36" name="Google Shape;36;p6"/>
          <p:cNvSpPr/>
          <p:nvPr/>
        </p:nvSpPr>
        <p:spPr>
          <a:xfrm flipH="1">
            <a:off x="14222743" y="-241106"/>
            <a:ext cx="4294383" cy="4114800"/>
          </a:xfrm>
          <a:custGeom>
            <a:rect b="b" l="l" r="r" t="t"/>
            <a:pathLst>
              <a:path extrusionOk="0" h="4114800" w="4294383">
                <a:moveTo>
                  <a:pt x="4294383" y="0"/>
                </a:moveTo>
                <a:lnTo>
                  <a:pt x="0" y="0"/>
                </a:lnTo>
                <a:lnTo>
                  <a:pt x="0" y="4114800"/>
                </a:lnTo>
                <a:lnTo>
                  <a:pt x="4294383" y="4114800"/>
                </a:lnTo>
                <a:lnTo>
                  <a:pt x="4294383" y="0"/>
                </a:lnTo>
                <a:close/>
              </a:path>
            </a:pathLst>
          </a:custGeom>
          <a:blipFill rotWithShape="1">
            <a:blip r:embed="rId2">
              <a:alphaModFix/>
            </a:blip>
            <a:stretch>
              <a:fillRect b="0" l="0" r="0" t="0"/>
            </a:stretch>
          </a:blipFill>
          <a:ln>
            <a:noFill/>
          </a:ln>
        </p:spPr>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3">
  <p:cSld name="OBJECT_3">
    <p:bg>
      <p:bgPr>
        <a:solidFill>
          <a:srgbClr val="F9F3E5"/>
        </a:solidFill>
      </p:bgPr>
    </p:bg>
    <p:spTree>
      <p:nvGrpSpPr>
        <p:cNvPr id="37" name="Shape 37"/>
        <p:cNvGrpSpPr/>
        <p:nvPr/>
      </p:nvGrpSpPr>
      <p:grpSpPr>
        <a:xfrm>
          <a:off x="0" y="0"/>
          <a:ext cx="0" cy="0"/>
          <a:chOff x="0" y="0"/>
          <a:chExt cx="0" cy="0"/>
        </a:xfrm>
      </p:grpSpPr>
      <p:grpSp>
        <p:nvGrpSpPr>
          <p:cNvPr id="38" name="Google Shape;38;p7"/>
          <p:cNvGrpSpPr/>
          <p:nvPr/>
        </p:nvGrpSpPr>
        <p:grpSpPr>
          <a:xfrm>
            <a:off x="1028700" y="3239252"/>
            <a:ext cx="10184608" cy="5169430"/>
            <a:chOff x="0" y="0"/>
            <a:chExt cx="1202135" cy="610171"/>
          </a:xfrm>
        </p:grpSpPr>
        <p:sp>
          <p:nvSpPr>
            <p:cNvPr id="39" name="Google Shape;39;p7"/>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000000">
                <a:alpha val="0"/>
              </a:srgbClr>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0" name="Google Shape;40;p7"/>
            <p:cNvSpPr txBox="1"/>
            <p:nvPr/>
          </p:nvSpPr>
          <p:spPr>
            <a:xfrm>
              <a:off x="112700" y="95304"/>
              <a:ext cx="976800" cy="4578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1" name="Google Shape;41;p7"/>
          <p:cNvGrpSpPr/>
          <p:nvPr/>
        </p:nvGrpSpPr>
        <p:grpSpPr>
          <a:xfrm>
            <a:off x="7074652" y="3239252"/>
            <a:ext cx="10184608" cy="5169430"/>
            <a:chOff x="0" y="0"/>
            <a:chExt cx="1202135" cy="610171"/>
          </a:xfrm>
        </p:grpSpPr>
        <p:sp>
          <p:nvSpPr>
            <p:cNvPr id="42" name="Google Shape;42;p7"/>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000000">
                <a:alpha val="0"/>
              </a:srgbClr>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7"/>
            <p:cNvSpPr txBox="1"/>
            <p:nvPr/>
          </p:nvSpPr>
          <p:spPr>
            <a:xfrm>
              <a:off x="112700" y="95304"/>
              <a:ext cx="976800" cy="4578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4" name="Google Shape;44;p7"/>
          <p:cNvGrpSpPr/>
          <p:nvPr/>
        </p:nvGrpSpPr>
        <p:grpSpPr>
          <a:xfrm>
            <a:off x="4355820" y="2858691"/>
            <a:ext cx="3086120" cy="989852"/>
            <a:chOff x="0" y="0"/>
            <a:chExt cx="812800" cy="260700"/>
          </a:xfrm>
        </p:grpSpPr>
        <p:sp>
          <p:nvSpPr>
            <p:cNvPr id="45" name="Google Shape;45;p7"/>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FFB1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7"/>
            <p:cNvSpPr txBox="1"/>
            <p:nvPr/>
          </p:nvSpPr>
          <p:spPr>
            <a:xfrm>
              <a:off x="0" y="38100"/>
              <a:ext cx="812700" cy="2226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47" name="Google Shape;47;p7"/>
          <p:cNvGrpSpPr/>
          <p:nvPr/>
        </p:nvGrpSpPr>
        <p:grpSpPr>
          <a:xfrm>
            <a:off x="10841705" y="2858691"/>
            <a:ext cx="3086120" cy="989852"/>
            <a:chOff x="0" y="0"/>
            <a:chExt cx="812800" cy="260700"/>
          </a:xfrm>
        </p:grpSpPr>
        <p:sp>
          <p:nvSpPr>
            <p:cNvPr id="48" name="Google Shape;48;p7"/>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FFB1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7"/>
            <p:cNvSpPr txBox="1"/>
            <p:nvPr/>
          </p:nvSpPr>
          <p:spPr>
            <a:xfrm>
              <a:off x="0" y="38100"/>
              <a:ext cx="812700" cy="2226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4">
  <p:cSld name="OBJECT_4">
    <p:bg>
      <p:bgPr>
        <a:solidFill>
          <a:srgbClr val="FFB1C3"/>
        </a:solidFill>
      </p:bgPr>
    </p:bg>
    <p:spTree>
      <p:nvGrpSpPr>
        <p:cNvPr id="50" name="Shape 50"/>
        <p:cNvGrpSpPr/>
        <p:nvPr/>
      </p:nvGrpSpPr>
      <p:grpSpPr>
        <a:xfrm>
          <a:off x="0" y="0"/>
          <a:ext cx="0" cy="0"/>
          <a:chOff x="0" y="0"/>
          <a:chExt cx="0" cy="0"/>
        </a:xfrm>
      </p:grpSpPr>
      <p:grpSp>
        <p:nvGrpSpPr>
          <p:cNvPr id="51" name="Google Shape;51;p8"/>
          <p:cNvGrpSpPr/>
          <p:nvPr/>
        </p:nvGrpSpPr>
        <p:grpSpPr>
          <a:xfrm>
            <a:off x="1028700" y="3239252"/>
            <a:ext cx="10184608" cy="5169430"/>
            <a:chOff x="0" y="0"/>
            <a:chExt cx="1202135" cy="610171"/>
          </a:xfrm>
        </p:grpSpPr>
        <p:sp>
          <p:nvSpPr>
            <p:cNvPr id="52" name="Google Shape;52;p8"/>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FFFFFF"/>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txBox="1"/>
            <p:nvPr/>
          </p:nvSpPr>
          <p:spPr>
            <a:xfrm>
              <a:off x="112700" y="95304"/>
              <a:ext cx="976800" cy="4578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4" name="Google Shape;54;p8"/>
          <p:cNvGrpSpPr/>
          <p:nvPr/>
        </p:nvGrpSpPr>
        <p:grpSpPr>
          <a:xfrm>
            <a:off x="7074652" y="3239252"/>
            <a:ext cx="10184608" cy="5169430"/>
            <a:chOff x="0" y="0"/>
            <a:chExt cx="1202135" cy="610171"/>
          </a:xfrm>
        </p:grpSpPr>
        <p:sp>
          <p:nvSpPr>
            <p:cNvPr id="55" name="Google Shape;55;p8"/>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FFFFFF"/>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txBox="1"/>
            <p:nvPr/>
          </p:nvSpPr>
          <p:spPr>
            <a:xfrm>
              <a:off x="112700" y="95304"/>
              <a:ext cx="976800" cy="4578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57" name="Google Shape;57;p8"/>
          <p:cNvGrpSpPr/>
          <p:nvPr/>
        </p:nvGrpSpPr>
        <p:grpSpPr>
          <a:xfrm>
            <a:off x="4355820" y="2858691"/>
            <a:ext cx="3086120" cy="989852"/>
            <a:chOff x="0" y="0"/>
            <a:chExt cx="812800" cy="260700"/>
          </a:xfrm>
        </p:grpSpPr>
        <p:sp>
          <p:nvSpPr>
            <p:cNvPr id="58" name="Google Shape;58;p8"/>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0089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8"/>
            <p:cNvSpPr txBox="1"/>
            <p:nvPr/>
          </p:nvSpPr>
          <p:spPr>
            <a:xfrm>
              <a:off x="0" y="38100"/>
              <a:ext cx="812700" cy="2226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60" name="Google Shape;60;p8"/>
          <p:cNvGrpSpPr/>
          <p:nvPr/>
        </p:nvGrpSpPr>
        <p:grpSpPr>
          <a:xfrm>
            <a:off x="10841705" y="2858691"/>
            <a:ext cx="3086120" cy="989852"/>
            <a:chOff x="0" y="0"/>
            <a:chExt cx="812800" cy="260700"/>
          </a:xfrm>
        </p:grpSpPr>
        <p:sp>
          <p:nvSpPr>
            <p:cNvPr id="61" name="Google Shape;61;p8"/>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0089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8"/>
            <p:cNvSpPr txBox="1"/>
            <p:nvPr/>
          </p:nvSpPr>
          <p:spPr>
            <a:xfrm>
              <a:off x="0" y="38100"/>
              <a:ext cx="812700" cy="2226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3 1">
  <p:cSld name="OBJECT_3_1">
    <p:bg>
      <p:bgPr>
        <a:solidFill>
          <a:srgbClr val="F9F3E5"/>
        </a:solidFill>
      </p:bgPr>
    </p:bg>
    <p:spTree>
      <p:nvGrpSpPr>
        <p:cNvPr id="63" name="Shape 63"/>
        <p:cNvGrpSpPr/>
        <p:nvPr/>
      </p:nvGrpSpPr>
      <p:grpSpPr>
        <a:xfrm>
          <a:off x="0" y="0"/>
          <a:ext cx="0" cy="0"/>
          <a:chOff x="0" y="0"/>
          <a:chExt cx="0" cy="0"/>
        </a:xfrm>
      </p:grpSpPr>
      <p:grpSp>
        <p:nvGrpSpPr>
          <p:cNvPr id="64" name="Google Shape;64;p9"/>
          <p:cNvGrpSpPr/>
          <p:nvPr/>
        </p:nvGrpSpPr>
        <p:grpSpPr>
          <a:xfrm>
            <a:off x="1028700" y="4515185"/>
            <a:ext cx="16230707" cy="6241185"/>
            <a:chOff x="0" y="0"/>
            <a:chExt cx="4274726" cy="1643758"/>
          </a:xfrm>
        </p:grpSpPr>
        <p:sp>
          <p:nvSpPr>
            <p:cNvPr id="65" name="Google Shape;65;p9"/>
            <p:cNvSpPr/>
            <p:nvPr/>
          </p:nvSpPr>
          <p:spPr>
            <a:xfrm>
              <a:off x="0" y="0"/>
              <a:ext cx="4274726" cy="1643758"/>
            </a:xfrm>
            <a:custGeom>
              <a:rect b="b" l="l" r="r" t="t"/>
              <a:pathLst>
                <a:path extrusionOk="0" h="1643758" w="4274726">
                  <a:moveTo>
                    <a:pt x="0" y="0"/>
                  </a:moveTo>
                  <a:lnTo>
                    <a:pt x="4274726" y="0"/>
                  </a:lnTo>
                  <a:lnTo>
                    <a:pt x="4274726" y="1643758"/>
                  </a:lnTo>
                  <a:lnTo>
                    <a:pt x="0" y="1643758"/>
                  </a:lnTo>
                  <a:close/>
                </a:path>
              </a:pathLst>
            </a:custGeom>
            <a:solidFill>
              <a:srgbClr val="FFB1C3"/>
            </a:solidFill>
            <a:ln cap="sq" cmpd="sng" w="38100">
              <a:solidFill>
                <a:srgbClr val="00896B"/>
              </a:solidFill>
              <a:prstDash val="solid"/>
              <a:miter lim="8000"/>
              <a:headEnd len="sm" w="sm" type="none"/>
              <a:tailEnd len="sm" w="sm" type="none"/>
            </a:ln>
          </p:spPr>
        </p:sp>
        <p:sp>
          <p:nvSpPr>
            <p:cNvPr id="66" name="Google Shape;66;p9"/>
            <p:cNvSpPr txBox="1"/>
            <p:nvPr/>
          </p:nvSpPr>
          <p:spPr>
            <a:xfrm>
              <a:off x="0" y="38100"/>
              <a:ext cx="4274700" cy="16056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67" name="Google Shape;67;p9"/>
          <p:cNvSpPr/>
          <p:nvPr/>
        </p:nvSpPr>
        <p:spPr>
          <a:xfrm>
            <a:off x="14809461" y="-490403"/>
            <a:ext cx="4084874" cy="4114800"/>
          </a:xfrm>
          <a:custGeom>
            <a:rect b="b" l="l" r="r" t="t"/>
            <a:pathLst>
              <a:path extrusionOk="0" h="4114800" w="4084874">
                <a:moveTo>
                  <a:pt x="0" y="0"/>
                </a:moveTo>
                <a:lnTo>
                  <a:pt x="4084874" y="0"/>
                </a:lnTo>
                <a:lnTo>
                  <a:pt x="4084874" y="4114800"/>
                </a:lnTo>
                <a:lnTo>
                  <a:pt x="0" y="4114800"/>
                </a:lnTo>
                <a:lnTo>
                  <a:pt x="0" y="0"/>
                </a:lnTo>
                <a:close/>
              </a:path>
            </a:pathLst>
          </a:custGeom>
          <a:blipFill rotWithShape="1">
            <a:blip r:embed="rId2">
              <a:alphaModFix/>
            </a:blip>
            <a:stretch>
              <a:fillRect b="0" l="0" r="0" t="0"/>
            </a:stretch>
          </a:blipFill>
          <a:ln>
            <a:noFill/>
          </a:ln>
        </p:spPr>
      </p:sp>
      <p:sp>
        <p:nvSpPr>
          <p:cNvPr id="68" name="Google Shape;68;p9"/>
          <p:cNvSpPr/>
          <p:nvPr/>
        </p:nvSpPr>
        <p:spPr>
          <a:xfrm>
            <a:off x="-606335" y="-490403"/>
            <a:ext cx="4084874" cy="4114800"/>
          </a:xfrm>
          <a:custGeom>
            <a:rect b="b" l="l" r="r" t="t"/>
            <a:pathLst>
              <a:path extrusionOk="0" h="4114800" w="4084874">
                <a:moveTo>
                  <a:pt x="0" y="0"/>
                </a:moveTo>
                <a:lnTo>
                  <a:pt x="4084874" y="0"/>
                </a:lnTo>
                <a:lnTo>
                  <a:pt x="4084874" y="4114800"/>
                </a:lnTo>
                <a:lnTo>
                  <a:pt x="0" y="4114800"/>
                </a:lnTo>
                <a:lnTo>
                  <a:pt x="0" y="0"/>
                </a:lnTo>
                <a:close/>
              </a:path>
            </a:pathLst>
          </a:custGeom>
          <a:blipFill rotWithShape="1">
            <a:blip r:embed="rId2">
              <a:alphaModFix/>
            </a:blip>
            <a:stretch>
              <a:fillRect b="0" l="0" r="0" t="0"/>
            </a:stretch>
          </a:blipFill>
          <a:ln>
            <a:noFill/>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3 1 1">
  <p:cSld name="OBJECT_3_1_1">
    <p:bg>
      <p:bgPr>
        <a:solidFill>
          <a:srgbClr val="FFB1C3"/>
        </a:solidFill>
      </p:bgPr>
    </p:bg>
    <p:spTree>
      <p:nvGrpSpPr>
        <p:cNvPr id="69" name="Shape 69"/>
        <p:cNvGrpSpPr/>
        <p:nvPr/>
      </p:nvGrpSpPr>
      <p:grpSpPr>
        <a:xfrm>
          <a:off x="0" y="0"/>
          <a:ext cx="0" cy="0"/>
          <a:chOff x="0" y="0"/>
          <a:chExt cx="0" cy="0"/>
        </a:xfrm>
      </p:grpSpPr>
      <p:grpSp>
        <p:nvGrpSpPr>
          <p:cNvPr id="70" name="Google Shape;70;p10"/>
          <p:cNvGrpSpPr/>
          <p:nvPr/>
        </p:nvGrpSpPr>
        <p:grpSpPr>
          <a:xfrm>
            <a:off x="416892" y="552542"/>
            <a:ext cx="10602464" cy="3241159"/>
            <a:chOff x="0" y="0"/>
            <a:chExt cx="2792400" cy="853633"/>
          </a:xfrm>
        </p:grpSpPr>
        <p:sp>
          <p:nvSpPr>
            <p:cNvPr id="71" name="Google Shape;71;p10"/>
            <p:cNvSpPr/>
            <p:nvPr/>
          </p:nvSpPr>
          <p:spPr>
            <a:xfrm>
              <a:off x="0" y="0"/>
              <a:ext cx="2792293" cy="853633"/>
            </a:xfrm>
            <a:custGeom>
              <a:rect b="b" l="l" r="r" t="t"/>
              <a:pathLst>
                <a:path extrusionOk="0" h="853633" w="2792293">
                  <a:moveTo>
                    <a:pt x="0" y="0"/>
                  </a:moveTo>
                  <a:lnTo>
                    <a:pt x="2792293" y="0"/>
                  </a:lnTo>
                  <a:lnTo>
                    <a:pt x="2792293" y="853633"/>
                  </a:lnTo>
                  <a:lnTo>
                    <a:pt x="0" y="853633"/>
                  </a:lnTo>
                  <a:close/>
                </a:path>
              </a:pathLst>
            </a:custGeom>
            <a:solidFill>
              <a:srgbClr val="F9F3E5"/>
            </a:solidFill>
            <a:ln cap="sq" cmpd="sng" w="38100">
              <a:solidFill>
                <a:srgbClr val="00896B"/>
              </a:solidFill>
              <a:prstDash val="solid"/>
              <a:miter lim="8000"/>
              <a:headEnd len="sm" w="sm" type="none"/>
              <a:tailEnd len="sm" w="sm" type="none"/>
            </a:ln>
          </p:spPr>
        </p:sp>
        <p:sp>
          <p:nvSpPr>
            <p:cNvPr id="72" name="Google Shape;72;p10"/>
            <p:cNvSpPr txBox="1"/>
            <p:nvPr/>
          </p:nvSpPr>
          <p:spPr>
            <a:xfrm>
              <a:off x="0" y="28575"/>
              <a:ext cx="2792400" cy="825000"/>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73" name="Google Shape;73;p10"/>
          <p:cNvGrpSpPr/>
          <p:nvPr/>
        </p:nvGrpSpPr>
        <p:grpSpPr>
          <a:xfrm>
            <a:off x="416892" y="4226351"/>
            <a:ext cx="10602464" cy="5508144"/>
            <a:chOff x="0" y="0"/>
            <a:chExt cx="2792400" cy="1450695"/>
          </a:xfrm>
        </p:grpSpPr>
        <p:sp>
          <p:nvSpPr>
            <p:cNvPr id="74" name="Google Shape;74;p10"/>
            <p:cNvSpPr/>
            <p:nvPr/>
          </p:nvSpPr>
          <p:spPr>
            <a:xfrm>
              <a:off x="0" y="0"/>
              <a:ext cx="2792293" cy="1450695"/>
            </a:xfrm>
            <a:custGeom>
              <a:rect b="b" l="l" r="r" t="t"/>
              <a:pathLst>
                <a:path extrusionOk="0" h="1450695" w="2792293">
                  <a:moveTo>
                    <a:pt x="0" y="0"/>
                  </a:moveTo>
                  <a:lnTo>
                    <a:pt x="2792293" y="0"/>
                  </a:lnTo>
                  <a:lnTo>
                    <a:pt x="2792293" y="1450695"/>
                  </a:lnTo>
                  <a:lnTo>
                    <a:pt x="0" y="1450695"/>
                  </a:lnTo>
                  <a:close/>
                </a:path>
              </a:pathLst>
            </a:custGeom>
            <a:solidFill>
              <a:srgbClr val="F9F3E5"/>
            </a:solidFill>
            <a:ln cap="sq" cmpd="sng" w="38100">
              <a:solidFill>
                <a:srgbClr val="00896B"/>
              </a:solidFill>
              <a:prstDash val="solid"/>
              <a:miter lim="8000"/>
              <a:headEnd len="sm" w="sm" type="none"/>
              <a:tailEnd len="sm" w="sm" type="none"/>
            </a:ln>
          </p:spPr>
        </p:sp>
        <p:sp>
          <p:nvSpPr>
            <p:cNvPr id="75" name="Google Shape;75;p10"/>
            <p:cNvSpPr txBox="1"/>
            <p:nvPr/>
          </p:nvSpPr>
          <p:spPr>
            <a:xfrm>
              <a:off x="0" y="28575"/>
              <a:ext cx="2792400" cy="1422000"/>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76" name="Google Shape;76;p10"/>
          <p:cNvSpPr/>
          <p:nvPr/>
        </p:nvSpPr>
        <p:spPr>
          <a:xfrm flipH="1">
            <a:off x="11296870" y="552542"/>
            <a:ext cx="6677757" cy="9181916"/>
          </a:xfrm>
          <a:custGeom>
            <a:rect b="b" l="l" r="r" t="t"/>
            <a:pathLst>
              <a:path extrusionOk="0" h="9181916" w="6677757">
                <a:moveTo>
                  <a:pt x="6677757" y="0"/>
                </a:moveTo>
                <a:lnTo>
                  <a:pt x="0" y="0"/>
                </a:lnTo>
                <a:lnTo>
                  <a:pt x="0" y="9181916"/>
                </a:lnTo>
                <a:lnTo>
                  <a:pt x="6677757" y="9181916"/>
                </a:lnTo>
                <a:lnTo>
                  <a:pt x="6677757" y="0"/>
                </a:lnTo>
                <a:close/>
              </a:path>
            </a:pathLst>
          </a:custGeom>
          <a:blipFill rotWithShape="1">
            <a:blip r:embed="rId2">
              <a:alphaModFix/>
            </a:blip>
            <a:stretch>
              <a:fillRect b="0" l="0" r="0" t="0"/>
            </a:stretch>
          </a:blipFill>
          <a:ln>
            <a:noFill/>
          </a:ln>
        </p:spPr>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0"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2.png"/><Relationship Id="rId4" Type="http://schemas.openxmlformats.org/officeDocument/2006/relationships/image" Target="../media/image9.png"/><Relationship Id="rId5" Type="http://schemas.openxmlformats.org/officeDocument/2006/relationships/image" Target="../media/image11.png"/><Relationship Id="rId6" Type="http://schemas.openxmlformats.org/officeDocument/2006/relationships/image" Target="../media/image10.png"/><Relationship Id="rId7" Type="http://schemas.openxmlformats.org/officeDocument/2006/relationships/image" Target="../media/image2.png"/><Relationship Id="rId8"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2.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22.png"/><Relationship Id="rId4" Type="http://schemas.openxmlformats.org/officeDocument/2006/relationships/image" Target="../media/image27.png"/><Relationship Id="rId5" Type="http://schemas.openxmlformats.org/officeDocument/2006/relationships/image" Target="../media/image17.png"/><Relationship Id="rId6" Type="http://schemas.openxmlformats.org/officeDocument/2006/relationships/image" Target="../media/image21.png"/><Relationship Id="rId7" Type="http://schemas.openxmlformats.org/officeDocument/2006/relationships/image" Target="../media/image30.png"/><Relationship Id="rId8" Type="http://schemas.openxmlformats.org/officeDocument/2006/relationships/image" Target="../media/image2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8.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2.png"/><Relationship Id="rId4" Type="http://schemas.openxmlformats.org/officeDocument/2006/relationships/image" Target="../media/image15.png"/><Relationship Id="rId10" Type="http://schemas.openxmlformats.org/officeDocument/2006/relationships/image" Target="../media/image20.png"/><Relationship Id="rId9" Type="http://schemas.openxmlformats.org/officeDocument/2006/relationships/image" Target="../media/image36.png"/><Relationship Id="rId5" Type="http://schemas.openxmlformats.org/officeDocument/2006/relationships/image" Target="../media/image13.png"/><Relationship Id="rId6" Type="http://schemas.openxmlformats.org/officeDocument/2006/relationships/image" Target="../media/image16.png"/><Relationship Id="rId7" Type="http://schemas.openxmlformats.org/officeDocument/2006/relationships/image" Target="../media/image6.png"/><Relationship Id="rId8" Type="http://schemas.openxmlformats.org/officeDocument/2006/relationships/image" Target="../media/image3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80" name="Shape 80"/>
        <p:cNvGrpSpPr/>
        <p:nvPr/>
      </p:nvGrpSpPr>
      <p:grpSpPr>
        <a:xfrm>
          <a:off x="0" y="0"/>
          <a:ext cx="0" cy="0"/>
          <a:chOff x="0" y="0"/>
          <a:chExt cx="0" cy="0"/>
        </a:xfrm>
      </p:grpSpPr>
      <p:pic>
        <p:nvPicPr>
          <p:cNvPr id="81" name="Google Shape;81;p11"/>
          <p:cNvPicPr preferRelativeResize="0"/>
          <p:nvPr/>
        </p:nvPicPr>
        <p:blipFill>
          <a:blip r:embed="rId3">
            <a:alphaModFix/>
          </a:blip>
          <a:stretch>
            <a:fillRect/>
          </a:stretch>
        </p:blipFill>
        <p:spPr>
          <a:xfrm>
            <a:off x="-1039524" y="46774"/>
            <a:ext cx="20367037" cy="10193451"/>
          </a:xfrm>
          <a:prstGeom prst="rect">
            <a:avLst/>
          </a:prstGeom>
          <a:noFill/>
          <a:ln>
            <a:noFill/>
          </a:ln>
        </p:spPr>
      </p:pic>
      <p:pic>
        <p:nvPicPr>
          <p:cNvPr id="82" name="Google Shape;82;p11"/>
          <p:cNvPicPr preferRelativeResize="0"/>
          <p:nvPr/>
        </p:nvPicPr>
        <p:blipFill>
          <a:blip r:embed="rId4">
            <a:alphaModFix/>
          </a:blip>
          <a:stretch>
            <a:fillRect/>
          </a:stretch>
        </p:blipFill>
        <p:spPr>
          <a:xfrm>
            <a:off x="4149750" y="594049"/>
            <a:ext cx="9988500" cy="9098924"/>
          </a:xfrm>
          <a:prstGeom prst="rect">
            <a:avLst/>
          </a:prstGeom>
          <a:noFill/>
          <a:ln>
            <a:noFill/>
          </a:ln>
        </p:spPr>
      </p:pic>
      <p:sp>
        <p:nvSpPr>
          <p:cNvPr id="83" name="Google Shape;83;p11"/>
          <p:cNvSpPr txBox="1"/>
          <p:nvPr/>
        </p:nvSpPr>
        <p:spPr>
          <a:xfrm>
            <a:off x="5034824" y="3022193"/>
            <a:ext cx="8218500" cy="4709400"/>
          </a:xfrm>
          <a:prstGeom prst="rect">
            <a:avLst/>
          </a:prstGeom>
          <a:noFill/>
          <a:ln>
            <a:noFill/>
          </a:ln>
        </p:spPr>
        <p:txBody>
          <a:bodyPr anchorCtr="0" anchor="t" bIns="0" lIns="0" spcFirstLastPara="1" rIns="0" wrap="square" tIns="0">
            <a:spAutoFit/>
          </a:bodyPr>
          <a:lstStyle/>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Making</a:t>
            </a:r>
            <a:endParaRPr/>
          </a:p>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Connections In</a:t>
            </a:r>
            <a:endParaRPr/>
          </a:p>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Informational</a:t>
            </a:r>
            <a:endParaRPr/>
          </a:p>
          <a:p>
            <a:pPr indent="0" lvl="0" marL="0" marR="0" rtl="0" algn="ctr">
              <a:lnSpc>
                <a:spcPct val="90000"/>
              </a:lnSpc>
              <a:spcBef>
                <a:spcPts val="0"/>
              </a:spcBef>
              <a:spcAft>
                <a:spcPts val="0"/>
              </a:spcAft>
              <a:buNone/>
            </a:pPr>
            <a:r>
              <a:rPr b="0" i="0" lang="en-US" sz="8499" u="none" cap="none" strike="noStrike">
                <a:solidFill>
                  <a:srgbClr val="F9F3E5"/>
                </a:solidFill>
                <a:latin typeface="Calistoga"/>
                <a:ea typeface="Calistoga"/>
                <a:cs typeface="Calistoga"/>
                <a:sym typeface="Calistoga"/>
              </a:rPr>
              <a:t>Texts</a:t>
            </a:r>
            <a:endParaRPr/>
          </a:p>
        </p:txBody>
      </p:sp>
      <p:sp>
        <p:nvSpPr>
          <p:cNvPr id="84" name="Google Shape;84;p11"/>
          <p:cNvSpPr/>
          <p:nvPr/>
        </p:nvSpPr>
        <p:spPr>
          <a:xfrm>
            <a:off x="297783" y="292130"/>
            <a:ext cx="3709103" cy="3473069"/>
          </a:xfrm>
          <a:custGeom>
            <a:rect b="b" l="l" r="r" t="t"/>
            <a:pathLst>
              <a:path extrusionOk="0" h="3473069" w="3709103">
                <a:moveTo>
                  <a:pt x="0" y="0"/>
                </a:moveTo>
                <a:lnTo>
                  <a:pt x="3709102" y="0"/>
                </a:lnTo>
                <a:lnTo>
                  <a:pt x="3709102" y="3473069"/>
                </a:lnTo>
                <a:lnTo>
                  <a:pt x="0" y="3473069"/>
                </a:lnTo>
                <a:lnTo>
                  <a:pt x="0" y="0"/>
                </a:lnTo>
                <a:close/>
              </a:path>
            </a:pathLst>
          </a:custGeom>
          <a:blipFill rotWithShape="1">
            <a:blip r:embed="rId5">
              <a:alphaModFix/>
            </a:blip>
            <a:stretch>
              <a:fillRect b="0" l="0" r="0" t="0"/>
            </a:stretch>
          </a:blipFill>
          <a:ln>
            <a:noFill/>
          </a:ln>
        </p:spPr>
      </p:sp>
      <p:sp>
        <p:nvSpPr>
          <p:cNvPr id="85" name="Google Shape;85;p11"/>
          <p:cNvSpPr/>
          <p:nvPr/>
        </p:nvSpPr>
        <p:spPr>
          <a:xfrm>
            <a:off x="14966915" y="2028664"/>
            <a:ext cx="2762663" cy="2767695"/>
          </a:xfrm>
          <a:custGeom>
            <a:rect b="b" l="l" r="r" t="t"/>
            <a:pathLst>
              <a:path extrusionOk="0" h="2767695" w="2762663">
                <a:moveTo>
                  <a:pt x="0" y="0"/>
                </a:moveTo>
                <a:lnTo>
                  <a:pt x="2762663" y="0"/>
                </a:lnTo>
                <a:lnTo>
                  <a:pt x="2762663" y="2767696"/>
                </a:lnTo>
                <a:lnTo>
                  <a:pt x="0" y="2767696"/>
                </a:lnTo>
                <a:lnTo>
                  <a:pt x="0" y="0"/>
                </a:lnTo>
                <a:close/>
              </a:path>
            </a:pathLst>
          </a:custGeom>
          <a:blipFill rotWithShape="1">
            <a:blip r:embed="rId6">
              <a:alphaModFix/>
            </a:blip>
            <a:stretch>
              <a:fillRect b="0" l="0" r="0" t="0"/>
            </a:stretch>
          </a:blipFill>
          <a:ln>
            <a:noFill/>
          </a:ln>
        </p:spPr>
      </p:sp>
      <p:sp>
        <p:nvSpPr>
          <p:cNvPr id="86" name="Google Shape;86;p11"/>
          <p:cNvSpPr/>
          <p:nvPr/>
        </p:nvSpPr>
        <p:spPr>
          <a:xfrm rot="10800000">
            <a:off x="-920085" y="6092861"/>
            <a:ext cx="3897570" cy="3599937"/>
          </a:xfrm>
          <a:custGeom>
            <a:rect b="b" l="l" r="r" t="t"/>
            <a:pathLst>
              <a:path extrusionOk="0" h="3599937" w="3897570">
                <a:moveTo>
                  <a:pt x="3897570" y="3599937"/>
                </a:moveTo>
                <a:lnTo>
                  <a:pt x="0" y="3599937"/>
                </a:lnTo>
                <a:lnTo>
                  <a:pt x="0" y="0"/>
                </a:lnTo>
                <a:lnTo>
                  <a:pt x="3897570" y="0"/>
                </a:lnTo>
                <a:lnTo>
                  <a:pt x="3897570" y="3599937"/>
                </a:lnTo>
                <a:close/>
              </a:path>
            </a:pathLst>
          </a:custGeom>
          <a:blipFill rotWithShape="1">
            <a:blip r:embed="rId7">
              <a:alphaModFix/>
            </a:blip>
            <a:stretch>
              <a:fillRect b="0" l="0" r="0" t="0"/>
            </a:stretch>
          </a:blipFill>
          <a:ln>
            <a:noFill/>
          </a:ln>
        </p:spPr>
      </p:sp>
      <p:sp>
        <p:nvSpPr>
          <p:cNvPr id="87" name="Google Shape;87;p11"/>
          <p:cNvSpPr/>
          <p:nvPr/>
        </p:nvSpPr>
        <p:spPr>
          <a:xfrm>
            <a:off x="14660307" y="7205550"/>
            <a:ext cx="3627693" cy="2987900"/>
          </a:xfrm>
          <a:custGeom>
            <a:rect b="b" l="l" r="r" t="t"/>
            <a:pathLst>
              <a:path extrusionOk="0" h="2987900" w="3627693">
                <a:moveTo>
                  <a:pt x="0" y="0"/>
                </a:moveTo>
                <a:lnTo>
                  <a:pt x="3627693" y="0"/>
                </a:lnTo>
                <a:lnTo>
                  <a:pt x="3627693" y="2987900"/>
                </a:lnTo>
                <a:lnTo>
                  <a:pt x="0" y="2987900"/>
                </a:lnTo>
                <a:lnTo>
                  <a:pt x="0" y="0"/>
                </a:lnTo>
                <a:close/>
              </a:path>
            </a:pathLst>
          </a:custGeom>
          <a:blipFill rotWithShape="1">
            <a:blip r:embed="rId8">
              <a:alphaModFix/>
            </a:blip>
            <a:stretch>
              <a:fillRect b="0" l="0" r="0" t="0"/>
            </a:stretch>
          </a:blipFill>
          <a:ln>
            <a:noFill/>
          </a:ln>
        </p:spPr>
      </p:sp>
      <p:sp>
        <p:nvSpPr>
          <p:cNvPr id="88" name="Google Shape;88;p11"/>
          <p:cNvSpPr txBox="1"/>
          <p:nvPr/>
        </p:nvSpPr>
        <p:spPr>
          <a:xfrm>
            <a:off x="9742300" y="8718550"/>
            <a:ext cx="3817828" cy="558800"/>
          </a:xfrm>
          <a:prstGeom prst="rect">
            <a:avLst/>
          </a:prstGeom>
          <a:noFill/>
          <a:ln>
            <a:noFill/>
          </a:ln>
        </p:spPr>
        <p:txBody>
          <a:bodyPr anchorCtr="0" anchor="t" bIns="0" lIns="0" spcFirstLastPara="1" rIns="0" wrap="square" tIns="0">
            <a:spAutoFit/>
          </a:bodyPr>
          <a:lstStyle/>
          <a:p>
            <a:pPr indent="0" lvl="0" marL="0" marR="0" rtl="0" algn="ctr">
              <a:lnSpc>
                <a:spcPct val="110005"/>
              </a:lnSpc>
              <a:spcBef>
                <a:spcPts val="0"/>
              </a:spcBef>
              <a:spcAft>
                <a:spcPts val="0"/>
              </a:spcAft>
              <a:buNone/>
            </a:pPr>
            <a:r>
              <a:rPr b="1" i="0" lang="en-US" sz="1999" u="none" cap="none" strike="noStrike">
                <a:solidFill>
                  <a:srgbClr val="000000"/>
                </a:solidFill>
                <a:latin typeface="DM Sans"/>
                <a:ea typeface="DM Sans"/>
                <a:cs typeface="DM Sans"/>
                <a:sym typeface="DM Sans"/>
              </a:rPr>
              <a:t>through language organization</a:t>
            </a:r>
            <a:endParaRPr/>
          </a:p>
          <a:p>
            <a:pPr indent="0" lvl="0" marL="0" marR="0" rtl="0" algn="ctr">
              <a:lnSpc>
                <a:spcPct val="110005"/>
              </a:lnSpc>
              <a:spcBef>
                <a:spcPts val="0"/>
              </a:spcBef>
              <a:spcAft>
                <a:spcPts val="0"/>
              </a:spcAft>
              <a:buNone/>
            </a:pPr>
            <a:r>
              <a:rPr b="1" i="0" lang="en-US" sz="1999" u="none" cap="none" strike="noStrike">
                <a:solidFill>
                  <a:srgbClr val="000000"/>
                </a:solidFill>
                <a:latin typeface="DM Sans"/>
                <a:ea typeface="DM Sans"/>
                <a:cs typeface="DM Sans"/>
                <a:sym typeface="DM Sans"/>
              </a:rPr>
              <a:t>and information links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B1C3"/>
        </a:solidFill>
      </p:bgPr>
    </p:bg>
    <p:spTree>
      <p:nvGrpSpPr>
        <p:cNvPr id="220" name="Shape 220"/>
        <p:cNvGrpSpPr/>
        <p:nvPr/>
      </p:nvGrpSpPr>
      <p:grpSpPr>
        <a:xfrm>
          <a:off x="0" y="0"/>
          <a:ext cx="0" cy="0"/>
          <a:chOff x="0" y="0"/>
          <a:chExt cx="0" cy="0"/>
        </a:xfrm>
      </p:grpSpPr>
      <p:grpSp>
        <p:nvGrpSpPr>
          <p:cNvPr id="221" name="Google Shape;221;p20"/>
          <p:cNvGrpSpPr/>
          <p:nvPr/>
        </p:nvGrpSpPr>
        <p:grpSpPr>
          <a:xfrm>
            <a:off x="6236960" y="2382205"/>
            <a:ext cx="11226235" cy="1562208"/>
            <a:chOff x="0" y="0"/>
            <a:chExt cx="2956704" cy="411446"/>
          </a:xfrm>
        </p:grpSpPr>
        <p:sp>
          <p:nvSpPr>
            <p:cNvPr id="222" name="Google Shape;222;p20"/>
            <p:cNvSpPr/>
            <p:nvPr/>
          </p:nvSpPr>
          <p:spPr>
            <a:xfrm>
              <a:off x="0" y="0"/>
              <a:ext cx="2956704" cy="411446"/>
            </a:xfrm>
            <a:custGeom>
              <a:rect b="b" l="l" r="r" t="t"/>
              <a:pathLst>
                <a:path extrusionOk="0" h="411446" w="2956704">
                  <a:moveTo>
                    <a:pt x="0" y="0"/>
                  </a:moveTo>
                  <a:lnTo>
                    <a:pt x="2956704" y="0"/>
                  </a:lnTo>
                  <a:lnTo>
                    <a:pt x="2956704" y="411446"/>
                  </a:lnTo>
                  <a:lnTo>
                    <a:pt x="0" y="411446"/>
                  </a:lnTo>
                  <a:close/>
                </a:path>
              </a:pathLst>
            </a:custGeom>
            <a:solidFill>
              <a:srgbClr val="F9F3E5"/>
            </a:solidFill>
            <a:ln cap="sq" cmpd="sng" w="38100">
              <a:solidFill>
                <a:srgbClr val="00896B"/>
              </a:solidFill>
              <a:prstDash val="solid"/>
              <a:miter lim="8000"/>
              <a:headEnd len="sm" w="sm" type="none"/>
              <a:tailEnd len="sm" w="sm" type="none"/>
            </a:ln>
          </p:spPr>
        </p:sp>
        <p:sp>
          <p:nvSpPr>
            <p:cNvPr id="223" name="Google Shape;223;p20"/>
            <p:cNvSpPr txBox="1"/>
            <p:nvPr/>
          </p:nvSpPr>
          <p:spPr>
            <a:xfrm>
              <a:off x="0" y="28575"/>
              <a:ext cx="2956704" cy="382871"/>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4" name="Google Shape;224;p20"/>
          <p:cNvGrpSpPr/>
          <p:nvPr/>
        </p:nvGrpSpPr>
        <p:grpSpPr>
          <a:xfrm>
            <a:off x="6229696" y="4468288"/>
            <a:ext cx="11233499" cy="2092858"/>
            <a:chOff x="0" y="0"/>
            <a:chExt cx="2958617" cy="551205"/>
          </a:xfrm>
        </p:grpSpPr>
        <p:sp>
          <p:nvSpPr>
            <p:cNvPr id="225" name="Google Shape;225;p20"/>
            <p:cNvSpPr/>
            <p:nvPr/>
          </p:nvSpPr>
          <p:spPr>
            <a:xfrm>
              <a:off x="0" y="0"/>
              <a:ext cx="2958617" cy="551205"/>
            </a:xfrm>
            <a:custGeom>
              <a:rect b="b" l="l" r="r" t="t"/>
              <a:pathLst>
                <a:path extrusionOk="0" h="551205" w="2958617">
                  <a:moveTo>
                    <a:pt x="0" y="0"/>
                  </a:moveTo>
                  <a:lnTo>
                    <a:pt x="2958617" y="0"/>
                  </a:lnTo>
                  <a:lnTo>
                    <a:pt x="2958617" y="551205"/>
                  </a:lnTo>
                  <a:lnTo>
                    <a:pt x="0" y="551205"/>
                  </a:lnTo>
                  <a:close/>
                </a:path>
              </a:pathLst>
            </a:custGeom>
            <a:solidFill>
              <a:srgbClr val="F9F3E5"/>
            </a:solidFill>
            <a:ln cap="sq" cmpd="sng" w="38100">
              <a:solidFill>
                <a:srgbClr val="00896B"/>
              </a:solidFill>
              <a:prstDash val="solid"/>
              <a:miter lim="8000"/>
              <a:headEnd len="sm" w="sm" type="none"/>
              <a:tailEnd len="sm" w="sm" type="none"/>
            </a:ln>
          </p:spPr>
        </p:sp>
        <p:sp>
          <p:nvSpPr>
            <p:cNvPr id="226" name="Google Shape;226;p20"/>
            <p:cNvSpPr txBox="1"/>
            <p:nvPr/>
          </p:nvSpPr>
          <p:spPr>
            <a:xfrm>
              <a:off x="0" y="28575"/>
              <a:ext cx="2958617" cy="522630"/>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27" name="Google Shape;227;p20"/>
          <p:cNvGrpSpPr/>
          <p:nvPr/>
        </p:nvGrpSpPr>
        <p:grpSpPr>
          <a:xfrm>
            <a:off x="6236960" y="7037395"/>
            <a:ext cx="11233499" cy="2572820"/>
            <a:chOff x="0" y="0"/>
            <a:chExt cx="2958617" cy="677615"/>
          </a:xfrm>
        </p:grpSpPr>
        <p:sp>
          <p:nvSpPr>
            <p:cNvPr id="228" name="Google Shape;228;p20"/>
            <p:cNvSpPr/>
            <p:nvPr/>
          </p:nvSpPr>
          <p:spPr>
            <a:xfrm>
              <a:off x="0" y="0"/>
              <a:ext cx="2958617" cy="677615"/>
            </a:xfrm>
            <a:custGeom>
              <a:rect b="b" l="l" r="r" t="t"/>
              <a:pathLst>
                <a:path extrusionOk="0" h="677615" w="2958617">
                  <a:moveTo>
                    <a:pt x="0" y="0"/>
                  </a:moveTo>
                  <a:lnTo>
                    <a:pt x="2958617" y="0"/>
                  </a:lnTo>
                  <a:lnTo>
                    <a:pt x="2958617" y="677615"/>
                  </a:lnTo>
                  <a:lnTo>
                    <a:pt x="0" y="677615"/>
                  </a:lnTo>
                  <a:close/>
                </a:path>
              </a:pathLst>
            </a:custGeom>
            <a:solidFill>
              <a:srgbClr val="F9F3E5"/>
            </a:solidFill>
            <a:ln cap="sq" cmpd="sng" w="38100">
              <a:solidFill>
                <a:srgbClr val="00896B"/>
              </a:solidFill>
              <a:prstDash val="solid"/>
              <a:miter lim="8000"/>
              <a:headEnd len="sm" w="sm" type="none"/>
              <a:tailEnd len="sm" w="sm" type="none"/>
            </a:ln>
          </p:spPr>
        </p:sp>
        <p:sp>
          <p:nvSpPr>
            <p:cNvPr id="229" name="Google Shape;229;p20"/>
            <p:cNvSpPr txBox="1"/>
            <p:nvPr/>
          </p:nvSpPr>
          <p:spPr>
            <a:xfrm>
              <a:off x="0" y="28575"/>
              <a:ext cx="2958617" cy="649040"/>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30" name="Google Shape;230;p20"/>
          <p:cNvSpPr/>
          <p:nvPr/>
        </p:nvSpPr>
        <p:spPr>
          <a:xfrm>
            <a:off x="817542" y="914904"/>
            <a:ext cx="4854509" cy="8725425"/>
          </a:xfrm>
          <a:custGeom>
            <a:rect b="b" l="l" r="r" t="t"/>
            <a:pathLst>
              <a:path extrusionOk="0" h="8725425" w="4854509">
                <a:moveTo>
                  <a:pt x="0" y="0"/>
                </a:moveTo>
                <a:lnTo>
                  <a:pt x="4854509" y="0"/>
                </a:lnTo>
                <a:lnTo>
                  <a:pt x="4854509" y="8725426"/>
                </a:lnTo>
                <a:lnTo>
                  <a:pt x="0" y="8725426"/>
                </a:lnTo>
                <a:lnTo>
                  <a:pt x="0" y="0"/>
                </a:lnTo>
                <a:close/>
              </a:path>
            </a:pathLst>
          </a:custGeom>
          <a:blipFill rotWithShape="1">
            <a:blip r:embed="rId3">
              <a:alphaModFix/>
            </a:blip>
            <a:stretch>
              <a:fillRect b="0" l="0" r="0" t="0"/>
            </a:stretch>
          </a:blipFill>
          <a:ln>
            <a:noFill/>
          </a:ln>
        </p:spPr>
      </p:sp>
      <p:sp>
        <p:nvSpPr>
          <p:cNvPr id="231" name="Google Shape;231;p20"/>
          <p:cNvSpPr txBox="1"/>
          <p:nvPr/>
        </p:nvSpPr>
        <p:spPr>
          <a:xfrm>
            <a:off x="6236960" y="789545"/>
            <a:ext cx="11226235" cy="1069976"/>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8000" u="none" cap="none" strike="noStrike">
                <a:solidFill>
                  <a:srgbClr val="00896B"/>
                </a:solidFill>
                <a:latin typeface="Calistoga"/>
                <a:ea typeface="Calistoga"/>
                <a:cs typeface="Calistoga"/>
                <a:sym typeface="Calistoga"/>
              </a:rPr>
              <a:t>Anatomy of an Analogy</a:t>
            </a:r>
            <a:endParaRPr/>
          </a:p>
        </p:txBody>
      </p:sp>
      <p:sp>
        <p:nvSpPr>
          <p:cNvPr id="232" name="Google Shape;232;p20"/>
          <p:cNvSpPr txBox="1"/>
          <p:nvPr/>
        </p:nvSpPr>
        <p:spPr>
          <a:xfrm>
            <a:off x="6766206" y="2724703"/>
            <a:ext cx="10167763" cy="406400"/>
          </a:xfrm>
          <a:prstGeom prst="rect">
            <a:avLst/>
          </a:prstGeom>
          <a:noFill/>
          <a:ln>
            <a:noFill/>
          </a:ln>
        </p:spPr>
        <p:txBody>
          <a:bodyPr anchorCtr="0" anchor="t" bIns="0" lIns="0" spcFirstLastPara="1" rIns="0" wrap="square" tIns="0">
            <a:spAutoFit/>
          </a:bodyPr>
          <a:lstStyle/>
          <a:p>
            <a:pPr indent="0" lvl="0" marL="0" marR="0" rtl="0" algn="l">
              <a:lnSpc>
                <a:spcPct val="130000"/>
              </a:lnSpc>
              <a:spcBef>
                <a:spcPts val="0"/>
              </a:spcBef>
              <a:spcAft>
                <a:spcPts val="0"/>
              </a:spcAft>
              <a:buNone/>
            </a:pPr>
            <a:r>
              <a:rPr b="1" i="0" lang="en-US" sz="2500" u="none" cap="none" strike="noStrike">
                <a:solidFill>
                  <a:srgbClr val="000000"/>
                </a:solidFill>
                <a:latin typeface="DM Sans"/>
                <a:ea typeface="DM Sans"/>
                <a:cs typeface="DM Sans"/>
                <a:sym typeface="DM Sans"/>
              </a:rPr>
              <a:t>What is the main topic?</a:t>
            </a:r>
            <a:endParaRPr/>
          </a:p>
        </p:txBody>
      </p:sp>
      <p:sp>
        <p:nvSpPr>
          <p:cNvPr id="233" name="Google Shape;233;p20"/>
          <p:cNvSpPr txBox="1"/>
          <p:nvPr/>
        </p:nvSpPr>
        <p:spPr>
          <a:xfrm>
            <a:off x="6766206" y="3188068"/>
            <a:ext cx="10167763" cy="406400"/>
          </a:xfrm>
          <a:prstGeom prst="rect">
            <a:avLst/>
          </a:prstGeom>
          <a:noFill/>
          <a:ln>
            <a:noFill/>
          </a:ln>
        </p:spPr>
        <p:txBody>
          <a:bodyPr anchorCtr="0" anchor="t" bIns="0" lIns="0" spcFirstLastPara="1" rIns="0" wrap="square" tIns="0">
            <a:spAutoFit/>
          </a:bodyPr>
          <a:lstStyle/>
          <a:p>
            <a:pPr indent="0" lvl="0" marL="0" marR="0" rtl="0" algn="l">
              <a:lnSpc>
                <a:spcPct val="130000"/>
              </a:lnSpc>
              <a:spcBef>
                <a:spcPts val="0"/>
              </a:spcBef>
              <a:spcAft>
                <a:spcPts val="0"/>
              </a:spcAft>
              <a:buNone/>
            </a:pPr>
            <a:r>
              <a:rPr b="0" i="0" lang="en-US" sz="2500" u="none" cap="none" strike="noStrike">
                <a:solidFill>
                  <a:srgbClr val="000000"/>
                </a:solidFill>
                <a:latin typeface="DM Sans"/>
                <a:ea typeface="DM Sans"/>
                <a:cs typeface="DM Sans"/>
                <a:sym typeface="DM Sans"/>
              </a:rPr>
              <a:t>It is about the power and influence of writers. </a:t>
            </a:r>
            <a:endParaRPr/>
          </a:p>
        </p:txBody>
      </p:sp>
      <p:sp>
        <p:nvSpPr>
          <p:cNvPr id="234" name="Google Shape;234;p20"/>
          <p:cNvSpPr txBox="1"/>
          <p:nvPr/>
        </p:nvSpPr>
        <p:spPr>
          <a:xfrm>
            <a:off x="6766206" y="4871217"/>
            <a:ext cx="10167763" cy="406400"/>
          </a:xfrm>
          <a:prstGeom prst="rect">
            <a:avLst/>
          </a:prstGeom>
          <a:noFill/>
          <a:ln>
            <a:noFill/>
          </a:ln>
        </p:spPr>
        <p:txBody>
          <a:bodyPr anchorCtr="0" anchor="t" bIns="0" lIns="0" spcFirstLastPara="1" rIns="0" wrap="square" tIns="0">
            <a:spAutoFit/>
          </a:bodyPr>
          <a:lstStyle/>
          <a:p>
            <a:pPr indent="0" lvl="0" marL="0" marR="0" rtl="0" algn="l">
              <a:lnSpc>
                <a:spcPct val="130000"/>
              </a:lnSpc>
              <a:spcBef>
                <a:spcPts val="0"/>
              </a:spcBef>
              <a:spcAft>
                <a:spcPts val="0"/>
              </a:spcAft>
              <a:buNone/>
            </a:pPr>
            <a:r>
              <a:rPr b="1" i="0" lang="en-US" sz="2500" u="none" cap="none" strike="noStrike">
                <a:solidFill>
                  <a:srgbClr val="000000"/>
                </a:solidFill>
                <a:latin typeface="DM Sans"/>
                <a:ea typeface="DM Sans"/>
                <a:cs typeface="DM Sans"/>
                <a:sym typeface="DM Sans"/>
              </a:rPr>
              <a:t> Apart from the pen and sword, what other analogies were used?</a:t>
            </a:r>
            <a:endParaRPr/>
          </a:p>
        </p:txBody>
      </p:sp>
      <p:sp>
        <p:nvSpPr>
          <p:cNvPr id="235" name="Google Shape;235;p20"/>
          <p:cNvSpPr txBox="1"/>
          <p:nvPr/>
        </p:nvSpPr>
        <p:spPr>
          <a:xfrm>
            <a:off x="6778233" y="5334767"/>
            <a:ext cx="10155600" cy="7695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2500" u="none" cap="none" strike="noStrike">
                <a:solidFill>
                  <a:srgbClr val="000000"/>
                </a:solidFill>
                <a:latin typeface="DM Sans"/>
                <a:ea typeface="DM Sans"/>
                <a:cs typeface="DM Sans"/>
                <a:sym typeface="DM Sans"/>
              </a:rPr>
              <a:t>Other analogies are sharp swords and impactful words, and warriors and writers.</a:t>
            </a:r>
            <a:endParaRPr/>
          </a:p>
        </p:txBody>
      </p:sp>
      <p:sp>
        <p:nvSpPr>
          <p:cNvPr id="236" name="Google Shape;236;p20"/>
          <p:cNvSpPr txBox="1"/>
          <p:nvPr/>
        </p:nvSpPr>
        <p:spPr>
          <a:xfrm>
            <a:off x="6773449" y="7440325"/>
            <a:ext cx="10167763" cy="406400"/>
          </a:xfrm>
          <a:prstGeom prst="rect">
            <a:avLst/>
          </a:prstGeom>
          <a:noFill/>
          <a:ln>
            <a:noFill/>
          </a:ln>
        </p:spPr>
        <p:txBody>
          <a:bodyPr anchorCtr="0" anchor="t" bIns="0" lIns="0" spcFirstLastPara="1" rIns="0" wrap="square" tIns="0">
            <a:spAutoFit/>
          </a:bodyPr>
          <a:lstStyle/>
          <a:p>
            <a:pPr indent="0" lvl="0" marL="0" marR="0" rtl="0" algn="l">
              <a:lnSpc>
                <a:spcPct val="130000"/>
              </a:lnSpc>
              <a:spcBef>
                <a:spcPts val="0"/>
              </a:spcBef>
              <a:spcAft>
                <a:spcPts val="0"/>
              </a:spcAft>
              <a:buNone/>
            </a:pPr>
            <a:r>
              <a:rPr b="1" i="0" lang="en-US" sz="2500" u="none" cap="none" strike="noStrike">
                <a:solidFill>
                  <a:srgbClr val="000000"/>
                </a:solidFill>
                <a:latin typeface="DM Sans"/>
                <a:ea typeface="DM Sans"/>
                <a:cs typeface="DM Sans"/>
                <a:sym typeface="DM Sans"/>
              </a:rPr>
              <a:t>How similar is the main topic from the analogical subject?</a:t>
            </a:r>
            <a:endParaRPr/>
          </a:p>
        </p:txBody>
      </p:sp>
      <p:sp>
        <p:nvSpPr>
          <p:cNvPr id="237" name="Google Shape;237;p20"/>
          <p:cNvSpPr txBox="1"/>
          <p:nvPr/>
        </p:nvSpPr>
        <p:spPr>
          <a:xfrm>
            <a:off x="6785476" y="7903874"/>
            <a:ext cx="10155600" cy="11544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2500" u="none" cap="none" strike="noStrike">
                <a:solidFill>
                  <a:srgbClr val="000000"/>
                </a:solidFill>
                <a:latin typeface="DM Sans"/>
                <a:ea typeface="DM Sans"/>
                <a:cs typeface="DM Sans"/>
                <a:sym typeface="DM Sans"/>
              </a:rPr>
              <a:t>They're very similar. Both professions and their tools hold power and influence. By comparing writers to warriors, their societal impact is emphasized.</a:t>
            </a:r>
            <a:endParaRPr/>
          </a:p>
        </p:txBody>
      </p:sp>
    </p:spTree>
  </p:cSld>
  <p:clrMapOvr>
    <a:masterClrMapping/>
  </p:clrMapOvr>
  <p:transition spd="slow">
    <p:push/>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241" name="Shape 241"/>
        <p:cNvGrpSpPr/>
        <p:nvPr/>
      </p:nvGrpSpPr>
      <p:grpSpPr>
        <a:xfrm>
          <a:off x="0" y="0"/>
          <a:ext cx="0" cy="0"/>
          <a:chOff x="0" y="0"/>
          <a:chExt cx="0" cy="0"/>
        </a:xfrm>
      </p:grpSpPr>
      <p:sp>
        <p:nvSpPr>
          <p:cNvPr id="242" name="Google Shape;242;p21"/>
          <p:cNvSpPr/>
          <p:nvPr/>
        </p:nvSpPr>
        <p:spPr>
          <a:xfrm>
            <a:off x="-453682" y="-185029"/>
            <a:ext cx="11450529" cy="10472029"/>
          </a:xfrm>
          <a:custGeom>
            <a:rect b="b" l="l" r="r" t="t"/>
            <a:pathLst>
              <a:path extrusionOk="0" h="10472029" w="11450529">
                <a:moveTo>
                  <a:pt x="0" y="0"/>
                </a:moveTo>
                <a:lnTo>
                  <a:pt x="11450530" y="0"/>
                </a:lnTo>
                <a:lnTo>
                  <a:pt x="11450530" y="10472029"/>
                </a:lnTo>
                <a:lnTo>
                  <a:pt x="0" y="10472029"/>
                </a:lnTo>
                <a:lnTo>
                  <a:pt x="0" y="0"/>
                </a:lnTo>
                <a:close/>
              </a:path>
            </a:pathLst>
          </a:custGeom>
          <a:blipFill rotWithShape="1">
            <a:blip r:embed="rId3">
              <a:alphaModFix/>
            </a:blip>
            <a:stretch>
              <a:fillRect b="0" l="0" r="0" t="0"/>
            </a:stretch>
          </a:blipFill>
          <a:ln>
            <a:noFill/>
          </a:ln>
        </p:spPr>
      </p:sp>
      <p:sp>
        <p:nvSpPr>
          <p:cNvPr id="243" name="Google Shape;243;p21"/>
          <p:cNvSpPr/>
          <p:nvPr/>
        </p:nvSpPr>
        <p:spPr>
          <a:xfrm>
            <a:off x="10345816" y="4670733"/>
            <a:ext cx="7593619" cy="5909217"/>
          </a:xfrm>
          <a:custGeom>
            <a:rect b="b" l="l" r="r" t="t"/>
            <a:pathLst>
              <a:path extrusionOk="0" h="5909217" w="7593619">
                <a:moveTo>
                  <a:pt x="0" y="0"/>
                </a:moveTo>
                <a:lnTo>
                  <a:pt x="7593620" y="0"/>
                </a:lnTo>
                <a:lnTo>
                  <a:pt x="7593620" y="5909217"/>
                </a:lnTo>
                <a:lnTo>
                  <a:pt x="0" y="5909217"/>
                </a:lnTo>
                <a:lnTo>
                  <a:pt x="0" y="0"/>
                </a:lnTo>
                <a:close/>
              </a:path>
            </a:pathLst>
          </a:custGeom>
          <a:blipFill rotWithShape="1">
            <a:blip r:embed="rId4">
              <a:alphaModFix/>
            </a:blip>
            <a:stretch>
              <a:fillRect b="0" l="0" r="0" t="0"/>
            </a:stretch>
          </a:blipFill>
          <a:ln>
            <a:noFill/>
          </a:ln>
        </p:spPr>
      </p:sp>
      <p:sp>
        <p:nvSpPr>
          <p:cNvPr id="244" name="Google Shape;244;p21"/>
          <p:cNvSpPr txBox="1"/>
          <p:nvPr/>
        </p:nvSpPr>
        <p:spPr>
          <a:xfrm>
            <a:off x="6568315" y="754154"/>
            <a:ext cx="11226235" cy="1069976"/>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8000" u="none" cap="none" strike="noStrike">
                <a:solidFill>
                  <a:srgbClr val="00896B"/>
                </a:solidFill>
                <a:latin typeface="Calistoga"/>
                <a:ea typeface="Calistoga"/>
                <a:cs typeface="Calistoga"/>
                <a:sym typeface="Calistoga"/>
              </a:rPr>
              <a:t>Categories</a:t>
            </a:r>
            <a:endParaRPr/>
          </a:p>
        </p:txBody>
      </p:sp>
      <p:sp>
        <p:nvSpPr>
          <p:cNvPr id="245" name="Google Shape;245;p21"/>
          <p:cNvSpPr txBox="1"/>
          <p:nvPr/>
        </p:nvSpPr>
        <p:spPr>
          <a:xfrm>
            <a:off x="7103564" y="2151969"/>
            <a:ext cx="10155600" cy="1371600"/>
          </a:xfrm>
          <a:prstGeom prst="rect">
            <a:avLst/>
          </a:prstGeom>
          <a:noFill/>
          <a:ln>
            <a:noFill/>
          </a:ln>
        </p:spPr>
        <p:txBody>
          <a:bodyPr anchorCtr="0" anchor="t" bIns="0" lIns="0" spcFirstLastPara="1" rIns="0" wrap="square" tIns="0">
            <a:spAutoFit/>
          </a:bodyPr>
          <a:lstStyle/>
          <a:p>
            <a:pPr indent="0" lvl="0" marL="0" marR="0" rtl="0" algn="ctr">
              <a:lnSpc>
                <a:spcPct val="115000"/>
              </a:lnSpc>
              <a:spcBef>
                <a:spcPts val="0"/>
              </a:spcBef>
              <a:spcAft>
                <a:spcPts val="0"/>
              </a:spcAft>
              <a:buNone/>
            </a:pPr>
            <a:r>
              <a:rPr b="0" i="0" lang="en-US" sz="2700" u="none" cap="none" strike="noStrike">
                <a:solidFill>
                  <a:srgbClr val="000000"/>
                </a:solidFill>
                <a:latin typeface="DM Sans"/>
                <a:ea typeface="DM Sans"/>
                <a:cs typeface="DM Sans"/>
                <a:sym typeface="DM Sans"/>
              </a:rPr>
              <a:t>Organize ideas and offer up examples that fit into each. It is up to you to decide on the criteria for classification, but you must be able to explain your reasoning. </a:t>
            </a:r>
            <a:endParaRPr/>
          </a:p>
        </p:txBody>
      </p:sp>
    </p:spTree>
  </p:cSld>
  <p:clrMapOvr>
    <a:masterClrMapping/>
  </p:clrMapOvr>
  <p:transition spd="slow">
    <p:push/>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249" name="Shape 249"/>
        <p:cNvGrpSpPr/>
        <p:nvPr/>
      </p:nvGrpSpPr>
      <p:grpSpPr>
        <a:xfrm>
          <a:off x="0" y="0"/>
          <a:ext cx="0" cy="0"/>
          <a:chOff x="0" y="0"/>
          <a:chExt cx="0" cy="0"/>
        </a:xfrm>
      </p:grpSpPr>
      <p:sp>
        <p:nvSpPr>
          <p:cNvPr id="250" name="Google Shape;250;p22"/>
          <p:cNvSpPr/>
          <p:nvPr/>
        </p:nvSpPr>
        <p:spPr>
          <a:xfrm>
            <a:off x="568164" y="6416019"/>
            <a:ext cx="6268954" cy="3145875"/>
          </a:xfrm>
          <a:custGeom>
            <a:rect b="b" l="l" r="r" t="t"/>
            <a:pathLst>
              <a:path extrusionOk="0" h="3145875" w="6268954">
                <a:moveTo>
                  <a:pt x="0" y="0"/>
                </a:moveTo>
                <a:lnTo>
                  <a:pt x="6268954" y="0"/>
                </a:lnTo>
                <a:lnTo>
                  <a:pt x="6268954" y="3145875"/>
                </a:lnTo>
                <a:lnTo>
                  <a:pt x="0" y="3145875"/>
                </a:lnTo>
                <a:lnTo>
                  <a:pt x="0" y="0"/>
                </a:lnTo>
                <a:close/>
              </a:path>
            </a:pathLst>
          </a:custGeom>
          <a:blipFill rotWithShape="1">
            <a:blip r:embed="rId3">
              <a:alphaModFix/>
            </a:blip>
            <a:stretch>
              <a:fillRect b="0" l="0" r="0" t="0"/>
            </a:stretch>
          </a:blipFill>
          <a:ln>
            <a:noFill/>
          </a:ln>
        </p:spPr>
      </p:sp>
      <p:sp>
        <p:nvSpPr>
          <p:cNvPr id="251" name="Google Shape;251;p22"/>
          <p:cNvSpPr/>
          <p:nvPr/>
        </p:nvSpPr>
        <p:spPr>
          <a:xfrm>
            <a:off x="565431" y="1940519"/>
            <a:ext cx="5474286" cy="5125922"/>
          </a:xfrm>
          <a:custGeom>
            <a:rect b="b" l="l" r="r" t="t"/>
            <a:pathLst>
              <a:path extrusionOk="0" h="5125922" w="5474286">
                <a:moveTo>
                  <a:pt x="0" y="0"/>
                </a:moveTo>
                <a:lnTo>
                  <a:pt x="5474286" y="0"/>
                </a:lnTo>
                <a:lnTo>
                  <a:pt x="5474286" y="5125923"/>
                </a:lnTo>
                <a:lnTo>
                  <a:pt x="0" y="5125923"/>
                </a:lnTo>
                <a:lnTo>
                  <a:pt x="0" y="0"/>
                </a:lnTo>
                <a:close/>
              </a:path>
            </a:pathLst>
          </a:custGeom>
          <a:blipFill rotWithShape="1">
            <a:blip r:embed="rId4">
              <a:alphaModFix/>
            </a:blip>
            <a:stretch>
              <a:fillRect b="0" l="0" r="0" t="0"/>
            </a:stretch>
          </a:blipFill>
          <a:ln>
            <a:noFill/>
          </a:ln>
        </p:spPr>
      </p:sp>
      <p:sp>
        <p:nvSpPr>
          <p:cNvPr id="252" name="Google Shape;252;p22"/>
          <p:cNvSpPr/>
          <p:nvPr/>
        </p:nvSpPr>
        <p:spPr>
          <a:xfrm>
            <a:off x="7497577" y="7066442"/>
            <a:ext cx="5026785" cy="3893474"/>
          </a:xfrm>
          <a:custGeom>
            <a:rect b="b" l="l" r="r" t="t"/>
            <a:pathLst>
              <a:path extrusionOk="0" h="3893474" w="5026785">
                <a:moveTo>
                  <a:pt x="0" y="0"/>
                </a:moveTo>
                <a:lnTo>
                  <a:pt x="5026786" y="0"/>
                </a:lnTo>
                <a:lnTo>
                  <a:pt x="5026786" y="3893473"/>
                </a:lnTo>
                <a:lnTo>
                  <a:pt x="0" y="3893473"/>
                </a:lnTo>
                <a:lnTo>
                  <a:pt x="0" y="0"/>
                </a:lnTo>
                <a:close/>
              </a:path>
            </a:pathLst>
          </a:custGeom>
          <a:blipFill rotWithShape="1">
            <a:blip r:embed="rId5">
              <a:alphaModFix/>
            </a:blip>
            <a:stretch>
              <a:fillRect b="0" l="0" r="0" t="0"/>
            </a:stretch>
          </a:blipFill>
          <a:ln>
            <a:noFill/>
          </a:ln>
        </p:spPr>
      </p:sp>
      <p:sp>
        <p:nvSpPr>
          <p:cNvPr id="253" name="Google Shape;253;p22"/>
          <p:cNvSpPr/>
          <p:nvPr/>
        </p:nvSpPr>
        <p:spPr>
          <a:xfrm flipH="1" rot="10800000">
            <a:off x="6408510" y="2269459"/>
            <a:ext cx="4792036" cy="4286694"/>
          </a:xfrm>
          <a:custGeom>
            <a:rect b="b" l="l" r="r" t="t"/>
            <a:pathLst>
              <a:path extrusionOk="0" h="4286694" w="4792036">
                <a:moveTo>
                  <a:pt x="0" y="4286694"/>
                </a:moveTo>
                <a:lnTo>
                  <a:pt x="4792036" y="4286694"/>
                </a:lnTo>
                <a:lnTo>
                  <a:pt x="4792036" y="0"/>
                </a:lnTo>
                <a:lnTo>
                  <a:pt x="0" y="0"/>
                </a:lnTo>
                <a:lnTo>
                  <a:pt x="0" y="4286694"/>
                </a:lnTo>
                <a:close/>
              </a:path>
            </a:pathLst>
          </a:custGeom>
          <a:blipFill rotWithShape="1">
            <a:blip r:embed="rId6">
              <a:alphaModFix/>
            </a:blip>
            <a:stretch>
              <a:fillRect b="0" l="0" r="0" t="0"/>
            </a:stretch>
          </a:blipFill>
          <a:ln>
            <a:noFill/>
          </a:ln>
        </p:spPr>
      </p:sp>
      <p:sp>
        <p:nvSpPr>
          <p:cNvPr id="254" name="Google Shape;254;p22"/>
          <p:cNvSpPr/>
          <p:nvPr/>
        </p:nvSpPr>
        <p:spPr>
          <a:xfrm>
            <a:off x="11883958" y="1991036"/>
            <a:ext cx="5985211" cy="4929638"/>
          </a:xfrm>
          <a:custGeom>
            <a:rect b="b" l="l" r="r" t="t"/>
            <a:pathLst>
              <a:path extrusionOk="0" h="4929638" w="5985211">
                <a:moveTo>
                  <a:pt x="0" y="0"/>
                </a:moveTo>
                <a:lnTo>
                  <a:pt x="5985212" y="0"/>
                </a:lnTo>
                <a:lnTo>
                  <a:pt x="5985212" y="4929638"/>
                </a:lnTo>
                <a:lnTo>
                  <a:pt x="0" y="4929638"/>
                </a:lnTo>
                <a:lnTo>
                  <a:pt x="0" y="0"/>
                </a:lnTo>
                <a:close/>
              </a:path>
            </a:pathLst>
          </a:custGeom>
          <a:blipFill rotWithShape="1">
            <a:blip r:embed="rId7">
              <a:alphaModFix/>
            </a:blip>
            <a:stretch>
              <a:fillRect b="0" l="0" r="0" t="0"/>
            </a:stretch>
          </a:blipFill>
          <a:ln>
            <a:noFill/>
          </a:ln>
        </p:spPr>
      </p:sp>
      <p:sp>
        <p:nvSpPr>
          <p:cNvPr id="255" name="Google Shape;255;p22"/>
          <p:cNvSpPr txBox="1"/>
          <p:nvPr/>
        </p:nvSpPr>
        <p:spPr>
          <a:xfrm>
            <a:off x="1028700" y="810219"/>
            <a:ext cx="16230600" cy="103505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3999" u="none" cap="none" strike="noStrike">
                <a:solidFill>
                  <a:srgbClr val="00896B"/>
                </a:solidFill>
                <a:latin typeface="Calistoga"/>
                <a:ea typeface="Calistoga"/>
                <a:cs typeface="Calistoga"/>
                <a:sym typeface="Calistoga"/>
              </a:rPr>
              <a:t>To understand paragraphs developed through categories,</a:t>
            </a:r>
            <a:endParaRPr/>
          </a:p>
          <a:p>
            <a:pPr indent="0" lvl="0" marL="0" marR="0" rtl="0" algn="ctr">
              <a:lnSpc>
                <a:spcPct val="100000"/>
              </a:lnSpc>
              <a:spcBef>
                <a:spcPts val="0"/>
              </a:spcBef>
              <a:spcAft>
                <a:spcPts val="0"/>
              </a:spcAft>
              <a:buNone/>
            </a:pPr>
            <a:r>
              <a:rPr b="0" i="0" lang="en-US" sz="3999" u="none" cap="none" strike="noStrike">
                <a:solidFill>
                  <a:srgbClr val="00896B"/>
                </a:solidFill>
                <a:latin typeface="Calistoga"/>
                <a:ea typeface="Calistoga"/>
                <a:cs typeface="Calistoga"/>
                <a:sym typeface="Calistoga"/>
              </a:rPr>
              <a:t>here are some guide questions.</a:t>
            </a:r>
            <a:endParaRPr/>
          </a:p>
        </p:txBody>
      </p:sp>
      <p:sp>
        <p:nvSpPr>
          <p:cNvPr id="256" name="Google Shape;256;p22"/>
          <p:cNvSpPr/>
          <p:nvPr/>
        </p:nvSpPr>
        <p:spPr>
          <a:xfrm>
            <a:off x="13184822" y="6172200"/>
            <a:ext cx="4420195" cy="4114800"/>
          </a:xfrm>
          <a:custGeom>
            <a:rect b="b" l="l" r="r" t="t"/>
            <a:pathLst>
              <a:path extrusionOk="0" h="4114800" w="4420195">
                <a:moveTo>
                  <a:pt x="0" y="0"/>
                </a:moveTo>
                <a:lnTo>
                  <a:pt x="4420196" y="0"/>
                </a:lnTo>
                <a:lnTo>
                  <a:pt x="4420196" y="4114800"/>
                </a:lnTo>
                <a:lnTo>
                  <a:pt x="0" y="4114800"/>
                </a:lnTo>
                <a:lnTo>
                  <a:pt x="0" y="0"/>
                </a:lnTo>
                <a:close/>
              </a:path>
            </a:pathLst>
          </a:custGeom>
          <a:blipFill rotWithShape="1">
            <a:blip r:embed="rId8">
              <a:alphaModFix/>
            </a:blip>
            <a:stretch>
              <a:fillRect b="0" l="0" r="0" t="0"/>
            </a:stretch>
          </a:blipFill>
          <a:ln>
            <a:noFill/>
          </a:ln>
        </p:spPr>
      </p:sp>
      <p:sp>
        <p:nvSpPr>
          <p:cNvPr id="257" name="Google Shape;257;p22"/>
          <p:cNvSpPr txBox="1"/>
          <p:nvPr/>
        </p:nvSpPr>
        <p:spPr>
          <a:xfrm>
            <a:off x="1611340" y="3554381"/>
            <a:ext cx="3044700" cy="1384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1" lang="en-US" sz="2999" u="none" cap="none" strike="noStrike">
                <a:solidFill>
                  <a:srgbClr val="000000"/>
                </a:solidFill>
                <a:latin typeface="DM Sans"/>
                <a:ea typeface="DM Sans"/>
                <a:cs typeface="DM Sans"/>
                <a:sym typeface="DM Sans"/>
              </a:rPr>
              <a:t>What is</a:t>
            </a:r>
            <a:endParaRPr/>
          </a:p>
          <a:p>
            <a:pPr indent="0" lvl="0" marL="0" marR="0" rtl="0" algn="ctr">
              <a:lnSpc>
                <a:spcPct val="100000"/>
              </a:lnSpc>
              <a:spcBef>
                <a:spcPts val="0"/>
              </a:spcBef>
              <a:spcAft>
                <a:spcPts val="0"/>
              </a:spcAft>
              <a:buNone/>
            </a:pPr>
            <a:r>
              <a:rPr b="1" i="1" lang="en-US" sz="2999" u="none" cap="none" strike="noStrike">
                <a:solidFill>
                  <a:srgbClr val="000000"/>
                </a:solidFill>
                <a:latin typeface="DM Sans"/>
                <a:ea typeface="DM Sans"/>
                <a:cs typeface="DM Sans"/>
                <a:sym typeface="DM Sans"/>
              </a:rPr>
              <a:t>being organized?</a:t>
            </a:r>
            <a:endParaRPr/>
          </a:p>
        </p:txBody>
      </p:sp>
      <p:sp>
        <p:nvSpPr>
          <p:cNvPr id="258" name="Google Shape;258;p22"/>
          <p:cNvSpPr txBox="1"/>
          <p:nvPr/>
        </p:nvSpPr>
        <p:spPr>
          <a:xfrm>
            <a:off x="6837118" y="3980160"/>
            <a:ext cx="3918300" cy="1384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1" lang="en-US" sz="2999" u="none" cap="none" strike="noStrike">
                <a:solidFill>
                  <a:srgbClr val="000000"/>
                </a:solidFill>
                <a:latin typeface="DM Sans"/>
                <a:ea typeface="DM Sans"/>
                <a:cs typeface="DM Sans"/>
                <a:sym typeface="DM Sans"/>
              </a:rPr>
              <a:t>What are</a:t>
            </a:r>
            <a:endParaRPr/>
          </a:p>
          <a:p>
            <a:pPr indent="0" lvl="0" marL="0" marR="0" rtl="0" algn="ctr">
              <a:lnSpc>
                <a:spcPct val="100000"/>
              </a:lnSpc>
              <a:spcBef>
                <a:spcPts val="0"/>
              </a:spcBef>
              <a:spcAft>
                <a:spcPts val="0"/>
              </a:spcAft>
              <a:buNone/>
            </a:pPr>
            <a:r>
              <a:rPr b="1" i="1" lang="en-US" sz="2999" u="none" cap="none" strike="noStrike">
                <a:solidFill>
                  <a:srgbClr val="000000"/>
                </a:solidFill>
                <a:latin typeface="DM Sans"/>
                <a:ea typeface="DM Sans"/>
                <a:cs typeface="DM Sans"/>
                <a:sym typeface="DM Sans"/>
              </a:rPr>
              <a:t>the main classifications?</a:t>
            </a:r>
            <a:endParaRPr/>
          </a:p>
        </p:txBody>
      </p:sp>
      <p:sp>
        <p:nvSpPr>
          <p:cNvPr id="259" name="Google Shape;259;p22"/>
          <p:cNvSpPr txBox="1"/>
          <p:nvPr/>
        </p:nvSpPr>
        <p:spPr>
          <a:xfrm>
            <a:off x="12917412" y="3270547"/>
            <a:ext cx="3918300" cy="13848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1" lang="en-US" sz="2999" u="none" cap="none" strike="noStrike">
                <a:solidFill>
                  <a:srgbClr val="FFFFFF"/>
                </a:solidFill>
                <a:latin typeface="DM Sans"/>
                <a:ea typeface="DM Sans"/>
                <a:cs typeface="DM Sans"/>
                <a:sym typeface="DM Sans"/>
              </a:rPr>
              <a:t>How is each category being described?</a:t>
            </a:r>
            <a:endParaRPr/>
          </a:p>
        </p:txBody>
      </p:sp>
      <p:sp>
        <p:nvSpPr>
          <p:cNvPr id="260" name="Google Shape;260;p22"/>
          <p:cNvSpPr txBox="1"/>
          <p:nvPr/>
        </p:nvSpPr>
        <p:spPr>
          <a:xfrm rot="-256069">
            <a:off x="576599" y="8169056"/>
            <a:ext cx="6244415" cy="769237"/>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1" lang="en-US" sz="2499" u="none" cap="none" strike="noStrike">
                <a:solidFill>
                  <a:srgbClr val="000000"/>
                </a:solidFill>
                <a:latin typeface="DM Sans"/>
                <a:ea typeface="DM Sans"/>
                <a:cs typeface="DM Sans"/>
                <a:sym typeface="DM Sans"/>
              </a:rPr>
              <a:t>What are the details or</a:t>
            </a:r>
            <a:endParaRPr/>
          </a:p>
          <a:p>
            <a:pPr indent="0" lvl="0" marL="0" marR="0" rtl="0" algn="ctr">
              <a:lnSpc>
                <a:spcPct val="100000"/>
              </a:lnSpc>
              <a:spcBef>
                <a:spcPts val="0"/>
              </a:spcBef>
              <a:spcAft>
                <a:spcPts val="0"/>
              </a:spcAft>
              <a:buNone/>
            </a:pPr>
            <a:r>
              <a:rPr b="1" i="1" lang="en-US" sz="2499" u="none" cap="none" strike="noStrike">
                <a:solidFill>
                  <a:srgbClr val="000000"/>
                </a:solidFill>
                <a:latin typeface="DM Sans"/>
                <a:ea typeface="DM Sans"/>
                <a:cs typeface="DM Sans"/>
                <a:sym typeface="DM Sans"/>
              </a:rPr>
              <a:t>explanations for each category?</a:t>
            </a:r>
            <a:endParaRPr/>
          </a:p>
        </p:txBody>
      </p:sp>
      <p:sp>
        <p:nvSpPr>
          <p:cNvPr id="261" name="Google Shape;261;p22"/>
          <p:cNvSpPr txBox="1"/>
          <p:nvPr/>
        </p:nvSpPr>
        <p:spPr>
          <a:xfrm rot="-222034">
            <a:off x="7947687" y="7489410"/>
            <a:ext cx="3918370" cy="1538608"/>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1" lang="en-US" sz="2499" u="none" cap="none" strike="noStrike">
                <a:solidFill>
                  <a:srgbClr val="FFFFFF"/>
                </a:solidFill>
                <a:latin typeface="DM Sans"/>
                <a:ea typeface="DM Sans"/>
                <a:cs typeface="DM Sans"/>
                <a:sym typeface="DM Sans"/>
              </a:rPr>
              <a:t>How are these categories similar to/different from one another?</a:t>
            </a:r>
            <a:endParaRPr/>
          </a:p>
        </p:txBody>
      </p:sp>
      <p:sp>
        <p:nvSpPr>
          <p:cNvPr id="262" name="Google Shape;262;p22"/>
          <p:cNvSpPr txBox="1"/>
          <p:nvPr/>
        </p:nvSpPr>
        <p:spPr>
          <a:xfrm>
            <a:off x="13913515" y="7157106"/>
            <a:ext cx="2962800" cy="15387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1" lang="en-US" sz="2499" u="none" cap="none" strike="noStrike">
                <a:solidFill>
                  <a:srgbClr val="000000"/>
                </a:solidFill>
                <a:latin typeface="DM Sans"/>
                <a:ea typeface="DM Sans"/>
                <a:cs typeface="DM Sans"/>
                <a:sym typeface="DM Sans"/>
              </a:rPr>
              <a:t>What is important to remember</a:t>
            </a:r>
            <a:endParaRPr/>
          </a:p>
          <a:p>
            <a:pPr indent="0" lvl="0" marL="0" marR="0" rtl="0" algn="ctr">
              <a:lnSpc>
                <a:spcPct val="100000"/>
              </a:lnSpc>
              <a:spcBef>
                <a:spcPts val="0"/>
              </a:spcBef>
              <a:spcAft>
                <a:spcPts val="0"/>
              </a:spcAft>
              <a:buNone/>
            </a:pPr>
            <a:r>
              <a:rPr b="1" i="1" lang="en-US" sz="2499" u="none" cap="none" strike="noStrike">
                <a:solidFill>
                  <a:srgbClr val="000000"/>
                </a:solidFill>
                <a:latin typeface="DM Sans"/>
                <a:ea typeface="DM Sans"/>
                <a:cs typeface="DM Sans"/>
                <a:sym typeface="DM Sans"/>
              </a:rPr>
              <a:t>about these categories? </a:t>
            </a:r>
            <a:endParaRPr/>
          </a:p>
        </p:txBody>
      </p:sp>
    </p:spTree>
  </p:cSld>
  <p:clrMapOvr>
    <a:masterClrMapping/>
  </p:clrMapOvr>
  <p:transition spd="slow">
    <p:push/>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266" name="Shape 266"/>
        <p:cNvGrpSpPr/>
        <p:nvPr/>
      </p:nvGrpSpPr>
      <p:grpSpPr>
        <a:xfrm>
          <a:off x="0" y="0"/>
          <a:ext cx="0" cy="0"/>
          <a:chOff x="0" y="0"/>
          <a:chExt cx="0" cy="0"/>
        </a:xfrm>
      </p:grpSpPr>
      <p:grpSp>
        <p:nvGrpSpPr>
          <p:cNvPr id="267" name="Google Shape;267;p23"/>
          <p:cNvGrpSpPr/>
          <p:nvPr/>
        </p:nvGrpSpPr>
        <p:grpSpPr>
          <a:xfrm>
            <a:off x="2187834" y="1309808"/>
            <a:ext cx="13912332" cy="7667383"/>
            <a:chOff x="0" y="0"/>
            <a:chExt cx="1474811" cy="812800"/>
          </a:xfrm>
        </p:grpSpPr>
        <p:sp>
          <p:nvSpPr>
            <p:cNvPr id="268" name="Google Shape;268;p23"/>
            <p:cNvSpPr/>
            <p:nvPr/>
          </p:nvSpPr>
          <p:spPr>
            <a:xfrm>
              <a:off x="0" y="0"/>
              <a:ext cx="1474811" cy="812800"/>
            </a:xfrm>
            <a:custGeom>
              <a:rect b="b" l="l" r="r" t="t"/>
              <a:pathLst>
                <a:path extrusionOk="0" h="812800" w="1474811">
                  <a:moveTo>
                    <a:pt x="737406" y="0"/>
                  </a:moveTo>
                  <a:cubicBezTo>
                    <a:pt x="330148" y="0"/>
                    <a:pt x="0" y="181951"/>
                    <a:pt x="0" y="406400"/>
                  </a:cubicBezTo>
                  <a:cubicBezTo>
                    <a:pt x="0" y="630849"/>
                    <a:pt x="330148" y="812800"/>
                    <a:pt x="737406" y="812800"/>
                  </a:cubicBezTo>
                  <a:cubicBezTo>
                    <a:pt x="1144663" y="812800"/>
                    <a:pt x="1474811" y="630849"/>
                    <a:pt x="1474811" y="406400"/>
                  </a:cubicBezTo>
                  <a:cubicBezTo>
                    <a:pt x="1474811" y="181951"/>
                    <a:pt x="1144663" y="0"/>
                    <a:pt x="737406" y="0"/>
                  </a:cubicBezTo>
                  <a:close/>
                </a:path>
              </a:pathLst>
            </a:custGeom>
            <a:solidFill>
              <a:srgbClr val="FFB1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3"/>
            <p:cNvSpPr txBox="1"/>
            <p:nvPr/>
          </p:nvSpPr>
          <p:spPr>
            <a:xfrm>
              <a:off x="138264" y="114300"/>
              <a:ext cx="1198284" cy="62230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70" name="Google Shape;270;p23"/>
          <p:cNvSpPr txBox="1"/>
          <p:nvPr/>
        </p:nvSpPr>
        <p:spPr>
          <a:xfrm>
            <a:off x="1276421" y="2886289"/>
            <a:ext cx="15735300" cy="4925700"/>
          </a:xfrm>
          <a:prstGeom prst="rect">
            <a:avLst/>
          </a:prstGeom>
          <a:noFill/>
          <a:ln>
            <a:noFill/>
          </a:ln>
        </p:spPr>
        <p:txBody>
          <a:bodyPr anchorCtr="0" anchor="t" bIns="0" lIns="0" spcFirstLastPara="1" rIns="0" wrap="square" tIns="0">
            <a:spAutoFit/>
          </a:bodyPr>
          <a:lstStyle/>
          <a:p>
            <a:pPr indent="0" lvl="0" marL="0" marR="0" rtl="0" algn="ctr">
              <a:lnSpc>
                <a:spcPct val="80000"/>
              </a:lnSpc>
              <a:spcBef>
                <a:spcPts val="0"/>
              </a:spcBef>
              <a:spcAft>
                <a:spcPts val="0"/>
              </a:spcAft>
              <a:buNone/>
            </a:pPr>
            <a:r>
              <a:rPr b="0" i="0" lang="en-US" sz="20000" u="none" cap="none" strike="noStrike">
                <a:solidFill>
                  <a:srgbClr val="00896B"/>
                </a:solidFill>
                <a:latin typeface="Calistoga"/>
                <a:ea typeface="Calistoga"/>
                <a:cs typeface="Calistoga"/>
                <a:sym typeface="Calistoga"/>
              </a:rPr>
              <a:t>Thank</a:t>
            </a:r>
            <a:endParaRPr/>
          </a:p>
          <a:p>
            <a:pPr indent="0" lvl="0" marL="0" marR="0" rtl="0" algn="ctr">
              <a:lnSpc>
                <a:spcPct val="80000"/>
              </a:lnSpc>
              <a:spcBef>
                <a:spcPts val="0"/>
              </a:spcBef>
              <a:spcAft>
                <a:spcPts val="0"/>
              </a:spcAft>
              <a:buNone/>
            </a:pPr>
            <a:r>
              <a:rPr b="0" i="0" lang="en-US" sz="20000" u="none" cap="none" strike="noStrike">
                <a:solidFill>
                  <a:srgbClr val="00896B"/>
                </a:solidFill>
                <a:latin typeface="Calistoga"/>
                <a:ea typeface="Calistoga"/>
                <a:cs typeface="Calistoga"/>
                <a:sym typeface="Calistoga"/>
              </a:rPr>
              <a:t>You!</a:t>
            </a:r>
            <a:endParaRPr/>
          </a:p>
        </p:txBody>
      </p:sp>
      <p:sp>
        <p:nvSpPr>
          <p:cNvPr id="271" name="Google Shape;271;p23"/>
          <p:cNvSpPr/>
          <p:nvPr/>
        </p:nvSpPr>
        <p:spPr>
          <a:xfrm>
            <a:off x="16745102" y="5876685"/>
            <a:ext cx="798143" cy="760412"/>
          </a:xfrm>
          <a:custGeom>
            <a:rect b="b" l="l" r="r" t="t"/>
            <a:pathLst>
              <a:path extrusionOk="0" h="760412" w="798143">
                <a:moveTo>
                  <a:pt x="0" y="0"/>
                </a:moveTo>
                <a:lnTo>
                  <a:pt x="798143" y="0"/>
                </a:lnTo>
                <a:lnTo>
                  <a:pt x="798143" y="760412"/>
                </a:lnTo>
                <a:lnTo>
                  <a:pt x="0" y="760412"/>
                </a:lnTo>
                <a:lnTo>
                  <a:pt x="0" y="0"/>
                </a:lnTo>
                <a:close/>
              </a:path>
            </a:pathLst>
          </a:custGeom>
          <a:blipFill rotWithShape="1">
            <a:blip r:embed="rId3">
              <a:alphaModFix/>
            </a:blip>
            <a:stretch>
              <a:fillRect b="0" l="0" r="0" t="0"/>
            </a:stretch>
          </a:blipFill>
          <a:ln>
            <a:noFill/>
          </a:ln>
        </p:spPr>
      </p:sp>
      <p:sp>
        <p:nvSpPr>
          <p:cNvPr id="272" name="Google Shape;272;p23"/>
          <p:cNvSpPr/>
          <p:nvPr/>
        </p:nvSpPr>
        <p:spPr>
          <a:xfrm>
            <a:off x="16860229" y="2700347"/>
            <a:ext cx="2069109" cy="1971297"/>
          </a:xfrm>
          <a:custGeom>
            <a:rect b="b" l="l" r="r" t="t"/>
            <a:pathLst>
              <a:path extrusionOk="0" h="1971297" w="2069109">
                <a:moveTo>
                  <a:pt x="0" y="0"/>
                </a:moveTo>
                <a:lnTo>
                  <a:pt x="2069109" y="0"/>
                </a:lnTo>
                <a:lnTo>
                  <a:pt x="2069109" y="1971297"/>
                </a:lnTo>
                <a:lnTo>
                  <a:pt x="0" y="1971297"/>
                </a:lnTo>
                <a:lnTo>
                  <a:pt x="0" y="0"/>
                </a:lnTo>
                <a:close/>
              </a:path>
            </a:pathLst>
          </a:custGeom>
          <a:blipFill rotWithShape="1">
            <a:blip r:embed="rId3">
              <a:alphaModFix/>
            </a:blip>
            <a:stretch>
              <a:fillRect b="0" l="0" r="0" t="0"/>
            </a:stretch>
          </a:blipFill>
          <a:ln>
            <a:noFill/>
          </a:ln>
        </p:spPr>
      </p:sp>
      <p:sp>
        <p:nvSpPr>
          <p:cNvPr id="273" name="Google Shape;273;p23"/>
          <p:cNvSpPr/>
          <p:nvPr/>
        </p:nvSpPr>
        <p:spPr>
          <a:xfrm>
            <a:off x="480523" y="6541498"/>
            <a:ext cx="2069109" cy="1971297"/>
          </a:xfrm>
          <a:custGeom>
            <a:rect b="b" l="l" r="r" t="t"/>
            <a:pathLst>
              <a:path extrusionOk="0" h="1971297" w="2069109">
                <a:moveTo>
                  <a:pt x="0" y="0"/>
                </a:moveTo>
                <a:lnTo>
                  <a:pt x="2069109" y="0"/>
                </a:lnTo>
                <a:lnTo>
                  <a:pt x="2069109" y="1971296"/>
                </a:lnTo>
                <a:lnTo>
                  <a:pt x="0" y="1971296"/>
                </a:lnTo>
                <a:lnTo>
                  <a:pt x="0" y="0"/>
                </a:lnTo>
                <a:close/>
              </a:path>
            </a:pathLst>
          </a:custGeom>
          <a:blipFill rotWithShape="1">
            <a:blip r:embed="rId4">
              <a:alphaModFix/>
            </a:blip>
            <a:stretch>
              <a:fillRect b="0" l="0" r="0" t="0"/>
            </a:stretch>
          </a:blipFill>
          <a:ln>
            <a:noFill/>
          </a:ln>
        </p:spPr>
      </p:sp>
      <p:sp>
        <p:nvSpPr>
          <p:cNvPr id="274" name="Google Shape;274;p23"/>
          <p:cNvSpPr/>
          <p:nvPr/>
        </p:nvSpPr>
        <p:spPr>
          <a:xfrm>
            <a:off x="14145226" y="-997005"/>
            <a:ext cx="2866353" cy="2730853"/>
          </a:xfrm>
          <a:custGeom>
            <a:rect b="b" l="l" r="r" t="t"/>
            <a:pathLst>
              <a:path extrusionOk="0" h="2730853" w="2866353">
                <a:moveTo>
                  <a:pt x="0" y="0"/>
                </a:moveTo>
                <a:lnTo>
                  <a:pt x="2866353" y="0"/>
                </a:lnTo>
                <a:lnTo>
                  <a:pt x="2866353" y="2730853"/>
                </a:lnTo>
                <a:lnTo>
                  <a:pt x="0" y="2730853"/>
                </a:lnTo>
                <a:lnTo>
                  <a:pt x="0" y="0"/>
                </a:lnTo>
                <a:close/>
              </a:path>
            </a:pathLst>
          </a:custGeom>
          <a:blipFill rotWithShape="1">
            <a:blip r:embed="rId4">
              <a:alphaModFix/>
            </a:blip>
            <a:stretch>
              <a:fillRect b="0" l="0" r="0" t="0"/>
            </a:stretch>
          </a:blipFill>
          <a:ln>
            <a:noFill/>
          </a:ln>
        </p:spPr>
      </p:sp>
      <p:sp>
        <p:nvSpPr>
          <p:cNvPr id="275" name="Google Shape;275;p23"/>
          <p:cNvSpPr/>
          <p:nvPr/>
        </p:nvSpPr>
        <p:spPr>
          <a:xfrm>
            <a:off x="11940267" y="368421"/>
            <a:ext cx="798143" cy="760412"/>
          </a:xfrm>
          <a:custGeom>
            <a:rect b="b" l="l" r="r" t="t"/>
            <a:pathLst>
              <a:path extrusionOk="0" h="760412" w="798143">
                <a:moveTo>
                  <a:pt x="0" y="0"/>
                </a:moveTo>
                <a:lnTo>
                  <a:pt x="798143" y="0"/>
                </a:lnTo>
                <a:lnTo>
                  <a:pt x="798143" y="760412"/>
                </a:lnTo>
                <a:lnTo>
                  <a:pt x="0" y="760412"/>
                </a:lnTo>
                <a:lnTo>
                  <a:pt x="0" y="0"/>
                </a:lnTo>
                <a:close/>
              </a:path>
            </a:pathLst>
          </a:custGeom>
          <a:blipFill rotWithShape="1">
            <a:blip r:embed="rId3">
              <a:alphaModFix/>
            </a:blip>
            <a:stretch>
              <a:fillRect b="0" l="0" r="0" t="0"/>
            </a:stretch>
          </a:blipFill>
          <a:ln>
            <a:noFill/>
          </a:ln>
        </p:spPr>
      </p:sp>
      <p:sp>
        <p:nvSpPr>
          <p:cNvPr id="276" name="Google Shape;276;p23"/>
          <p:cNvSpPr/>
          <p:nvPr/>
        </p:nvSpPr>
        <p:spPr>
          <a:xfrm>
            <a:off x="16745102" y="7411917"/>
            <a:ext cx="3875995" cy="3692767"/>
          </a:xfrm>
          <a:custGeom>
            <a:rect b="b" l="l" r="r" t="t"/>
            <a:pathLst>
              <a:path extrusionOk="0" h="3692767" w="3875995">
                <a:moveTo>
                  <a:pt x="0" y="0"/>
                </a:moveTo>
                <a:lnTo>
                  <a:pt x="3875996" y="0"/>
                </a:lnTo>
                <a:lnTo>
                  <a:pt x="3875996" y="3692766"/>
                </a:lnTo>
                <a:lnTo>
                  <a:pt x="0" y="3692766"/>
                </a:lnTo>
                <a:lnTo>
                  <a:pt x="0" y="0"/>
                </a:lnTo>
                <a:close/>
              </a:path>
            </a:pathLst>
          </a:custGeom>
          <a:blipFill rotWithShape="1">
            <a:blip r:embed="rId4">
              <a:alphaModFix/>
            </a:blip>
            <a:stretch>
              <a:fillRect b="0" l="0" r="0" t="0"/>
            </a:stretch>
          </a:blipFill>
          <a:ln>
            <a:noFill/>
          </a:ln>
        </p:spPr>
      </p:sp>
      <p:sp>
        <p:nvSpPr>
          <p:cNvPr id="277" name="Google Shape;277;p23"/>
          <p:cNvSpPr/>
          <p:nvPr/>
        </p:nvSpPr>
        <p:spPr>
          <a:xfrm>
            <a:off x="716935" y="4523002"/>
            <a:ext cx="798143" cy="760412"/>
          </a:xfrm>
          <a:custGeom>
            <a:rect b="b" l="l" r="r" t="t"/>
            <a:pathLst>
              <a:path extrusionOk="0" h="760412" w="798143">
                <a:moveTo>
                  <a:pt x="0" y="0"/>
                </a:moveTo>
                <a:lnTo>
                  <a:pt x="798143" y="0"/>
                </a:lnTo>
                <a:lnTo>
                  <a:pt x="798143" y="760412"/>
                </a:lnTo>
                <a:lnTo>
                  <a:pt x="0" y="760412"/>
                </a:lnTo>
                <a:lnTo>
                  <a:pt x="0" y="0"/>
                </a:lnTo>
                <a:close/>
              </a:path>
            </a:pathLst>
          </a:custGeom>
          <a:blipFill rotWithShape="1">
            <a:blip r:embed="rId3">
              <a:alphaModFix/>
            </a:blip>
            <a:stretch>
              <a:fillRect b="0" l="0" r="0" t="0"/>
            </a:stretch>
          </a:blipFill>
          <a:ln>
            <a:noFill/>
          </a:ln>
        </p:spPr>
      </p:sp>
      <p:sp>
        <p:nvSpPr>
          <p:cNvPr id="278" name="Google Shape;278;p23"/>
          <p:cNvSpPr/>
          <p:nvPr/>
        </p:nvSpPr>
        <p:spPr>
          <a:xfrm>
            <a:off x="480523" y="420429"/>
            <a:ext cx="1487109" cy="1416809"/>
          </a:xfrm>
          <a:custGeom>
            <a:rect b="b" l="l" r="r" t="t"/>
            <a:pathLst>
              <a:path extrusionOk="0" h="1416809" w="1487109">
                <a:moveTo>
                  <a:pt x="0" y="0"/>
                </a:moveTo>
                <a:lnTo>
                  <a:pt x="1487109" y="0"/>
                </a:lnTo>
                <a:lnTo>
                  <a:pt x="1487109" y="1416809"/>
                </a:lnTo>
                <a:lnTo>
                  <a:pt x="0" y="1416809"/>
                </a:lnTo>
                <a:lnTo>
                  <a:pt x="0" y="0"/>
                </a:lnTo>
                <a:close/>
              </a:path>
            </a:pathLst>
          </a:custGeom>
          <a:blipFill rotWithShape="1">
            <a:blip r:embed="rId4">
              <a:alphaModFix/>
            </a:blip>
            <a:stretch>
              <a:fillRect b="0" l="0" r="0" t="0"/>
            </a:stretch>
          </a:blipFill>
          <a:ln>
            <a:noFill/>
          </a:ln>
        </p:spPr>
      </p:sp>
      <p:sp>
        <p:nvSpPr>
          <p:cNvPr id="279" name="Google Shape;279;p23"/>
          <p:cNvSpPr/>
          <p:nvPr/>
        </p:nvSpPr>
        <p:spPr>
          <a:xfrm>
            <a:off x="3513203" y="-751537"/>
            <a:ext cx="2163626" cy="2061346"/>
          </a:xfrm>
          <a:custGeom>
            <a:rect b="b" l="l" r="r" t="t"/>
            <a:pathLst>
              <a:path extrusionOk="0" h="2061346" w="2163626">
                <a:moveTo>
                  <a:pt x="0" y="0"/>
                </a:moveTo>
                <a:lnTo>
                  <a:pt x="2163626" y="0"/>
                </a:lnTo>
                <a:lnTo>
                  <a:pt x="2163626" y="2061345"/>
                </a:lnTo>
                <a:lnTo>
                  <a:pt x="0" y="2061345"/>
                </a:lnTo>
                <a:lnTo>
                  <a:pt x="0" y="0"/>
                </a:lnTo>
                <a:close/>
              </a:path>
            </a:pathLst>
          </a:custGeom>
          <a:blipFill rotWithShape="1">
            <a:blip r:embed="rId3">
              <a:alphaModFix/>
            </a:blip>
            <a:stretch>
              <a:fillRect b="0" l="0" r="0" t="0"/>
            </a:stretch>
          </a:blipFill>
          <a:ln>
            <a:noFill/>
          </a:ln>
        </p:spPr>
      </p:sp>
      <p:sp>
        <p:nvSpPr>
          <p:cNvPr id="280" name="Google Shape;280;p23"/>
          <p:cNvSpPr/>
          <p:nvPr/>
        </p:nvSpPr>
        <p:spPr>
          <a:xfrm>
            <a:off x="2549632" y="8977192"/>
            <a:ext cx="3875995" cy="3692767"/>
          </a:xfrm>
          <a:custGeom>
            <a:rect b="b" l="l" r="r" t="t"/>
            <a:pathLst>
              <a:path extrusionOk="0" h="3692767" w="3875995">
                <a:moveTo>
                  <a:pt x="0" y="0"/>
                </a:moveTo>
                <a:lnTo>
                  <a:pt x="3875996" y="0"/>
                </a:lnTo>
                <a:lnTo>
                  <a:pt x="3875996" y="3692766"/>
                </a:lnTo>
                <a:lnTo>
                  <a:pt x="0" y="3692766"/>
                </a:lnTo>
                <a:lnTo>
                  <a:pt x="0" y="0"/>
                </a:lnTo>
                <a:close/>
              </a:path>
            </a:pathLst>
          </a:custGeom>
          <a:blipFill rotWithShape="1">
            <a:blip r:embed="rId4">
              <a:alphaModFix/>
            </a:blip>
            <a:stretch>
              <a:fillRect b="0" l="0" r="0" t="0"/>
            </a:stretch>
          </a:blipFill>
          <a:ln>
            <a:noFill/>
          </a:ln>
        </p:spPr>
      </p:sp>
      <p:sp>
        <p:nvSpPr>
          <p:cNvPr id="281" name="Google Shape;281;p23"/>
          <p:cNvSpPr/>
          <p:nvPr/>
        </p:nvSpPr>
        <p:spPr>
          <a:xfrm>
            <a:off x="7657358" y="-101070"/>
            <a:ext cx="798143" cy="760412"/>
          </a:xfrm>
          <a:custGeom>
            <a:rect b="b" l="l" r="r" t="t"/>
            <a:pathLst>
              <a:path extrusionOk="0" h="760412" w="798143">
                <a:moveTo>
                  <a:pt x="0" y="0"/>
                </a:moveTo>
                <a:lnTo>
                  <a:pt x="798142" y="0"/>
                </a:lnTo>
                <a:lnTo>
                  <a:pt x="798142" y="760412"/>
                </a:lnTo>
                <a:lnTo>
                  <a:pt x="0" y="760412"/>
                </a:lnTo>
                <a:lnTo>
                  <a:pt x="0" y="0"/>
                </a:lnTo>
                <a:close/>
              </a:path>
            </a:pathLst>
          </a:custGeom>
          <a:blipFill rotWithShape="1">
            <a:blip r:embed="rId4">
              <a:alphaModFix/>
            </a:blip>
            <a:stretch>
              <a:fillRect b="0" l="0" r="0" t="0"/>
            </a:stretch>
          </a:blipFill>
          <a:ln>
            <a:noFill/>
          </a:ln>
        </p:spPr>
      </p:sp>
      <p:sp>
        <p:nvSpPr>
          <p:cNvPr id="282" name="Google Shape;282;p23"/>
          <p:cNvSpPr/>
          <p:nvPr/>
        </p:nvSpPr>
        <p:spPr>
          <a:xfrm>
            <a:off x="13509294" y="8512794"/>
            <a:ext cx="2069109" cy="1971297"/>
          </a:xfrm>
          <a:custGeom>
            <a:rect b="b" l="l" r="r" t="t"/>
            <a:pathLst>
              <a:path extrusionOk="0" h="1971297" w="2069109">
                <a:moveTo>
                  <a:pt x="0" y="0"/>
                </a:moveTo>
                <a:lnTo>
                  <a:pt x="2069109" y="0"/>
                </a:lnTo>
                <a:lnTo>
                  <a:pt x="2069109" y="1971297"/>
                </a:lnTo>
                <a:lnTo>
                  <a:pt x="0" y="1971297"/>
                </a:lnTo>
                <a:lnTo>
                  <a:pt x="0" y="0"/>
                </a:lnTo>
                <a:close/>
              </a:path>
            </a:pathLst>
          </a:custGeom>
          <a:blipFill rotWithShape="1">
            <a:blip r:embed="rId3">
              <a:alphaModFix/>
            </a:blip>
            <a:stretch>
              <a:fillRect b="0" l="0" r="0" t="0"/>
            </a:stretch>
          </a:blipFill>
          <a:ln>
            <a:noFill/>
          </a:ln>
        </p:spPr>
      </p:sp>
      <p:sp>
        <p:nvSpPr>
          <p:cNvPr id="283" name="Google Shape;283;p23"/>
          <p:cNvSpPr/>
          <p:nvPr/>
        </p:nvSpPr>
        <p:spPr>
          <a:xfrm>
            <a:off x="8455500" y="9498443"/>
            <a:ext cx="2069109" cy="1971297"/>
          </a:xfrm>
          <a:custGeom>
            <a:rect b="b" l="l" r="r" t="t"/>
            <a:pathLst>
              <a:path extrusionOk="0" h="1971297" w="2069109">
                <a:moveTo>
                  <a:pt x="0" y="0"/>
                </a:moveTo>
                <a:lnTo>
                  <a:pt x="2069109" y="0"/>
                </a:lnTo>
                <a:lnTo>
                  <a:pt x="2069109" y="1971296"/>
                </a:lnTo>
                <a:lnTo>
                  <a:pt x="0" y="1971296"/>
                </a:lnTo>
                <a:lnTo>
                  <a:pt x="0" y="0"/>
                </a:lnTo>
                <a:close/>
              </a:path>
            </a:pathLst>
          </a:custGeom>
          <a:blipFill rotWithShape="1">
            <a:blip r:embed="rId3">
              <a:alphaModFix/>
            </a:blip>
            <a:stretch>
              <a:fillRect b="0" l="0" r="0" t="0"/>
            </a:stretch>
          </a:blipFill>
          <a:ln>
            <a:noFill/>
          </a:ln>
        </p:spPr>
      </p:sp>
      <p:sp>
        <p:nvSpPr>
          <p:cNvPr id="284" name="Google Shape;284;p23"/>
          <p:cNvSpPr/>
          <p:nvPr/>
        </p:nvSpPr>
        <p:spPr>
          <a:xfrm>
            <a:off x="11541196" y="9158167"/>
            <a:ext cx="798143" cy="760412"/>
          </a:xfrm>
          <a:custGeom>
            <a:rect b="b" l="l" r="r" t="t"/>
            <a:pathLst>
              <a:path extrusionOk="0" h="760412" w="798143">
                <a:moveTo>
                  <a:pt x="0" y="0"/>
                </a:moveTo>
                <a:lnTo>
                  <a:pt x="798142" y="0"/>
                </a:lnTo>
                <a:lnTo>
                  <a:pt x="798142" y="760412"/>
                </a:lnTo>
                <a:lnTo>
                  <a:pt x="0" y="760412"/>
                </a:lnTo>
                <a:lnTo>
                  <a:pt x="0" y="0"/>
                </a:lnTo>
                <a:close/>
              </a:path>
            </a:pathLst>
          </a:custGeom>
          <a:blipFill rotWithShape="1">
            <a:blip r:embed="rId4">
              <a:alphaModFix/>
            </a:blip>
            <a:stretch>
              <a:fillRect b="0" l="0" r="0" t="0"/>
            </a:stretch>
          </a:blipFill>
          <a:ln>
            <a:noFill/>
          </a:ln>
        </p:spPr>
      </p:sp>
      <p:sp>
        <p:nvSpPr>
          <p:cNvPr id="285" name="Google Shape;285;p23"/>
          <p:cNvSpPr/>
          <p:nvPr/>
        </p:nvSpPr>
        <p:spPr>
          <a:xfrm>
            <a:off x="2150561" y="1733848"/>
            <a:ext cx="798143" cy="760412"/>
          </a:xfrm>
          <a:custGeom>
            <a:rect b="b" l="l" r="r" t="t"/>
            <a:pathLst>
              <a:path extrusionOk="0" h="760412" w="798143">
                <a:moveTo>
                  <a:pt x="0" y="0"/>
                </a:moveTo>
                <a:lnTo>
                  <a:pt x="798143" y="0"/>
                </a:lnTo>
                <a:lnTo>
                  <a:pt x="798143" y="760412"/>
                </a:lnTo>
                <a:lnTo>
                  <a:pt x="0" y="760412"/>
                </a:lnTo>
                <a:lnTo>
                  <a:pt x="0" y="0"/>
                </a:lnTo>
                <a:close/>
              </a:path>
            </a:pathLst>
          </a:custGeom>
          <a:blipFill rotWithShape="1">
            <a:blip r:embed="rId3">
              <a:alphaModFix/>
            </a:blip>
            <a:stretch>
              <a:fillRect b="0" l="0" r="0" t="0"/>
            </a:stretch>
          </a:blipFill>
          <a:ln>
            <a:noFill/>
          </a:ln>
        </p:spPr>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289" name="Shape 289"/>
        <p:cNvGrpSpPr/>
        <p:nvPr/>
      </p:nvGrpSpPr>
      <p:grpSpPr>
        <a:xfrm>
          <a:off x="0" y="0"/>
          <a:ext cx="0" cy="0"/>
          <a:chOff x="0" y="0"/>
          <a:chExt cx="0" cy="0"/>
        </a:xfrm>
      </p:grpSpPr>
      <p:grpSp>
        <p:nvGrpSpPr>
          <p:cNvPr id="290" name="Google Shape;290;p24"/>
          <p:cNvGrpSpPr/>
          <p:nvPr/>
        </p:nvGrpSpPr>
        <p:grpSpPr>
          <a:xfrm>
            <a:off x="774218" y="2213566"/>
            <a:ext cx="5097641" cy="7472652"/>
            <a:chOff x="0" y="-19050"/>
            <a:chExt cx="1342589" cy="1968106"/>
          </a:xfrm>
        </p:grpSpPr>
        <p:sp>
          <p:nvSpPr>
            <p:cNvPr id="291" name="Google Shape;291;p24"/>
            <p:cNvSpPr/>
            <p:nvPr/>
          </p:nvSpPr>
          <p:spPr>
            <a:xfrm>
              <a:off x="0" y="0"/>
              <a:ext cx="1342589" cy="1949056"/>
            </a:xfrm>
            <a:custGeom>
              <a:rect b="b" l="l" r="r" t="t"/>
              <a:pathLst>
                <a:path extrusionOk="0" h="1949056" w="1342589">
                  <a:moveTo>
                    <a:pt x="36449" y="0"/>
                  </a:moveTo>
                  <a:lnTo>
                    <a:pt x="1306139" y="0"/>
                  </a:lnTo>
                  <a:cubicBezTo>
                    <a:pt x="1315806" y="0"/>
                    <a:pt x="1325077" y="3840"/>
                    <a:pt x="1331913" y="10676"/>
                  </a:cubicBezTo>
                  <a:cubicBezTo>
                    <a:pt x="1338748" y="17511"/>
                    <a:pt x="1342589" y="26782"/>
                    <a:pt x="1342589" y="36449"/>
                  </a:cubicBezTo>
                  <a:lnTo>
                    <a:pt x="1342589" y="1912607"/>
                  </a:lnTo>
                  <a:cubicBezTo>
                    <a:pt x="1342589" y="1932737"/>
                    <a:pt x="1326270" y="1949056"/>
                    <a:pt x="1306139" y="1949056"/>
                  </a:cubicBezTo>
                  <a:lnTo>
                    <a:pt x="36449" y="1949056"/>
                  </a:lnTo>
                  <a:cubicBezTo>
                    <a:pt x="16319" y="1949056"/>
                    <a:pt x="0" y="1932737"/>
                    <a:pt x="0" y="1912607"/>
                  </a:cubicBezTo>
                  <a:lnTo>
                    <a:pt x="0" y="36449"/>
                  </a:lnTo>
                  <a:cubicBezTo>
                    <a:pt x="0" y="16319"/>
                    <a:pt x="16319" y="0"/>
                    <a:pt x="3644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2" name="Google Shape;292;p24"/>
            <p:cNvSpPr txBox="1"/>
            <p:nvPr/>
          </p:nvSpPr>
          <p:spPr>
            <a:xfrm>
              <a:off x="0" y="-19050"/>
              <a:ext cx="1342589" cy="196810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93" name="Google Shape;293;p24"/>
          <p:cNvGrpSpPr/>
          <p:nvPr/>
        </p:nvGrpSpPr>
        <p:grpSpPr>
          <a:xfrm>
            <a:off x="6109984" y="2213566"/>
            <a:ext cx="11512980" cy="7472652"/>
            <a:chOff x="0" y="-19050"/>
            <a:chExt cx="3032225" cy="1968106"/>
          </a:xfrm>
        </p:grpSpPr>
        <p:sp>
          <p:nvSpPr>
            <p:cNvPr id="294" name="Google Shape;294;p24"/>
            <p:cNvSpPr/>
            <p:nvPr/>
          </p:nvSpPr>
          <p:spPr>
            <a:xfrm>
              <a:off x="0" y="0"/>
              <a:ext cx="3032225" cy="1949056"/>
            </a:xfrm>
            <a:custGeom>
              <a:rect b="b" l="l" r="r" t="t"/>
              <a:pathLst>
                <a:path extrusionOk="0" h="1949056" w="3032225">
                  <a:moveTo>
                    <a:pt x="16139" y="0"/>
                  </a:moveTo>
                  <a:lnTo>
                    <a:pt x="3016086" y="0"/>
                  </a:lnTo>
                  <a:cubicBezTo>
                    <a:pt x="3020366" y="0"/>
                    <a:pt x="3024471" y="1700"/>
                    <a:pt x="3027498" y="4727"/>
                  </a:cubicBezTo>
                  <a:cubicBezTo>
                    <a:pt x="3030525" y="7754"/>
                    <a:pt x="3032225" y="11859"/>
                    <a:pt x="3032225" y="16139"/>
                  </a:cubicBezTo>
                  <a:lnTo>
                    <a:pt x="3032225" y="1932917"/>
                  </a:lnTo>
                  <a:cubicBezTo>
                    <a:pt x="3032225" y="1937197"/>
                    <a:pt x="3030525" y="1941302"/>
                    <a:pt x="3027498" y="1944329"/>
                  </a:cubicBezTo>
                  <a:cubicBezTo>
                    <a:pt x="3024471" y="1947356"/>
                    <a:pt x="3020366" y="1949056"/>
                    <a:pt x="3016086" y="1949056"/>
                  </a:cubicBezTo>
                  <a:lnTo>
                    <a:pt x="16139" y="1949056"/>
                  </a:lnTo>
                  <a:cubicBezTo>
                    <a:pt x="11859" y="1949056"/>
                    <a:pt x="7754" y="1947356"/>
                    <a:pt x="4727" y="1944329"/>
                  </a:cubicBezTo>
                  <a:cubicBezTo>
                    <a:pt x="1700" y="1941302"/>
                    <a:pt x="0" y="1937197"/>
                    <a:pt x="0" y="1932917"/>
                  </a:cubicBezTo>
                  <a:lnTo>
                    <a:pt x="0" y="16139"/>
                  </a:lnTo>
                  <a:cubicBezTo>
                    <a:pt x="0" y="11859"/>
                    <a:pt x="1700" y="7754"/>
                    <a:pt x="4727" y="4727"/>
                  </a:cubicBezTo>
                  <a:cubicBezTo>
                    <a:pt x="7754" y="1700"/>
                    <a:pt x="11859" y="0"/>
                    <a:pt x="16139" y="0"/>
                  </a:cubicBezTo>
                  <a:close/>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5" name="Google Shape;295;p24"/>
            <p:cNvSpPr txBox="1"/>
            <p:nvPr/>
          </p:nvSpPr>
          <p:spPr>
            <a:xfrm>
              <a:off x="0" y="-19050"/>
              <a:ext cx="3032225" cy="196810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96" name="Google Shape;296;p24"/>
          <p:cNvGrpSpPr/>
          <p:nvPr/>
        </p:nvGrpSpPr>
        <p:grpSpPr>
          <a:xfrm>
            <a:off x="1139005" y="2494284"/>
            <a:ext cx="4368067" cy="719567"/>
            <a:chOff x="0" y="-19050"/>
            <a:chExt cx="1150437" cy="189516"/>
          </a:xfrm>
        </p:grpSpPr>
        <p:sp>
          <p:nvSpPr>
            <p:cNvPr id="297" name="Google Shape;297;p24"/>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8" name="Google Shape;298;p24"/>
            <p:cNvSpPr txBox="1"/>
            <p:nvPr/>
          </p:nvSpPr>
          <p:spPr>
            <a:xfrm>
              <a:off x="0" y="-19050"/>
              <a:ext cx="1150437" cy="18951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299" name="Google Shape;299;p24"/>
          <p:cNvGrpSpPr/>
          <p:nvPr/>
        </p:nvGrpSpPr>
        <p:grpSpPr>
          <a:xfrm>
            <a:off x="9682440" y="2494284"/>
            <a:ext cx="4368067" cy="719567"/>
            <a:chOff x="0" y="-19050"/>
            <a:chExt cx="1150437" cy="189516"/>
          </a:xfrm>
        </p:grpSpPr>
        <p:sp>
          <p:nvSpPr>
            <p:cNvPr id="300" name="Google Shape;300;p24"/>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4"/>
            <p:cNvSpPr txBox="1"/>
            <p:nvPr/>
          </p:nvSpPr>
          <p:spPr>
            <a:xfrm>
              <a:off x="0" y="-19050"/>
              <a:ext cx="1150437" cy="18951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02" name="Google Shape;302;p24"/>
          <p:cNvGrpSpPr/>
          <p:nvPr/>
        </p:nvGrpSpPr>
        <p:grpSpPr>
          <a:xfrm>
            <a:off x="1139005" y="7128683"/>
            <a:ext cx="4368067" cy="719567"/>
            <a:chOff x="0" y="-19050"/>
            <a:chExt cx="1150437" cy="189516"/>
          </a:xfrm>
        </p:grpSpPr>
        <p:sp>
          <p:nvSpPr>
            <p:cNvPr id="303" name="Google Shape;303;p24"/>
            <p:cNvSpPr/>
            <p:nvPr/>
          </p:nvSpPr>
          <p:spPr>
            <a:xfrm>
              <a:off x="0" y="0"/>
              <a:ext cx="1150437" cy="170466"/>
            </a:xfrm>
            <a:custGeom>
              <a:rect b="b" l="l" r="r" t="t"/>
              <a:pathLst>
                <a:path extrusionOk="0" h="170466" w="1150437">
                  <a:moveTo>
                    <a:pt x="31903" y="0"/>
                  </a:moveTo>
                  <a:lnTo>
                    <a:pt x="1118534" y="0"/>
                  </a:lnTo>
                  <a:cubicBezTo>
                    <a:pt x="1126995" y="0"/>
                    <a:pt x="1135110" y="3361"/>
                    <a:pt x="1141093" y="9344"/>
                  </a:cubicBezTo>
                  <a:cubicBezTo>
                    <a:pt x="1147076" y="15327"/>
                    <a:pt x="1150437" y="23442"/>
                    <a:pt x="1150437" y="31903"/>
                  </a:cubicBezTo>
                  <a:lnTo>
                    <a:pt x="1150437" y="138563"/>
                  </a:lnTo>
                  <a:cubicBezTo>
                    <a:pt x="1150437" y="147024"/>
                    <a:pt x="1147076" y="155139"/>
                    <a:pt x="1141093" y="161122"/>
                  </a:cubicBezTo>
                  <a:cubicBezTo>
                    <a:pt x="1135110" y="167104"/>
                    <a:pt x="1126995" y="170466"/>
                    <a:pt x="1118534" y="170466"/>
                  </a:cubicBezTo>
                  <a:lnTo>
                    <a:pt x="31903" y="170466"/>
                  </a:lnTo>
                  <a:cubicBezTo>
                    <a:pt x="23442" y="170466"/>
                    <a:pt x="15327" y="167104"/>
                    <a:pt x="9344" y="161122"/>
                  </a:cubicBezTo>
                  <a:cubicBezTo>
                    <a:pt x="3361" y="155139"/>
                    <a:pt x="0" y="147024"/>
                    <a:pt x="0" y="138563"/>
                  </a:cubicBezTo>
                  <a:lnTo>
                    <a:pt x="0" y="31903"/>
                  </a:lnTo>
                  <a:cubicBezTo>
                    <a:pt x="0" y="23442"/>
                    <a:pt x="3361" y="15327"/>
                    <a:pt x="9344" y="9344"/>
                  </a:cubicBezTo>
                  <a:cubicBezTo>
                    <a:pt x="15327" y="3361"/>
                    <a:pt x="23442" y="0"/>
                    <a:pt x="31903" y="0"/>
                  </a:cubicBezTo>
                  <a:close/>
                </a:path>
              </a:pathLst>
            </a:custGeom>
            <a:solidFill>
              <a:srgbClr val="000000">
                <a:alpha val="0"/>
              </a:srgbClr>
            </a:solidFill>
            <a:ln cap="sq" cmpd="sng" w="19050">
              <a:solidFill>
                <a:srgbClr val="0F1A38"/>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4" name="Google Shape;304;p24"/>
            <p:cNvSpPr txBox="1"/>
            <p:nvPr/>
          </p:nvSpPr>
          <p:spPr>
            <a:xfrm>
              <a:off x="0" y="-19050"/>
              <a:ext cx="1150437" cy="189516"/>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305" name="Google Shape;305;p24"/>
          <p:cNvGrpSpPr/>
          <p:nvPr/>
        </p:nvGrpSpPr>
        <p:grpSpPr>
          <a:xfrm>
            <a:off x="2945936" y="8116323"/>
            <a:ext cx="754204" cy="771881"/>
            <a:chOff x="0" y="-19050"/>
            <a:chExt cx="812800" cy="831850"/>
          </a:xfrm>
        </p:grpSpPr>
        <p:sp>
          <p:nvSpPr>
            <p:cNvPr id="306" name="Google Shape;306;p2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FB1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7" name="Google Shape;307;p24"/>
            <p:cNvSpPr txBox="1"/>
            <p:nvPr/>
          </p:nvSpPr>
          <p:spPr>
            <a:xfrm>
              <a:off x="0" y="-19050"/>
              <a:ext cx="812800" cy="83185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08" name="Google Shape;308;p24"/>
          <p:cNvSpPr txBox="1"/>
          <p:nvPr/>
        </p:nvSpPr>
        <p:spPr>
          <a:xfrm>
            <a:off x="1232396" y="3499746"/>
            <a:ext cx="4181285" cy="503682"/>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700" u="none" cap="none" strike="noStrike">
                <a:solidFill>
                  <a:srgbClr val="000000"/>
                </a:solidFill>
                <a:latin typeface="Arial"/>
                <a:ea typeface="Arial"/>
                <a:cs typeface="Arial"/>
                <a:sym typeface="Arial"/>
              </a:rPr>
              <a:t>This presentation template</a:t>
            </a:r>
            <a:endParaRPr/>
          </a:p>
          <a:p>
            <a:pPr indent="0" lvl="0" marL="0" marR="0" rtl="0" algn="ctr">
              <a:lnSpc>
                <a:spcPct val="122000"/>
              </a:lnSpc>
              <a:spcBef>
                <a:spcPts val="0"/>
              </a:spcBef>
              <a:spcAft>
                <a:spcPts val="0"/>
              </a:spcAft>
              <a:buNone/>
            </a:pPr>
            <a:r>
              <a:rPr b="0" i="0" lang="en-US" sz="1700" u="none" cap="none" strike="noStrike">
                <a:solidFill>
                  <a:srgbClr val="000000"/>
                </a:solidFill>
                <a:latin typeface="Arial"/>
                <a:ea typeface="Arial"/>
                <a:cs typeface="Arial"/>
                <a:sym typeface="Arial"/>
              </a:rPr>
              <a:t>uses the following free fonts:</a:t>
            </a:r>
            <a:endParaRPr/>
          </a:p>
        </p:txBody>
      </p:sp>
      <p:sp>
        <p:nvSpPr>
          <p:cNvPr id="309" name="Google Shape;309;p24"/>
          <p:cNvSpPr txBox="1"/>
          <p:nvPr/>
        </p:nvSpPr>
        <p:spPr>
          <a:xfrm>
            <a:off x="1175455" y="6551281"/>
            <a:ext cx="4368067" cy="249682"/>
          </a:xfrm>
          <a:prstGeom prst="rect">
            <a:avLst/>
          </a:prstGeom>
          <a:noFill/>
          <a:ln>
            <a:noFill/>
          </a:ln>
        </p:spPr>
        <p:txBody>
          <a:bodyPr anchorCtr="0" anchor="t" bIns="0" lIns="0" spcFirstLastPara="1" rIns="0" wrap="square" tIns="0">
            <a:spAutoFit/>
          </a:bodyPr>
          <a:lstStyle/>
          <a:p>
            <a:pPr indent="0" lvl="0" marL="0" marR="0" rtl="0" algn="ctr">
              <a:lnSpc>
                <a:spcPct val="122000"/>
              </a:lnSpc>
              <a:spcBef>
                <a:spcPts val="0"/>
              </a:spcBef>
              <a:spcAft>
                <a:spcPts val="0"/>
              </a:spcAft>
              <a:buNone/>
            </a:pPr>
            <a:r>
              <a:rPr b="0" i="0" lang="en-US" sz="1700" u="none" cap="none" strike="noStrike">
                <a:solidFill>
                  <a:srgbClr val="000000"/>
                </a:solidFill>
                <a:latin typeface="Arial"/>
                <a:ea typeface="Arial"/>
                <a:cs typeface="Arial"/>
                <a:sym typeface="Arial"/>
              </a:rPr>
              <a:t>You can find these fonts online too.</a:t>
            </a:r>
            <a:endParaRPr/>
          </a:p>
        </p:txBody>
      </p:sp>
      <p:sp>
        <p:nvSpPr>
          <p:cNvPr id="310" name="Google Shape;310;p24"/>
          <p:cNvSpPr txBox="1"/>
          <p:nvPr/>
        </p:nvSpPr>
        <p:spPr>
          <a:xfrm>
            <a:off x="1747770" y="4609675"/>
            <a:ext cx="3150536" cy="1277200"/>
          </a:xfrm>
          <a:prstGeom prst="rect">
            <a:avLst/>
          </a:prstGeom>
          <a:noFill/>
          <a:ln>
            <a:noFill/>
          </a:ln>
        </p:spPr>
        <p:txBody>
          <a:bodyPr anchorCtr="0" anchor="t" bIns="0" lIns="0" spcFirstLastPara="1" rIns="0" wrap="square" tIns="0">
            <a:spAutoFit/>
          </a:bodyPr>
          <a:lstStyle/>
          <a:p>
            <a:pPr indent="0" lvl="0" marL="0" marR="0" rtl="0" algn="ctr">
              <a:lnSpc>
                <a:spcPct val="103006"/>
              </a:lnSpc>
              <a:spcBef>
                <a:spcPts val="0"/>
              </a:spcBef>
              <a:spcAft>
                <a:spcPts val="0"/>
              </a:spcAft>
              <a:buNone/>
            </a:pPr>
            <a:r>
              <a:rPr b="1" i="0" lang="en-US" sz="1497" u="none" cap="none" strike="noStrike">
                <a:solidFill>
                  <a:srgbClr val="000000"/>
                </a:solidFill>
                <a:latin typeface="Arial"/>
                <a:ea typeface="Arial"/>
                <a:cs typeface="Arial"/>
                <a:sym typeface="Arial"/>
              </a:rPr>
              <a:t>TITLES:</a:t>
            </a:r>
            <a:endParaRPr/>
          </a:p>
          <a:p>
            <a:pPr indent="0" lvl="0" marL="0" marR="0" rtl="0" algn="ctr">
              <a:lnSpc>
                <a:spcPct val="102985"/>
              </a:lnSpc>
              <a:spcBef>
                <a:spcPts val="0"/>
              </a:spcBef>
              <a:spcAft>
                <a:spcPts val="0"/>
              </a:spcAft>
              <a:buNone/>
            </a:pPr>
            <a:r>
              <a:rPr b="1" i="0" lang="en-US" sz="2110" u="none" cap="none" strike="noStrike">
                <a:solidFill>
                  <a:srgbClr val="000000"/>
                </a:solidFill>
                <a:latin typeface="Arial"/>
                <a:ea typeface="Arial"/>
                <a:cs typeface="Arial"/>
                <a:sym typeface="Arial"/>
              </a:rPr>
              <a:t>CALISTOGA</a:t>
            </a:r>
            <a:endParaRPr/>
          </a:p>
          <a:p>
            <a:pPr indent="0" lvl="0" marL="0" marR="0" rtl="0" algn="ctr">
              <a:lnSpc>
                <a:spcPct val="102985"/>
              </a:lnSpc>
              <a:spcBef>
                <a:spcPts val="0"/>
              </a:spcBef>
              <a:spcAft>
                <a:spcPts val="0"/>
              </a:spcAft>
              <a:buNone/>
            </a:pPr>
            <a:r>
              <a:t/>
            </a:r>
            <a:endParaRPr b="1" i="0" sz="2110" u="none" cap="none" strike="noStrike">
              <a:solidFill>
                <a:srgbClr val="000000"/>
              </a:solidFill>
              <a:latin typeface="Arial"/>
              <a:ea typeface="Arial"/>
              <a:cs typeface="Arial"/>
              <a:sym typeface="Arial"/>
            </a:endParaRPr>
          </a:p>
          <a:p>
            <a:pPr indent="0" lvl="0" marL="0" marR="0" rtl="0" algn="ctr">
              <a:lnSpc>
                <a:spcPct val="102985"/>
              </a:lnSpc>
              <a:spcBef>
                <a:spcPts val="0"/>
              </a:spcBef>
              <a:spcAft>
                <a:spcPts val="0"/>
              </a:spcAft>
              <a:buNone/>
            </a:pPr>
            <a:r>
              <a:rPr b="1" i="0" lang="en-US" sz="2110" u="none" cap="none" strike="noStrike">
                <a:solidFill>
                  <a:srgbClr val="000000"/>
                </a:solidFill>
                <a:latin typeface="Arial"/>
                <a:ea typeface="Arial"/>
                <a:cs typeface="Arial"/>
                <a:sym typeface="Arial"/>
              </a:rPr>
              <a:t> Titles:</a:t>
            </a:r>
            <a:endParaRPr/>
          </a:p>
          <a:p>
            <a:pPr indent="0" lvl="0" marL="0" marR="0" rtl="0" algn="ctr">
              <a:lnSpc>
                <a:spcPct val="102985"/>
              </a:lnSpc>
              <a:spcBef>
                <a:spcPts val="0"/>
              </a:spcBef>
              <a:spcAft>
                <a:spcPts val="0"/>
              </a:spcAft>
              <a:buNone/>
            </a:pPr>
            <a:r>
              <a:rPr b="1" i="0" lang="en-US" sz="2110" u="none" cap="none" strike="noStrike">
                <a:solidFill>
                  <a:srgbClr val="000000"/>
                </a:solidFill>
                <a:latin typeface="Arial"/>
                <a:ea typeface="Arial"/>
                <a:cs typeface="Arial"/>
                <a:sym typeface="Arial"/>
              </a:rPr>
              <a:t>DM SANS</a:t>
            </a:r>
            <a:endParaRPr/>
          </a:p>
        </p:txBody>
      </p:sp>
      <p:sp>
        <p:nvSpPr>
          <p:cNvPr id="311" name="Google Shape;311;p24"/>
          <p:cNvSpPr txBox="1"/>
          <p:nvPr/>
        </p:nvSpPr>
        <p:spPr>
          <a:xfrm>
            <a:off x="2712352" y="9021177"/>
            <a:ext cx="1221374" cy="180467"/>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000000"/>
                </a:solidFill>
                <a:latin typeface="Arial"/>
                <a:ea typeface="Arial"/>
                <a:cs typeface="Arial"/>
                <a:sym typeface="Arial"/>
              </a:rPr>
              <a:t>#FFB1C3</a:t>
            </a:r>
            <a:endParaRPr/>
          </a:p>
        </p:txBody>
      </p:sp>
      <p:sp>
        <p:nvSpPr>
          <p:cNvPr id="312" name="Google Shape;312;p24"/>
          <p:cNvSpPr txBox="1"/>
          <p:nvPr/>
        </p:nvSpPr>
        <p:spPr>
          <a:xfrm>
            <a:off x="4210005" y="1446041"/>
            <a:ext cx="9867990" cy="324612"/>
          </a:xfrm>
          <a:prstGeom prst="rect">
            <a:avLst/>
          </a:prstGeom>
          <a:noFill/>
          <a:ln>
            <a:noFill/>
          </a:ln>
        </p:spPr>
        <p:txBody>
          <a:bodyPr anchorCtr="0" anchor="t" bIns="0" lIns="0" spcFirstLastPara="1" rIns="0" wrap="square" tIns="0">
            <a:spAutoFit/>
          </a:bodyPr>
          <a:lstStyle/>
          <a:p>
            <a:pPr indent="0" lvl="1" marL="0" marR="0" rtl="0" algn="ctr">
              <a:lnSpc>
                <a:spcPct val="122010"/>
              </a:lnSpc>
              <a:spcBef>
                <a:spcPts val="0"/>
              </a:spcBef>
              <a:spcAft>
                <a:spcPts val="0"/>
              </a:spcAft>
              <a:buNone/>
            </a:pPr>
            <a:r>
              <a:rPr b="0" i="0" lang="en-US" sz="2199" u="none" cap="none" strike="noStrike">
                <a:solidFill>
                  <a:srgbClr val="000000"/>
                </a:solidFill>
                <a:latin typeface="Arial"/>
                <a:ea typeface="Arial"/>
                <a:cs typeface="Arial"/>
                <a:sym typeface="Arial"/>
              </a:rPr>
              <a:t>Use these design resources in your Canva Presentation.</a:t>
            </a:r>
            <a:endParaRPr/>
          </a:p>
        </p:txBody>
      </p:sp>
      <p:sp>
        <p:nvSpPr>
          <p:cNvPr id="313" name="Google Shape;313;p24"/>
          <p:cNvSpPr txBox="1"/>
          <p:nvPr/>
        </p:nvSpPr>
        <p:spPr>
          <a:xfrm>
            <a:off x="11706206" y="9915836"/>
            <a:ext cx="5916757" cy="167020"/>
          </a:xfrm>
          <a:prstGeom prst="rect">
            <a:avLst/>
          </a:prstGeom>
          <a:noFill/>
          <a:ln>
            <a:noFill/>
          </a:ln>
        </p:spPr>
        <p:txBody>
          <a:bodyPr anchorCtr="0" anchor="t" bIns="0" lIns="0" spcFirstLastPara="1" rIns="0" wrap="square" tIns="0">
            <a:spAutoFit/>
          </a:bodyPr>
          <a:lstStyle/>
          <a:p>
            <a:pPr indent="0" lvl="1" marL="0" marR="0" rtl="0" algn="r">
              <a:lnSpc>
                <a:spcPct val="122018"/>
              </a:lnSpc>
              <a:spcBef>
                <a:spcPts val="0"/>
              </a:spcBef>
              <a:spcAft>
                <a:spcPts val="0"/>
              </a:spcAft>
              <a:buNone/>
            </a:pPr>
            <a:r>
              <a:rPr b="1" i="0" lang="en-US" sz="1199" u="none" cap="none" strike="noStrike">
                <a:solidFill>
                  <a:srgbClr val="FFFFFF"/>
                </a:solidFill>
                <a:latin typeface="Arial"/>
                <a:ea typeface="Arial"/>
                <a:cs typeface="Arial"/>
                <a:sym typeface="Arial"/>
              </a:rPr>
              <a:t>DON'T FORGET TO DELETE THIS PAGE BEFORE PRESENTING. </a:t>
            </a:r>
            <a:endParaRPr/>
          </a:p>
        </p:txBody>
      </p:sp>
      <p:sp>
        <p:nvSpPr>
          <p:cNvPr id="314" name="Google Shape;314;p24"/>
          <p:cNvSpPr txBox="1"/>
          <p:nvPr/>
        </p:nvSpPr>
        <p:spPr>
          <a:xfrm>
            <a:off x="5469973" y="543899"/>
            <a:ext cx="7348055" cy="773593"/>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706" u="none" cap="none" strike="noStrike">
                <a:solidFill>
                  <a:srgbClr val="000000"/>
                </a:solidFill>
                <a:latin typeface="Arial"/>
                <a:ea typeface="Arial"/>
                <a:cs typeface="Arial"/>
                <a:sym typeface="Arial"/>
              </a:rPr>
              <a:t>RESOURCE PAGE</a:t>
            </a:r>
            <a:endParaRPr/>
          </a:p>
        </p:txBody>
      </p:sp>
      <p:sp>
        <p:nvSpPr>
          <p:cNvPr id="315" name="Google Shape;315;p24"/>
          <p:cNvSpPr txBox="1"/>
          <p:nvPr/>
        </p:nvSpPr>
        <p:spPr>
          <a:xfrm>
            <a:off x="1747770" y="2693383"/>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0F1A38"/>
                </a:solidFill>
                <a:latin typeface="Arial"/>
                <a:ea typeface="Arial"/>
                <a:cs typeface="Arial"/>
                <a:sym typeface="Arial"/>
              </a:rPr>
              <a:t>Fonts</a:t>
            </a:r>
            <a:endParaRPr/>
          </a:p>
        </p:txBody>
      </p:sp>
      <p:sp>
        <p:nvSpPr>
          <p:cNvPr id="316" name="Google Shape;316;p24"/>
          <p:cNvSpPr txBox="1"/>
          <p:nvPr/>
        </p:nvSpPr>
        <p:spPr>
          <a:xfrm>
            <a:off x="10291206" y="2693383"/>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0F1A38"/>
                </a:solidFill>
                <a:latin typeface="Arial"/>
                <a:ea typeface="Arial"/>
                <a:cs typeface="Arial"/>
                <a:sym typeface="Arial"/>
              </a:rPr>
              <a:t>Design Elements</a:t>
            </a:r>
            <a:endParaRPr/>
          </a:p>
        </p:txBody>
      </p:sp>
      <p:sp>
        <p:nvSpPr>
          <p:cNvPr id="317" name="Google Shape;317;p24"/>
          <p:cNvSpPr txBox="1"/>
          <p:nvPr/>
        </p:nvSpPr>
        <p:spPr>
          <a:xfrm>
            <a:off x="1747770" y="7296522"/>
            <a:ext cx="3150536" cy="384175"/>
          </a:xfrm>
          <a:prstGeom prst="rect">
            <a:avLst/>
          </a:prstGeom>
          <a:noFill/>
          <a:ln>
            <a:noFill/>
          </a:ln>
        </p:spPr>
        <p:txBody>
          <a:bodyPr anchorCtr="0" anchor="t" bIns="0" lIns="0" spcFirstLastPara="1" rIns="0" wrap="square" tIns="0">
            <a:spAutoFit/>
          </a:bodyPr>
          <a:lstStyle/>
          <a:p>
            <a:pPr indent="0" lvl="0" marL="0" marR="0" rtl="0" algn="ctr">
              <a:lnSpc>
                <a:spcPct val="122008"/>
              </a:lnSpc>
              <a:spcBef>
                <a:spcPts val="0"/>
              </a:spcBef>
              <a:spcAft>
                <a:spcPts val="0"/>
              </a:spcAft>
              <a:buNone/>
            </a:pPr>
            <a:r>
              <a:rPr b="1" i="0" lang="en-US" sz="2499" u="none" cap="none" strike="noStrike">
                <a:solidFill>
                  <a:srgbClr val="0F1A38"/>
                </a:solidFill>
                <a:latin typeface="Arial"/>
                <a:ea typeface="Arial"/>
                <a:cs typeface="Arial"/>
                <a:sym typeface="Arial"/>
              </a:rPr>
              <a:t>Colors</a:t>
            </a:r>
            <a:endParaRPr/>
          </a:p>
        </p:txBody>
      </p:sp>
      <p:grpSp>
        <p:nvGrpSpPr>
          <p:cNvPr id="318" name="Google Shape;318;p24"/>
          <p:cNvGrpSpPr/>
          <p:nvPr/>
        </p:nvGrpSpPr>
        <p:grpSpPr>
          <a:xfrm>
            <a:off x="3881115" y="8116323"/>
            <a:ext cx="754204" cy="771881"/>
            <a:chOff x="0" y="-19050"/>
            <a:chExt cx="812800" cy="831850"/>
          </a:xfrm>
        </p:grpSpPr>
        <p:sp>
          <p:nvSpPr>
            <p:cNvPr id="319" name="Google Shape;319;p2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0089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24"/>
            <p:cNvSpPr txBox="1"/>
            <p:nvPr/>
          </p:nvSpPr>
          <p:spPr>
            <a:xfrm>
              <a:off x="0" y="-19050"/>
              <a:ext cx="812800" cy="83185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21" name="Google Shape;321;p24"/>
          <p:cNvSpPr txBox="1"/>
          <p:nvPr/>
        </p:nvSpPr>
        <p:spPr>
          <a:xfrm>
            <a:off x="3647531" y="9021177"/>
            <a:ext cx="1221374" cy="180467"/>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000000"/>
                </a:solidFill>
                <a:latin typeface="Arial"/>
                <a:ea typeface="Arial"/>
                <a:cs typeface="Arial"/>
                <a:sym typeface="Arial"/>
              </a:rPr>
              <a:t>#00896B</a:t>
            </a:r>
            <a:endParaRPr/>
          </a:p>
        </p:txBody>
      </p:sp>
      <p:grpSp>
        <p:nvGrpSpPr>
          <p:cNvPr id="322" name="Google Shape;322;p24"/>
          <p:cNvGrpSpPr/>
          <p:nvPr/>
        </p:nvGrpSpPr>
        <p:grpSpPr>
          <a:xfrm>
            <a:off x="2010757" y="8135373"/>
            <a:ext cx="754204" cy="771881"/>
            <a:chOff x="0" y="-19050"/>
            <a:chExt cx="812800" cy="831850"/>
          </a:xfrm>
        </p:grpSpPr>
        <p:sp>
          <p:nvSpPr>
            <p:cNvPr id="323" name="Google Shape;323;p24"/>
            <p:cNvSpPr/>
            <p:nvPr/>
          </p:nvSpPr>
          <p:spPr>
            <a:xfrm>
              <a:off x="0" y="0"/>
              <a:ext cx="812800" cy="812800"/>
            </a:xfrm>
            <a:custGeom>
              <a:rect b="b" l="l" r="r" t="t"/>
              <a:pathLst>
                <a:path extrusionOk="0" h="812800" w="812800">
                  <a:moveTo>
                    <a:pt x="406400" y="0"/>
                  </a:moveTo>
                  <a:lnTo>
                    <a:pt x="406400" y="0"/>
                  </a:lnTo>
                  <a:cubicBezTo>
                    <a:pt x="630849" y="0"/>
                    <a:pt x="812800" y="181951"/>
                    <a:pt x="812800" y="406400"/>
                  </a:cubicBezTo>
                  <a:lnTo>
                    <a:pt x="812800" y="406400"/>
                  </a:lnTo>
                  <a:cubicBezTo>
                    <a:pt x="812800" y="630849"/>
                    <a:pt x="630849" y="812800"/>
                    <a:pt x="406400" y="812800"/>
                  </a:cubicBezTo>
                  <a:lnTo>
                    <a:pt x="406400" y="812800"/>
                  </a:lnTo>
                  <a:cubicBezTo>
                    <a:pt x="181951" y="812800"/>
                    <a:pt x="0" y="630849"/>
                    <a:pt x="0" y="406400"/>
                  </a:cubicBezTo>
                  <a:lnTo>
                    <a:pt x="0" y="406400"/>
                  </a:lnTo>
                  <a:cubicBezTo>
                    <a:pt x="0" y="181951"/>
                    <a:pt x="181951" y="0"/>
                    <a:pt x="406400" y="0"/>
                  </a:cubicBezTo>
                  <a:close/>
                </a:path>
              </a:pathLst>
            </a:custGeom>
            <a:solidFill>
              <a:srgbClr val="F9F3E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4" name="Google Shape;324;p24"/>
            <p:cNvSpPr txBox="1"/>
            <p:nvPr/>
          </p:nvSpPr>
          <p:spPr>
            <a:xfrm>
              <a:off x="0" y="-19050"/>
              <a:ext cx="812800" cy="831850"/>
            </a:xfrm>
            <a:prstGeom prst="rect">
              <a:avLst/>
            </a:prstGeom>
            <a:noFill/>
            <a:ln>
              <a:noFill/>
            </a:ln>
          </p:spPr>
          <p:txBody>
            <a:bodyPr anchorCtr="0" anchor="ctr" bIns="50800" lIns="50800" spcFirstLastPara="1" rIns="50800" wrap="square" tIns="50800">
              <a:noAutofit/>
            </a:bodyPr>
            <a:lstStyle/>
            <a:p>
              <a:pPr indent="0" lvl="0" marL="0" marR="0" rtl="0" algn="ctr">
                <a:lnSpc>
                  <a:spcPct val="136944"/>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325" name="Google Shape;325;p24"/>
          <p:cNvSpPr txBox="1"/>
          <p:nvPr/>
        </p:nvSpPr>
        <p:spPr>
          <a:xfrm>
            <a:off x="1777172" y="9021177"/>
            <a:ext cx="1221374" cy="180467"/>
          </a:xfrm>
          <a:prstGeom prst="rect">
            <a:avLst/>
          </a:prstGeom>
          <a:noFill/>
          <a:ln>
            <a:noFill/>
          </a:ln>
        </p:spPr>
        <p:txBody>
          <a:bodyPr anchorCtr="0" anchor="t" bIns="0" lIns="0" spcFirstLastPara="1" rIns="0" wrap="square" tIns="0">
            <a:spAutoFit/>
          </a:bodyPr>
          <a:lstStyle/>
          <a:p>
            <a:pPr indent="0" lvl="0" marL="0" marR="0" rtl="0" algn="ctr">
              <a:lnSpc>
                <a:spcPct val="103000"/>
              </a:lnSpc>
              <a:spcBef>
                <a:spcPts val="0"/>
              </a:spcBef>
              <a:spcAft>
                <a:spcPts val="0"/>
              </a:spcAft>
              <a:buNone/>
            </a:pPr>
            <a:r>
              <a:rPr b="1" i="0" lang="en-US" sz="1300" u="none" cap="none" strike="noStrike">
                <a:solidFill>
                  <a:srgbClr val="000000"/>
                </a:solidFill>
                <a:latin typeface="Arial"/>
                <a:ea typeface="Arial"/>
                <a:cs typeface="Arial"/>
                <a:sym typeface="Arial"/>
              </a:rPr>
              <a:t>#F9F3E5</a:t>
            </a:r>
            <a:endParaRPr/>
          </a:p>
        </p:txBody>
      </p:sp>
      <p:sp>
        <p:nvSpPr>
          <p:cNvPr id="326" name="Google Shape;326;p24"/>
          <p:cNvSpPr/>
          <p:nvPr/>
        </p:nvSpPr>
        <p:spPr>
          <a:xfrm>
            <a:off x="6699886" y="3807246"/>
            <a:ext cx="3273449" cy="2993718"/>
          </a:xfrm>
          <a:custGeom>
            <a:rect b="b" l="l" r="r" t="t"/>
            <a:pathLst>
              <a:path extrusionOk="0" h="2993718" w="3273449">
                <a:moveTo>
                  <a:pt x="0" y="0"/>
                </a:moveTo>
                <a:lnTo>
                  <a:pt x="3273449" y="0"/>
                </a:lnTo>
                <a:lnTo>
                  <a:pt x="3273449" y="2993717"/>
                </a:lnTo>
                <a:lnTo>
                  <a:pt x="0" y="2993717"/>
                </a:lnTo>
                <a:lnTo>
                  <a:pt x="0" y="0"/>
                </a:lnTo>
                <a:close/>
              </a:path>
            </a:pathLst>
          </a:custGeom>
          <a:blipFill rotWithShape="1">
            <a:blip r:embed="rId3">
              <a:alphaModFix/>
            </a:blip>
            <a:stretch>
              <a:fillRect b="0" l="0" r="0" t="0"/>
            </a:stretch>
          </a:blipFill>
          <a:ln>
            <a:noFill/>
          </a:ln>
        </p:spPr>
      </p:sp>
      <p:sp>
        <p:nvSpPr>
          <p:cNvPr id="327" name="Google Shape;327;p24"/>
          <p:cNvSpPr/>
          <p:nvPr/>
        </p:nvSpPr>
        <p:spPr>
          <a:xfrm>
            <a:off x="6694442" y="6800963"/>
            <a:ext cx="3222312" cy="2507544"/>
          </a:xfrm>
          <a:custGeom>
            <a:rect b="b" l="l" r="r" t="t"/>
            <a:pathLst>
              <a:path extrusionOk="0" h="2507544" w="3222312">
                <a:moveTo>
                  <a:pt x="0" y="0"/>
                </a:moveTo>
                <a:lnTo>
                  <a:pt x="3222312" y="0"/>
                </a:lnTo>
                <a:lnTo>
                  <a:pt x="3222312" y="2507545"/>
                </a:lnTo>
                <a:lnTo>
                  <a:pt x="0" y="2507545"/>
                </a:lnTo>
                <a:lnTo>
                  <a:pt x="0" y="0"/>
                </a:lnTo>
                <a:close/>
              </a:path>
            </a:pathLst>
          </a:custGeom>
          <a:blipFill rotWithShape="1">
            <a:blip r:embed="rId4">
              <a:alphaModFix/>
            </a:blip>
            <a:stretch>
              <a:fillRect b="0" l="0" r="0" t="0"/>
            </a:stretch>
          </a:blipFill>
          <a:ln>
            <a:noFill/>
          </a:ln>
        </p:spPr>
      </p:sp>
      <p:sp>
        <p:nvSpPr>
          <p:cNvPr id="328" name="Google Shape;328;p24"/>
          <p:cNvSpPr/>
          <p:nvPr/>
        </p:nvSpPr>
        <p:spPr>
          <a:xfrm>
            <a:off x="12368780" y="3751587"/>
            <a:ext cx="1919136" cy="3449427"/>
          </a:xfrm>
          <a:custGeom>
            <a:rect b="b" l="l" r="r" t="t"/>
            <a:pathLst>
              <a:path extrusionOk="0" h="3449427" w="1919136">
                <a:moveTo>
                  <a:pt x="0" y="0"/>
                </a:moveTo>
                <a:lnTo>
                  <a:pt x="1919136" y="0"/>
                </a:lnTo>
                <a:lnTo>
                  <a:pt x="1919136" y="3449426"/>
                </a:lnTo>
                <a:lnTo>
                  <a:pt x="0" y="3449426"/>
                </a:lnTo>
                <a:lnTo>
                  <a:pt x="0" y="0"/>
                </a:lnTo>
                <a:close/>
              </a:path>
            </a:pathLst>
          </a:custGeom>
          <a:blipFill rotWithShape="1">
            <a:blip r:embed="rId5">
              <a:alphaModFix/>
            </a:blip>
            <a:stretch>
              <a:fillRect b="0" l="0" r="0" t="0"/>
            </a:stretch>
          </a:blipFill>
          <a:ln>
            <a:noFill/>
          </a:ln>
        </p:spPr>
      </p:sp>
      <p:sp>
        <p:nvSpPr>
          <p:cNvPr id="329" name="Google Shape;329;p24"/>
          <p:cNvSpPr/>
          <p:nvPr/>
        </p:nvSpPr>
        <p:spPr>
          <a:xfrm>
            <a:off x="9973335" y="3751587"/>
            <a:ext cx="2047142" cy="3254128"/>
          </a:xfrm>
          <a:custGeom>
            <a:rect b="b" l="l" r="r" t="t"/>
            <a:pathLst>
              <a:path extrusionOk="0" h="3254128" w="2047142">
                <a:moveTo>
                  <a:pt x="0" y="0"/>
                </a:moveTo>
                <a:lnTo>
                  <a:pt x="2047142" y="0"/>
                </a:lnTo>
                <a:lnTo>
                  <a:pt x="2047142" y="3254128"/>
                </a:lnTo>
                <a:lnTo>
                  <a:pt x="0" y="3254128"/>
                </a:lnTo>
                <a:lnTo>
                  <a:pt x="0" y="0"/>
                </a:lnTo>
                <a:close/>
              </a:path>
            </a:pathLst>
          </a:custGeom>
          <a:blipFill rotWithShape="1">
            <a:blip r:embed="rId6">
              <a:alphaModFix/>
            </a:blip>
            <a:stretch>
              <a:fillRect b="0" l="0" r="0" t="0"/>
            </a:stretch>
          </a:blipFill>
          <a:ln>
            <a:noFill/>
          </a:ln>
        </p:spPr>
      </p:sp>
      <p:sp>
        <p:nvSpPr>
          <p:cNvPr id="330" name="Google Shape;330;p24"/>
          <p:cNvSpPr/>
          <p:nvPr/>
        </p:nvSpPr>
        <p:spPr>
          <a:xfrm flipH="1">
            <a:off x="14664585" y="5808873"/>
            <a:ext cx="2508674" cy="3449427"/>
          </a:xfrm>
          <a:custGeom>
            <a:rect b="b" l="l" r="r" t="t"/>
            <a:pathLst>
              <a:path extrusionOk="0" h="3449427" w="2508674">
                <a:moveTo>
                  <a:pt x="2508674" y="0"/>
                </a:moveTo>
                <a:lnTo>
                  <a:pt x="0" y="0"/>
                </a:lnTo>
                <a:lnTo>
                  <a:pt x="0" y="3449427"/>
                </a:lnTo>
                <a:lnTo>
                  <a:pt x="2508674" y="3449427"/>
                </a:lnTo>
                <a:lnTo>
                  <a:pt x="2508674" y="0"/>
                </a:lnTo>
                <a:close/>
              </a:path>
            </a:pathLst>
          </a:custGeom>
          <a:blipFill rotWithShape="1">
            <a:blip r:embed="rId7">
              <a:alphaModFix/>
            </a:blip>
            <a:stretch>
              <a:fillRect b="0" l="0" r="0" t="0"/>
            </a:stretch>
          </a:blipFill>
          <a:ln>
            <a:noFill/>
          </a:ln>
        </p:spPr>
      </p:sp>
      <p:sp>
        <p:nvSpPr>
          <p:cNvPr id="331" name="Google Shape;331;p24"/>
          <p:cNvSpPr/>
          <p:nvPr/>
        </p:nvSpPr>
        <p:spPr>
          <a:xfrm flipH="1">
            <a:off x="10291206" y="7306047"/>
            <a:ext cx="1995179" cy="2002460"/>
          </a:xfrm>
          <a:custGeom>
            <a:rect b="b" l="l" r="r" t="t"/>
            <a:pathLst>
              <a:path extrusionOk="0" h="2002460" w="1995179">
                <a:moveTo>
                  <a:pt x="1995178" y="0"/>
                </a:moveTo>
                <a:lnTo>
                  <a:pt x="0" y="0"/>
                </a:lnTo>
                <a:lnTo>
                  <a:pt x="0" y="2002461"/>
                </a:lnTo>
                <a:lnTo>
                  <a:pt x="1995178" y="2002461"/>
                </a:lnTo>
                <a:lnTo>
                  <a:pt x="1995178" y="0"/>
                </a:lnTo>
                <a:close/>
              </a:path>
            </a:pathLst>
          </a:custGeom>
          <a:blipFill rotWithShape="1">
            <a:blip r:embed="rId8">
              <a:alphaModFix/>
            </a:blip>
            <a:stretch>
              <a:fillRect b="0" l="0" r="0" t="0"/>
            </a:stretch>
          </a:blipFill>
          <a:ln>
            <a:noFill/>
          </a:ln>
        </p:spPr>
      </p:sp>
      <p:grpSp>
        <p:nvGrpSpPr>
          <p:cNvPr id="332" name="Google Shape;332;p24"/>
          <p:cNvGrpSpPr/>
          <p:nvPr/>
        </p:nvGrpSpPr>
        <p:grpSpPr>
          <a:xfrm>
            <a:off x="12657859" y="7632969"/>
            <a:ext cx="1722098" cy="1568675"/>
            <a:chOff x="0" y="0"/>
            <a:chExt cx="2296131" cy="2091567"/>
          </a:xfrm>
        </p:grpSpPr>
        <p:sp>
          <p:nvSpPr>
            <p:cNvPr id="333" name="Google Shape;333;p24"/>
            <p:cNvSpPr/>
            <p:nvPr/>
          </p:nvSpPr>
          <p:spPr>
            <a:xfrm>
              <a:off x="0" y="0"/>
              <a:ext cx="2296131" cy="2091567"/>
            </a:xfrm>
            <a:custGeom>
              <a:rect b="b" l="l" r="r" t="t"/>
              <a:pathLst>
                <a:path extrusionOk="0" h="2091567" w="2296131">
                  <a:moveTo>
                    <a:pt x="0" y="0"/>
                  </a:moveTo>
                  <a:lnTo>
                    <a:pt x="2296131" y="0"/>
                  </a:lnTo>
                  <a:lnTo>
                    <a:pt x="2296131" y="2091567"/>
                  </a:lnTo>
                  <a:lnTo>
                    <a:pt x="0" y="2091567"/>
                  </a:lnTo>
                  <a:lnTo>
                    <a:pt x="0" y="0"/>
                  </a:lnTo>
                  <a:close/>
                </a:path>
              </a:pathLst>
            </a:custGeom>
            <a:blipFill rotWithShape="1">
              <a:blip r:embed="rId9">
                <a:alphaModFix/>
              </a:blip>
              <a:stretch>
                <a:fillRect b="0" l="0" r="0" t="0"/>
              </a:stretch>
            </a:blipFill>
            <a:ln>
              <a:noFill/>
            </a:ln>
          </p:spPr>
        </p:sp>
        <p:grpSp>
          <p:nvGrpSpPr>
            <p:cNvPr id="334" name="Google Shape;334;p24"/>
            <p:cNvGrpSpPr/>
            <p:nvPr/>
          </p:nvGrpSpPr>
          <p:grpSpPr>
            <a:xfrm>
              <a:off x="182858" y="434020"/>
              <a:ext cx="1930414" cy="1280649"/>
              <a:chOff x="0" y="0"/>
              <a:chExt cx="2211704" cy="1467258"/>
            </a:xfrm>
          </p:grpSpPr>
          <p:sp>
            <p:nvSpPr>
              <p:cNvPr id="335" name="Google Shape;335;p24"/>
              <p:cNvSpPr/>
              <p:nvPr/>
            </p:nvSpPr>
            <p:spPr>
              <a:xfrm>
                <a:off x="0" y="0"/>
                <a:ext cx="2211704" cy="1467258"/>
              </a:xfrm>
              <a:custGeom>
                <a:rect b="b" l="l" r="r" t="t"/>
                <a:pathLst>
                  <a:path extrusionOk="0" h="1467258" w="2211704">
                    <a:moveTo>
                      <a:pt x="0" y="0"/>
                    </a:moveTo>
                    <a:lnTo>
                      <a:pt x="2211704" y="0"/>
                    </a:lnTo>
                    <a:lnTo>
                      <a:pt x="2211704" y="1467258"/>
                    </a:lnTo>
                    <a:lnTo>
                      <a:pt x="0" y="1467258"/>
                    </a:lnTo>
                    <a:close/>
                  </a:path>
                </a:pathLst>
              </a:custGeom>
              <a:solidFill>
                <a:srgbClr val="FFB1C3"/>
              </a:solidFill>
              <a:ln>
                <a:noFill/>
              </a:ln>
            </p:spPr>
          </p:sp>
          <p:sp>
            <p:nvSpPr>
              <p:cNvPr id="336" name="Google Shape;336;p24"/>
              <p:cNvSpPr txBox="1"/>
              <p:nvPr/>
            </p:nvSpPr>
            <p:spPr>
              <a:xfrm>
                <a:off x="0" y="38100"/>
                <a:ext cx="2211704" cy="1429158"/>
              </a:xfrm>
              <a:prstGeom prst="rect">
                <a:avLst/>
              </a:prstGeom>
              <a:noFill/>
              <a:ln>
                <a:noFill/>
              </a:ln>
            </p:spPr>
            <p:txBody>
              <a:bodyPr anchorCtr="0" anchor="ctr" bIns="50800" lIns="50800" spcFirstLastPara="1" rIns="50800" wrap="square" tIns="50800">
                <a:noAutofit/>
              </a:bodyPr>
              <a:lstStyle/>
              <a:p>
                <a:pPr indent="0" lvl="0" marL="0" marR="0" rtl="0" algn="ctr">
                  <a:lnSpc>
                    <a:spcPct val="111055"/>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sp>
        <p:nvSpPr>
          <p:cNvPr id="337" name="Google Shape;337;p24"/>
          <p:cNvSpPr/>
          <p:nvPr/>
        </p:nvSpPr>
        <p:spPr>
          <a:xfrm>
            <a:off x="14664585" y="3751587"/>
            <a:ext cx="1974920" cy="1881560"/>
          </a:xfrm>
          <a:custGeom>
            <a:rect b="b" l="l" r="r" t="t"/>
            <a:pathLst>
              <a:path extrusionOk="0" h="1881560" w="1974920">
                <a:moveTo>
                  <a:pt x="0" y="0"/>
                </a:moveTo>
                <a:lnTo>
                  <a:pt x="1974919" y="0"/>
                </a:lnTo>
                <a:lnTo>
                  <a:pt x="1974919" y="1881560"/>
                </a:lnTo>
                <a:lnTo>
                  <a:pt x="0" y="1881560"/>
                </a:lnTo>
                <a:lnTo>
                  <a:pt x="0" y="0"/>
                </a:lnTo>
                <a:close/>
              </a:path>
            </a:pathLst>
          </a:custGeom>
          <a:blipFill rotWithShape="1">
            <a:blip r:embed="rId10">
              <a:alphaModFix/>
            </a:blip>
            <a:stretch>
              <a:fillRect b="0" l="0" r="0" t="0"/>
            </a:stretch>
          </a:blipFill>
          <a:ln>
            <a:noFill/>
          </a:ln>
        </p:spPr>
      </p:sp>
    </p:spTree>
  </p:cSld>
  <p:clrMapOvr>
    <a:masterClrMapping/>
  </p:clrMapOvr>
  <p:transition spd="slow">
    <p:push/>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341" name="Shape 341"/>
        <p:cNvGrpSpPr/>
        <p:nvPr/>
      </p:nvGrpSpPr>
      <p:grpSpPr>
        <a:xfrm>
          <a:off x="0" y="0"/>
          <a:ext cx="0" cy="0"/>
          <a:chOff x="0" y="0"/>
          <a:chExt cx="0" cy="0"/>
        </a:xfrm>
      </p:grpSpPr>
      <p:sp>
        <p:nvSpPr>
          <p:cNvPr id="342" name="Google Shape;342;p25"/>
          <p:cNvSpPr txBox="1"/>
          <p:nvPr/>
        </p:nvSpPr>
        <p:spPr>
          <a:xfrm>
            <a:off x="3377480" y="2605456"/>
            <a:ext cx="11533039" cy="324612"/>
          </a:xfrm>
          <a:prstGeom prst="rect">
            <a:avLst/>
          </a:prstGeom>
          <a:noFill/>
          <a:ln>
            <a:noFill/>
          </a:ln>
        </p:spPr>
        <p:txBody>
          <a:bodyPr anchorCtr="0" anchor="t" bIns="0" lIns="0" spcFirstLastPara="1" rIns="0" wrap="square" tIns="0">
            <a:spAutoFit/>
          </a:bodyPr>
          <a:lstStyle/>
          <a:p>
            <a:pPr indent="0" lvl="1" marL="0" marR="0" rtl="0" algn="ctr">
              <a:lnSpc>
                <a:spcPct val="122010"/>
              </a:lnSpc>
              <a:spcBef>
                <a:spcPts val="0"/>
              </a:spcBef>
              <a:spcAft>
                <a:spcPts val="0"/>
              </a:spcAft>
              <a:buNone/>
            </a:pPr>
            <a:r>
              <a:rPr b="0" i="0" lang="en-US" sz="2199" u="none" cap="none" strike="noStrike">
                <a:solidFill>
                  <a:srgbClr val="000000"/>
                </a:solidFill>
                <a:latin typeface="Arial"/>
                <a:ea typeface="Arial"/>
                <a:cs typeface="Arial"/>
                <a:sym typeface="Arial"/>
              </a:rPr>
              <a:t>This presentation template is free for everyone to use thanks to the following:</a:t>
            </a:r>
            <a:endParaRPr/>
          </a:p>
        </p:txBody>
      </p:sp>
      <p:sp>
        <p:nvSpPr>
          <p:cNvPr id="343" name="Google Shape;343;p25"/>
          <p:cNvSpPr txBox="1"/>
          <p:nvPr/>
        </p:nvSpPr>
        <p:spPr>
          <a:xfrm>
            <a:off x="7108732" y="8257423"/>
            <a:ext cx="4070535" cy="421513"/>
          </a:xfrm>
          <a:prstGeom prst="rect">
            <a:avLst/>
          </a:prstGeom>
          <a:noFill/>
          <a:ln>
            <a:noFill/>
          </a:ln>
        </p:spPr>
        <p:txBody>
          <a:bodyPr anchorCtr="0" anchor="t" bIns="0" lIns="0" spcFirstLastPara="1" rIns="0" wrap="square" tIns="0">
            <a:spAutoFit/>
          </a:bodyPr>
          <a:lstStyle/>
          <a:p>
            <a:pPr indent="0" lvl="1" marL="0" marR="0" rtl="0" algn="ctr">
              <a:lnSpc>
                <a:spcPct val="122007"/>
              </a:lnSpc>
              <a:spcBef>
                <a:spcPts val="0"/>
              </a:spcBef>
              <a:spcAft>
                <a:spcPts val="0"/>
              </a:spcAft>
              <a:buNone/>
            </a:pPr>
            <a:r>
              <a:rPr b="1" i="1" lang="en-US" sz="2799" u="none" cap="none" strike="noStrike">
                <a:solidFill>
                  <a:srgbClr val="000000"/>
                </a:solidFill>
                <a:latin typeface="Arial"/>
                <a:ea typeface="Arial"/>
                <a:cs typeface="Arial"/>
                <a:sym typeface="Arial"/>
              </a:rPr>
              <a:t>Happy designing!</a:t>
            </a:r>
            <a:endParaRPr/>
          </a:p>
        </p:txBody>
      </p:sp>
      <p:sp>
        <p:nvSpPr>
          <p:cNvPr id="344" name="Google Shape;344;p25"/>
          <p:cNvSpPr txBox="1"/>
          <p:nvPr/>
        </p:nvSpPr>
        <p:spPr>
          <a:xfrm>
            <a:off x="4210005" y="5279512"/>
            <a:ext cx="9867990" cy="309245"/>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2000" u="none" cap="none" strike="noStrike">
                <a:solidFill>
                  <a:srgbClr val="000000"/>
                </a:solidFill>
                <a:latin typeface="Arial"/>
                <a:ea typeface="Arial"/>
                <a:cs typeface="Arial"/>
                <a:sym typeface="Arial"/>
              </a:rPr>
              <a:t>for the presentation template</a:t>
            </a:r>
            <a:endParaRPr/>
          </a:p>
        </p:txBody>
      </p:sp>
      <p:sp>
        <p:nvSpPr>
          <p:cNvPr id="345" name="Google Shape;345;p25"/>
          <p:cNvSpPr txBox="1"/>
          <p:nvPr/>
        </p:nvSpPr>
        <p:spPr>
          <a:xfrm>
            <a:off x="4210005" y="7014728"/>
            <a:ext cx="9867990" cy="309245"/>
          </a:xfrm>
          <a:prstGeom prst="rect">
            <a:avLst/>
          </a:prstGeom>
          <a:noFill/>
          <a:ln>
            <a:noFill/>
          </a:ln>
        </p:spPr>
        <p:txBody>
          <a:bodyPr anchorCtr="0" anchor="t" bIns="0" lIns="0" spcFirstLastPara="1" rIns="0" wrap="square" tIns="0">
            <a:spAutoFit/>
          </a:bodyPr>
          <a:lstStyle/>
          <a:p>
            <a:pPr indent="0" lvl="1" marL="0" marR="0" rtl="0" algn="ctr">
              <a:lnSpc>
                <a:spcPct val="122000"/>
              </a:lnSpc>
              <a:spcBef>
                <a:spcPts val="0"/>
              </a:spcBef>
              <a:spcAft>
                <a:spcPts val="0"/>
              </a:spcAft>
              <a:buNone/>
            </a:pPr>
            <a:r>
              <a:rPr b="0" i="0" lang="en-US" sz="2000" u="none" cap="none" strike="noStrike">
                <a:solidFill>
                  <a:srgbClr val="000000"/>
                </a:solidFill>
                <a:latin typeface="Arial"/>
                <a:ea typeface="Arial"/>
                <a:cs typeface="Arial"/>
                <a:sym typeface="Arial"/>
              </a:rPr>
              <a:t>for the photos</a:t>
            </a:r>
            <a:endParaRPr/>
          </a:p>
        </p:txBody>
      </p:sp>
      <p:sp>
        <p:nvSpPr>
          <p:cNvPr id="346" name="Google Shape;346;p25"/>
          <p:cNvSpPr txBox="1"/>
          <p:nvPr/>
        </p:nvSpPr>
        <p:spPr>
          <a:xfrm>
            <a:off x="5469973" y="1703314"/>
            <a:ext cx="7348055" cy="773593"/>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706" u="none" cap="none" strike="noStrike">
                <a:solidFill>
                  <a:srgbClr val="000000"/>
                </a:solidFill>
                <a:latin typeface="Arial"/>
                <a:ea typeface="Arial"/>
                <a:cs typeface="Arial"/>
                <a:sym typeface="Arial"/>
              </a:rPr>
              <a:t>CREDITS</a:t>
            </a:r>
            <a:endParaRPr/>
          </a:p>
        </p:txBody>
      </p:sp>
      <p:sp>
        <p:nvSpPr>
          <p:cNvPr id="347" name="Google Shape;347;p25"/>
          <p:cNvSpPr txBox="1"/>
          <p:nvPr/>
        </p:nvSpPr>
        <p:spPr>
          <a:xfrm>
            <a:off x="6110027" y="6282261"/>
            <a:ext cx="6067945" cy="618167"/>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4712" u="none" cap="none" strike="noStrike">
                <a:solidFill>
                  <a:srgbClr val="000000"/>
                </a:solidFill>
                <a:latin typeface="Arial"/>
                <a:ea typeface="Arial"/>
                <a:cs typeface="Arial"/>
                <a:sym typeface="Arial"/>
              </a:rPr>
              <a:t>Pexels, Pixabay</a:t>
            </a:r>
            <a:endParaRPr/>
          </a:p>
        </p:txBody>
      </p:sp>
      <p:pic>
        <p:nvPicPr>
          <p:cNvPr id="348" name="Google Shape;348;p25"/>
          <p:cNvPicPr preferRelativeResize="0"/>
          <p:nvPr/>
        </p:nvPicPr>
        <p:blipFill>
          <a:blip r:embed="rId3">
            <a:alphaModFix/>
          </a:blip>
          <a:stretch>
            <a:fillRect/>
          </a:stretch>
        </p:blipFill>
        <p:spPr>
          <a:xfrm>
            <a:off x="6738150" y="3852720"/>
            <a:ext cx="4811704" cy="1206100"/>
          </a:xfrm>
          <a:prstGeom prst="rect">
            <a:avLst/>
          </a:prstGeom>
          <a:noFill/>
          <a:ln>
            <a:noFill/>
          </a:ln>
        </p:spPr>
      </p:pic>
    </p:spTree>
  </p:cSld>
  <p:clrMapOvr>
    <a:masterClrMapping/>
  </p:clrMapOvr>
  <p:transition spd="slow">
    <p:push/>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92" name="Shape 92"/>
        <p:cNvGrpSpPr/>
        <p:nvPr/>
      </p:nvGrpSpPr>
      <p:grpSpPr>
        <a:xfrm>
          <a:off x="0" y="0"/>
          <a:ext cx="0" cy="0"/>
          <a:chOff x="0" y="0"/>
          <a:chExt cx="0" cy="0"/>
        </a:xfrm>
      </p:grpSpPr>
      <p:pic>
        <p:nvPicPr>
          <p:cNvPr id="93" name="Google Shape;93;p12"/>
          <p:cNvPicPr preferRelativeResize="0"/>
          <p:nvPr/>
        </p:nvPicPr>
        <p:blipFill rotWithShape="1">
          <a:blip r:embed="rId3">
            <a:alphaModFix/>
          </a:blip>
          <a:srcRect b="21259" l="0" r="0" t="0"/>
          <a:stretch/>
        </p:blipFill>
        <p:spPr>
          <a:xfrm>
            <a:off x="-106125" y="890750"/>
            <a:ext cx="18500250" cy="9396250"/>
          </a:xfrm>
          <a:prstGeom prst="rect">
            <a:avLst/>
          </a:prstGeom>
          <a:noFill/>
          <a:ln>
            <a:noFill/>
          </a:ln>
        </p:spPr>
      </p:pic>
      <p:sp>
        <p:nvSpPr>
          <p:cNvPr id="94" name="Google Shape;94;p12"/>
          <p:cNvSpPr txBox="1"/>
          <p:nvPr/>
        </p:nvSpPr>
        <p:spPr>
          <a:xfrm>
            <a:off x="9144000" y="881555"/>
            <a:ext cx="8158800" cy="2770500"/>
          </a:xfrm>
          <a:prstGeom prst="rect">
            <a:avLst/>
          </a:prstGeom>
          <a:noFill/>
          <a:ln>
            <a:noFill/>
          </a:ln>
        </p:spPr>
        <p:txBody>
          <a:bodyPr anchorCtr="0" anchor="t" bIns="0" lIns="0" spcFirstLastPara="1" rIns="0" wrap="square" tIns="0">
            <a:spAutoFit/>
          </a:bodyPr>
          <a:lstStyle/>
          <a:p>
            <a:pPr indent="0" lvl="0" marL="0" marR="0" rtl="0" algn="r">
              <a:lnSpc>
                <a:spcPct val="90000"/>
              </a:lnSpc>
              <a:spcBef>
                <a:spcPts val="0"/>
              </a:spcBef>
              <a:spcAft>
                <a:spcPts val="0"/>
              </a:spcAft>
              <a:buNone/>
            </a:pPr>
            <a:r>
              <a:rPr b="0" i="0" lang="en-US" sz="9999" u="none" cap="none" strike="noStrike">
                <a:solidFill>
                  <a:srgbClr val="00896B"/>
                </a:solidFill>
                <a:latin typeface="Calistoga"/>
                <a:ea typeface="Calistoga"/>
                <a:cs typeface="Calistoga"/>
                <a:sym typeface="Calistoga"/>
              </a:rPr>
              <a:t>Making sense of sentences</a:t>
            </a:r>
            <a:endParaRPr/>
          </a:p>
        </p:txBody>
      </p:sp>
      <p:sp>
        <p:nvSpPr>
          <p:cNvPr id="95" name="Google Shape;95;p12"/>
          <p:cNvSpPr txBox="1"/>
          <p:nvPr/>
        </p:nvSpPr>
        <p:spPr>
          <a:xfrm>
            <a:off x="10082096" y="5409225"/>
            <a:ext cx="7220700" cy="36354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3499" u="none" cap="none" strike="noStrike">
                <a:solidFill>
                  <a:srgbClr val="000000"/>
                </a:solidFill>
                <a:latin typeface="DM Sans"/>
                <a:ea typeface="DM Sans"/>
                <a:cs typeface="DM Sans"/>
                <a:sym typeface="DM Sans"/>
              </a:rPr>
              <a:t>Understanding how a writer organizes language and links information in a paragraph or essay, helps us determine the purpose and key ideas of what we are reading. </a:t>
            </a:r>
            <a:endParaRPr/>
          </a:p>
        </p:txBody>
      </p:sp>
    </p:spTree>
  </p:cSld>
  <p:clrMapOvr>
    <a:masterClrMapping/>
  </p:clrMapOvr>
  <p:transition spd="slow">
    <p:push/>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B1C3"/>
        </a:solidFill>
      </p:bgPr>
    </p:bg>
    <p:spTree>
      <p:nvGrpSpPr>
        <p:cNvPr id="99" name="Shape 99"/>
        <p:cNvGrpSpPr/>
        <p:nvPr/>
      </p:nvGrpSpPr>
      <p:grpSpPr>
        <a:xfrm>
          <a:off x="0" y="0"/>
          <a:ext cx="0" cy="0"/>
          <a:chOff x="0" y="0"/>
          <a:chExt cx="0" cy="0"/>
        </a:xfrm>
      </p:grpSpPr>
      <p:graphicFrame>
        <p:nvGraphicFramePr>
          <p:cNvPr id="100" name="Google Shape;100;p13"/>
          <p:cNvGraphicFramePr/>
          <p:nvPr/>
        </p:nvGraphicFramePr>
        <p:xfrm>
          <a:off x="1028700" y="4750622"/>
          <a:ext cx="3000000" cy="3000000"/>
        </p:xfrm>
        <a:graphic>
          <a:graphicData uri="http://schemas.openxmlformats.org/drawingml/2006/table">
            <a:tbl>
              <a:tblPr>
                <a:noFill/>
                <a:tableStyleId>{FD47C37E-AD18-40EF-A6A7-C7F9722244CB}</a:tableStyleId>
              </a:tblPr>
              <a:tblGrid>
                <a:gridCol w="4057650"/>
                <a:gridCol w="4057650"/>
                <a:gridCol w="4057650"/>
                <a:gridCol w="4057650"/>
              </a:tblGrid>
              <a:tr h="1371600">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ALSO</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EQUALLY</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JUST AS</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TOO</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r>
              <a:tr h="1371600">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LIKE</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LIKEWISE</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JUST LIKE</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STILL</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r>
              <a:tr h="1371600">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BOTH</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SIMILAR TO</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SO</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c>
                  <a:txBody>
                    <a:bodyPr/>
                    <a:lstStyle/>
                    <a:p>
                      <a:pPr indent="0" lvl="0" marL="0" marR="0" rtl="0" algn="ctr">
                        <a:lnSpc>
                          <a:spcPct val="140007"/>
                        </a:lnSpc>
                        <a:spcBef>
                          <a:spcPts val="0"/>
                        </a:spcBef>
                        <a:spcAft>
                          <a:spcPts val="0"/>
                        </a:spcAft>
                        <a:buNone/>
                      </a:pPr>
                      <a:r>
                        <a:rPr b="1" lang="en-US" sz="2797" u="none" cap="none" strike="noStrike">
                          <a:solidFill>
                            <a:srgbClr val="000000"/>
                          </a:solidFill>
                          <a:latin typeface="DM Sans"/>
                          <a:ea typeface="DM Sans"/>
                          <a:cs typeface="DM Sans"/>
                          <a:sym typeface="DM Sans"/>
                        </a:rPr>
                        <a:t>EVEN THOUGH</a:t>
                      </a:r>
                      <a:endParaRPr sz="1100" u="none" cap="none" strike="noStrike"/>
                    </a:p>
                  </a:txBody>
                  <a:tcPr marT="240400" marB="240400" marR="240400" marL="240400" anchor="ctr">
                    <a:lnL cap="flat" cmpd="sng" w="48075">
                      <a:solidFill>
                        <a:srgbClr val="00896B"/>
                      </a:solidFill>
                      <a:prstDash val="solid"/>
                      <a:round/>
                      <a:headEnd len="sm" w="sm" type="none"/>
                      <a:tailEnd len="sm" w="sm" type="none"/>
                    </a:lnL>
                    <a:lnR cap="flat" cmpd="sng" w="48075">
                      <a:solidFill>
                        <a:srgbClr val="00896B"/>
                      </a:solidFill>
                      <a:prstDash val="solid"/>
                      <a:round/>
                      <a:headEnd len="sm" w="sm" type="none"/>
                      <a:tailEnd len="sm" w="sm" type="none"/>
                    </a:lnR>
                    <a:lnT cap="flat" cmpd="sng" w="48075">
                      <a:solidFill>
                        <a:srgbClr val="00896B"/>
                      </a:solidFill>
                      <a:prstDash val="solid"/>
                      <a:round/>
                      <a:headEnd len="sm" w="sm" type="none"/>
                      <a:tailEnd len="sm" w="sm" type="none"/>
                    </a:lnT>
                    <a:lnB cap="flat" cmpd="sng" w="48075">
                      <a:solidFill>
                        <a:srgbClr val="00896B"/>
                      </a:solidFill>
                      <a:prstDash val="solid"/>
                      <a:round/>
                      <a:headEnd len="sm" w="sm" type="none"/>
                      <a:tailEnd len="sm" w="sm" type="none"/>
                    </a:lnB>
                    <a:solidFill>
                      <a:srgbClr val="FFFFFF"/>
                    </a:solidFill>
                  </a:tcPr>
                </a:tc>
              </a:tr>
            </a:tbl>
          </a:graphicData>
        </a:graphic>
      </p:graphicFrame>
      <p:sp>
        <p:nvSpPr>
          <p:cNvPr id="101" name="Google Shape;101;p13"/>
          <p:cNvSpPr/>
          <p:nvPr/>
        </p:nvSpPr>
        <p:spPr>
          <a:xfrm>
            <a:off x="-227983" y="-241106"/>
            <a:ext cx="4294383" cy="4114800"/>
          </a:xfrm>
          <a:custGeom>
            <a:rect b="b" l="l" r="r" t="t"/>
            <a:pathLst>
              <a:path extrusionOk="0" h="4114800" w="4294383">
                <a:moveTo>
                  <a:pt x="0" y="0"/>
                </a:moveTo>
                <a:lnTo>
                  <a:pt x="4294384" y="0"/>
                </a:lnTo>
                <a:lnTo>
                  <a:pt x="4294384" y="4114800"/>
                </a:lnTo>
                <a:lnTo>
                  <a:pt x="0" y="4114800"/>
                </a:lnTo>
                <a:lnTo>
                  <a:pt x="0" y="0"/>
                </a:lnTo>
                <a:close/>
              </a:path>
            </a:pathLst>
          </a:custGeom>
          <a:blipFill rotWithShape="1">
            <a:blip r:embed="rId3">
              <a:alphaModFix/>
            </a:blip>
            <a:stretch>
              <a:fillRect b="0" l="0" r="0" t="0"/>
            </a:stretch>
          </a:blipFill>
          <a:ln>
            <a:noFill/>
          </a:ln>
        </p:spPr>
      </p:sp>
      <p:sp>
        <p:nvSpPr>
          <p:cNvPr id="102" name="Google Shape;102;p13"/>
          <p:cNvSpPr txBox="1"/>
          <p:nvPr/>
        </p:nvSpPr>
        <p:spPr>
          <a:xfrm>
            <a:off x="4779632" y="1459678"/>
            <a:ext cx="8728800" cy="15390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9999" u="none" cap="none" strike="noStrike">
                <a:solidFill>
                  <a:srgbClr val="00896B"/>
                </a:solidFill>
                <a:latin typeface="Calistoga"/>
                <a:ea typeface="Calistoga"/>
                <a:cs typeface="Calistoga"/>
                <a:sym typeface="Calistoga"/>
              </a:rPr>
              <a:t>Comparison</a:t>
            </a:r>
            <a:endParaRPr/>
          </a:p>
        </p:txBody>
      </p:sp>
      <p:sp>
        <p:nvSpPr>
          <p:cNvPr id="103" name="Google Shape;103;p13"/>
          <p:cNvSpPr txBox="1"/>
          <p:nvPr/>
        </p:nvSpPr>
        <p:spPr>
          <a:xfrm>
            <a:off x="1105146" y="3321950"/>
            <a:ext cx="16077708" cy="661371"/>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699" u="none" cap="none" strike="noStrike">
                <a:solidFill>
                  <a:srgbClr val="000000"/>
                </a:solidFill>
                <a:latin typeface="DM Sans"/>
                <a:ea typeface="DM Sans"/>
                <a:cs typeface="DM Sans"/>
                <a:sym typeface="DM Sans"/>
              </a:rPr>
              <a:t>We examine similarities or differences between people, objects, or ideas in order</a:t>
            </a:r>
            <a:endParaRPr/>
          </a:p>
          <a:p>
            <a:pPr indent="0" lvl="0" marL="0" marR="0" rtl="0" algn="ctr">
              <a:lnSpc>
                <a:spcPct val="100000"/>
              </a:lnSpc>
              <a:spcBef>
                <a:spcPts val="0"/>
              </a:spcBef>
              <a:spcAft>
                <a:spcPts val="0"/>
              </a:spcAft>
              <a:buNone/>
            </a:pPr>
            <a:r>
              <a:rPr b="0" i="0" lang="en-US" sz="2699" u="none" cap="none" strike="noStrike">
                <a:solidFill>
                  <a:srgbClr val="000000"/>
                </a:solidFill>
                <a:latin typeface="DM Sans"/>
                <a:ea typeface="DM Sans"/>
                <a:cs typeface="DM Sans"/>
                <a:sym typeface="DM Sans"/>
              </a:rPr>
              <a:t>to arrive at a judgment or conclusion. Some words used for this method are: </a:t>
            </a:r>
            <a:endParaRPr/>
          </a:p>
        </p:txBody>
      </p:sp>
      <p:sp>
        <p:nvSpPr>
          <p:cNvPr id="104" name="Google Shape;104;p13"/>
          <p:cNvSpPr/>
          <p:nvPr/>
        </p:nvSpPr>
        <p:spPr>
          <a:xfrm flipH="1">
            <a:off x="14222743" y="-241106"/>
            <a:ext cx="4294383" cy="4114800"/>
          </a:xfrm>
          <a:custGeom>
            <a:rect b="b" l="l" r="r" t="t"/>
            <a:pathLst>
              <a:path extrusionOk="0" h="4114800" w="4294383">
                <a:moveTo>
                  <a:pt x="4294383" y="0"/>
                </a:moveTo>
                <a:lnTo>
                  <a:pt x="0" y="0"/>
                </a:lnTo>
                <a:lnTo>
                  <a:pt x="0" y="4114800"/>
                </a:lnTo>
                <a:lnTo>
                  <a:pt x="4294383" y="4114800"/>
                </a:lnTo>
                <a:lnTo>
                  <a:pt x="4294383" y="0"/>
                </a:lnTo>
                <a:close/>
              </a:path>
            </a:pathLst>
          </a:custGeom>
          <a:blipFill rotWithShape="1">
            <a:blip r:embed="rId3">
              <a:alphaModFix/>
            </a:blip>
            <a:stretch>
              <a:fillRect b="0" l="0" r="0" t="0"/>
            </a:stretch>
          </a:blipFill>
          <a:ln>
            <a:noFill/>
          </a:ln>
        </p:spPr>
      </p:sp>
    </p:spTree>
  </p:cSld>
  <p:clrMapOvr>
    <a:masterClrMapping/>
  </p:clrMapOvr>
  <p:transition spd="slow">
    <p:push/>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108" name="Shape 108"/>
        <p:cNvGrpSpPr/>
        <p:nvPr/>
      </p:nvGrpSpPr>
      <p:grpSpPr>
        <a:xfrm>
          <a:off x="0" y="0"/>
          <a:ext cx="0" cy="0"/>
          <a:chOff x="0" y="0"/>
          <a:chExt cx="0" cy="0"/>
        </a:xfrm>
      </p:grpSpPr>
      <p:sp>
        <p:nvSpPr>
          <p:cNvPr id="109" name="Google Shape;109;p14"/>
          <p:cNvSpPr txBox="1"/>
          <p:nvPr/>
        </p:nvSpPr>
        <p:spPr>
          <a:xfrm>
            <a:off x="4757757" y="1189043"/>
            <a:ext cx="8728800" cy="15390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9999" u="none" cap="none" strike="noStrike">
                <a:solidFill>
                  <a:srgbClr val="00896B"/>
                </a:solidFill>
                <a:latin typeface="Calistoga"/>
                <a:ea typeface="Calistoga"/>
                <a:cs typeface="Calistoga"/>
                <a:sym typeface="Calistoga"/>
              </a:rPr>
              <a:t>Lesson Outline</a:t>
            </a:r>
            <a:endParaRPr/>
          </a:p>
        </p:txBody>
      </p:sp>
      <p:sp>
        <p:nvSpPr>
          <p:cNvPr id="110" name="Google Shape;110;p14"/>
          <p:cNvSpPr txBox="1"/>
          <p:nvPr/>
        </p:nvSpPr>
        <p:spPr>
          <a:xfrm>
            <a:off x="5327631" y="3305268"/>
            <a:ext cx="7589100" cy="769500"/>
          </a:xfrm>
          <a:prstGeom prst="rect">
            <a:avLst/>
          </a:prstGeom>
          <a:noFill/>
          <a:ln>
            <a:noFill/>
          </a:ln>
        </p:spPr>
        <p:txBody>
          <a:bodyPr anchorCtr="0" anchor="t" bIns="0" lIns="0" spcFirstLastPara="1" rIns="0" wrap="square" tIns="0">
            <a:spAutoFit/>
          </a:bodyPr>
          <a:lstStyle/>
          <a:p>
            <a:pPr indent="0" lvl="0" marL="0" marR="0" rtl="0" algn="ctr">
              <a:lnSpc>
                <a:spcPct val="150000"/>
              </a:lnSpc>
              <a:spcBef>
                <a:spcPts val="0"/>
              </a:spcBef>
              <a:spcAft>
                <a:spcPts val="0"/>
              </a:spcAft>
              <a:buNone/>
            </a:pPr>
            <a:r>
              <a:rPr b="0" i="0" lang="en-US" sz="5000" u="none" cap="none" strike="noStrike">
                <a:solidFill>
                  <a:srgbClr val="000000"/>
                </a:solidFill>
                <a:latin typeface="DM Sans"/>
                <a:ea typeface="DM Sans"/>
                <a:cs typeface="DM Sans"/>
                <a:sym typeface="DM Sans"/>
              </a:rPr>
              <a:t>Comparison</a:t>
            </a:r>
            <a:endParaRPr/>
          </a:p>
        </p:txBody>
      </p:sp>
      <p:sp>
        <p:nvSpPr>
          <p:cNvPr id="111" name="Google Shape;111;p14"/>
          <p:cNvSpPr txBox="1"/>
          <p:nvPr/>
        </p:nvSpPr>
        <p:spPr>
          <a:xfrm>
            <a:off x="5327631" y="4705444"/>
            <a:ext cx="7589100" cy="769500"/>
          </a:xfrm>
          <a:prstGeom prst="rect">
            <a:avLst/>
          </a:prstGeom>
          <a:noFill/>
          <a:ln>
            <a:noFill/>
          </a:ln>
        </p:spPr>
        <p:txBody>
          <a:bodyPr anchorCtr="0" anchor="t" bIns="0" lIns="0" spcFirstLastPara="1" rIns="0" wrap="square" tIns="0">
            <a:spAutoFit/>
          </a:bodyPr>
          <a:lstStyle/>
          <a:p>
            <a:pPr indent="0" lvl="0" marL="0" marR="0" rtl="0" algn="ctr">
              <a:lnSpc>
                <a:spcPct val="150000"/>
              </a:lnSpc>
              <a:spcBef>
                <a:spcPts val="0"/>
              </a:spcBef>
              <a:spcAft>
                <a:spcPts val="0"/>
              </a:spcAft>
              <a:buNone/>
            </a:pPr>
            <a:r>
              <a:rPr b="0" i="0" lang="en-US" sz="5000" u="none" cap="none" strike="noStrike">
                <a:solidFill>
                  <a:srgbClr val="000000"/>
                </a:solidFill>
                <a:latin typeface="DM Sans"/>
                <a:ea typeface="DM Sans"/>
                <a:cs typeface="DM Sans"/>
                <a:sym typeface="DM Sans"/>
              </a:rPr>
              <a:t>Analogy</a:t>
            </a:r>
            <a:endParaRPr/>
          </a:p>
        </p:txBody>
      </p:sp>
      <p:sp>
        <p:nvSpPr>
          <p:cNvPr id="112" name="Google Shape;112;p14"/>
          <p:cNvSpPr txBox="1"/>
          <p:nvPr/>
        </p:nvSpPr>
        <p:spPr>
          <a:xfrm>
            <a:off x="5327631" y="6105619"/>
            <a:ext cx="7589100" cy="769500"/>
          </a:xfrm>
          <a:prstGeom prst="rect">
            <a:avLst/>
          </a:prstGeom>
          <a:noFill/>
          <a:ln>
            <a:noFill/>
          </a:ln>
        </p:spPr>
        <p:txBody>
          <a:bodyPr anchorCtr="0" anchor="t" bIns="0" lIns="0" spcFirstLastPara="1" rIns="0" wrap="square" tIns="0">
            <a:spAutoFit/>
          </a:bodyPr>
          <a:lstStyle/>
          <a:p>
            <a:pPr indent="0" lvl="0" marL="0" marR="0" rtl="0" algn="ctr">
              <a:lnSpc>
                <a:spcPct val="150000"/>
              </a:lnSpc>
              <a:spcBef>
                <a:spcPts val="0"/>
              </a:spcBef>
              <a:spcAft>
                <a:spcPts val="0"/>
              </a:spcAft>
              <a:buNone/>
            </a:pPr>
            <a:r>
              <a:rPr b="0" i="0" lang="en-US" sz="5000" u="none" cap="none" strike="noStrike">
                <a:solidFill>
                  <a:srgbClr val="000000"/>
                </a:solidFill>
                <a:latin typeface="DM Sans"/>
                <a:ea typeface="DM Sans"/>
                <a:cs typeface="DM Sans"/>
                <a:sym typeface="DM Sans"/>
              </a:rPr>
              <a:t>Categories</a:t>
            </a:r>
            <a:endParaRPr/>
          </a:p>
        </p:txBody>
      </p:sp>
      <p:sp>
        <p:nvSpPr>
          <p:cNvPr id="113" name="Google Shape;113;p14"/>
          <p:cNvSpPr txBox="1"/>
          <p:nvPr/>
        </p:nvSpPr>
        <p:spPr>
          <a:xfrm>
            <a:off x="3853701" y="7558674"/>
            <a:ext cx="10536900" cy="15393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5000" u="none" cap="none" strike="noStrike">
                <a:solidFill>
                  <a:srgbClr val="000000"/>
                </a:solidFill>
                <a:latin typeface="DM Sans"/>
                <a:ea typeface="DM Sans"/>
                <a:cs typeface="DM Sans"/>
                <a:sym typeface="DM Sans"/>
              </a:rPr>
              <a:t>Reading and Writing</a:t>
            </a:r>
            <a:endParaRPr/>
          </a:p>
          <a:p>
            <a:pPr indent="0" lvl="0" marL="0" marR="0" rtl="0" algn="ctr">
              <a:lnSpc>
                <a:spcPct val="100000"/>
              </a:lnSpc>
              <a:spcBef>
                <a:spcPts val="0"/>
              </a:spcBef>
              <a:spcAft>
                <a:spcPts val="0"/>
              </a:spcAft>
              <a:buNone/>
            </a:pPr>
            <a:r>
              <a:rPr b="0" i="0" lang="en-US" sz="5000" u="none" cap="none" strike="noStrike">
                <a:solidFill>
                  <a:srgbClr val="000000"/>
                </a:solidFill>
                <a:latin typeface="DM Sans"/>
                <a:ea typeface="DM Sans"/>
                <a:cs typeface="DM Sans"/>
                <a:sym typeface="DM Sans"/>
              </a:rPr>
              <a:t>Connection</a:t>
            </a:r>
            <a:endParaRPr/>
          </a:p>
        </p:txBody>
      </p:sp>
      <p:sp>
        <p:nvSpPr>
          <p:cNvPr id="114" name="Google Shape;114;p14"/>
          <p:cNvSpPr/>
          <p:nvPr/>
        </p:nvSpPr>
        <p:spPr>
          <a:xfrm>
            <a:off x="-1528057" y="514350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3">
              <a:alphaModFix/>
            </a:blip>
            <a:stretch>
              <a:fillRect b="0" l="0" r="0" t="0"/>
            </a:stretch>
          </a:blipFill>
          <a:ln>
            <a:noFill/>
          </a:ln>
        </p:spPr>
      </p:sp>
      <p:sp>
        <p:nvSpPr>
          <p:cNvPr id="115" name="Google Shape;115;p14"/>
          <p:cNvSpPr/>
          <p:nvPr/>
        </p:nvSpPr>
        <p:spPr>
          <a:xfrm>
            <a:off x="-1484357" y="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4">
              <a:alphaModFix/>
            </a:blip>
            <a:stretch>
              <a:fillRect b="0" l="0" r="0" t="0"/>
            </a:stretch>
          </a:blipFill>
          <a:ln>
            <a:noFill/>
          </a:ln>
        </p:spPr>
      </p:sp>
      <p:sp>
        <p:nvSpPr>
          <p:cNvPr id="116" name="Google Shape;116;p14"/>
          <p:cNvSpPr/>
          <p:nvPr/>
        </p:nvSpPr>
        <p:spPr>
          <a:xfrm>
            <a:off x="14628857" y="514350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4">
              <a:alphaModFix/>
            </a:blip>
            <a:stretch>
              <a:fillRect b="0" l="0" r="0" t="0"/>
            </a:stretch>
          </a:blipFill>
          <a:ln>
            <a:noFill/>
          </a:ln>
        </p:spPr>
      </p:sp>
      <p:sp>
        <p:nvSpPr>
          <p:cNvPr id="117" name="Google Shape;117;p14"/>
          <p:cNvSpPr/>
          <p:nvPr/>
        </p:nvSpPr>
        <p:spPr>
          <a:xfrm>
            <a:off x="14672557" y="0"/>
            <a:ext cx="5143500" cy="5143500"/>
          </a:xfrm>
          <a:custGeom>
            <a:rect b="b" l="l" r="r" t="t"/>
            <a:pathLst>
              <a:path extrusionOk="0" h="5143500" w="5143500">
                <a:moveTo>
                  <a:pt x="0" y="0"/>
                </a:moveTo>
                <a:lnTo>
                  <a:pt x="5143500" y="0"/>
                </a:lnTo>
                <a:lnTo>
                  <a:pt x="5143500" y="5143500"/>
                </a:lnTo>
                <a:lnTo>
                  <a:pt x="0" y="5143500"/>
                </a:lnTo>
                <a:lnTo>
                  <a:pt x="0" y="0"/>
                </a:lnTo>
                <a:close/>
              </a:path>
            </a:pathLst>
          </a:custGeom>
          <a:blipFill rotWithShape="1">
            <a:blip r:embed="rId3">
              <a:alphaModFix/>
            </a:blip>
            <a:stretch>
              <a:fillRect b="0" l="0" r="0" t="0"/>
            </a:stretch>
          </a:blipFill>
          <a:ln>
            <a:noFill/>
          </a:ln>
        </p:spPr>
      </p:sp>
    </p:spTree>
  </p:cSld>
  <p:clrMapOvr>
    <a:masterClrMapping/>
  </p:clrMapOvr>
  <p:transition spd="slow">
    <p:push/>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121" name="Shape 121"/>
        <p:cNvGrpSpPr/>
        <p:nvPr/>
      </p:nvGrpSpPr>
      <p:grpSpPr>
        <a:xfrm>
          <a:off x="0" y="0"/>
          <a:ext cx="0" cy="0"/>
          <a:chOff x="0" y="0"/>
          <a:chExt cx="0" cy="0"/>
        </a:xfrm>
      </p:grpSpPr>
      <p:grpSp>
        <p:nvGrpSpPr>
          <p:cNvPr id="122" name="Google Shape;122;p15"/>
          <p:cNvGrpSpPr/>
          <p:nvPr/>
        </p:nvGrpSpPr>
        <p:grpSpPr>
          <a:xfrm>
            <a:off x="1028700" y="3239252"/>
            <a:ext cx="10184648" cy="5169448"/>
            <a:chOff x="0" y="0"/>
            <a:chExt cx="1202135" cy="610171"/>
          </a:xfrm>
        </p:grpSpPr>
        <p:sp>
          <p:nvSpPr>
            <p:cNvPr id="123" name="Google Shape;123;p15"/>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000000">
                <a:alpha val="0"/>
              </a:srgbClr>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5"/>
            <p:cNvSpPr txBox="1"/>
            <p:nvPr/>
          </p:nvSpPr>
          <p:spPr>
            <a:xfrm>
              <a:off x="112700" y="95304"/>
              <a:ext cx="976735" cy="457664"/>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5" name="Google Shape;125;p15"/>
          <p:cNvGrpSpPr/>
          <p:nvPr/>
        </p:nvGrpSpPr>
        <p:grpSpPr>
          <a:xfrm>
            <a:off x="7074652" y="3239252"/>
            <a:ext cx="10184648" cy="5169448"/>
            <a:chOff x="0" y="0"/>
            <a:chExt cx="1202135" cy="610171"/>
          </a:xfrm>
        </p:grpSpPr>
        <p:sp>
          <p:nvSpPr>
            <p:cNvPr id="126" name="Google Shape;126;p15"/>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000000">
                <a:alpha val="0"/>
              </a:srgbClr>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5"/>
            <p:cNvSpPr txBox="1"/>
            <p:nvPr/>
          </p:nvSpPr>
          <p:spPr>
            <a:xfrm>
              <a:off x="112700" y="95304"/>
              <a:ext cx="976735" cy="457664"/>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28" name="Google Shape;128;p15"/>
          <p:cNvGrpSpPr/>
          <p:nvPr/>
        </p:nvGrpSpPr>
        <p:grpSpPr>
          <a:xfrm>
            <a:off x="4355820" y="2858691"/>
            <a:ext cx="3086100" cy="989350"/>
            <a:chOff x="0" y="0"/>
            <a:chExt cx="812800" cy="260570"/>
          </a:xfrm>
        </p:grpSpPr>
        <p:sp>
          <p:nvSpPr>
            <p:cNvPr id="129" name="Google Shape;129;p15"/>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FFB1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5"/>
            <p:cNvSpPr txBox="1"/>
            <p:nvPr/>
          </p:nvSpPr>
          <p:spPr>
            <a:xfrm>
              <a:off x="0" y="38100"/>
              <a:ext cx="812800" cy="22247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31" name="Google Shape;131;p15"/>
          <p:cNvSpPr txBox="1"/>
          <p:nvPr/>
        </p:nvSpPr>
        <p:spPr>
          <a:xfrm>
            <a:off x="1028700" y="412750"/>
            <a:ext cx="16230600" cy="1231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8000" u="none" cap="none" strike="noStrike">
                <a:solidFill>
                  <a:srgbClr val="00896B"/>
                </a:solidFill>
                <a:latin typeface="Calistoga"/>
                <a:ea typeface="Calistoga"/>
                <a:cs typeface="Calistoga"/>
                <a:sym typeface="Calistoga"/>
              </a:rPr>
              <a:t>Comparing with a Venn Diagram</a:t>
            </a:r>
            <a:endParaRPr/>
          </a:p>
        </p:txBody>
      </p:sp>
      <p:sp>
        <p:nvSpPr>
          <p:cNvPr id="132" name="Google Shape;132;p15"/>
          <p:cNvSpPr txBox="1"/>
          <p:nvPr/>
        </p:nvSpPr>
        <p:spPr>
          <a:xfrm>
            <a:off x="1028700" y="1804592"/>
            <a:ext cx="16230600" cy="8310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699" u="none" cap="none" strike="noStrike">
                <a:solidFill>
                  <a:srgbClr val="000000"/>
                </a:solidFill>
                <a:latin typeface="DM Sans"/>
                <a:ea typeface="DM Sans"/>
                <a:cs typeface="DM Sans"/>
                <a:sym typeface="DM Sans"/>
              </a:rPr>
              <a:t>Below are details found in the paragraph. Are they part of similarities or differences between the two dogs? The Venn Diagram is one way to clearly show the relationship between these details.</a:t>
            </a:r>
            <a:endParaRPr/>
          </a:p>
        </p:txBody>
      </p:sp>
      <p:sp>
        <p:nvSpPr>
          <p:cNvPr id="133" name="Google Shape;133;p15"/>
          <p:cNvSpPr txBox="1"/>
          <p:nvPr/>
        </p:nvSpPr>
        <p:spPr>
          <a:xfrm>
            <a:off x="830929" y="8984887"/>
            <a:ext cx="1800300" cy="517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black</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fur</a:t>
            </a:r>
            <a:endParaRPr/>
          </a:p>
        </p:txBody>
      </p:sp>
      <p:sp>
        <p:nvSpPr>
          <p:cNvPr id="134" name="Google Shape;134;p15"/>
          <p:cNvSpPr txBox="1"/>
          <p:nvPr/>
        </p:nvSpPr>
        <p:spPr>
          <a:xfrm>
            <a:off x="2912631" y="9007838"/>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goes on</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walks</a:t>
            </a:r>
            <a:endParaRPr/>
          </a:p>
        </p:txBody>
      </p:sp>
      <p:sp>
        <p:nvSpPr>
          <p:cNvPr id="135" name="Google Shape;135;p15"/>
          <p:cNvSpPr txBox="1"/>
          <p:nvPr/>
        </p:nvSpPr>
        <p:spPr>
          <a:xfrm>
            <a:off x="4998707" y="8884013"/>
            <a:ext cx="1800326" cy="765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likes being around my dad</a:t>
            </a:r>
            <a:endParaRPr/>
          </a:p>
        </p:txBody>
      </p:sp>
      <p:sp>
        <p:nvSpPr>
          <p:cNvPr id="136" name="Google Shape;136;p15"/>
          <p:cNvSpPr txBox="1"/>
          <p:nvPr/>
        </p:nvSpPr>
        <p:spPr>
          <a:xfrm>
            <a:off x="7084783" y="8934087"/>
            <a:ext cx="2027983" cy="765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sleeps by the door every afternoon</a:t>
            </a:r>
            <a:endParaRPr/>
          </a:p>
        </p:txBody>
      </p:sp>
      <p:sp>
        <p:nvSpPr>
          <p:cNvPr id="137" name="Google Shape;137;p15"/>
          <p:cNvSpPr txBox="1"/>
          <p:nvPr/>
        </p:nvSpPr>
        <p:spPr>
          <a:xfrm>
            <a:off x="9398516" y="9057912"/>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eats</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slowly</a:t>
            </a:r>
            <a:endParaRPr/>
          </a:p>
        </p:txBody>
      </p:sp>
      <p:sp>
        <p:nvSpPr>
          <p:cNvPr id="138" name="Google Shape;138;p15"/>
          <p:cNvSpPr txBox="1"/>
          <p:nvPr/>
        </p:nvSpPr>
        <p:spPr>
          <a:xfrm>
            <a:off x="11484592" y="9057912"/>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eats</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quickly</a:t>
            </a:r>
            <a:endParaRPr/>
          </a:p>
        </p:txBody>
      </p:sp>
      <p:sp>
        <p:nvSpPr>
          <p:cNvPr id="139" name="Google Shape;139;p15"/>
          <p:cNvSpPr txBox="1"/>
          <p:nvPr/>
        </p:nvSpPr>
        <p:spPr>
          <a:xfrm>
            <a:off x="13570669" y="9057912"/>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white as</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snow</a:t>
            </a:r>
            <a:endParaRPr/>
          </a:p>
        </p:txBody>
      </p:sp>
      <p:sp>
        <p:nvSpPr>
          <p:cNvPr id="140" name="Google Shape;140;p15"/>
          <p:cNvSpPr txBox="1"/>
          <p:nvPr/>
        </p:nvSpPr>
        <p:spPr>
          <a:xfrm>
            <a:off x="15656745" y="8934087"/>
            <a:ext cx="1800326" cy="765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likes being around my mom</a:t>
            </a:r>
            <a:endParaRPr/>
          </a:p>
        </p:txBody>
      </p:sp>
      <p:grpSp>
        <p:nvGrpSpPr>
          <p:cNvPr id="141" name="Google Shape;141;p15"/>
          <p:cNvGrpSpPr/>
          <p:nvPr/>
        </p:nvGrpSpPr>
        <p:grpSpPr>
          <a:xfrm>
            <a:off x="10841705" y="2858691"/>
            <a:ext cx="3086100" cy="989350"/>
            <a:chOff x="0" y="0"/>
            <a:chExt cx="812800" cy="260570"/>
          </a:xfrm>
        </p:grpSpPr>
        <p:sp>
          <p:nvSpPr>
            <p:cNvPr id="142" name="Google Shape;142;p15"/>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FFB1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5"/>
            <p:cNvSpPr txBox="1"/>
            <p:nvPr/>
          </p:nvSpPr>
          <p:spPr>
            <a:xfrm>
              <a:off x="0" y="38100"/>
              <a:ext cx="812800" cy="22247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44" name="Google Shape;144;p15"/>
          <p:cNvSpPr txBox="1"/>
          <p:nvPr/>
        </p:nvSpPr>
        <p:spPr>
          <a:xfrm>
            <a:off x="4998707" y="2908866"/>
            <a:ext cx="1800300" cy="769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000000"/>
                </a:solidFill>
                <a:latin typeface="DM Sans"/>
                <a:ea typeface="DM Sans"/>
                <a:cs typeface="DM Sans"/>
                <a:sym typeface="DM Sans"/>
              </a:rPr>
              <a:t>A</a:t>
            </a:r>
            <a:endParaRPr/>
          </a:p>
        </p:txBody>
      </p:sp>
      <p:sp>
        <p:nvSpPr>
          <p:cNvPr id="145" name="Google Shape;145;p15"/>
          <p:cNvSpPr txBox="1"/>
          <p:nvPr/>
        </p:nvSpPr>
        <p:spPr>
          <a:xfrm>
            <a:off x="11484592" y="2908866"/>
            <a:ext cx="1800300" cy="769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000000"/>
                </a:solidFill>
                <a:latin typeface="DM Sans"/>
                <a:ea typeface="DM Sans"/>
                <a:cs typeface="DM Sans"/>
                <a:sym typeface="DM Sans"/>
              </a:rPr>
              <a:t>B</a:t>
            </a:r>
            <a:endParaRPr/>
          </a:p>
        </p:txBody>
      </p:sp>
      <p:sp>
        <p:nvSpPr>
          <p:cNvPr id="146" name="Google Shape;146;p15"/>
          <p:cNvSpPr txBox="1"/>
          <p:nvPr/>
        </p:nvSpPr>
        <p:spPr>
          <a:xfrm>
            <a:off x="8243837" y="5577281"/>
            <a:ext cx="1800326" cy="2698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dogs</a:t>
            </a:r>
            <a:endParaRPr/>
          </a:p>
        </p:txBody>
      </p:sp>
    </p:spTree>
  </p:cSld>
  <p:clrMapOvr>
    <a:masterClrMapping/>
  </p:clrMapOvr>
  <p:transition spd="slow">
    <p:push/>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B1C3"/>
        </a:solidFill>
      </p:bgPr>
    </p:bg>
    <p:spTree>
      <p:nvGrpSpPr>
        <p:cNvPr id="150" name="Shape 150"/>
        <p:cNvGrpSpPr/>
        <p:nvPr/>
      </p:nvGrpSpPr>
      <p:grpSpPr>
        <a:xfrm>
          <a:off x="0" y="0"/>
          <a:ext cx="0" cy="0"/>
          <a:chOff x="0" y="0"/>
          <a:chExt cx="0" cy="0"/>
        </a:xfrm>
      </p:grpSpPr>
      <p:grpSp>
        <p:nvGrpSpPr>
          <p:cNvPr id="151" name="Google Shape;151;p16"/>
          <p:cNvGrpSpPr/>
          <p:nvPr/>
        </p:nvGrpSpPr>
        <p:grpSpPr>
          <a:xfrm>
            <a:off x="1028700" y="3239252"/>
            <a:ext cx="10184648" cy="5169448"/>
            <a:chOff x="0" y="0"/>
            <a:chExt cx="1202135" cy="610171"/>
          </a:xfrm>
        </p:grpSpPr>
        <p:sp>
          <p:nvSpPr>
            <p:cNvPr id="152" name="Google Shape;152;p16"/>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FFFFFF"/>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6"/>
            <p:cNvSpPr txBox="1"/>
            <p:nvPr/>
          </p:nvSpPr>
          <p:spPr>
            <a:xfrm>
              <a:off x="112700" y="95304"/>
              <a:ext cx="976735" cy="457664"/>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4" name="Google Shape;154;p16"/>
          <p:cNvGrpSpPr/>
          <p:nvPr/>
        </p:nvGrpSpPr>
        <p:grpSpPr>
          <a:xfrm>
            <a:off x="7074652" y="3239252"/>
            <a:ext cx="10184648" cy="5169448"/>
            <a:chOff x="0" y="0"/>
            <a:chExt cx="1202135" cy="610171"/>
          </a:xfrm>
        </p:grpSpPr>
        <p:sp>
          <p:nvSpPr>
            <p:cNvPr id="155" name="Google Shape;155;p16"/>
            <p:cNvSpPr/>
            <p:nvPr/>
          </p:nvSpPr>
          <p:spPr>
            <a:xfrm>
              <a:off x="0" y="0"/>
              <a:ext cx="1202135" cy="610171"/>
            </a:xfrm>
            <a:custGeom>
              <a:rect b="b" l="l" r="r" t="t"/>
              <a:pathLst>
                <a:path extrusionOk="0" h="610171" w="1202135">
                  <a:moveTo>
                    <a:pt x="601068" y="0"/>
                  </a:moveTo>
                  <a:cubicBezTo>
                    <a:pt x="269107" y="0"/>
                    <a:pt x="0" y="136591"/>
                    <a:pt x="0" y="305085"/>
                  </a:cubicBezTo>
                  <a:cubicBezTo>
                    <a:pt x="0" y="473579"/>
                    <a:pt x="269107" y="610171"/>
                    <a:pt x="601068" y="610171"/>
                  </a:cubicBezTo>
                  <a:cubicBezTo>
                    <a:pt x="933028" y="610171"/>
                    <a:pt x="1202135" y="473579"/>
                    <a:pt x="1202135" y="305085"/>
                  </a:cubicBezTo>
                  <a:cubicBezTo>
                    <a:pt x="1202135" y="136591"/>
                    <a:pt x="933028" y="0"/>
                    <a:pt x="601068" y="0"/>
                  </a:cubicBezTo>
                  <a:close/>
                </a:path>
              </a:pathLst>
            </a:custGeom>
            <a:solidFill>
              <a:srgbClr val="FFFFFF"/>
            </a:solidFill>
            <a:ln cap="sq" cmpd="sng" w="76200">
              <a:solidFill>
                <a:srgbClr val="00896B"/>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6"/>
            <p:cNvSpPr txBox="1"/>
            <p:nvPr/>
          </p:nvSpPr>
          <p:spPr>
            <a:xfrm>
              <a:off x="112700" y="95304"/>
              <a:ext cx="976735" cy="457664"/>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57" name="Google Shape;157;p16"/>
          <p:cNvGrpSpPr/>
          <p:nvPr/>
        </p:nvGrpSpPr>
        <p:grpSpPr>
          <a:xfrm>
            <a:off x="4355820" y="2858691"/>
            <a:ext cx="3086100" cy="989350"/>
            <a:chOff x="0" y="0"/>
            <a:chExt cx="812800" cy="260570"/>
          </a:xfrm>
        </p:grpSpPr>
        <p:sp>
          <p:nvSpPr>
            <p:cNvPr id="158" name="Google Shape;158;p16"/>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0089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6"/>
            <p:cNvSpPr txBox="1"/>
            <p:nvPr/>
          </p:nvSpPr>
          <p:spPr>
            <a:xfrm>
              <a:off x="0" y="38100"/>
              <a:ext cx="812800" cy="22247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60" name="Google Shape;160;p16"/>
          <p:cNvSpPr txBox="1"/>
          <p:nvPr/>
        </p:nvSpPr>
        <p:spPr>
          <a:xfrm>
            <a:off x="1028700" y="1102916"/>
            <a:ext cx="16230600" cy="1069976"/>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8000" u="none" cap="none" strike="noStrike">
                <a:solidFill>
                  <a:srgbClr val="00896B"/>
                </a:solidFill>
                <a:latin typeface="Calistoga"/>
                <a:ea typeface="Calistoga"/>
                <a:cs typeface="Calistoga"/>
                <a:sym typeface="Calistoga"/>
              </a:rPr>
              <a:t>Comparing with a Venn Diagram</a:t>
            </a:r>
            <a:endParaRPr/>
          </a:p>
        </p:txBody>
      </p:sp>
      <p:sp>
        <p:nvSpPr>
          <p:cNvPr id="161" name="Google Shape;161;p16"/>
          <p:cNvSpPr txBox="1"/>
          <p:nvPr/>
        </p:nvSpPr>
        <p:spPr>
          <a:xfrm>
            <a:off x="1028700" y="9094500"/>
            <a:ext cx="16230600" cy="39052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999" u="none" cap="none" strike="noStrike">
                <a:solidFill>
                  <a:srgbClr val="000000"/>
                </a:solidFill>
                <a:latin typeface="DM Sans"/>
                <a:ea typeface="DM Sans"/>
                <a:cs typeface="DM Sans"/>
                <a:sym typeface="DM Sans"/>
              </a:rPr>
              <a:t>These descriptions are near the comparison words we noted earlier.</a:t>
            </a:r>
            <a:endParaRPr/>
          </a:p>
        </p:txBody>
      </p:sp>
      <p:sp>
        <p:nvSpPr>
          <p:cNvPr id="162" name="Google Shape;162;p16"/>
          <p:cNvSpPr txBox="1"/>
          <p:nvPr/>
        </p:nvSpPr>
        <p:spPr>
          <a:xfrm>
            <a:off x="8243837" y="4473647"/>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goes on</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walks</a:t>
            </a:r>
            <a:endParaRPr/>
          </a:p>
        </p:txBody>
      </p:sp>
      <p:sp>
        <p:nvSpPr>
          <p:cNvPr id="163" name="Google Shape;163;p16"/>
          <p:cNvSpPr txBox="1"/>
          <p:nvPr/>
        </p:nvSpPr>
        <p:spPr>
          <a:xfrm>
            <a:off x="2912631" y="6561552"/>
            <a:ext cx="1800326" cy="765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likes being around my dad</a:t>
            </a:r>
            <a:endParaRPr/>
          </a:p>
        </p:txBody>
      </p:sp>
      <p:sp>
        <p:nvSpPr>
          <p:cNvPr id="164" name="Google Shape;164;p16"/>
          <p:cNvSpPr txBox="1"/>
          <p:nvPr/>
        </p:nvSpPr>
        <p:spPr>
          <a:xfrm>
            <a:off x="9196809" y="6437706"/>
            <a:ext cx="20280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sleeps by the door every afternoon</a:t>
            </a:r>
            <a:endParaRPr/>
          </a:p>
        </p:txBody>
      </p:sp>
      <p:sp>
        <p:nvSpPr>
          <p:cNvPr id="165" name="Google Shape;165;p16"/>
          <p:cNvSpPr txBox="1"/>
          <p:nvPr/>
        </p:nvSpPr>
        <p:spPr>
          <a:xfrm>
            <a:off x="14479057" y="5482052"/>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eats</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slowly</a:t>
            </a:r>
            <a:endParaRPr/>
          </a:p>
        </p:txBody>
      </p:sp>
      <p:sp>
        <p:nvSpPr>
          <p:cNvPr id="166" name="Google Shape;166;p16"/>
          <p:cNvSpPr txBox="1"/>
          <p:nvPr/>
        </p:nvSpPr>
        <p:spPr>
          <a:xfrm>
            <a:off x="3397787" y="4406284"/>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eats</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quickly</a:t>
            </a:r>
            <a:endParaRPr/>
          </a:p>
        </p:txBody>
      </p:sp>
      <p:sp>
        <p:nvSpPr>
          <p:cNvPr id="167" name="Google Shape;167;p16"/>
          <p:cNvSpPr txBox="1"/>
          <p:nvPr/>
        </p:nvSpPr>
        <p:spPr>
          <a:xfrm>
            <a:off x="13027642" y="4406284"/>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white as</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snow</a:t>
            </a:r>
            <a:endParaRPr/>
          </a:p>
        </p:txBody>
      </p:sp>
      <p:sp>
        <p:nvSpPr>
          <p:cNvPr id="168" name="Google Shape;168;p16"/>
          <p:cNvSpPr txBox="1"/>
          <p:nvPr/>
        </p:nvSpPr>
        <p:spPr>
          <a:xfrm>
            <a:off x="12127479" y="6828809"/>
            <a:ext cx="1800326" cy="7651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likes being around my mom</a:t>
            </a:r>
            <a:endParaRPr/>
          </a:p>
        </p:txBody>
      </p:sp>
      <p:grpSp>
        <p:nvGrpSpPr>
          <p:cNvPr id="169" name="Google Shape;169;p16"/>
          <p:cNvGrpSpPr/>
          <p:nvPr/>
        </p:nvGrpSpPr>
        <p:grpSpPr>
          <a:xfrm>
            <a:off x="10841705" y="2858691"/>
            <a:ext cx="3086100" cy="989350"/>
            <a:chOff x="0" y="0"/>
            <a:chExt cx="812800" cy="260570"/>
          </a:xfrm>
        </p:grpSpPr>
        <p:sp>
          <p:nvSpPr>
            <p:cNvPr id="170" name="Google Shape;170;p16"/>
            <p:cNvSpPr/>
            <p:nvPr/>
          </p:nvSpPr>
          <p:spPr>
            <a:xfrm>
              <a:off x="0" y="0"/>
              <a:ext cx="812800" cy="260570"/>
            </a:xfrm>
            <a:custGeom>
              <a:rect b="b" l="l" r="r" t="t"/>
              <a:pathLst>
                <a:path extrusionOk="0" h="260570" w="812800">
                  <a:moveTo>
                    <a:pt x="130285" y="0"/>
                  </a:moveTo>
                  <a:lnTo>
                    <a:pt x="682515" y="0"/>
                  </a:lnTo>
                  <a:cubicBezTo>
                    <a:pt x="754470" y="0"/>
                    <a:pt x="812800" y="58330"/>
                    <a:pt x="812800" y="130285"/>
                  </a:cubicBezTo>
                  <a:lnTo>
                    <a:pt x="812800" y="130285"/>
                  </a:lnTo>
                  <a:cubicBezTo>
                    <a:pt x="812800" y="202239"/>
                    <a:pt x="754470" y="260570"/>
                    <a:pt x="682515" y="260570"/>
                  </a:cubicBezTo>
                  <a:lnTo>
                    <a:pt x="130285" y="260570"/>
                  </a:lnTo>
                  <a:cubicBezTo>
                    <a:pt x="58330" y="260570"/>
                    <a:pt x="0" y="202239"/>
                    <a:pt x="0" y="130285"/>
                  </a:cubicBezTo>
                  <a:lnTo>
                    <a:pt x="0" y="130285"/>
                  </a:lnTo>
                  <a:cubicBezTo>
                    <a:pt x="0" y="58330"/>
                    <a:pt x="58330" y="0"/>
                    <a:pt x="130285" y="0"/>
                  </a:cubicBezTo>
                  <a:close/>
                </a:path>
              </a:pathLst>
            </a:custGeom>
            <a:solidFill>
              <a:srgbClr val="0089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6"/>
            <p:cNvSpPr txBox="1"/>
            <p:nvPr/>
          </p:nvSpPr>
          <p:spPr>
            <a:xfrm>
              <a:off x="0" y="38100"/>
              <a:ext cx="812800" cy="222470"/>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72" name="Google Shape;172;p16"/>
          <p:cNvSpPr txBox="1"/>
          <p:nvPr/>
        </p:nvSpPr>
        <p:spPr>
          <a:xfrm>
            <a:off x="4998707" y="2908866"/>
            <a:ext cx="1800300" cy="769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FFFFF"/>
                </a:solidFill>
                <a:latin typeface="DM Sans"/>
                <a:ea typeface="DM Sans"/>
                <a:cs typeface="DM Sans"/>
                <a:sym typeface="DM Sans"/>
              </a:rPr>
              <a:t>A</a:t>
            </a:r>
            <a:endParaRPr/>
          </a:p>
        </p:txBody>
      </p:sp>
      <p:sp>
        <p:nvSpPr>
          <p:cNvPr id="173" name="Google Shape;173;p16"/>
          <p:cNvSpPr txBox="1"/>
          <p:nvPr/>
        </p:nvSpPr>
        <p:spPr>
          <a:xfrm>
            <a:off x="11484592" y="2908866"/>
            <a:ext cx="1800300" cy="7695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5000" u="none" cap="none" strike="noStrike">
                <a:solidFill>
                  <a:srgbClr val="FFFFFF"/>
                </a:solidFill>
                <a:latin typeface="DM Sans"/>
                <a:ea typeface="DM Sans"/>
                <a:cs typeface="DM Sans"/>
                <a:sym typeface="DM Sans"/>
              </a:rPr>
              <a:t>B</a:t>
            </a:r>
            <a:endParaRPr/>
          </a:p>
        </p:txBody>
      </p:sp>
      <p:sp>
        <p:nvSpPr>
          <p:cNvPr id="174" name="Google Shape;174;p16"/>
          <p:cNvSpPr txBox="1"/>
          <p:nvPr/>
        </p:nvSpPr>
        <p:spPr>
          <a:xfrm>
            <a:off x="1597460" y="5482052"/>
            <a:ext cx="1800326" cy="51752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black</a:t>
            </a:r>
            <a:endParaRPr/>
          </a:p>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fur</a:t>
            </a:r>
            <a:endParaRPr/>
          </a:p>
        </p:txBody>
      </p:sp>
      <p:sp>
        <p:nvSpPr>
          <p:cNvPr id="175" name="Google Shape;175;p16"/>
          <p:cNvSpPr txBox="1"/>
          <p:nvPr/>
        </p:nvSpPr>
        <p:spPr>
          <a:xfrm>
            <a:off x="8243837" y="5577281"/>
            <a:ext cx="1800326" cy="269875"/>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2000" u="none" cap="none" strike="noStrike">
                <a:solidFill>
                  <a:srgbClr val="000000"/>
                </a:solidFill>
                <a:latin typeface="DM Sans"/>
                <a:ea typeface="DM Sans"/>
                <a:cs typeface="DM Sans"/>
                <a:sym typeface="DM Sans"/>
              </a:rPr>
              <a:t>dogs</a:t>
            </a:r>
            <a:endParaRPr/>
          </a:p>
        </p:txBody>
      </p:sp>
    </p:spTree>
  </p:cSld>
  <p:clrMapOvr>
    <a:masterClrMapping/>
  </p:clrMapOvr>
  <p:transition spd="slow">
    <p:push/>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179" name="Shape 179"/>
        <p:cNvGrpSpPr/>
        <p:nvPr/>
      </p:nvGrpSpPr>
      <p:grpSpPr>
        <a:xfrm>
          <a:off x="0" y="0"/>
          <a:ext cx="0" cy="0"/>
          <a:chOff x="0" y="0"/>
          <a:chExt cx="0" cy="0"/>
        </a:xfrm>
      </p:grpSpPr>
      <p:grpSp>
        <p:nvGrpSpPr>
          <p:cNvPr id="180" name="Google Shape;180;p17"/>
          <p:cNvGrpSpPr/>
          <p:nvPr/>
        </p:nvGrpSpPr>
        <p:grpSpPr>
          <a:xfrm>
            <a:off x="1028700" y="4515185"/>
            <a:ext cx="16230600" cy="6241145"/>
            <a:chOff x="0" y="0"/>
            <a:chExt cx="4274726" cy="1643758"/>
          </a:xfrm>
        </p:grpSpPr>
        <p:sp>
          <p:nvSpPr>
            <p:cNvPr id="181" name="Google Shape;181;p17"/>
            <p:cNvSpPr/>
            <p:nvPr/>
          </p:nvSpPr>
          <p:spPr>
            <a:xfrm>
              <a:off x="0" y="0"/>
              <a:ext cx="4274726" cy="1643758"/>
            </a:xfrm>
            <a:custGeom>
              <a:rect b="b" l="l" r="r" t="t"/>
              <a:pathLst>
                <a:path extrusionOk="0" h="1643758" w="4274726">
                  <a:moveTo>
                    <a:pt x="0" y="0"/>
                  </a:moveTo>
                  <a:lnTo>
                    <a:pt x="4274726" y="0"/>
                  </a:lnTo>
                  <a:lnTo>
                    <a:pt x="4274726" y="1643758"/>
                  </a:lnTo>
                  <a:lnTo>
                    <a:pt x="0" y="1643758"/>
                  </a:lnTo>
                  <a:close/>
                </a:path>
              </a:pathLst>
            </a:custGeom>
            <a:solidFill>
              <a:srgbClr val="FFB1C3"/>
            </a:solidFill>
            <a:ln cap="sq" cmpd="sng" w="38100">
              <a:solidFill>
                <a:srgbClr val="00896B"/>
              </a:solidFill>
              <a:prstDash val="solid"/>
              <a:miter lim="8000"/>
              <a:headEnd len="sm" w="sm" type="none"/>
              <a:tailEnd len="sm" w="sm" type="none"/>
            </a:ln>
          </p:spPr>
        </p:sp>
        <p:sp>
          <p:nvSpPr>
            <p:cNvPr id="182" name="Google Shape;182;p17"/>
            <p:cNvSpPr txBox="1"/>
            <p:nvPr/>
          </p:nvSpPr>
          <p:spPr>
            <a:xfrm>
              <a:off x="0" y="38100"/>
              <a:ext cx="4274726" cy="1605658"/>
            </a:xfrm>
            <a:prstGeom prst="rect">
              <a:avLst/>
            </a:prstGeom>
            <a:noFill/>
            <a:ln>
              <a:noFill/>
            </a:ln>
          </p:spPr>
          <p:txBody>
            <a:bodyPr anchorCtr="0" anchor="ctr" bIns="50800" lIns="50800" spcFirstLastPara="1" rIns="50800" wrap="square" tIns="50800">
              <a:noAutofit/>
            </a:bodyPr>
            <a:lstStyle/>
            <a:p>
              <a:pPr indent="0" lvl="0" marL="0" marR="0" rtl="0" algn="ctr">
                <a:lnSpc>
                  <a:spcPct val="149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83" name="Google Shape;183;p17"/>
          <p:cNvSpPr/>
          <p:nvPr/>
        </p:nvSpPr>
        <p:spPr>
          <a:xfrm>
            <a:off x="14809461" y="-490403"/>
            <a:ext cx="4084874" cy="4114800"/>
          </a:xfrm>
          <a:custGeom>
            <a:rect b="b" l="l" r="r" t="t"/>
            <a:pathLst>
              <a:path extrusionOk="0" h="4114800" w="4084874">
                <a:moveTo>
                  <a:pt x="0" y="0"/>
                </a:moveTo>
                <a:lnTo>
                  <a:pt x="4084874" y="0"/>
                </a:lnTo>
                <a:lnTo>
                  <a:pt x="4084874" y="4114800"/>
                </a:lnTo>
                <a:lnTo>
                  <a:pt x="0" y="4114800"/>
                </a:lnTo>
                <a:lnTo>
                  <a:pt x="0" y="0"/>
                </a:lnTo>
                <a:close/>
              </a:path>
            </a:pathLst>
          </a:custGeom>
          <a:blipFill rotWithShape="1">
            <a:blip r:embed="rId3">
              <a:alphaModFix/>
            </a:blip>
            <a:stretch>
              <a:fillRect b="0" l="0" r="0" t="0"/>
            </a:stretch>
          </a:blipFill>
          <a:ln>
            <a:noFill/>
          </a:ln>
        </p:spPr>
      </p:sp>
      <p:sp>
        <p:nvSpPr>
          <p:cNvPr id="184" name="Google Shape;184;p17"/>
          <p:cNvSpPr txBox="1"/>
          <p:nvPr/>
        </p:nvSpPr>
        <p:spPr>
          <a:xfrm>
            <a:off x="3124415" y="1219200"/>
            <a:ext cx="12039170" cy="1330324"/>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9999" u="none" cap="none" strike="noStrike">
                <a:solidFill>
                  <a:srgbClr val="00896B"/>
                </a:solidFill>
                <a:latin typeface="Calistoga"/>
                <a:ea typeface="Calistoga"/>
                <a:cs typeface="Calistoga"/>
                <a:sym typeface="Calistoga"/>
              </a:rPr>
              <a:t>Comparison Clues</a:t>
            </a:r>
            <a:endParaRPr/>
          </a:p>
        </p:txBody>
      </p:sp>
      <p:sp>
        <p:nvSpPr>
          <p:cNvPr id="185" name="Google Shape;185;p17"/>
          <p:cNvSpPr txBox="1"/>
          <p:nvPr/>
        </p:nvSpPr>
        <p:spPr>
          <a:xfrm>
            <a:off x="1105146" y="2862397"/>
            <a:ext cx="16077708" cy="761999"/>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2999" u="none" cap="none" strike="noStrike">
                <a:solidFill>
                  <a:srgbClr val="000000"/>
                </a:solidFill>
                <a:latin typeface="DM Sans"/>
                <a:ea typeface="DM Sans"/>
                <a:cs typeface="DM Sans"/>
                <a:sym typeface="DM Sans"/>
              </a:rPr>
              <a:t>Read the paragraph closely. Note some of the</a:t>
            </a:r>
            <a:endParaRPr/>
          </a:p>
          <a:p>
            <a:pPr indent="0" lvl="0" marL="0" marR="0" rtl="0" algn="ctr">
              <a:lnSpc>
                <a:spcPct val="100000"/>
              </a:lnSpc>
              <a:spcBef>
                <a:spcPts val="0"/>
              </a:spcBef>
              <a:spcAft>
                <a:spcPts val="0"/>
              </a:spcAft>
              <a:buNone/>
            </a:pPr>
            <a:r>
              <a:rPr b="0" i="0" lang="en-US" sz="2999" u="none" cap="none" strike="noStrike">
                <a:solidFill>
                  <a:srgbClr val="000000"/>
                </a:solidFill>
                <a:latin typeface="DM Sans"/>
                <a:ea typeface="DM Sans"/>
                <a:cs typeface="DM Sans"/>
                <a:sym typeface="DM Sans"/>
              </a:rPr>
              <a:t>words used for comparison.</a:t>
            </a:r>
            <a:endParaRPr/>
          </a:p>
        </p:txBody>
      </p:sp>
      <p:sp>
        <p:nvSpPr>
          <p:cNvPr id="186" name="Google Shape;186;p17"/>
          <p:cNvSpPr txBox="1"/>
          <p:nvPr/>
        </p:nvSpPr>
        <p:spPr>
          <a:xfrm>
            <a:off x="2020798" y="5640269"/>
            <a:ext cx="14246400" cy="3646800"/>
          </a:xfrm>
          <a:prstGeom prst="rect">
            <a:avLst/>
          </a:prstGeom>
          <a:noFill/>
          <a:ln>
            <a:noFill/>
          </a:ln>
        </p:spPr>
        <p:txBody>
          <a:bodyPr anchorCtr="0" anchor="t" bIns="0" lIns="0" spcFirstLastPara="1" rIns="0" wrap="square" tIns="0">
            <a:spAutoFit/>
          </a:bodyPr>
          <a:lstStyle/>
          <a:p>
            <a:pPr indent="0" lvl="0" marL="0" marR="0" rtl="0" algn="just">
              <a:lnSpc>
                <a:spcPct val="115000"/>
              </a:lnSpc>
              <a:spcBef>
                <a:spcPts val="0"/>
              </a:spcBef>
              <a:spcAft>
                <a:spcPts val="0"/>
              </a:spcAft>
              <a:buNone/>
            </a:pPr>
            <a:r>
              <a:rPr b="0" i="0" lang="en-US" sz="2999" u="none" cap="none" strike="noStrike">
                <a:solidFill>
                  <a:srgbClr val="000000"/>
                </a:solidFill>
                <a:latin typeface="DM Sans"/>
                <a:ea typeface="DM Sans"/>
                <a:cs typeface="DM Sans"/>
                <a:sym typeface="DM Sans"/>
              </a:rPr>
              <a:t>My parents own two dogs, namely Skye and Night. They are the </a:t>
            </a:r>
            <a:r>
              <a:rPr b="1" i="0" lang="en-US" sz="2999" u="sng" cap="none" strike="noStrike">
                <a:solidFill>
                  <a:srgbClr val="000000"/>
                </a:solidFill>
                <a:latin typeface="DM Sans"/>
                <a:ea typeface="DM Sans"/>
                <a:cs typeface="DM Sans"/>
                <a:sym typeface="DM Sans"/>
              </a:rPr>
              <a:t>same</a:t>
            </a:r>
            <a:r>
              <a:rPr b="0" i="0" lang="en-US" sz="2999" u="none" cap="none" strike="noStrike">
                <a:solidFill>
                  <a:srgbClr val="000000"/>
                </a:solidFill>
                <a:latin typeface="DM Sans"/>
                <a:ea typeface="DM Sans"/>
                <a:cs typeface="DM Sans"/>
                <a:sym typeface="DM Sans"/>
              </a:rPr>
              <a:t> age, but Skye is bigger. Night has black fur, while Skye is as white </a:t>
            </a:r>
            <a:r>
              <a:rPr b="1" i="0" lang="en-US" sz="2999" u="sng" cap="none" strike="noStrike">
                <a:solidFill>
                  <a:srgbClr val="000000"/>
                </a:solidFill>
                <a:latin typeface="DM Sans"/>
                <a:ea typeface="DM Sans"/>
                <a:cs typeface="DM Sans"/>
                <a:sym typeface="DM Sans"/>
              </a:rPr>
              <a:t>as</a:t>
            </a:r>
            <a:r>
              <a:rPr b="0" i="0" lang="en-US" sz="2999" u="none" cap="none" strike="noStrike">
                <a:solidFill>
                  <a:srgbClr val="000000"/>
                </a:solidFill>
                <a:latin typeface="DM Sans"/>
                <a:ea typeface="DM Sans"/>
                <a:cs typeface="DM Sans"/>
                <a:sym typeface="DM Sans"/>
              </a:rPr>
              <a:t> the snow.</a:t>
            </a:r>
            <a:r>
              <a:rPr b="1" i="0" lang="en-US" sz="2999" u="sng" cap="none" strike="noStrike">
                <a:solidFill>
                  <a:srgbClr val="000000"/>
                </a:solidFill>
                <a:latin typeface="DM Sans"/>
                <a:ea typeface="DM Sans"/>
                <a:cs typeface="DM Sans"/>
                <a:sym typeface="DM Sans"/>
              </a:rPr>
              <a:t> Both</a:t>
            </a:r>
            <a:r>
              <a:rPr b="0" i="0" lang="en-US" sz="2999" u="none" cap="none" strike="noStrike">
                <a:solidFill>
                  <a:srgbClr val="000000"/>
                </a:solidFill>
                <a:latin typeface="DM Sans"/>
                <a:ea typeface="DM Sans"/>
                <a:cs typeface="DM Sans"/>
                <a:sym typeface="DM Sans"/>
              </a:rPr>
              <a:t> dogs like each other and enjoy playing together all the time. They share the same food, </a:t>
            </a:r>
            <a:r>
              <a:rPr b="1" i="0" lang="en-US" sz="2999" u="sng" cap="none" strike="noStrike">
                <a:solidFill>
                  <a:srgbClr val="000000"/>
                </a:solidFill>
                <a:latin typeface="DM Sans"/>
                <a:ea typeface="DM Sans"/>
                <a:cs typeface="DM Sans"/>
                <a:sym typeface="DM Sans"/>
              </a:rPr>
              <a:t>but</a:t>
            </a:r>
            <a:r>
              <a:rPr b="0" i="0" lang="en-US" sz="2999" u="none" cap="none" strike="noStrike">
                <a:solidFill>
                  <a:srgbClr val="000000"/>
                </a:solidFill>
                <a:latin typeface="DM Sans"/>
                <a:ea typeface="DM Sans"/>
                <a:cs typeface="DM Sans"/>
                <a:sym typeface="DM Sans"/>
              </a:rPr>
              <a:t> Night eats quicker, and Skye can be a bit slow. Every morning, my parents take them out for a walk. Night and Skye sleep in the same spot by our door every afternoon. But Skye sleeps beside my mom in the evening, </a:t>
            </a:r>
            <a:r>
              <a:rPr b="1" i="0" lang="en-US" sz="2999" u="sng" cap="none" strike="noStrike">
                <a:solidFill>
                  <a:srgbClr val="000000"/>
                </a:solidFill>
                <a:latin typeface="DM Sans"/>
                <a:ea typeface="DM Sans"/>
                <a:cs typeface="DM Sans"/>
                <a:sym typeface="DM Sans"/>
              </a:rPr>
              <a:t>while</a:t>
            </a:r>
            <a:r>
              <a:rPr b="0" i="0" lang="en-US" sz="2999" u="none" cap="none" strike="noStrike">
                <a:solidFill>
                  <a:srgbClr val="000000"/>
                </a:solidFill>
                <a:latin typeface="DM Sans"/>
                <a:ea typeface="DM Sans"/>
                <a:cs typeface="DM Sans"/>
                <a:sym typeface="DM Sans"/>
              </a:rPr>
              <a:t> Night likes hanging around with my dad. </a:t>
            </a:r>
            <a:endParaRPr/>
          </a:p>
        </p:txBody>
      </p:sp>
      <p:sp>
        <p:nvSpPr>
          <p:cNvPr id="187" name="Google Shape;187;p17"/>
          <p:cNvSpPr/>
          <p:nvPr/>
        </p:nvSpPr>
        <p:spPr>
          <a:xfrm>
            <a:off x="-606335" y="-490403"/>
            <a:ext cx="4084874" cy="4114800"/>
          </a:xfrm>
          <a:custGeom>
            <a:rect b="b" l="l" r="r" t="t"/>
            <a:pathLst>
              <a:path extrusionOk="0" h="4114800" w="4084874">
                <a:moveTo>
                  <a:pt x="0" y="0"/>
                </a:moveTo>
                <a:lnTo>
                  <a:pt x="4084874" y="0"/>
                </a:lnTo>
                <a:lnTo>
                  <a:pt x="4084874" y="4114800"/>
                </a:lnTo>
                <a:lnTo>
                  <a:pt x="0" y="4114800"/>
                </a:lnTo>
                <a:lnTo>
                  <a:pt x="0" y="0"/>
                </a:lnTo>
                <a:close/>
              </a:path>
            </a:pathLst>
          </a:custGeom>
          <a:blipFill rotWithShape="1">
            <a:blip r:embed="rId3">
              <a:alphaModFix/>
            </a:blip>
            <a:stretch>
              <a:fillRect b="0" l="0" r="0" t="0"/>
            </a:stretch>
          </a:blipFill>
          <a:ln>
            <a:noFill/>
          </a:ln>
        </p:spPr>
      </p:sp>
    </p:spTree>
  </p:cSld>
  <p:clrMapOvr>
    <a:masterClrMapping/>
  </p:clrMapOvr>
  <p:transition spd="slow">
    <p:push/>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B1C3"/>
        </a:solidFill>
      </p:bgPr>
    </p:bg>
    <p:spTree>
      <p:nvGrpSpPr>
        <p:cNvPr id="191" name="Shape 191"/>
        <p:cNvGrpSpPr/>
        <p:nvPr/>
      </p:nvGrpSpPr>
      <p:grpSpPr>
        <a:xfrm>
          <a:off x="0" y="0"/>
          <a:ext cx="0" cy="0"/>
          <a:chOff x="0" y="0"/>
          <a:chExt cx="0" cy="0"/>
        </a:xfrm>
      </p:grpSpPr>
      <p:grpSp>
        <p:nvGrpSpPr>
          <p:cNvPr id="192" name="Google Shape;192;p18"/>
          <p:cNvGrpSpPr/>
          <p:nvPr/>
        </p:nvGrpSpPr>
        <p:grpSpPr>
          <a:xfrm>
            <a:off x="416892" y="552542"/>
            <a:ext cx="10601987" cy="3241137"/>
            <a:chOff x="0" y="0"/>
            <a:chExt cx="2792293" cy="853633"/>
          </a:xfrm>
        </p:grpSpPr>
        <p:sp>
          <p:nvSpPr>
            <p:cNvPr id="193" name="Google Shape;193;p18"/>
            <p:cNvSpPr/>
            <p:nvPr/>
          </p:nvSpPr>
          <p:spPr>
            <a:xfrm>
              <a:off x="0" y="0"/>
              <a:ext cx="2792293" cy="853633"/>
            </a:xfrm>
            <a:custGeom>
              <a:rect b="b" l="l" r="r" t="t"/>
              <a:pathLst>
                <a:path extrusionOk="0" h="853633" w="2792293">
                  <a:moveTo>
                    <a:pt x="0" y="0"/>
                  </a:moveTo>
                  <a:lnTo>
                    <a:pt x="2792293" y="0"/>
                  </a:lnTo>
                  <a:lnTo>
                    <a:pt x="2792293" y="853633"/>
                  </a:lnTo>
                  <a:lnTo>
                    <a:pt x="0" y="853633"/>
                  </a:lnTo>
                  <a:close/>
                </a:path>
              </a:pathLst>
            </a:custGeom>
            <a:solidFill>
              <a:srgbClr val="F9F3E5"/>
            </a:solidFill>
            <a:ln cap="sq" cmpd="sng" w="38100">
              <a:solidFill>
                <a:srgbClr val="00896B"/>
              </a:solidFill>
              <a:prstDash val="solid"/>
              <a:miter lim="8000"/>
              <a:headEnd len="sm" w="sm" type="none"/>
              <a:tailEnd len="sm" w="sm" type="none"/>
            </a:ln>
          </p:spPr>
        </p:sp>
        <p:sp>
          <p:nvSpPr>
            <p:cNvPr id="194" name="Google Shape;194;p18"/>
            <p:cNvSpPr txBox="1"/>
            <p:nvPr/>
          </p:nvSpPr>
          <p:spPr>
            <a:xfrm>
              <a:off x="0" y="28575"/>
              <a:ext cx="2792293" cy="825058"/>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grpSp>
        <p:nvGrpSpPr>
          <p:cNvPr id="195" name="Google Shape;195;p18"/>
          <p:cNvGrpSpPr/>
          <p:nvPr/>
        </p:nvGrpSpPr>
        <p:grpSpPr>
          <a:xfrm>
            <a:off x="416892" y="4226351"/>
            <a:ext cx="10601987" cy="5508107"/>
            <a:chOff x="0" y="0"/>
            <a:chExt cx="2792293" cy="1450695"/>
          </a:xfrm>
        </p:grpSpPr>
        <p:sp>
          <p:nvSpPr>
            <p:cNvPr id="196" name="Google Shape;196;p18"/>
            <p:cNvSpPr/>
            <p:nvPr/>
          </p:nvSpPr>
          <p:spPr>
            <a:xfrm>
              <a:off x="0" y="0"/>
              <a:ext cx="2792293" cy="1450695"/>
            </a:xfrm>
            <a:custGeom>
              <a:rect b="b" l="l" r="r" t="t"/>
              <a:pathLst>
                <a:path extrusionOk="0" h="1450695" w="2792293">
                  <a:moveTo>
                    <a:pt x="0" y="0"/>
                  </a:moveTo>
                  <a:lnTo>
                    <a:pt x="2792293" y="0"/>
                  </a:lnTo>
                  <a:lnTo>
                    <a:pt x="2792293" y="1450695"/>
                  </a:lnTo>
                  <a:lnTo>
                    <a:pt x="0" y="1450695"/>
                  </a:lnTo>
                  <a:close/>
                </a:path>
              </a:pathLst>
            </a:custGeom>
            <a:solidFill>
              <a:srgbClr val="F9F3E5"/>
            </a:solidFill>
            <a:ln cap="sq" cmpd="sng" w="38100">
              <a:solidFill>
                <a:srgbClr val="00896B"/>
              </a:solidFill>
              <a:prstDash val="solid"/>
              <a:miter lim="8000"/>
              <a:headEnd len="sm" w="sm" type="none"/>
              <a:tailEnd len="sm" w="sm" type="none"/>
            </a:ln>
          </p:spPr>
        </p:sp>
        <p:sp>
          <p:nvSpPr>
            <p:cNvPr id="197" name="Google Shape;197;p18"/>
            <p:cNvSpPr txBox="1"/>
            <p:nvPr/>
          </p:nvSpPr>
          <p:spPr>
            <a:xfrm>
              <a:off x="0" y="28575"/>
              <a:ext cx="2792293" cy="1422120"/>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198" name="Google Shape;198;p18"/>
          <p:cNvSpPr/>
          <p:nvPr/>
        </p:nvSpPr>
        <p:spPr>
          <a:xfrm flipH="1">
            <a:off x="11296870" y="552542"/>
            <a:ext cx="6677757" cy="9181916"/>
          </a:xfrm>
          <a:custGeom>
            <a:rect b="b" l="l" r="r" t="t"/>
            <a:pathLst>
              <a:path extrusionOk="0" h="9181916" w="6677757">
                <a:moveTo>
                  <a:pt x="6677757" y="0"/>
                </a:moveTo>
                <a:lnTo>
                  <a:pt x="0" y="0"/>
                </a:lnTo>
                <a:lnTo>
                  <a:pt x="0" y="9181916"/>
                </a:lnTo>
                <a:lnTo>
                  <a:pt x="6677757" y="9181916"/>
                </a:lnTo>
                <a:lnTo>
                  <a:pt x="6677757" y="0"/>
                </a:lnTo>
                <a:close/>
              </a:path>
            </a:pathLst>
          </a:custGeom>
          <a:blipFill rotWithShape="1">
            <a:blip r:embed="rId3">
              <a:alphaModFix/>
            </a:blip>
            <a:stretch>
              <a:fillRect b="0" l="0" r="0" t="0"/>
            </a:stretch>
          </a:blipFill>
          <a:ln>
            <a:noFill/>
          </a:ln>
        </p:spPr>
      </p:sp>
      <p:sp>
        <p:nvSpPr>
          <p:cNvPr id="199" name="Google Shape;199;p18"/>
          <p:cNvSpPr txBox="1"/>
          <p:nvPr/>
        </p:nvSpPr>
        <p:spPr>
          <a:xfrm>
            <a:off x="1398525" y="2066208"/>
            <a:ext cx="8647500" cy="12006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2600" u="none" cap="none" strike="noStrike">
                <a:solidFill>
                  <a:srgbClr val="000000"/>
                </a:solidFill>
                <a:latin typeface="DM Sans"/>
                <a:ea typeface="DM Sans"/>
                <a:cs typeface="DM Sans"/>
                <a:sym typeface="DM Sans"/>
              </a:rPr>
              <a:t>An analogy is a special kind of comparison in which a second subject is introduced to explain or justify something about the main topic.</a:t>
            </a:r>
            <a:endParaRPr/>
          </a:p>
        </p:txBody>
      </p:sp>
      <p:sp>
        <p:nvSpPr>
          <p:cNvPr id="200" name="Google Shape;200;p18"/>
          <p:cNvSpPr txBox="1"/>
          <p:nvPr/>
        </p:nvSpPr>
        <p:spPr>
          <a:xfrm>
            <a:off x="1335827" y="1184200"/>
            <a:ext cx="8710098" cy="66992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5000" u="none" cap="none" strike="noStrike">
                <a:solidFill>
                  <a:srgbClr val="00896B"/>
                </a:solidFill>
                <a:latin typeface="Calistoga"/>
                <a:ea typeface="Calistoga"/>
                <a:cs typeface="Calistoga"/>
                <a:sym typeface="Calistoga"/>
              </a:rPr>
              <a:t>Analogy</a:t>
            </a:r>
            <a:endParaRPr/>
          </a:p>
        </p:txBody>
      </p:sp>
      <p:sp>
        <p:nvSpPr>
          <p:cNvPr id="201" name="Google Shape;201;p18"/>
          <p:cNvSpPr txBox="1"/>
          <p:nvPr/>
        </p:nvSpPr>
        <p:spPr>
          <a:xfrm>
            <a:off x="1335827" y="6705162"/>
            <a:ext cx="8764200" cy="24012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2600" u="none" cap="none" strike="noStrike">
                <a:solidFill>
                  <a:srgbClr val="000000"/>
                </a:solidFill>
                <a:latin typeface="DM Sans"/>
                <a:ea typeface="DM Sans"/>
                <a:cs typeface="DM Sans"/>
                <a:sym typeface="DM Sans"/>
              </a:rPr>
              <a:t>An analogy usually focuses on a main subject, and an analogical subject is used to clarify, emphasize, or persuade. </a:t>
            </a:r>
            <a:endParaRPr/>
          </a:p>
          <a:p>
            <a:pPr indent="0" lvl="0" marL="0" marR="0" rtl="0" algn="just">
              <a:lnSpc>
                <a:spcPct val="100000"/>
              </a:lnSpc>
              <a:spcBef>
                <a:spcPts val="0"/>
              </a:spcBef>
              <a:spcAft>
                <a:spcPts val="0"/>
              </a:spcAft>
              <a:buNone/>
            </a:pPr>
            <a:r>
              <a:t/>
            </a:r>
            <a:endParaRPr b="0" i="0" sz="2600" u="none" cap="none" strike="noStrike">
              <a:solidFill>
                <a:srgbClr val="000000"/>
              </a:solidFill>
              <a:latin typeface="DM Sans"/>
              <a:ea typeface="DM Sans"/>
              <a:cs typeface="DM Sans"/>
              <a:sym typeface="DM Sans"/>
            </a:endParaRPr>
          </a:p>
          <a:p>
            <a:pPr indent="0" lvl="0" marL="0" marR="0" rtl="0" algn="just">
              <a:lnSpc>
                <a:spcPct val="100000"/>
              </a:lnSpc>
              <a:spcBef>
                <a:spcPts val="0"/>
              </a:spcBef>
              <a:spcAft>
                <a:spcPts val="0"/>
              </a:spcAft>
              <a:buNone/>
            </a:pPr>
            <a:r>
              <a:rPr b="0" i="0" lang="en-US" sz="2600" u="none" cap="none" strike="noStrike">
                <a:solidFill>
                  <a:srgbClr val="000000"/>
                </a:solidFill>
                <a:latin typeface="DM Sans"/>
                <a:ea typeface="DM Sans"/>
                <a:cs typeface="DM Sans"/>
                <a:sym typeface="DM Sans"/>
              </a:rPr>
              <a:t>The analogical subject is usually different from the main topic. It finds unexpected similarities in unlikely things. </a:t>
            </a:r>
            <a:endParaRPr/>
          </a:p>
        </p:txBody>
      </p:sp>
      <p:sp>
        <p:nvSpPr>
          <p:cNvPr id="202" name="Google Shape;202;p18"/>
          <p:cNvSpPr txBox="1"/>
          <p:nvPr/>
        </p:nvSpPr>
        <p:spPr>
          <a:xfrm>
            <a:off x="1335827" y="4860978"/>
            <a:ext cx="8764118" cy="1298575"/>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0" i="0" lang="en-US" sz="5000" u="none" cap="none" strike="noStrike">
                <a:solidFill>
                  <a:srgbClr val="00896B"/>
                </a:solidFill>
                <a:latin typeface="Calistoga"/>
                <a:ea typeface="Calistoga"/>
                <a:cs typeface="Calistoga"/>
                <a:sym typeface="Calistoga"/>
              </a:rPr>
              <a:t>Analogies are different from comparison.</a:t>
            </a:r>
            <a:endParaRPr/>
          </a:p>
        </p:txBody>
      </p:sp>
    </p:spTree>
  </p:cSld>
  <p:clrMapOvr>
    <a:masterClrMapping/>
  </p:clrMapOvr>
  <p:transition spd="slow">
    <p:push/>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9F3E5"/>
        </a:solidFill>
      </p:bgPr>
    </p:bg>
    <p:spTree>
      <p:nvGrpSpPr>
        <p:cNvPr id="206" name="Shape 206"/>
        <p:cNvGrpSpPr/>
        <p:nvPr/>
      </p:nvGrpSpPr>
      <p:grpSpPr>
        <a:xfrm>
          <a:off x="0" y="0"/>
          <a:ext cx="0" cy="0"/>
          <a:chOff x="0" y="0"/>
          <a:chExt cx="0" cy="0"/>
        </a:xfrm>
      </p:grpSpPr>
      <p:grpSp>
        <p:nvGrpSpPr>
          <p:cNvPr id="207" name="Google Shape;207;p19"/>
          <p:cNvGrpSpPr/>
          <p:nvPr/>
        </p:nvGrpSpPr>
        <p:grpSpPr>
          <a:xfrm>
            <a:off x="622447" y="724968"/>
            <a:ext cx="11914230" cy="8837065"/>
            <a:chOff x="0" y="0"/>
            <a:chExt cx="3137904" cy="2327457"/>
          </a:xfrm>
        </p:grpSpPr>
        <p:sp>
          <p:nvSpPr>
            <p:cNvPr id="208" name="Google Shape;208;p19"/>
            <p:cNvSpPr/>
            <p:nvPr/>
          </p:nvSpPr>
          <p:spPr>
            <a:xfrm>
              <a:off x="0" y="0"/>
              <a:ext cx="3137904" cy="2327457"/>
            </a:xfrm>
            <a:custGeom>
              <a:rect b="b" l="l" r="r" t="t"/>
              <a:pathLst>
                <a:path extrusionOk="0" h="2327457" w="3137904">
                  <a:moveTo>
                    <a:pt x="0" y="0"/>
                  </a:moveTo>
                  <a:lnTo>
                    <a:pt x="3137904" y="0"/>
                  </a:lnTo>
                  <a:lnTo>
                    <a:pt x="3137904" y="2327457"/>
                  </a:lnTo>
                  <a:lnTo>
                    <a:pt x="0" y="2327457"/>
                  </a:lnTo>
                  <a:close/>
                </a:path>
              </a:pathLst>
            </a:custGeom>
            <a:solidFill>
              <a:srgbClr val="FFB1C3"/>
            </a:solidFill>
            <a:ln cap="sq" cmpd="sng" w="38100">
              <a:solidFill>
                <a:srgbClr val="00896B"/>
              </a:solidFill>
              <a:prstDash val="solid"/>
              <a:miter lim="8000"/>
              <a:headEnd len="sm" w="sm" type="none"/>
              <a:tailEnd len="sm" w="sm" type="none"/>
            </a:ln>
          </p:spPr>
        </p:sp>
        <p:sp>
          <p:nvSpPr>
            <p:cNvPr id="209" name="Google Shape;209;p19"/>
            <p:cNvSpPr txBox="1"/>
            <p:nvPr/>
          </p:nvSpPr>
          <p:spPr>
            <a:xfrm>
              <a:off x="0" y="28575"/>
              <a:ext cx="3137904" cy="2298882"/>
            </a:xfrm>
            <a:prstGeom prst="rect">
              <a:avLst/>
            </a:prstGeom>
            <a:noFill/>
            <a:ln>
              <a:noFill/>
            </a:ln>
          </p:spPr>
          <p:txBody>
            <a:bodyPr anchorCtr="0" anchor="ctr" bIns="50800" lIns="50800" spcFirstLastPara="1" rIns="50800" wrap="square" tIns="50800">
              <a:noAutofit/>
            </a:bodyPr>
            <a:lstStyle/>
            <a:p>
              <a:pPr indent="0" lvl="0" marL="0" marR="0" rtl="0" algn="ctr">
                <a:lnSpc>
                  <a:spcPct val="111111"/>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10" name="Google Shape;210;p19"/>
          <p:cNvSpPr txBox="1"/>
          <p:nvPr/>
        </p:nvSpPr>
        <p:spPr>
          <a:xfrm>
            <a:off x="1328407" y="2952896"/>
            <a:ext cx="10502400" cy="3740400"/>
          </a:xfrm>
          <a:prstGeom prst="rect">
            <a:avLst/>
          </a:prstGeom>
          <a:noFill/>
          <a:ln>
            <a:noFill/>
          </a:ln>
        </p:spPr>
        <p:txBody>
          <a:bodyPr anchorCtr="0" anchor="t" bIns="0" lIns="0" spcFirstLastPara="1" rIns="0" wrap="square" tIns="0">
            <a:spAutoFit/>
          </a:bodyPr>
          <a:lstStyle/>
          <a:p>
            <a:pPr indent="0" lvl="0" marL="0" marR="0" rtl="0" algn="just">
              <a:lnSpc>
                <a:spcPct val="100000"/>
              </a:lnSpc>
              <a:spcBef>
                <a:spcPts val="0"/>
              </a:spcBef>
              <a:spcAft>
                <a:spcPts val="0"/>
              </a:spcAft>
              <a:buNone/>
            </a:pPr>
            <a:r>
              <a:rPr b="0" i="0" lang="en-US" sz="2700" u="none" cap="none" strike="noStrike">
                <a:solidFill>
                  <a:srgbClr val="000000"/>
                </a:solidFill>
                <a:latin typeface="DM Sans"/>
                <a:ea typeface="DM Sans"/>
                <a:cs typeface="DM Sans"/>
                <a:sym typeface="DM Sans"/>
              </a:rPr>
              <a:t>Just as the sword is a warrior’s weapon, the metaphorical pen is the weapon of a writer. Prominent writers significantly impact people as they can influence one’s thinking and actions. As a warrior would choose the sharpest sword in the most challenging battle, a writer selects specific, impactful words to convey their ideas and opinion. Flowing through their “pens” are expressions that linger on the readers they reach, who are called to act, reflect further, or initiate change. Like victorious warriors, the most successful writers are remembered for all ages.</a:t>
            </a:r>
            <a:endParaRPr/>
          </a:p>
        </p:txBody>
      </p:sp>
      <p:grpSp>
        <p:nvGrpSpPr>
          <p:cNvPr id="211" name="Google Shape;211;p19"/>
          <p:cNvGrpSpPr/>
          <p:nvPr/>
        </p:nvGrpSpPr>
        <p:grpSpPr>
          <a:xfrm>
            <a:off x="1947241" y="7343922"/>
            <a:ext cx="9264642" cy="1620693"/>
            <a:chOff x="0" y="0"/>
            <a:chExt cx="2733497" cy="478179"/>
          </a:xfrm>
        </p:grpSpPr>
        <p:sp>
          <p:nvSpPr>
            <p:cNvPr id="212" name="Google Shape;212;p19"/>
            <p:cNvSpPr/>
            <p:nvPr/>
          </p:nvSpPr>
          <p:spPr>
            <a:xfrm>
              <a:off x="0" y="0"/>
              <a:ext cx="2733497" cy="478179"/>
            </a:xfrm>
            <a:custGeom>
              <a:rect b="b" l="l" r="r" t="t"/>
              <a:pathLst>
                <a:path extrusionOk="0" h="478179" w="2733497">
                  <a:moveTo>
                    <a:pt x="83564" y="0"/>
                  </a:moveTo>
                  <a:lnTo>
                    <a:pt x="2649932" y="0"/>
                  </a:lnTo>
                  <a:cubicBezTo>
                    <a:pt x="2672095" y="0"/>
                    <a:pt x="2693350" y="8804"/>
                    <a:pt x="2709021" y="24475"/>
                  </a:cubicBezTo>
                  <a:cubicBezTo>
                    <a:pt x="2724692" y="40147"/>
                    <a:pt x="2733497" y="61402"/>
                    <a:pt x="2733497" y="83564"/>
                  </a:cubicBezTo>
                  <a:lnTo>
                    <a:pt x="2733497" y="394615"/>
                  </a:lnTo>
                  <a:cubicBezTo>
                    <a:pt x="2733497" y="416778"/>
                    <a:pt x="2724692" y="438033"/>
                    <a:pt x="2709021" y="453704"/>
                  </a:cubicBezTo>
                  <a:cubicBezTo>
                    <a:pt x="2693350" y="469375"/>
                    <a:pt x="2672095" y="478179"/>
                    <a:pt x="2649932" y="478179"/>
                  </a:cubicBezTo>
                  <a:lnTo>
                    <a:pt x="83564" y="478179"/>
                  </a:lnTo>
                  <a:cubicBezTo>
                    <a:pt x="61402" y="478179"/>
                    <a:pt x="40147" y="469375"/>
                    <a:pt x="24475" y="453704"/>
                  </a:cubicBezTo>
                  <a:cubicBezTo>
                    <a:pt x="8804" y="438033"/>
                    <a:pt x="0" y="416778"/>
                    <a:pt x="0" y="394615"/>
                  </a:cubicBezTo>
                  <a:lnTo>
                    <a:pt x="0" y="83564"/>
                  </a:lnTo>
                  <a:cubicBezTo>
                    <a:pt x="0" y="61402"/>
                    <a:pt x="8804" y="40147"/>
                    <a:pt x="24475" y="24475"/>
                  </a:cubicBezTo>
                  <a:cubicBezTo>
                    <a:pt x="40147" y="8804"/>
                    <a:pt x="61402" y="0"/>
                    <a:pt x="83564" y="0"/>
                  </a:cubicBezTo>
                  <a:close/>
                </a:path>
              </a:pathLst>
            </a:custGeom>
            <a:solidFill>
              <a:srgbClr val="00896B"/>
            </a:solidFill>
            <a:ln cap="rnd" cmpd="sng" w="5715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9"/>
            <p:cNvSpPr txBox="1"/>
            <p:nvPr/>
          </p:nvSpPr>
          <p:spPr>
            <a:xfrm>
              <a:off x="0" y="9525"/>
              <a:ext cx="2733497" cy="468654"/>
            </a:xfrm>
            <a:prstGeom prst="rect">
              <a:avLst/>
            </a:prstGeom>
            <a:noFill/>
            <a:ln>
              <a:noFill/>
            </a:ln>
          </p:spPr>
          <p:txBody>
            <a:bodyPr anchorCtr="0" anchor="ctr" bIns="61700" lIns="61700" spcFirstLastPara="1" rIns="61700" wrap="square" tIns="61700">
              <a:noAutofit/>
            </a:bodyPr>
            <a:lstStyle/>
            <a:p>
              <a:pPr indent="0" lvl="0" marL="0" marR="0" rtl="0" algn="ctr">
                <a:lnSpc>
                  <a:spcPct val="67777"/>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grpSp>
      <p:sp>
        <p:nvSpPr>
          <p:cNvPr id="214" name="Google Shape;214;p19"/>
          <p:cNvSpPr/>
          <p:nvPr/>
        </p:nvSpPr>
        <p:spPr>
          <a:xfrm>
            <a:off x="12946464" y="724968"/>
            <a:ext cx="5559317" cy="8837065"/>
          </a:xfrm>
          <a:custGeom>
            <a:rect b="b" l="l" r="r" t="t"/>
            <a:pathLst>
              <a:path extrusionOk="0" h="8837065" w="5559317">
                <a:moveTo>
                  <a:pt x="0" y="0"/>
                </a:moveTo>
                <a:lnTo>
                  <a:pt x="5559317" y="0"/>
                </a:lnTo>
                <a:lnTo>
                  <a:pt x="5559317" y="8837064"/>
                </a:lnTo>
                <a:lnTo>
                  <a:pt x="0" y="8837064"/>
                </a:lnTo>
                <a:lnTo>
                  <a:pt x="0" y="0"/>
                </a:lnTo>
                <a:close/>
              </a:path>
            </a:pathLst>
          </a:custGeom>
          <a:blipFill rotWithShape="1">
            <a:blip r:embed="rId3">
              <a:alphaModFix/>
            </a:blip>
            <a:stretch>
              <a:fillRect b="0" l="0" r="0" t="0"/>
            </a:stretch>
          </a:blipFill>
          <a:ln>
            <a:noFill/>
          </a:ln>
        </p:spPr>
      </p:sp>
      <p:sp>
        <p:nvSpPr>
          <p:cNvPr id="215" name="Google Shape;215;p19"/>
          <p:cNvSpPr txBox="1"/>
          <p:nvPr/>
        </p:nvSpPr>
        <p:spPr>
          <a:xfrm>
            <a:off x="1328407" y="1506975"/>
            <a:ext cx="10502311" cy="1060447"/>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0" i="0" lang="en-US" sz="7999" u="none" cap="none" strike="noStrike">
                <a:solidFill>
                  <a:srgbClr val="00896B"/>
                </a:solidFill>
                <a:latin typeface="Calistoga"/>
                <a:ea typeface="Calistoga"/>
                <a:cs typeface="Calistoga"/>
                <a:sym typeface="Calistoga"/>
              </a:rPr>
              <a:t>Analogy</a:t>
            </a:r>
            <a:endParaRPr/>
          </a:p>
        </p:txBody>
      </p:sp>
      <p:sp>
        <p:nvSpPr>
          <p:cNvPr id="216" name="Google Shape;216;p19"/>
          <p:cNvSpPr txBox="1"/>
          <p:nvPr/>
        </p:nvSpPr>
        <p:spPr>
          <a:xfrm>
            <a:off x="2558045" y="7639919"/>
            <a:ext cx="8043000" cy="9234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b="1" i="0" lang="en-US" sz="3000" u="none" cap="none" strike="noStrike">
                <a:solidFill>
                  <a:srgbClr val="FFFFFF"/>
                </a:solidFill>
                <a:latin typeface="DM Sans"/>
                <a:ea typeface="DM Sans"/>
                <a:cs typeface="DM Sans"/>
                <a:sym typeface="DM Sans"/>
              </a:rPr>
              <a:t>It is an analogy between a warrior's</a:t>
            </a:r>
            <a:endParaRPr/>
          </a:p>
          <a:p>
            <a:pPr indent="0" lvl="0" marL="0" marR="0" rtl="0" algn="ctr">
              <a:lnSpc>
                <a:spcPct val="100000"/>
              </a:lnSpc>
              <a:spcBef>
                <a:spcPts val="0"/>
              </a:spcBef>
              <a:spcAft>
                <a:spcPts val="0"/>
              </a:spcAft>
              <a:buNone/>
            </a:pPr>
            <a:r>
              <a:rPr b="1" i="0" lang="en-US" sz="3000" u="none" cap="none" strike="noStrike">
                <a:solidFill>
                  <a:srgbClr val="FFFFFF"/>
                </a:solidFill>
                <a:latin typeface="DM Sans"/>
                <a:ea typeface="DM Sans"/>
                <a:cs typeface="DM Sans"/>
                <a:sym typeface="DM Sans"/>
              </a:rPr>
              <a:t>sword and a writer's pen.</a:t>
            </a:r>
            <a:endParaRPr/>
          </a:p>
        </p:txBody>
      </p:sp>
    </p:spTree>
  </p:cSld>
  <p:clrMapOvr>
    <a:masterClrMapping/>
  </p:clrMapOvr>
  <p:transition spd="slow">
    <p:push/>
  </p:transition>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