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10287000" cx="18288000"/>
  <p:notesSz cx="6858000" cy="9144000"/>
  <p:embeddedFontLst>
    <p:embeddedFont>
      <p:font typeface="Montserrat SemiBold"/>
      <p:regular r:id="rId30"/>
      <p:bold r:id="rId31"/>
      <p:italic r:id="rId32"/>
      <p:boldItalic r:id="rId33"/>
    </p:embeddedFont>
    <p:embeddedFont>
      <p:font typeface="Montserrat"/>
      <p:regular r:id="rId34"/>
      <p:bold r:id="rId35"/>
      <p:italic r:id="rId36"/>
      <p:boldItalic r:id="rId37"/>
    </p:embeddedFont>
    <p:embeddedFont>
      <p:font typeface="Montserrat Black"/>
      <p:bold r:id="rId38"/>
      <p:boldItalic r:id="rId39"/>
    </p:embeddedFont>
    <p:embeddedFont>
      <p:font typeface="Montserrat Medium"/>
      <p:regular r:id="rId40"/>
      <p:bold r:id="rId41"/>
      <p:italic r:id="rId42"/>
      <p:boldItalic r:id="rId43"/>
    </p:embeddedFont>
    <p:embeddedFont>
      <p:font typeface="Exo 2 SemiBold"/>
      <p:regular r:id="rId44"/>
      <p:bold r:id="rId45"/>
      <p:italic r:id="rId46"/>
      <p:boldItalic r:id="rId47"/>
    </p:embeddedFont>
    <p:embeddedFont>
      <p:font typeface="Exo 2 Black"/>
      <p:bold r:id="rId48"/>
      <p:boldItalic r:id="rId49"/>
    </p:embeddedFont>
    <p:embeddedFont>
      <p:font typeface="Exo 2"/>
      <p:regular r:id="rId50"/>
      <p:bold r:id="rId51"/>
      <p:italic r:id="rId52"/>
      <p:boldItalic r:id="rId53"/>
    </p:embeddedFont>
    <p:embeddedFont>
      <p:font typeface="Montserrat ExtraBold"/>
      <p:bold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regular.fntdata"/><Relationship Id="rId42" Type="http://schemas.openxmlformats.org/officeDocument/2006/relationships/font" Target="fonts/MontserratMedium-italic.fntdata"/><Relationship Id="rId41" Type="http://schemas.openxmlformats.org/officeDocument/2006/relationships/font" Target="fonts/MontserratMedium-bold.fntdata"/><Relationship Id="rId44" Type="http://schemas.openxmlformats.org/officeDocument/2006/relationships/font" Target="fonts/Exo2SemiBold-regular.fntdata"/><Relationship Id="rId43" Type="http://schemas.openxmlformats.org/officeDocument/2006/relationships/font" Target="fonts/MontserratMedium-boldItalic.fntdata"/><Relationship Id="rId46" Type="http://schemas.openxmlformats.org/officeDocument/2006/relationships/font" Target="fonts/Exo2SemiBold-italic.fntdata"/><Relationship Id="rId45" Type="http://schemas.openxmlformats.org/officeDocument/2006/relationships/font" Target="fonts/Exo2SemiBold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Exo2Black-bold.fntdata"/><Relationship Id="rId47" Type="http://schemas.openxmlformats.org/officeDocument/2006/relationships/font" Target="fonts/Exo2SemiBold-boldItalic.fntdata"/><Relationship Id="rId49" Type="http://schemas.openxmlformats.org/officeDocument/2006/relationships/font" Target="fonts/Exo2Black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SemiBold-bold.fntdata"/><Relationship Id="rId30" Type="http://schemas.openxmlformats.org/officeDocument/2006/relationships/font" Target="fonts/MontserratSemiBold-regular.fntdata"/><Relationship Id="rId33" Type="http://schemas.openxmlformats.org/officeDocument/2006/relationships/font" Target="fonts/MontserratSemiBold-boldItalic.fntdata"/><Relationship Id="rId32" Type="http://schemas.openxmlformats.org/officeDocument/2006/relationships/font" Target="fonts/MontserratSemiBold-italic.fntdata"/><Relationship Id="rId35" Type="http://schemas.openxmlformats.org/officeDocument/2006/relationships/font" Target="fonts/Montserrat-bold.fntdata"/><Relationship Id="rId34" Type="http://schemas.openxmlformats.org/officeDocument/2006/relationships/font" Target="fonts/Montserrat-regular.fntdata"/><Relationship Id="rId37" Type="http://schemas.openxmlformats.org/officeDocument/2006/relationships/font" Target="fonts/Montserrat-boldItalic.fntdata"/><Relationship Id="rId36" Type="http://schemas.openxmlformats.org/officeDocument/2006/relationships/font" Target="fonts/Montserrat-italic.fntdata"/><Relationship Id="rId39" Type="http://schemas.openxmlformats.org/officeDocument/2006/relationships/font" Target="fonts/MontserratBlack-boldItalic.fntdata"/><Relationship Id="rId38" Type="http://schemas.openxmlformats.org/officeDocument/2006/relationships/font" Target="fonts/MontserratBlack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Exo2-bold.fntdata"/><Relationship Id="rId50" Type="http://schemas.openxmlformats.org/officeDocument/2006/relationships/font" Target="fonts/Exo2-regular.fntdata"/><Relationship Id="rId53" Type="http://schemas.openxmlformats.org/officeDocument/2006/relationships/font" Target="fonts/Exo2-boldItalic.fntdata"/><Relationship Id="rId52" Type="http://schemas.openxmlformats.org/officeDocument/2006/relationships/font" Target="fonts/Exo2-italic.fntdata"/><Relationship Id="rId11" Type="http://schemas.openxmlformats.org/officeDocument/2006/relationships/slide" Target="slides/slide6.xml"/><Relationship Id="rId55" Type="http://schemas.openxmlformats.org/officeDocument/2006/relationships/font" Target="fonts/MontserratExtraBold-boldItalic.fntdata"/><Relationship Id="rId10" Type="http://schemas.openxmlformats.org/officeDocument/2006/relationships/slide" Target="slides/slide5.xml"/><Relationship Id="rId54" Type="http://schemas.openxmlformats.org/officeDocument/2006/relationships/font" Target="fonts/MontserratExtraBold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edbf33ded5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2edbf33ded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edbf33ded5_0_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2edbf33ded5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6.png"/><Relationship Id="rId3" Type="http://schemas.openxmlformats.org/officeDocument/2006/relationships/image" Target="../media/image23.png"/><Relationship Id="rId4" Type="http://schemas.openxmlformats.org/officeDocument/2006/relationships/image" Target="../media/image4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Relationship Id="rId3" Type="http://schemas.openxmlformats.org/officeDocument/2006/relationships/image" Target="../media/image5.png"/><Relationship Id="rId4" Type="http://schemas.openxmlformats.org/officeDocument/2006/relationships/image" Target="../media/image58.png"/><Relationship Id="rId5" Type="http://schemas.openxmlformats.org/officeDocument/2006/relationships/image" Target="../media/image45.png"/><Relationship Id="rId6" Type="http://schemas.openxmlformats.org/officeDocument/2006/relationships/image" Target="../media/image37.png"/><Relationship Id="rId7" Type="http://schemas.openxmlformats.org/officeDocument/2006/relationships/image" Target="../media/image5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9.png"/><Relationship Id="rId6" Type="http://schemas.openxmlformats.org/officeDocument/2006/relationships/image" Target="../media/image53.png"/><Relationship Id="rId7" Type="http://schemas.openxmlformats.org/officeDocument/2006/relationships/image" Target="../media/image5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7.png"/><Relationship Id="rId3" Type="http://schemas.openxmlformats.org/officeDocument/2006/relationships/image" Target="../media/image3.png"/><Relationship Id="rId4" Type="http://schemas.openxmlformats.org/officeDocument/2006/relationships/image" Target="../media/image6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11.png"/><Relationship Id="rId8" Type="http://schemas.openxmlformats.org/officeDocument/2006/relationships/image" Target="../media/image1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9.png"/><Relationship Id="rId4" Type="http://schemas.openxmlformats.org/officeDocument/2006/relationships/image" Target="../media/image8.png"/><Relationship Id="rId10" Type="http://schemas.openxmlformats.org/officeDocument/2006/relationships/image" Target="../media/image10.png"/><Relationship Id="rId9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7.png"/><Relationship Id="rId4" Type="http://schemas.openxmlformats.org/officeDocument/2006/relationships/image" Target="../media/image23.png"/><Relationship Id="rId10" Type="http://schemas.openxmlformats.org/officeDocument/2006/relationships/image" Target="../media/image32.png"/><Relationship Id="rId9" Type="http://schemas.openxmlformats.org/officeDocument/2006/relationships/image" Target="../media/image21.png"/><Relationship Id="rId5" Type="http://schemas.openxmlformats.org/officeDocument/2006/relationships/image" Target="../media/image3.png"/><Relationship Id="rId6" Type="http://schemas.openxmlformats.org/officeDocument/2006/relationships/image" Target="../media/image12.png"/><Relationship Id="rId7" Type="http://schemas.openxmlformats.org/officeDocument/2006/relationships/image" Target="../media/image24.png"/><Relationship Id="rId8" Type="http://schemas.openxmlformats.org/officeDocument/2006/relationships/image" Target="../media/image2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10" Type="http://schemas.openxmlformats.org/officeDocument/2006/relationships/image" Target="../media/image42.png"/><Relationship Id="rId9" Type="http://schemas.openxmlformats.org/officeDocument/2006/relationships/image" Target="../media/image24.png"/><Relationship Id="rId5" Type="http://schemas.openxmlformats.org/officeDocument/2006/relationships/image" Target="../media/image21.png"/><Relationship Id="rId6" Type="http://schemas.openxmlformats.org/officeDocument/2006/relationships/image" Target="../media/image2.png"/><Relationship Id="rId7" Type="http://schemas.openxmlformats.org/officeDocument/2006/relationships/image" Target="../media/image26.png"/><Relationship Id="rId8" Type="http://schemas.openxmlformats.org/officeDocument/2006/relationships/image" Target="../media/image2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1.png"/><Relationship Id="rId3" Type="http://schemas.openxmlformats.org/officeDocument/2006/relationships/image" Target="../media/image33.png"/><Relationship Id="rId4" Type="http://schemas.openxmlformats.org/officeDocument/2006/relationships/image" Target="../media/image124.png"/><Relationship Id="rId5" Type="http://schemas.openxmlformats.org/officeDocument/2006/relationships/image" Target="../media/image30.png"/><Relationship Id="rId6" Type="http://schemas.openxmlformats.org/officeDocument/2006/relationships/image" Target="../media/image47.png"/><Relationship Id="rId7" Type="http://schemas.openxmlformats.org/officeDocument/2006/relationships/image" Target="../media/image37.png"/><Relationship Id="rId8" Type="http://schemas.openxmlformats.org/officeDocument/2006/relationships/image" Target="../media/image1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png"/><Relationship Id="rId3" Type="http://schemas.openxmlformats.org/officeDocument/2006/relationships/image" Target="../media/image48.png"/><Relationship Id="rId4" Type="http://schemas.openxmlformats.org/officeDocument/2006/relationships/image" Target="../media/image4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4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8F3D2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5">
  <p:cSld name="CUSTOM_7">
    <p:bg>
      <p:bgPr>
        <a:solidFill>
          <a:schemeClr val="accent3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1"/>
          <p:cNvSpPr/>
          <p:nvPr/>
        </p:nvSpPr>
        <p:spPr>
          <a:xfrm rot="-1509322">
            <a:off x="15917219" y="-1106734"/>
            <a:ext cx="7600763" cy="8228160"/>
          </a:xfrm>
          <a:custGeom>
            <a:rect b="b" l="l" r="r" t="t"/>
            <a:pathLst>
              <a:path extrusionOk="0" h="8229600" w="7602093">
                <a:moveTo>
                  <a:pt x="0" y="0"/>
                </a:moveTo>
                <a:lnTo>
                  <a:pt x="7602093" y="0"/>
                </a:lnTo>
                <a:lnTo>
                  <a:pt x="76020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" name="Google Shape;121;p11"/>
          <p:cNvSpPr/>
          <p:nvPr/>
        </p:nvSpPr>
        <p:spPr>
          <a:xfrm rot="10800000">
            <a:off x="11800114" y="-140767"/>
            <a:ext cx="8312166" cy="5704224"/>
          </a:xfrm>
          <a:custGeom>
            <a:rect b="b" l="l" r="r" t="t"/>
            <a:pathLst>
              <a:path extrusionOk="0" h="5704224" w="8312166">
                <a:moveTo>
                  <a:pt x="8312166" y="5704224"/>
                </a:moveTo>
                <a:lnTo>
                  <a:pt x="0" y="5704224"/>
                </a:lnTo>
                <a:lnTo>
                  <a:pt x="0" y="0"/>
                </a:lnTo>
                <a:lnTo>
                  <a:pt x="8312166" y="0"/>
                </a:lnTo>
                <a:lnTo>
                  <a:pt x="8312166" y="5704224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2" name="Google Shape;122;p11"/>
          <p:cNvGrpSpPr/>
          <p:nvPr/>
        </p:nvGrpSpPr>
        <p:grpSpPr>
          <a:xfrm>
            <a:off x="-1021929" y="-762607"/>
            <a:ext cx="18589562" cy="10288744"/>
            <a:chOff x="0" y="-57150"/>
            <a:chExt cx="4680623" cy="2590579"/>
          </a:xfrm>
        </p:grpSpPr>
        <p:sp>
          <p:nvSpPr>
            <p:cNvPr id="123" name="Google Shape;123;p11"/>
            <p:cNvSpPr/>
            <p:nvPr/>
          </p:nvSpPr>
          <p:spPr>
            <a:xfrm>
              <a:off x="0" y="0"/>
              <a:ext cx="4680623" cy="2533429"/>
            </a:xfrm>
            <a:custGeom>
              <a:rect b="b" l="l" r="r" t="t"/>
              <a:pathLst>
                <a:path extrusionOk="0" h="2533429" w="4680623">
                  <a:moveTo>
                    <a:pt x="0" y="0"/>
                  </a:moveTo>
                  <a:lnTo>
                    <a:pt x="4680623" y="0"/>
                  </a:lnTo>
                  <a:lnTo>
                    <a:pt x="4680623" y="2533429"/>
                  </a:lnTo>
                  <a:lnTo>
                    <a:pt x="0" y="2533429"/>
                  </a:lnTo>
                  <a:close/>
                </a:path>
              </a:pathLst>
            </a:custGeom>
            <a:solidFill>
              <a:srgbClr val="F8F3D2"/>
            </a:solidFill>
            <a:ln>
              <a:noFill/>
            </a:ln>
          </p:spPr>
        </p:sp>
        <p:sp>
          <p:nvSpPr>
            <p:cNvPr id="124" name="Google Shape;124;p11"/>
            <p:cNvSpPr txBox="1"/>
            <p:nvPr/>
          </p:nvSpPr>
          <p:spPr>
            <a:xfrm>
              <a:off x="0" y="-57150"/>
              <a:ext cx="4680600" cy="259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125" lIns="53125" spcFirstLastPara="1" rIns="53125" wrap="square" tIns="53125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5" name="Google Shape;125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8975" y="-333774"/>
            <a:ext cx="3194425" cy="984949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1"/>
          <p:cNvSpPr txBox="1"/>
          <p:nvPr>
            <p:ph type="title"/>
          </p:nvPr>
        </p:nvSpPr>
        <p:spPr>
          <a:xfrm>
            <a:off x="2810100" y="834825"/>
            <a:ext cx="12667800" cy="183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50"/>
              <a:buFont typeface="Exo 2"/>
              <a:buNone/>
              <a:defRPr b="1" sz="6950">
                <a:latin typeface="Exo 2"/>
                <a:ea typeface="Exo 2"/>
                <a:cs typeface="Exo 2"/>
                <a:sym typeface="Ex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" type="body"/>
          </p:nvPr>
        </p:nvSpPr>
        <p:spPr>
          <a:xfrm>
            <a:off x="2628925" y="2998200"/>
            <a:ext cx="6550800" cy="587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546100" lvl="0" marL="457200" rtl="0">
              <a:spcBef>
                <a:spcPts val="640"/>
              </a:spcBef>
              <a:spcAft>
                <a:spcPts val="0"/>
              </a:spcAft>
              <a:buSzPts val="50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450850" lvl="1" marL="914400" rtl="0">
              <a:spcBef>
                <a:spcPts val="560"/>
              </a:spcBef>
              <a:spcAft>
                <a:spcPts val="0"/>
              </a:spcAft>
              <a:buSzPts val="3500"/>
              <a:buChar char="–"/>
              <a:defRPr/>
            </a:lvl2pPr>
            <a:lvl3pPr indent="-447675" lvl="2" marL="1371600" rtl="0">
              <a:spcBef>
                <a:spcPts val="480"/>
              </a:spcBef>
              <a:spcAft>
                <a:spcPts val="0"/>
              </a:spcAft>
              <a:buSzPts val="345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/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6pPr>
            <a:lvl7pPr indent="-330200" lvl="6" marL="32004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7pPr>
            <a:lvl8pPr indent="-330200" lvl="7" marL="36576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8pPr>
            <a:lvl9pPr indent="-330200" lvl="8" marL="41148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/>
        </p:txBody>
      </p:sp>
      <p:sp>
        <p:nvSpPr>
          <p:cNvPr id="128" name="Google Shape;128;p11"/>
          <p:cNvSpPr txBox="1"/>
          <p:nvPr>
            <p:ph idx="2" type="body"/>
          </p:nvPr>
        </p:nvSpPr>
        <p:spPr>
          <a:xfrm>
            <a:off x="9867925" y="2998200"/>
            <a:ext cx="6550800" cy="587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546100" lvl="0" marL="457200" rtl="0">
              <a:spcBef>
                <a:spcPts val="640"/>
              </a:spcBef>
              <a:spcAft>
                <a:spcPts val="0"/>
              </a:spcAft>
              <a:buSzPts val="50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450850" lvl="1" marL="914400" rtl="0">
              <a:spcBef>
                <a:spcPts val="560"/>
              </a:spcBef>
              <a:spcAft>
                <a:spcPts val="0"/>
              </a:spcAft>
              <a:buSzPts val="3500"/>
              <a:buChar char="–"/>
              <a:defRPr/>
            </a:lvl2pPr>
            <a:lvl3pPr indent="-447675" lvl="2" marL="1371600" rtl="0">
              <a:spcBef>
                <a:spcPts val="480"/>
              </a:spcBef>
              <a:spcAft>
                <a:spcPts val="0"/>
              </a:spcAft>
              <a:buSzPts val="345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/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6pPr>
            <a:lvl7pPr indent="-330200" lvl="6" marL="32004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7pPr>
            <a:lvl8pPr indent="-330200" lvl="7" marL="36576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8pPr>
            <a:lvl9pPr indent="-330200" lvl="8" marL="41148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6">
  <p:cSld name="CUSTOM_8">
    <p:bg>
      <p:bgPr>
        <a:solidFill>
          <a:schemeClr val="dk2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/>
          <p:cNvSpPr/>
          <p:nvPr/>
        </p:nvSpPr>
        <p:spPr>
          <a:xfrm rot="5969151">
            <a:off x="1978622" y="8227314"/>
            <a:ext cx="3453055" cy="4119696"/>
          </a:xfrm>
          <a:custGeom>
            <a:rect b="b" l="l" r="r" t="t"/>
            <a:pathLst>
              <a:path extrusionOk="0" h="4114800" w="3448951">
                <a:moveTo>
                  <a:pt x="0" y="0"/>
                </a:moveTo>
                <a:lnTo>
                  <a:pt x="3448951" y="0"/>
                </a:lnTo>
                <a:lnTo>
                  <a:pt x="34489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31" name="Google Shape;131;p12"/>
          <p:cNvGrpSpPr/>
          <p:nvPr/>
        </p:nvGrpSpPr>
        <p:grpSpPr>
          <a:xfrm>
            <a:off x="6402676" y="-897033"/>
            <a:ext cx="11236123" cy="10318205"/>
            <a:chOff x="0" y="-302638"/>
            <a:chExt cx="14981497" cy="13757606"/>
          </a:xfrm>
        </p:grpSpPr>
        <p:grpSp>
          <p:nvGrpSpPr>
            <p:cNvPr id="132" name="Google Shape;132;p12"/>
            <p:cNvGrpSpPr/>
            <p:nvPr/>
          </p:nvGrpSpPr>
          <p:grpSpPr>
            <a:xfrm>
              <a:off x="281719" y="93744"/>
              <a:ext cx="14699778" cy="13361224"/>
              <a:chOff x="0" y="-57150"/>
              <a:chExt cx="2775900" cy="2523128"/>
            </a:xfrm>
          </p:grpSpPr>
          <p:sp>
            <p:nvSpPr>
              <p:cNvPr id="133" name="Google Shape;133;p12"/>
              <p:cNvSpPr/>
              <p:nvPr/>
            </p:nvSpPr>
            <p:spPr>
              <a:xfrm>
                <a:off x="0" y="0"/>
                <a:ext cx="2775758" cy="2465978"/>
              </a:xfrm>
              <a:custGeom>
                <a:rect b="b" l="l" r="r" t="t"/>
                <a:pathLst>
                  <a:path extrusionOk="0" h="2465978" w="2775758">
                    <a:moveTo>
                      <a:pt x="0" y="0"/>
                    </a:moveTo>
                    <a:lnTo>
                      <a:pt x="2775758" y="0"/>
                    </a:lnTo>
                    <a:lnTo>
                      <a:pt x="2775758" y="2465978"/>
                    </a:lnTo>
                    <a:lnTo>
                      <a:pt x="0" y="2465978"/>
                    </a:lnTo>
                    <a:close/>
                  </a:path>
                </a:pathLst>
              </a:custGeom>
              <a:solidFill>
                <a:srgbClr val="0185C6"/>
              </a:solidFill>
              <a:ln>
                <a:noFill/>
              </a:ln>
            </p:spPr>
          </p:sp>
          <p:sp>
            <p:nvSpPr>
              <p:cNvPr id="134" name="Google Shape;134;p12"/>
              <p:cNvSpPr txBox="1"/>
              <p:nvPr/>
            </p:nvSpPr>
            <p:spPr>
              <a:xfrm>
                <a:off x="0" y="-57150"/>
                <a:ext cx="2775900" cy="25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3125" lIns="53125" spcFirstLastPara="1" rIns="53125" wrap="square" tIns="53125">
                <a:noAutofit/>
              </a:bodyPr>
              <a:lstStyle/>
              <a:p>
                <a:pPr indent="0" lvl="0" marL="0" marR="0" rtl="0" algn="ctr">
                  <a:lnSpc>
                    <a:spcPct val="19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" name="Google Shape;135;p12"/>
            <p:cNvGrpSpPr/>
            <p:nvPr/>
          </p:nvGrpSpPr>
          <p:grpSpPr>
            <a:xfrm>
              <a:off x="0" y="-302638"/>
              <a:ext cx="14699778" cy="13361224"/>
              <a:chOff x="0" y="-57150"/>
              <a:chExt cx="2775900" cy="2523128"/>
            </a:xfrm>
          </p:grpSpPr>
          <p:sp>
            <p:nvSpPr>
              <p:cNvPr id="136" name="Google Shape;136;p12"/>
              <p:cNvSpPr/>
              <p:nvPr/>
            </p:nvSpPr>
            <p:spPr>
              <a:xfrm>
                <a:off x="0" y="0"/>
                <a:ext cx="2775758" cy="2465978"/>
              </a:xfrm>
              <a:custGeom>
                <a:rect b="b" l="l" r="r" t="t"/>
                <a:pathLst>
                  <a:path extrusionOk="0" h="2465978" w="2775758">
                    <a:moveTo>
                      <a:pt x="0" y="0"/>
                    </a:moveTo>
                    <a:lnTo>
                      <a:pt x="2775758" y="0"/>
                    </a:lnTo>
                    <a:lnTo>
                      <a:pt x="2775758" y="2465978"/>
                    </a:lnTo>
                    <a:lnTo>
                      <a:pt x="0" y="2465978"/>
                    </a:lnTo>
                    <a:close/>
                  </a:path>
                </a:pathLst>
              </a:custGeom>
              <a:solidFill>
                <a:srgbClr val="F8F3D2"/>
              </a:solidFill>
              <a:ln>
                <a:noFill/>
              </a:ln>
            </p:spPr>
          </p:sp>
          <p:sp>
            <p:nvSpPr>
              <p:cNvPr id="137" name="Google Shape;137;p12"/>
              <p:cNvSpPr txBox="1"/>
              <p:nvPr/>
            </p:nvSpPr>
            <p:spPr>
              <a:xfrm>
                <a:off x="0" y="-57150"/>
                <a:ext cx="2775900" cy="25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3125" lIns="53125" spcFirstLastPara="1" rIns="53125" wrap="square" tIns="53125">
                <a:noAutofit/>
              </a:bodyPr>
              <a:lstStyle/>
              <a:p>
                <a:pPr indent="0" lvl="0" marL="0" marR="0" rtl="0" algn="ctr">
                  <a:lnSpc>
                    <a:spcPct val="19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8" name="Google Shape;138;p12"/>
          <p:cNvSpPr/>
          <p:nvPr/>
        </p:nvSpPr>
        <p:spPr>
          <a:xfrm>
            <a:off x="8408699" y="1193903"/>
            <a:ext cx="6519208" cy="2109853"/>
          </a:xfrm>
          <a:custGeom>
            <a:rect b="b" l="l" r="r" t="t"/>
            <a:pathLst>
              <a:path extrusionOk="0" h="2109853" w="6519208">
                <a:moveTo>
                  <a:pt x="0" y="0"/>
                </a:moveTo>
                <a:lnTo>
                  <a:pt x="6519207" y="0"/>
                </a:lnTo>
                <a:lnTo>
                  <a:pt x="6519207" y="2109853"/>
                </a:lnTo>
                <a:lnTo>
                  <a:pt x="0" y="21098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4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" name="Google Shape;139;p12"/>
          <p:cNvSpPr/>
          <p:nvPr/>
        </p:nvSpPr>
        <p:spPr>
          <a:xfrm flipH="1" rot="5262563">
            <a:off x="-4569344" y="1827622"/>
            <a:ext cx="12894217" cy="8236181"/>
          </a:xfrm>
          <a:custGeom>
            <a:rect b="b" l="l" r="r" t="t"/>
            <a:pathLst>
              <a:path extrusionOk="0" h="8229600" w="12883914">
                <a:moveTo>
                  <a:pt x="0" y="8229600"/>
                </a:moveTo>
                <a:lnTo>
                  <a:pt x="12883914" y="8229600"/>
                </a:lnTo>
                <a:lnTo>
                  <a:pt x="12883914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" name="Google Shape;140;p12"/>
          <p:cNvSpPr/>
          <p:nvPr/>
        </p:nvSpPr>
        <p:spPr>
          <a:xfrm>
            <a:off x="11053161" y="6003974"/>
            <a:ext cx="1084186" cy="346939"/>
          </a:xfrm>
          <a:custGeom>
            <a:rect b="b" l="l" r="r" t="t"/>
            <a:pathLst>
              <a:path extrusionOk="0" h="346939" w="1084186">
                <a:moveTo>
                  <a:pt x="0" y="0"/>
                </a:moveTo>
                <a:lnTo>
                  <a:pt x="1084186" y="0"/>
                </a:lnTo>
                <a:lnTo>
                  <a:pt x="1084186" y="346939"/>
                </a:lnTo>
                <a:lnTo>
                  <a:pt x="0" y="346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" name="Google Shape;141;p12"/>
          <p:cNvSpPr/>
          <p:nvPr/>
        </p:nvSpPr>
        <p:spPr>
          <a:xfrm rot="612915">
            <a:off x="1120219" y="907406"/>
            <a:ext cx="1534930" cy="2280286"/>
          </a:xfrm>
          <a:custGeom>
            <a:rect b="b" l="l" r="r" t="t"/>
            <a:pathLst>
              <a:path extrusionOk="0" h="2278315" w="1533603">
                <a:moveTo>
                  <a:pt x="0" y="0"/>
                </a:moveTo>
                <a:lnTo>
                  <a:pt x="1533603" y="0"/>
                </a:lnTo>
                <a:lnTo>
                  <a:pt x="1533603" y="2278315"/>
                </a:lnTo>
                <a:lnTo>
                  <a:pt x="0" y="22783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42" name="Google Shape;142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61543" y="1656275"/>
            <a:ext cx="5035650" cy="776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2"/>
          <p:cNvSpPr txBox="1"/>
          <p:nvPr>
            <p:ph type="title"/>
          </p:nvPr>
        </p:nvSpPr>
        <p:spPr>
          <a:xfrm>
            <a:off x="7191600" y="789375"/>
            <a:ext cx="9389100" cy="2822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200"/>
              <a:buFont typeface="Exo 2"/>
              <a:buNone/>
              <a:defRPr b="1" sz="9200">
                <a:latin typeface="Exo 2"/>
                <a:ea typeface="Exo 2"/>
                <a:cs typeface="Exo 2"/>
                <a:sym typeface="Ex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12"/>
          <p:cNvSpPr txBox="1"/>
          <p:nvPr>
            <p:ph idx="1" type="subTitle"/>
          </p:nvPr>
        </p:nvSpPr>
        <p:spPr>
          <a:xfrm>
            <a:off x="8091550" y="3774925"/>
            <a:ext cx="7153500" cy="14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5000"/>
              <a:buNone/>
              <a:defRPr/>
            </a:lvl1pPr>
            <a:lvl2pPr lvl="1">
              <a:spcBef>
                <a:spcPts val="56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45" name="Google Shape;145;p12"/>
          <p:cNvSpPr txBox="1"/>
          <p:nvPr>
            <p:ph idx="2" type="body"/>
          </p:nvPr>
        </p:nvSpPr>
        <p:spPr>
          <a:xfrm>
            <a:off x="7668000" y="6454050"/>
            <a:ext cx="8436300" cy="587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47675" lvl="0" marL="457200" rtl="0" algn="ctr">
              <a:spcBef>
                <a:spcPts val="640"/>
              </a:spcBef>
              <a:spcAft>
                <a:spcPts val="0"/>
              </a:spcAft>
              <a:buSzPts val="3450"/>
              <a:buFont typeface="Montserrat"/>
              <a:buChar char="•"/>
              <a:defRPr sz="3450">
                <a:latin typeface="Montserrat"/>
                <a:ea typeface="Montserrat"/>
                <a:cs typeface="Montserrat"/>
                <a:sym typeface="Montserrat"/>
              </a:defRPr>
            </a:lvl1pPr>
            <a:lvl2pPr indent="-419100" lvl="1" marL="914400" rtl="0" algn="ctr">
              <a:spcBef>
                <a:spcPts val="560"/>
              </a:spcBef>
              <a:spcAft>
                <a:spcPts val="0"/>
              </a:spcAft>
              <a:buSzPts val="3000"/>
              <a:buChar char="–"/>
              <a:defRPr sz="3000"/>
            </a:lvl2pPr>
            <a:lvl3pPr indent="-406400" lvl="2" marL="1371600" rtl="0" algn="ctr">
              <a:spcBef>
                <a:spcPts val="480"/>
              </a:spcBef>
              <a:spcAft>
                <a:spcPts val="0"/>
              </a:spcAft>
              <a:buSzPts val="2800"/>
              <a:buChar char="•"/>
              <a:defRPr sz="2800"/>
            </a:lvl3pPr>
            <a:lvl4pPr indent="-387350" lvl="3" marL="1828800" rtl="0" algn="ctr">
              <a:spcBef>
                <a:spcPts val="400"/>
              </a:spcBef>
              <a:spcAft>
                <a:spcPts val="0"/>
              </a:spcAft>
              <a:buSzPts val="2500"/>
              <a:buChar char="–"/>
              <a:defRPr sz="2500"/>
            </a:lvl4pPr>
            <a:lvl5pPr indent="-355600" lvl="4" marL="2286000" rtl="0" algn="ctr">
              <a:spcBef>
                <a:spcPts val="400"/>
              </a:spcBef>
              <a:spcAft>
                <a:spcPts val="0"/>
              </a:spcAft>
              <a:buSzPts val="2000"/>
              <a:buChar char="»"/>
              <a:defRPr sz="2000"/>
            </a:lvl5pPr>
            <a:lvl6pPr indent="-342900" lvl="5" marL="2743200" rtl="0" algn="ctr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30200" lvl="6" marL="3200400" rtl="0" algn="ctr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7pPr>
            <a:lvl8pPr indent="-330200" lvl="7" marL="3657600" rtl="0" algn="ctr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8pPr>
            <a:lvl9pPr indent="-330200" lvl="8" marL="4114800" rtl="0" algn="ctr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7">
  <p:cSld name="CUSTOM_9">
    <p:bg>
      <p:bgPr>
        <a:solidFill>
          <a:schemeClr val="accent3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3"/>
          <p:cNvSpPr/>
          <p:nvPr/>
        </p:nvSpPr>
        <p:spPr>
          <a:xfrm rot="-6674586">
            <a:off x="14997858" y="2652839"/>
            <a:ext cx="5407695" cy="1730462"/>
          </a:xfrm>
          <a:custGeom>
            <a:rect b="b" l="l" r="r" t="t"/>
            <a:pathLst>
              <a:path extrusionOk="0" h="1729630" w="5405094">
                <a:moveTo>
                  <a:pt x="0" y="0"/>
                </a:moveTo>
                <a:lnTo>
                  <a:pt x="5405094" y="0"/>
                </a:lnTo>
                <a:lnTo>
                  <a:pt x="5405094" y="1729630"/>
                </a:lnTo>
                <a:lnTo>
                  <a:pt x="0" y="17296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p13"/>
          <p:cNvSpPr/>
          <p:nvPr/>
        </p:nvSpPr>
        <p:spPr>
          <a:xfrm rot="8921554">
            <a:off x="-3160898" y="-1343772"/>
            <a:ext cx="10394778" cy="7133416"/>
          </a:xfrm>
          <a:custGeom>
            <a:rect b="b" l="l" r="r" t="t"/>
            <a:pathLst>
              <a:path extrusionOk="0" h="7128339" w="10387380">
                <a:moveTo>
                  <a:pt x="10387380" y="7128340"/>
                </a:moveTo>
                <a:lnTo>
                  <a:pt x="0" y="7128340"/>
                </a:lnTo>
                <a:lnTo>
                  <a:pt x="0" y="0"/>
                </a:lnTo>
                <a:lnTo>
                  <a:pt x="10387380" y="0"/>
                </a:lnTo>
                <a:lnTo>
                  <a:pt x="10387380" y="712834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9" name="Google Shape;149;p13"/>
          <p:cNvSpPr/>
          <p:nvPr/>
        </p:nvSpPr>
        <p:spPr>
          <a:xfrm rot="896439">
            <a:off x="832995" y="2747201"/>
            <a:ext cx="7955672" cy="7468387"/>
          </a:xfrm>
          <a:custGeom>
            <a:rect b="b" l="l" r="r" t="t"/>
            <a:pathLst>
              <a:path extrusionOk="0" h="7477623" w="7965511">
                <a:moveTo>
                  <a:pt x="0" y="0"/>
                </a:moveTo>
                <a:lnTo>
                  <a:pt x="7965511" y="0"/>
                </a:lnTo>
                <a:lnTo>
                  <a:pt x="7965511" y="7477623"/>
                </a:lnTo>
                <a:lnTo>
                  <a:pt x="0" y="7477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0" name="Google Shape;150;p13"/>
          <p:cNvGrpSpPr/>
          <p:nvPr/>
        </p:nvGrpSpPr>
        <p:grpSpPr>
          <a:xfrm>
            <a:off x="584821" y="1195023"/>
            <a:ext cx="17118455" cy="7552643"/>
            <a:chOff x="0" y="-299020"/>
            <a:chExt cx="22824606" cy="10070190"/>
          </a:xfrm>
        </p:grpSpPr>
        <p:grpSp>
          <p:nvGrpSpPr>
            <p:cNvPr id="151" name="Google Shape;151;p13"/>
            <p:cNvGrpSpPr/>
            <p:nvPr/>
          </p:nvGrpSpPr>
          <p:grpSpPr>
            <a:xfrm>
              <a:off x="458385" y="258408"/>
              <a:ext cx="22366221" cy="9512762"/>
              <a:chOff x="0" y="-57150"/>
              <a:chExt cx="4274726" cy="1818119"/>
            </a:xfrm>
          </p:grpSpPr>
          <p:sp>
            <p:nvSpPr>
              <p:cNvPr id="152" name="Google Shape;152;p13"/>
              <p:cNvSpPr/>
              <p:nvPr/>
            </p:nvSpPr>
            <p:spPr>
              <a:xfrm>
                <a:off x="0" y="0"/>
                <a:ext cx="4274726" cy="1760969"/>
              </a:xfrm>
              <a:custGeom>
                <a:rect b="b" l="l" r="r" t="t"/>
                <a:pathLst>
                  <a:path extrusionOk="0" h="1760969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1760969"/>
                    </a:lnTo>
                    <a:lnTo>
                      <a:pt x="0" y="1760969"/>
                    </a:lnTo>
                    <a:close/>
                  </a:path>
                </a:pathLst>
              </a:custGeom>
              <a:solidFill>
                <a:srgbClr val="7EC0A4"/>
              </a:solidFill>
              <a:ln>
                <a:noFill/>
              </a:ln>
            </p:spPr>
          </p:sp>
          <p:sp>
            <p:nvSpPr>
              <p:cNvPr id="153" name="Google Shape;153;p13"/>
              <p:cNvSpPr txBox="1"/>
              <p:nvPr/>
            </p:nvSpPr>
            <p:spPr>
              <a:xfrm>
                <a:off x="0" y="-57150"/>
                <a:ext cx="4274700" cy="181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9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" name="Google Shape;154;p13"/>
            <p:cNvGrpSpPr/>
            <p:nvPr/>
          </p:nvGrpSpPr>
          <p:grpSpPr>
            <a:xfrm>
              <a:off x="0" y="-299020"/>
              <a:ext cx="22366221" cy="9512762"/>
              <a:chOff x="0" y="-57150"/>
              <a:chExt cx="4274726" cy="1818119"/>
            </a:xfrm>
          </p:grpSpPr>
          <p:sp>
            <p:nvSpPr>
              <p:cNvPr id="155" name="Google Shape;155;p13"/>
              <p:cNvSpPr/>
              <p:nvPr/>
            </p:nvSpPr>
            <p:spPr>
              <a:xfrm>
                <a:off x="0" y="0"/>
                <a:ext cx="4274726" cy="1760969"/>
              </a:xfrm>
              <a:custGeom>
                <a:rect b="b" l="l" r="r" t="t"/>
                <a:pathLst>
                  <a:path extrusionOk="0" h="1760969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1760969"/>
                    </a:lnTo>
                    <a:lnTo>
                      <a:pt x="0" y="1760969"/>
                    </a:lnTo>
                    <a:close/>
                  </a:path>
                </a:pathLst>
              </a:custGeom>
              <a:solidFill>
                <a:srgbClr val="F8F3D2"/>
              </a:solidFill>
              <a:ln>
                <a:noFill/>
              </a:ln>
            </p:spPr>
          </p:sp>
          <p:sp>
            <p:nvSpPr>
              <p:cNvPr id="156" name="Google Shape;156;p13"/>
              <p:cNvSpPr txBox="1"/>
              <p:nvPr/>
            </p:nvSpPr>
            <p:spPr>
              <a:xfrm>
                <a:off x="0" y="-57150"/>
                <a:ext cx="4274700" cy="181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9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7" name="Google Shape;157;p13"/>
          <p:cNvSpPr/>
          <p:nvPr/>
        </p:nvSpPr>
        <p:spPr>
          <a:xfrm rot="-4160597">
            <a:off x="-434085" y="1604790"/>
            <a:ext cx="4004371" cy="1842011"/>
          </a:xfrm>
          <a:custGeom>
            <a:rect b="b" l="l" r="r" t="t"/>
            <a:pathLst>
              <a:path extrusionOk="0" h="1843411" w="4007415">
                <a:moveTo>
                  <a:pt x="0" y="0"/>
                </a:moveTo>
                <a:lnTo>
                  <a:pt x="4007415" y="0"/>
                </a:lnTo>
                <a:lnTo>
                  <a:pt x="4007415" y="1843411"/>
                </a:lnTo>
                <a:lnTo>
                  <a:pt x="0" y="18434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8" name="Google Shape;158;p13"/>
          <p:cNvGrpSpPr/>
          <p:nvPr/>
        </p:nvGrpSpPr>
        <p:grpSpPr>
          <a:xfrm>
            <a:off x="14103594" y="4187661"/>
            <a:ext cx="3598799" cy="5601008"/>
            <a:chOff x="0" y="0"/>
            <a:chExt cx="4798399" cy="7468011"/>
          </a:xfrm>
        </p:grpSpPr>
        <p:sp>
          <p:nvSpPr>
            <p:cNvPr id="159" name="Google Shape;159;p13"/>
            <p:cNvSpPr/>
            <p:nvPr/>
          </p:nvSpPr>
          <p:spPr>
            <a:xfrm>
              <a:off x="0" y="1424664"/>
              <a:ext cx="4129757" cy="6043347"/>
            </a:xfrm>
            <a:custGeom>
              <a:rect b="b" l="l" r="r" t="t"/>
              <a:pathLst>
                <a:path extrusionOk="0" h="6043347" w="4129757">
                  <a:moveTo>
                    <a:pt x="0" y="0"/>
                  </a:moveTo>
                  <a:lnTo>
                    <a:pt x="4129757" y="0"/>
                  </a:lnTo>
                  <a:lnTo>
                    <a:pt x="4129757" y="6043347"/>
                  </a:lnTo>
                  <a:lnTo>
                    <a:pt x="0" y="60433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0" name="Google Shape;160;p13"/>
            <p:cNvSpPr/>
            <p:nvPr/>
          </p:nvSpPr>
          <p:spPr>
            <a:xfrm rot="327235">
              <a:off x="2283002" y="108896"/>
              <a:ext cx="2406282" cy="2410665"/>
            </a:xfrm>
            <a:custGeom>
              <a:rect b="b" l="l" r="r" t="t"/>
              <a:pathLst>
                <a:path extrusionOk="0" h="2411811" w="2407426">
                  <a:moveTo>
                    <a:pt x="0" y="0"/>
                  </a:moveTo>
                  <a:lnTo>
                    <a:pt x="2407426" y="0"/>
                  </a:lnTo>
                  <a:lnTo>
                    <a:pt x="2407426" y="2411811"/>
                  </a:lnTo>
                  <a:lnTo>
                    <a:pt x="0" y="24118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61" name="Google Shape;161;p13"/>
          <p:cNvSpPr txBox="1"/>
          <p:nvPr>
            <p:ph type="title"/>
          </p:nvPr>
        </p:nvSpPr>
        <p:spPr>
          <a:xfrm>
            <a:off x="2502050" y="2014025"/>
            <a:ext cx="13284000" cy="183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50"/>
              <a:buFont typeface="Exo 2"/>
              <a:buNone/>
              <a:defRPr b="1" sz="6950">
                <a:latin typeface="Exo 2"/>
                <a:ea typeface="Exo 2"/>
                <a:cs typeface="Exo 2"/>
                <a:sym typeface="Ex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13"/>
          <p:cNvSpPr txBox="1"/>
          <p:nvPr>
            <p:ph idx="1" type="subTitle"/>
          </p:nvPr>
        </p:nvSpPr>
        <p:spPr>
          <a:xfrm>
            <a:off x="2777450" y="3845825"/>
            <a:ext cx="12733200" cy="14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56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4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63" name="Google Shape;163;p13"/>
          <p:cNvSpPr txBox="1"/>
          <p:nvPr>
            <p:ph idx="2" type="body"/>
          </p:nvPr>
        </p:nvSpPr>
        <p:spPr>
          <a:xfrm>
            <a:off x="3136200" y="5307425"/>
            <a:ext cx="10772700" cy="274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47675" lvl="0" marL="457200" rtl="0" algn="ctr">
              <a:spcBef>
                <a:spcPts val="640"/>
              </a:spcBef>
              <a:spcAft>
                <a:spcPts val="0"/>
              </a:spcAft>
              <a:buSzPts val="3450"/>
              <a:buFont typeface="Montserrat"/>
              <a:buChar char="•"/>
              <a:defRPr sz="3450">
                <a:latin typeface="Montserrat"/>
                <a:ea typeface="Montserrat"/>
                <a:cs typeface="Montserrat"/>
                <a:sym typeface="Montserrat"/>
              </a:defRPr>
            </a:lvl1pPr>
            <a:lvl2pPr indent="-419100" lvl="1" marL="914400" rtl="0" algn="ctr">
              <a:spcBef>
                <a:spcPts val="560"/>
              </a:spcBef>
              <a:spcAft>
                <a:spcPts val="0"/>
              </a:spcAft>
              <a:buSzPts val="3000"/>
              <a:buChar char="–"/>
              <a:defRPr sz="3000"/>
            </a:lvl2pPr>
            <a:lvl3pPr indent="-406400" lvl="2" marL="1371600" rtl="0" algn="ctr">
              <a:spcBef>
                <a:spcPts val="480"/>
              </a:spcBef>
              <a:spcAft>
                <a:spcPts val="0"/>
              </a:spcAft>
              <a:buSzPts val="2800"/>
              <a:buChar char="•"/>
              <a:defRPr sz="2800"/>
            </a:lvl3pPr>
            <a:lvl4pPr indent="-387350" lvl="3" marL="1828800" rtl="0" algn="ctr">
              <a:spcBef>
                <a:spcPts val="400"/>
              </a:spcBef>
              <a:spcAft>
                <a:spcPts val="0"/>
              </a:spcAft>
              <a:buSzPts val="2500"/>
              <a:buChar char="–"/>
              <a:defRPr sz="2500"/>
            </a:lvl4pPr>
            <a:lvl5pPr indent="-355600" lvl="4" marL="2286000" rtl="0" algn="ctr">
              <a:spcBef>
                <a:spcPts val="400"/>
              </a:spcBef>
              <a:spcAft>
                <a:spcPts val="0"/>
              </a:spcAft>
              <a:buSzPts val="2000"/>
              <a:buChar char="»"/>
              <a:defRPr sz="2000"/>
            </a:lvl5pPr>
            <a:lvl6pPr indent="-342900" lvl="5" marL="2743200" rtl="0" algn="ctr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30200" lvl="6" marL="3200400" rtl="0" algn="ctr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7pPr>
            <a:lvl8pPr indent="-330200" lvl="7" marL="3657600" rtl="0" algn="ctr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8pPr>
            <a:lvl9pPr indent="-330200" lvl="8" marL="4114800" rtl="0" algn="ctr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8">
  <p:cSld name="CUSTOM_10">
    <p:bg>
      <p:bgPr>
        <a:solidFill>
          <a:schemeClr val="lt2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0375" y="120388"/>
            <a:ext cx="8402975" cy="342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4"/>
          <p:cNvSpPr/>
          <p:nvPr/>
        </p:nvSpPr>
        <p:spPr>
          <a:xfrm rot="-6066782">
            <a:off x="16317717" y="1207758"/>
            <a:ext cx="6670988" cy="5916822"/>
          </a:xfrm>
          <a:custGeom>
            <a:rect b="b" l="l" r="r" t="t"/>
            <a:pathLst>
              <a:path extrusionOk="0" h="5924362" w="6679489">
                <a:moveTo>
                  <a:pt x="0" y="0"/>
                </a:moveTo>
                <a:lnTo>
                  <a:pt x="6679490" y="0"/>
                </a:lnTo>
                <a:lnTo>
                  <a:pt x="6679490" y="5924361"/>
                </a:lnTo>
                <a:lnTo>
                  <a:pt x="0" y="5924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10909"/>
            </a:stretch>
          </a:blipFill>
          <a:ln>
            <a:noFill/>
          </a:ln>
        </p:spPr>
      </p:sp>
      <p:pic>
        <p:nvPicPr>
          <p:cNvPr id="167" name="Google Shape;1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46475" y="-7523175"/>
            <a:ext cx="13110600" cy="118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4"/>
          <p:cNvSpPr txBox="1"/>
          <p:nvPr>
            <p:ph type="title"/>
          </p:nvPr>
        </p:nvSpPr>
        <p:spPr>
          <a:xfrm>
            <a:off x="1453700" y="1282650"/>
            <a:ext cx="13284000" cy="2796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9200"/>
              <a:buFont typeface="Exo 2"/>
              <a:buNone/>
              <a:defRPr b="1" sz="9200">
                <a:latin typeface="Exo 2"/>
                <a:ea typeface="Exo 2"/>
                <a:cs typeface="Exo 2"/>
                <a:sym typeface="Ex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14"/>
          <p:cNvSpPr txBox="1"/>
          <p:nvPr>
            <p:ph idx="1" type="body"/>
          </p:nvPr>
        </p:nvSpPr>
        <p:spPr>
          <a:xfrm>
            <a:off x="1605400" y="5828925"/>
            <a:ext cx="10772700" cy="438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47675" lvl="0" marL="457200" rtl="0">
              <a:spcBef>
                <a:spcPts val="640"/>
              </a:spcBef>
              <a:spcAft>
                <a:spcPts val="0"/>
              </a:spcAft>
              <a:buSzPts val="3450"/>
              <a:buFont typeface="Montserrat"/>
              <a:buChar char="•"/>
              <a:defRPr sz="3450">
                <a:latin typeface="Montserrat"/>
                <a:ea typeface="Montserrat"/>
                <a:cs typeface="Montserrat"/>
                <a:sym typeface="Montserrat"/>
              </a:defRPr>
            </a:lvl1pPr>
            <a:lvl2pPr indent="-419100" lvl="1" marL="914400" rtl="0">
              <a:spcBef>
                <a:spcPts val="560"/>
              </a:spcBef>
              <a:spcAft>
                <a:spcPts val="0"/>
              </a:spcAft>
              <a:buSzPts val="3000"/>
              <a:buChar char="–"/>
              <a:defRPr sz="3000"/>
            </a:lvl2pPr>
            <a:lvl3pPr indent="-406400" lvl="2" marL="1371600" rtl="0">
              <a:spcBef>
                <a:spcPts val="480"/>
              </a:spcBef>
              <a:spcAft>
                <a:spcPts val="0"/>
              </a:spcAft>
              <a:buSzPts val="2800"/>
              <a:buChar char="•"/>
              <a:defRPr sz="2800"/>
            </a:lvl3pPr>
            <a:lvl4pPr indent="-387350" lvl="3" marL="1828800" rtl="0">
              <a:spcBef>
                <a:spcPts val="400"/>
              </a:spcBef>
              <a:spcAft>
                <a:spcPts val="0"/>
              </a:spcAft>
              <a:buSzPts val="2500"/>
              <a:buChar char="–"/>
              <a:defRPr sz="2500"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 sz="2000"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30200" lvl="6" marL="32004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7pPr>
            <a:lvl8pPr indent="-330200" lvl="7" marL="36576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8pPr>
            <a:lvl9pPr indent="-330200" lvl="8" marL="41148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/>
        </p:txBody>
      </p:sp>
      <p:sp>
        <p:nvSpPr>
          <p:cNvPr id="170" name="Google Shape;170;p14"/>
          <p:cNvSpPr txBox="1"/>
          <p:nvPr>
            <p:ph idx="2" type="subTitle"/>
          </p:nvPr>
        </p:nvSpPr>
        <p:spPr>
          <a:xfrm>
            <a:off x="1605400" y="4367325"/>
            <a:ext cx="12733200" cy="14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56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4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00B0DA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idx="1" type="subTitle"/>
          </p:nvPr>
        </p:nvSpPr>
        <p:spPr>
          <a:xfrm>
            <a:off x="4297200" y="2619250"/>
            <a:ext cx="96936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Montserrat SemiBold"/>
              <a:buNone/>
              <a:defRPr sz="43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" name="Google Shape;17;p3"/>
          <p:cNvSpPr/>
          <p:nvPr/>
        </p:nvSpPr>
        <p:spPr>
          <a:xfrm>
            <a:off x="7894877" y="7091586"/>
            <a:ext cx="10915915" cy="10984569"/>
          </a:xfrm>
          <a:custGeom>
            <a:rect b="b" l="l" r="r" t="t"/>
            <a:pathLst>
              <a:path extrusionOk="0" h="10984569" w="10915915">
                <a:moveTo>
                  <a:pt x="0" y="0"/>
                </a:moveTo>
                <a:lnTo>
                  <a:pt x="10915915" y="0"/>
                </a:lnTo>
                <a:lnTo>
                  <a:pt x="10915915" y="10984569"/>
                </a:lnTo>
                <a:lnTo>
                  <a:pt x="0" y="10984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8" name="Google Shape;1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31974" y="8552686"/>
            <a:ext cx="8057099" cy="635953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>
            <a:off x="13842838" y="5143500"/>
            <a:ext cx="6832924" cy="5662786"/>
          </a:xfrm>
          <a:custGeom>
            <a:rect b="b" l="l" r="r" t="t"/>
            <a:pathLst>
              <a:path extrusionOk="0" h="5662786" w="6832924">
                <a:moveTo>
                  <a:pt x="0" y="0"/>
                </a:moveTo>
                <a:lnTo>
                  <a:pt x="6832924" y="0"/>
                </a:lnTo>
                <a:lnTo>
                  <a:pt x="6832924" y="5662786"/>
                </a:lnTo>
                <a:lnTo>
                  <a:pt x="0" y="56627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>
            <a:off x="14425154" y="-5344922"/>
            <a:ext cx="10915915" cy="10984569"/>
          </a:xfrm>
          <a:custGeom>
            <a:rect b="b" l="l" r="r" t="t"/>
            <a:pathLst>
              <a:path extrusionOk="0" h="10984569" w="10915915">
                <a:moveTo>
                  <a:pt x="0" y="0"/>
                </a:moveTo>
                <a:lnTo>
                  <a:pt x="10915915" y="0"/>
                </a:lnTo>
                <a:lnTo>
                  <a:pt x="10915915" y="10984569"/>
                </a:lnTo>
                <a:lnTo>
                  <a:pt x="0" y="10984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 rot="-1367103">
            <a:off x="-6283753" y="-13684059"/>
            <a:ext cx="19037249" cy="18727893"/>
          </a:xfrm>
          <a:custGeom>
            <a:rect b="b" l="l" r="r" t="t"/>
            <a:pathLst>
              <a:path extrusionOk="0" h="18717017" w="19026193">
                <a:moveTo>
                  <a:pt x="0" y="0"/>
                </a:moveTo>
                <a:lnTo>
                  <a:pt x="19026193" y="0"/>
                </a:lnTo>
                <a:lnTo>
                  <a:pt x="19026193" y="18717017"/>
                </a:lnTo>
                <a:lnTo>
                  <a:pt x="0" y="18717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 rot="-1386274">
            <a:off x="755637" y="6381854"/>
            <a:ext cx="3296366" cy="3708077"/>
          </a:xfrm>
          <a:custGeom>
            <a:rect b="b" l="l" r="r" t="t"/>
            <a:pathLst>
              <a:path extrusionOk="0" h="3707231" w="3295614">
                <a:moveTo>
                  <a:pt x="0" y="0"/>
                </a:moveTo>
                <a:lnTo>
                  <a:pt x="3295614" y="0"/>
                </a:lnTo>
                <a:lnTo>
                  <a:pt x="3295614" y="3707231"/>
                </a:lnTo>
                <a:lnTo>
                  <a:pt x="0" y="3707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" name="Google Shape;23;p3"/>
          <p:cNvSpPr txBox="1"/>
          <p:nvPr>
            <p:ph type="ctrTitle"/>
          </p:nvPr>
        </p:nvSpPr>
        <p:spPr>
          <a:xfrm>
            <a:off x="2956250" y="3459625"/>
            <a:ext cx="12162600" cy="6608400"/>
          </a:xfrm>
          <a:prstGeom prst="rect">
            <a:avLst/>
          </a:prstGeom>
          <a:noFill/>
          <a:ln>
            <a:noFill/>
          </a:ln>
          <a:effectLst>
            <a:outerShdw rotWithShape="0" algn="bl" dir="1920000" dist="85725">
              <a:srgbClr val="0185C6"/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DA58"/>
              </a:buClr>
              <a:buSzPts val="13000"/>
              <a:buNone/>
              <a:defRPr sz="13000">
                <a:solidFill>
                  <a:srgbClr val="FFDA5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/>
          <p:nvPr/>
        </p:nvSpPr>
        <p:spPr>
          <a:xfrm rot="948463">
            <a:off x="14026578" y="518122"/>
            <a:ext cx="3606151" cy="2587141"/>
          </a:xfrm>
          <a:custGeom>
            <a:rect b="b" l="l" r="r" t="t"/>
            <a:pathLst>
              <a:path extrusionOk="0" h="2586284" w="3604957">
                <a:moveTo>
                  <a:pt x="0" y="0"/>
                </a:moveTo>
                <a:lnTo>
                  <a:pt x="3604957" y="0"/>
                </a:lnTo>
                <a:lnTo>
                  <a:pt x="3604957" y="2586283"/>
                </a:lnTo>
                <a:lnTo>
                  <a:pt x="0" y="25862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5" name="Google Shape;25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67625" y="471488"/>
            <a:ext cx="2473551" cy="305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877025" y="6258377"/>
            <a:ext cx="2691025" cy="354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bg>
      <p:bgPr>
        <a:solidFill>
          <a:schemeClr val="lt2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 b="0" l="-1410" r="1409" t="0"/>
          <a:stretch/>
        </p:blipFill>
        <p:spPr>
          <a:xfrm>
            <a:off x="16093375" y="-419362"/>
            <a:ext cx="7852150" cy="976667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/>
          <p:nvPr/>
        </p:nvSpPr>
        <p:spPr>
          <a:xfrm>
            <a:off x="-4498549" y="6646628"/>
            <a:ext cx="7603161" cy="7650980"/>
          </a:xfrm>
          <a:custGeom>
            <a:rect b="b" l="l" r="r" t="t"/>
            <a:pathLst>
              <a:path extrusionOk="0" h="7650980" w="7603161">
                <a:moveTo>
                  <a:pt x="0" y="0"/>
                </a:moveTo>
                <a:lnTo>
                  <a:pt x="7603161" y="0"/>
                </a:lnTo>
                <a:lnTo>
                  <a:pt x="7603161" y="7650980"/>
                </a:lnTo>
                <a:lnTo>
                  <a:pt x="0" y="76509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" name="Google Shape;30;p4"/>
          <p:cNvSpPr/>
          <p:nvPr/>
        </p:nvSpPr>
        <p:spPr>
          <a:xfrm rot="-612915">
            <a:off x="14992047" y="8065795"/>
            <a:ext cx="4195815" cy="999367"/>
          </a:xfrm>
          <a:custGeom>
            <a:rect b="b" l="l" r="r" t="t"/>
            <a:pathLst>
              <a:path extrusionOk="0" h="998503" w="4192188">
                <a:moveTo>
                  <a:pt x="0" y="0"/>
                </a:moveTo>
                <a:lnTo>
                  <a:pt x="4192188" y="0"/>
                </a:lnTo>
                <a:lnTo>
                  <a:pt x="4192188" y="998502"/>
                </a:lnTo>
                <a:lnTo>
                  <a:pt x="0" y="998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" name="Google Shape;31;p4"/>
          <p:cNvSpPr/>
          <p:nvPr/>
        </p:nvSpPr>
        <p:spPr>
          <a:xfrm>
            <a:off x="4625826" y="904540"/>
            <a:ext cx="9036348" cy="2924491"/>
          </a:xfrm>
          <a:custGeom>
            <a:rect b="b" l="l" r="r" t="t"/>
            <a:pathLst>
              <a:path extrusionOk="0" h="2924491" w="9036348">
                <a:moveTo>
                  <a:pt x="0" y="0"/>
                </a:moveTo>
                <a:lnTo>
                  <a:pt x="9036348" y="0"/>
                </a:lnTo>
                <a:lnTo>
                  <a:pt x="9036348" y="2924491"/>
                </a:lnTo>
                <a:lnTo>
                  <a:pt x="0" y="29244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44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" name="Google Shape;32;p4"/>
          <p:cNvSpPr/>
          <p:nvPr/>
        </p:nvSpPr>
        <p:spPr>
          <a:xfrm rot="197947">
            <a:off x="6414591" y="3051739"/>
            <a:ext cx="4971684" cy="5063752"/>
          </a:xfrm>
          <a:custGeom>
            <a:rect b="b" l="l" r="r" t="t"/>
            <a:pathLst>
              <a:path extrusionOk="0" h="6757373" w="6634512">
                <a:moveTo>
                  <a:pt x="0" y="0"/>
                </a:moveTo>
                <a:lnTo>
                  <a:pt x="6634512" y="0"/>
                </a:lnTo>
                <a:lnTo>
                  <a:pt x="6634512" y="6757373"/>
                </a:lnTo>
                <a:lnTo>
                  <a:pt x="0" y="67573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" name="Google Shape;33;p4"/>
          <p:cNvSpPr/>
          <p:nvPr/>
        </p:nvSpPr>
        <p:spPr>
          <a:xfrm rot="-491452">
            <a:off x="12106059" y="3745946"/>
            <a:ext cx="4976895" cy="5069059"/>
          </a:xfrm>
          <a:custGeom>
            <a:rect b="b" l="l" r="r" t="t"/>
            <a:pathLst>
              <a:path extrusionOk="0" h="6757373" w="6634512">
                <a:moveTo>
                  <a:pt x="0" y="0"/>
                </a:moveTo>
                <a:lnTo>
                  <a:pt x="6634512" y="0"/>
                </a:lnTo>
                <a:lnTo>
                  <a:pt x="6634512" y="6757374"/>
                </a:lnTo>
                <a:lnTo>
                  <a:pt x="0" y="67573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" name="Google Shape;34;p4"/>
          <p:cNvSpPr txBox="1"/>
          <p:nvPr/>
        </p:nvSpPr>
        <p:spPr>
          <a:xfrm rot="-532337">
            <a:off x="12217076" y="5071117"/>
            <a:ext cx="4895856" cy="30783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Multiplying Fractions and Whole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Numbers </a:t>
            </a:r>
            <a:endParaRPr/>
          </a:p>
        </p:txBody>
      </p:sp>
      <p:sp>
        <p:nvSpPr>
          <p:cNvPr id="35" name="Google Shape;35;p4"/>
          <p:cNvSpPr/>
          <p:nvPr/>
        </p:nvSpPr>
        <p:spPr>
          <a:xfrm rot="543719">
            <a:off x="296231" y="9271774"/>
            <a:ext cx="13987130" cy="13759839"/>
          </a:xfrm>
          <a:custGeom>
            <a:rect b="b" l="l" r="r" t="t"/>
            <a:pathLst>
              <a:path extrusionOk="0" h="13760097" w="13987392">
                <a:moveTo>
                  <a:pt x="0" y="0"/>
                </a:moveTo>
                <a:lnTo>
                  <a:pt x="13987392" y="0"/>
                </a:lnTo>
                <a:lnTo>
                  <a:pt x="13987392" y="13760097"/>
                </a:lnTo>
                <a:lnTo>
                  <a:pt x="0" y="13760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" name="Google Shape;36;p4"/>
          <p:cNvSpPr/>
          <p:nvPr/>
        </p:nvSpPr>
        <p:spPr>
          <a:xfrm rot="-206533">
            <a:off x="921406" y="3746983"/>
            <a:ext cx="4972415" cy="5064497"/>
          </a:xfrm>
          <a:custGeom>
            <a:rect b="b" l="l" r="r" t="t"/>
            <a:pathLst>
              <a:path extrusionOk="0" h="6757373" w="6634512">
                <a:moveTo>
                  <a:pt x="0" y="0"/>
                </a:moveTo>
                <a:lnTo>
                  <a:pt x="6634512" y="0"/>
                </a:lnTo>
                <a:lnTo>
                  <a:pt x="6634512" y="6757373"/>
                </a:lnTo>
                <a:lnTo>
                  <a:pt x="0" y="67573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7" name="Google Shape;37;p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6754300" y="-8786100"/>
            <a:ext cx="13585150" cy="1220842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4"/>
          <p:cNvSpPr txBox="1"/>
          <p:nvPr>
            <p:ph type="title"/>
          </p:nvPr>
        </p:nvSpPr>
        <p:spPr>
          <a:xfrm>
            <a:off x="1540200" y="1178475"/>
            <a:ext cx="15207600" cy="186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200"/>
              <a:buFont typeface="Exo 2"/>
              <a:buNone/>
              <a:defRPr b="1" sz="9200">
                <a:latin typeface="Exo 2"/>
                <a:ea typeface="Exo 2"/>
                <a:cs typeface="Exo 2"/>
                <a:sym typeface="Exo 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" type="subTitle"/>
          </p:nvPr>
        </p:nvSpPr>
        <p:spPr>
          <a:xfrm rot="-266646">
            <a:off x="1113665" y="5487335"/>
            <a:ext cx="4587894" cy="194324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5000"/>
              <a:buNone/>
              <a:defRPr b="1" sz="5000"/>
            </a:lvl1pPr>
            <a:lvl2pPr lvl="1">
              <a:spcBef>
                <a:spcPts val="56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2" type="subTitle"/>
          </p:nvPr>
        </p:nvSpPr>
        <p:spPr>
          <a:xfrm rot="230355">
            <a:off x="6611854" y="4867611"/>
            <a:ext cx="4587996" cy="194326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5000"/>
              <a:buNone/>
              <a:defRPr b="1" sz="5000"/>
            </a:lvl1pPr>
            <a:lvl2pPr lvl="1" rtl="0">
              <a:spcBef>
                <a:spcPts val="56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4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Version 1">
  <p:cSld name="CUSTOM_1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/>
          <p:nvPr>
            <p:ph type="title"/>
          </p:nvPr>
        </p:nvSpPr>
        <p:spPr>
          <a:xfrm>
            <a:off x="977675" y="1958525"/>
            <a:ext cx="10205700" cy="5245500"/>
          </a:xfrm>
          <a:prstGeom prst="rect">
            <a:avLst/>
          </a:prstGeom>
          <a:effectLst>
            <a:outerShdw rotWithShape="0" algn="bl" dir="2160000" dist="57150">
              <a:srgbClr val="02A6CD">
                <a:alpha val="36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0"/>
              <a:buNone/>
              <a:defRPr sz="11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3" name="Google Shape;4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22900" y="-5358300"/>
            <a:ext cx="8319627" cy="65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/>
          <p:nvPr/>
        </p:nvSpPr>
        <p:spPr>
          <a:xfrm>
            <a:off x="11370985" y="4267270"/>
            <a:ext cx="7923674" cy="6566745"/>
          </a:xfrm>
          <a:custGeom>
            <a:rect b="b" l="l" r="r" t="t"/>
            <a:pathLst>
              <a:path extrusionOk="0" h="6566745" w="7923674">
                <a:moveTo>
                  <a:pt x="0" y="0"/>
                </a:moveTo>
                <a:lnTo>
                  <a:pt x="7923674" y="0"/>
                </a:lnTo>
                <a:lnTo>
                  <a:pt x="7923674" y="6566745"/>
                </a:lnTo>
                <a:lnTo>
                  <a:pt x="0" y="6566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" name="Google Shape;45;p5"/>
          <p:cNvSpPr/>
          <p:nvPr/>
        </p:nvSpPr>
        <p:spPr>
          <a:xfrm rot="10273268">
            <a:off x="10966688" y="-2032330"/>
            <a:ext cx="15337326" cy="10525241"/>
          </a:xfrm>
          <a:custGeom>
            <a:rect b="b" l="l" r="r" t="t"/>
            <a:pathLst>
              <a:path extrusionOk="0" h="10533605" w="15349515">
                <a:moveTo>
                  <a:pt x="15349515" y="10533604"/>
                </a:moveTo>
                <a:lnTo>
                  <a:pt x="0" y="10533604"/>
                </a:lnTo>
                <a:lnTo>
                  <a:pt x="0" y="0"/>
                </a:lnTo>
                <a:lnTo>
                  <a:pt x="15349515" y="0"/>
                </a:lnTo>
                <a:lnTo>
                  <a:pt x="15349515" y="10533604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" name="Google Shape;46;p5"/>
          <p:cNvSpPr/>
          <p:nvPr/>
        </p:nvSpPr>
        <p:spPr>
          <a:xfrm rot="-2236282">
            <a:off x="-11382931" y="-13214701"/>
            <a:ext cx="19007633" cy="18698759"/>
          </a:xfrm>
          <a:custGeom>
            <a:rect b="b" l="l" r="r" t="t"/>
            <a:pathLst>
              <a:path extrusionOk="0" h="18717017" w="19026193">
                <a:moveTo>
                  <a:pt x="19026193" y="18717017"/>
                </a:moveTo>
                <a:lnTo>
                  <a:pt x="0" y="18717017"/>
                </a:lnTo>
                <a:lnTo>
                  <a:pt x="0" y="0"/>
                </a:lnTo>
                <a:lnTo>
                  <a:pt x="19026193" y="0"/>
                </a:lnTo>
                <a:lnTo>
                  <a:pt x="19026193" y="18717017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" name="Google Shape;47;p5"/>
          <p:cNvSpPr/>
          <p:nvPr/>
        </p:nvSpPr>
        <p:spPr>
          <a:xfrm rot="940191">
            <a:off x="12820850" y="6569508"/>
            <a:ext cx="1782844" cy="2602115"/>
          </a:xfrm>
          <a:custGeom>
            <a:rect b="b" l="l" r="r" t="t"/>
            <a:pathLst>
              <a:path extrusionOk="0" h="2603018" w="1783463">
                <a:moveTo>
                  <a:pt x="0" y="0"/>
                </a:moveTo>
                <a:lnTo>
                  <a:pt x="1783462" y="0"/>
                </a:lnTo>
                <a:lnTo>
                  <a:pt x="1783462" y="2603017"/>
                </a:lnTo>
                <a:lnTo>
                  <a:pt x="0" y="2603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" name="Google Shape;48;p5"/>
          <p:cNvSpPr/>
          <p:nvPr/>
        </p:nvSpPr>
        <p:spPr>
          <a:xfrm rot="4699508">
            <a:off x="16329209" y="1933995"/>
            <a:ext cx="4594379" cy="4312973"/>
          </a:xfrm>
          <a:custGeom>
            <a:rect b="b" l="l" r="r" t="t"/>
            <a:pathLst>
              <a:path extrusionOk="0" h="4309944" w="4591152">
                <a:moveTo>
                  <a:pt x="0" y="0"/>
                </a:moveTo>
                <a:lnTo>
                  <a:pt x="4591152" y="0"/>
                </a:lnTo>
                <a:lnTo>
                  <a:pt x="4591152" y="4309944"/>
                </a:lnTo>
                <a:lnTo>
                  <a:pt x="0" y="43099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" name="Google Shape;49;p5"/>
          <p:cNvSpPr/>
          <p:nvPr/>
        </p:nvSpPr>
        <p:spPr>
          <a:xfrm rot="10247797">
            <a:off x="9284315" y="1004302"/>
            <a:ext cx="4700614" cy="2162283"/>
          </a:xfrm>
          <a:custGeom>
            <a:rect b="b" l="l" r="r" t="t"/>
            <a:pathLst>
              <a:path extrusionOk="0" h="2161466" w="4698838">
                <a:moveTo>
                  <a:pt x="0" y="0"/>
                </a:moveTo>
                <a:lnTo>
                  <a:pt x="4698839" y="0"/>
                </a:lnTo>
                <a:lnTo>
                  <a:pt x="4698839" y="2161466"/>
                </a:lnTo>
                <a:lnTo>
                  <a:pt x="0" y="2161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" name="Google Shape;50;p5"/>
          <p:cNvSpPr/>
          <p:nvPr/>
        </p:nvSpPr>
        <p:spPr>
          <a:xfrm rot="1002778">
            <a:off x="-1392687" y="9006401"/>
            <a:ext cx="5403641" cy="1729165"/>
          </a:xfrm>
          <a:custGeom>
            <a:rect b="b" l="l" r="r" t="t"/>
            <a:pathLst>
              <a:path extrusionOk="0" h="1729630" w="5405094">
                <a:moveTo>
                  <a:pt x="0" y="0"/>
                </a:moveTo>
                <a:lnTo>
                  <a:pt x="5405094" y="0"/>
                </a:lnTo>
                <a:lnTo>
                  <a:pt x="5405094" y="1729630"/>
                </a:lnTo>
                <a:lnTo>
                  <a:pt x="0" y="17296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" name="Google Shape;51;p5"/>
          <p:cNvSpPr/>
          <p:nvPr/>
        </p:nvSpPr>
        <p:spPr>
          <a:xfrm rot="833831">
            <a:off x="15005681" y="4084003"/>
            <a:ext cx="2031838" cy="2078817"/>
          </a:xfrm>
          <a:custGeom>
            <a:rect b="b" l="l" r="r" t="t"/>
            <a:pathLst>
              <a:path extrusionOk="0" h="2080378" w="2033364">
                <a:moveTo>
                  <a:pt x="0" y="0"/>
                </a:moveTo>
                <a:lnTo>
                  <a:pt x="2033364" y="0"/>
                </a:lnTo>
                <a:lnTo>
                  <a:pt x="2033364" y="2080378"/>
                </a:lnTo>
                <a:lnTo>
                  <a:pt x="0" y="20803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" name="Google Shape;52;p5"/>
          <p:cNvSpPr txBox="1"/>
          <p:nvPr>
            <p:ph idx="1" type="subTitle"/>
          </p:nvPr>
        </p:nvSpPr>
        <p:spPr>
          <a:xfrm>
            <a:off x="1028975" y="7204025"/>
            <a:ext cx="9729000" cy="181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Montserrat"/>
              <a:buNone/>
              <a:defRPr b="1" sz="4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Version 2">
  <p:cSld name="CUSTOM_2">
    <p:bg>
      <p:bgPr>
        <a:solidFill>
          <a:schemeClr val="dk2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"/>
          <p:cNvSpPr/>
          <p:nvPr/>
        </p:nvSpPr>
        <p:spPr>
          <a:xfrm rot="1073513">
            <a:off x="8355859" y="-12170734"/>
            <a:ext cx="19043428" cy="18733972"/>
          </a:xfrm>
          <a:custGeom>
            <a:rect b="b" l="l" r="r" t="t"/>
            <a:pathLst>
              <a:path extrusionOk="0" h="18717017" w="19026193">
                <a:moveTo>
                  <a:pt x="19026193" y="18717017"/>
                </a:moveTo>
                <a:lnTo>
                  <a:pt x="0" y="18717017"/>
                </a:lnTo>
                <a:lnTo>
                  <a:pt x="0" y="0"/>
                </a:lnTo>
                <a:lnTo>
                  <a:pt x="19026193" y="0"/>
                </a:lnTo>
                <a:lnTo>
                  <a:pt x="19026193" y="18717017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" name="Google Shape;55;p6"/>
          <p:cNvSpPr/>
          <p:nvPr/>
        </p:nvSpPr>
        <p:spPr>
          <a:xfrm>
            <a:off x="13276621" y="5683862"/>
            <a:ext cx="5797931" cy="4805035"/>
          </a:xfrm>
          <a:custGeom>
            <a:rect b="b" l="l" r="r" t="t"/>
            <a:pathLst>
              <a:path extrusionOk="0" h="4805035" w="5797931">
                <a:moveTo>
                  <a:pt x="0" y="0"/>
                </a:moveTo>
                <a:lnTo>
                  <a:pt x="5797932" y="0"/>
                </a:lnTo>
                <a:lnTo>
                  <a:pt x="5797932" y="4805035"/>
                </a:lnTo>
                <a:lnTo>
                  <a:pt x="0" y="4805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" name="Google Shape;56;p6"/>
          <p:cNvSpPr/>
          <p:nvPr/>
        </p:nvSpPr>
        <p:spPr>
          <a:xfrm>
            <a:off x="-3418548" y="5827398"/>
            <a:ext cx="8863459" cy="8919204"/>
          </a:xfrm>
          <a:custGeom>
            <a:rect b="b" l="l" r="r" t="t"/>
            <a:pathLst>
              <a:path extrusionOk="0" h="8919204" w="8863459">
                <a:moveTo>
                  <a:pt x="0" y="0"/>
                </a:moveTo>
                <a:lnTo>
                  <a:pt x="8863459" y="0"/>
                </a:lnTo>
                <a:lnTo>
                  <a:pt x="8863459" y="8919204"/>
                </a:lnTo>
                <a:lnTo>
                  <a:pt x="0" y="89192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" name="Google Shape;57;p6"/>
          <p:cNvSpPr/>
          <p:nvPr/>
        </p:nvSpPr>
        <p:spPr>
          <a:xfrm rot="1002778">
            <a:off x="135210" y="-1082916"/>
            <a:ext cx="5403641" cy="1729165"/>
          </a:xfrm>
          <a:custGeom>
            <a:rect b="b" l="l" r="r" t="t"/>
            <a:pathLst>
              <a:path extrusionOk="0" h="1729630" w="5405094">
                <a:moveTo>
                  <a:pt x="0" y="0"/>
                </a:moveTo>
                <a:lnTo>
                  <a:pt x="5405094" y="0"/>
                </a:lnTo>
                <a:lnTo>
                  <a:pt x="5405094" y="1729631"/>
                </a:lnTo>
                <a:lnTo>
                  <a:pt x="0" y="17296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" name="Google Shape;58;p6"/>
          <p:cNvSpPr/>
          <p:nvPr/>
        </p:nvSpPr>
        <p:spPr>
          <a:xfrm rot="-1386274">
            <a:off x="10480340" y="298608"/>
            <a:ext cx="1966051" cy="2211608"/>
          </a:xfrm>
          <a:custGeom>
            <a:rect b="b" l="l" r="r" t="t"/>
            <a:pathLst>
              <a:path extrusionOk="0" h="2211104" w="1965603">
                <a:moveTo>
                  <a:pt x="0" y="0"/>
                </a:moveTo>
                <a:lnTo>
                  <a:pt x="1965602" y="0"/>
                </a:lnTo>
                <a:lnTo>
                  <a:pt x="1965602" y="2211104"/>
                </a:lnTo>
                <a:lnTo>
                  <a:pt x="0" y="22111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" name="Google Shape;59;p6"/>
          <p:cNvSpPr/>
          <p:nvPr/>
        </p:nvSpPr>
        <p:spPr>
          <a:xfrm rot="1201188">
            <a:off x="14472367" y="6869279"/>
            <a:ext cx="1718071" cy="2435410"/>
          </a:xfrm>
          <a:custGeom>
            <a:rect b="b" l="l" r="r" t="t"/>
            <a:pathLst>
              <a:path extrusionOk="0" h="2434307" w="1717293">
                <a:moveTo>
                  <a:pt x="0" y="0"/>
                </a:moveTo>
                <a:lnTo>
                  <a:pt x="1717293" y="0"/>
                </a:lnTo>
                <a:lnTo>
                  <a:pt x="1717293" y="2434308"/>
                </a:lnTo>
                <a:lnTo>
                  <a:pt x="0" y="2434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" name="Google Shape;60;p6"/>
          <p:cNvSpPr/>
          <p:nvPr/>
        </p:nvSpPr>
        <p:spPr>
          <a:xfrm rot="-1274586">
            <a:off x="15463064" y="480668"/>
            <a:ext cx="1713547" cy="2304281"/>
          </a:xfrm>
          <a:custGeom>
            <a:rect b="b" l="l" r="r" t="t"/>
            <a:pathLst>
              <a:path extrusionOk="0" h="2303173" w="1712723">
                <a:moveTo>
                  <a:pt x="0" y="0"/>
                </a:moveTo>
                <a:lnTo>
                  <a:pt x="1712723" y="0"/>
                </a:lnTo>
                <a:lnTo>
                  <a:pt x="1712723" y="2303173"/>
                </a:lnTo>
                <a:lnTo>
                  <a:pt x="0" y="2303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" name="Google Shape;61;p6"/>
          <p:cNvSpPr/>
          <p:nvPr/>
        </p:nvSpPr>
        <p:spPr>
          <a:xfrm rot="10334090">
            <a:off x="9832100" y="8871901"/>
            <a:ext cx="4165819" cy="3910663"/>
          </a:xfrm>
          <a:custGeom>
            <a:rect b="b" l="l" r="r" t="t"/>
            <a:pathLst>
              <a:path extrusionOk="0" h="3913942" w="4169312">
                <a:moveTo>
                  <a:pt x="0" y="0"/>
                </a:moveTo>
                <a:lnTo>
                  <a:pt x="4169312" y="0"/>
                </a:lnTo>
                <a:lnTo>
                  <a:pt x="4169312" y="3913941"/>
                </a:lnTo>
                <a:lnTo>
                  <a:pt x="0" y="3913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62" name="Google Shape;62;p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603137" y="3631569"/>
            <a:ext cx="6181050" cy="7336018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6"/>
          <p:cNvSpPr txBox="1"/>
          <p:nvPr>
            <p:ph type="title"/>
          </p:nvPr>
        </p:nvSpPr>
        <p:spPr>
          <a:xfrm>
            <a:off x="977675" y="2281700"/>
            <a:ext cx="13050300" cy="4284900"/>
          </a:xfrm>
          <a:prstGeom prst="rect">
            <a:avLst/>
          </a:prstGeom>
          <a:effectLst>
            <a:outerShdw rotWithShape="0" algn="bl" dir="2160000" dist="57150">
              <a:schemeClr val="accent6">
                <a:alpha val="36000"/>
              </a:scheme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0"/>
              <a:buNone/>
              <a:defRPr sz="11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"/>
          <p:cNvSpPr txBox="1"/>
          <p:nvPr>
            <p:ph idx="1" type="subTitle"/>
          </p:nvPr>
        </p:nvSpPr>
        <p:spPr>
          <a:xfrm>
            <a:off x="1028975" y="6268525"/>
            <a:ext cx="9729000" cy="181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Montserrat"/>
              <a:buNone/>
              <a:defRPr b="1" sz="4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4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_3">
    <p:bg>
      <p:bgPr>
        <a:solidFill>
          <a:schemeClr val="lt2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7"/>
          <p:cNvPicPr preferRelativeResize="0"/>
          <p:nvPr/>
        </p:nvPicPr>
        <p:blipFill rotWithShape="1">
          <a:blip r:embed="rId2">
            <a:alphaModFix/>
          </a:blip>
          <a:srcRect b="29552" l="0" r="25205" t="0"/>
          <a:stretch/>
        </p:blipFill>
        <p:spPr>
          <a:xfrm>
            <a:off x="10005975" y="879525"/>
            <a:ext cx="8411975" cy="957299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7"/>
          <p:cNvSpPr/>
          <p:nvPr/>
        </p:nvSpPr>
        <p:spPr>
          <a:xfrm rot="-7923704">
            <a:off x="-2321628" y="8076420"/>
            <a:ext cx="3449307" cy="4115224"/>
          </a:xfrm>
          <a:custGeom>
            <a:rect b="b" l="l" r="r" t="t"/>
            <a:pathLst>
              <a:path extrusionOk="0" h="4114800" w="3448951">
                <a:moveTo>
                  <a:pt x="0" y="0"/>
                </a:moveTo>
                <a:lnTo>
                  <a:pt x="3448950" y="0"/>
                </a:lnTo>
                <a:lnTo>
                  <a:pt x="3448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" name="Google Shape;68;p7"/>
          <p:cNvSpPr/>
          <p:nvPr/>
        </p:nvSpPr>
        <p:spPr>
          <a:xfrm rot="5400000">
            <a:off x="-11485789" y="-12436043"/>
            <a:ext cx="30208069" cy="14348833"/>
          </a:xfrm>
          <a:custGeom>
            <a:rect b="b" l="l" r="r" t="t"/>
            <a:pathLst>
              <a:path extrusionOk="0" h="14348833" w="30208069">
                <a:moveTo>
                  <a:pt x="0" y="0"/>
                </a:moveTo>
                <a:lnTo>
                  <a:pt x="30208069" y="0"/>
                </a:lnTo>
                <a:lnTo>
                  <a:pt x="30208069" y="14348833"/>
                </a:lnTo>
                <a:lnTo>
                  <a:pt x="0" y="143488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" name="Google Shape;69;p7"/>
          <p:cNvSpPr/>
          <p:nvPr/>
        </p:nvSpPr>
        <p:spPr>
          <a:xfrm>
            <a:off x="8569323" y="5616601"/>
            <a:ext cx="3010829" cy="4114800"/>
          </a:xfrm>
          <a:custGeom>
            <a:rect b="b" l="l" r="r" t="t"/>
            <a:pathLst>
              <a:path extrusionOk="0" h="4114800" w="3010829">
                <a:moveTo>
                  <a:pt x="0" y="0"/>
                </a:moveTo>
                <a:lnTo>
                  <a:pt x="3010830" y="0"/>
                </a:lnTo>
                <a:lnTo>
                  <a:pt x="3010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" name="Google Shape;70;p7"/>
          <p:cNvSpPr/>
          <p:nvPr/>
        </p:nvSpPr>
        <p:spPr>
          <a:xfrm>
            <a:off x="14308226" y="1134346"/>
            <a:ext cx="2642424" cy="5920163"/>
          </a:xfrm>
          <a:custGeom>
            <a:rect b="b" l="l" r="r" t="t"/>
            <a:pathLst>
              <a:path extrusionOk="0" h="5920163" w="2642424">
                <a:moveTo>
                  <a:pt x="0" y="0"/>
                </a:moveTo>
                <a:lnTo>
                  <a:pt x="2642424" y="0"/>
                </a:lnTo>
                <a:lnTo>
                  <a:pt x="2642424" y="5920164"/>
                </a:lnTo>
                <a:lnTo>
                  <a:pt x="0" y="59201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" name="Google Shape;71;p7"/>
          <p:cNvSpPr/>
          <p:nvPr/>
        </p:nvSpPr>
        <p:spPr>
          <a:xfrm rot="94514">
            <a:off x="10723816" y="1703025"/>
            <a:ext cx="1712865" cy="2544628"/>
          </a:xfrm>
          <a:custGeom>
            <a:rect b="b" l="l" r="r" t="t"/>
            <a:pathLst>
              <a:path extrusionOk="0" h="2543666" w="1712218">
                <a:moveTo>
                  <a:pt x="0" y="0"/>
                </a:moveTo>
                <a:lnTo>
                  <a:pt x="1712219" y="0"/>
                </a:lnTo>
                <a:lnTo>
                  <a:pt x="1712219" y="2543666"/>
                </a:lnTo>
                <a:lnTo>
                  <a:pt x="0" y="2543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" name="Google Shape;72;p7"/>
          <p:cNvSpPr/>
          <p:nvPr/>
        </p:nvSpPr>
        <p:spPr>
          <a:xfrm rot="-283679">
            <a:off x="12575704" y="7132162"/>
            <a:ext cx="1965833" cy="1410336"/>
          </a:xfrm>
          <a:custGeom>
            <a:rect b="b" l="l" r="r" t="t"/>
            <a:pathLst>
              <a:path extrusionOk="0" h="1409060" w="1964054">
                <a:moveTo>
                  <a:pt x="0" y="0"/>
                </a:moveTo>
                <a:lnTo>
                  <a:pt x="1964055" y="0"/>
                </a:lnTo>
                <a:lnTo>
                  <a:pt x="1964055" y="1409061"/>
                </a:lnTo>
                <a:lnTo>
                  <a:pt x="0" y="14090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" name="Google Shape;73;p7"/>
          <p:cNvSpPr txBox="1"/>
          <p:nvPr>
            <p:ph type="title"/>
          </p:nvPr>
        </p:nvSpPr>
        <p:spPr>
          <a:xfrm>
            <a:off x="1028700" y="472525"/>
            <a:ext cx="6877200" cy="451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200"/>
              <a:buFont typeface="Exo 2"/>
              <a:buNone/>
              <a:defRPr b="1" sz="9200">
                <a:latin typeface="Exo 2"/>
                <a:ea typeface="Exo 2"/>
                <a:cs typeface="Exo 2"/>
                <a:sym typeface="Exo 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7"/>
          <p:cNvSpPr txBox="1"/>
          <p:nvPr>
            <p:ph idx="1" type="body"/>
          </p:nvPr>
        </p:nvSpPr>
        <p:spPr>
          <a:xfrm>
            <a:off x="1303950" y="6623313"/>
            <a:ext cx="6324600" cy="382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0850" lvl="0" marL="457200">
              <a:spcBef>
                <a:spcPts val="640"/>
              </a:spcBef>
              <a:spcAft>
                <a:spcPts val="0"/>
              </a:spcAft>
              <a:buSzPts val="3500"/>
              <a:buFont typeface="Montserrat SemiBold"/>
              <a:buChar char="•"/>
              <a:defRPr b="0" sz="35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419100" lvl="1" marL="914400">
              <a:spcBef>
                <a:spcPts val="560"/>
              </a:spcBef>
              <a:spcAft>
                <a:spcPts val="0"/>
              </a:spcAft>
              <a:buSzPts val="3000"/>
              <a:buChar char="–"/>
              <a:defRPr sz="3000"/>
            </a:lvl2pPr>
            <a:lvl3pPr indent="-406400" lvl="2" marL="1371600">
              <a:spcBef>
                <a:spcPts val="480"/>
              </a:spcBef>
              <a:spcAft>
                <a:spcPts val="0"/>
              </a:spcAft>
              <a:buSzPts val="2800"/>
              <a:buChar char="•"/>
              <a:defRPr sz="2800"/>
            </a:lvl3pPr>
            <a:lvl4pPr indent="-355600" lvl="3" marL="1828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42900" lvl="4" marL="2286000">
              <a:spcBef>
                <a:spcPts val="400"/>
              </a:spcBef>
              <a:spcAft>
                <a:spcPts val="0"/>
              </a:spcAft>
              <a:buSzPts val="1800"/>
              <a:buChar char="»"/>
              <a:defRPr/>
            </a:lvl5pPr>
            <a:lvl6pPr indent="-330200" lvl="5" marL="274320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6pPr>
            <a:lvl7pPr indent="-330200" lvl="6" marL="320040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7pPr>
            <a:lvl8pPr indent="-330200" lvl="7" marL="365760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8pPr>
            <a:lvl9pPr indent="-330200" lvl="8" marL="411480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/>
        </p:txBody>
      </p:sp>
      <p:sp>
        <p:nvSpPr>
          <p:cNvPr id="75" name="Google Shape;75;p7"/>
          <p:cNvSpPr txBox="1"/>
          <p:nvPr>
            <p:ph idx="2" type="subTitle"/>
          </p:nvPr>
        </p:nvSpPr>
        <p:spPr>
          <a:xfrm>
            <a:off x="1162050" y="4874850"/>
            <a:ext cx="6996300" cy="104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5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4">
    <p:bg>
      <p:bgPr>
        <a:solidFill>
          <a:schemeClr val="dk2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8"/>
          <p:cNvPicPr preferRelativeResize="0"/>
          <p:nvPr/>
        </p:nvPicPr>
        <p:blipFill rotWithShape="1">
          <a:blip r:embed="rId2">
            <a:alphaModFix/>
          </a:blip>
          <a:srcRect b="39346" l="60347" r="0" t="0"/>
          <a:stretch/>
        </p:blipFill>
        <p:spPr>
          <a:xfrm>
            <a:off x="-142800" y="553425"/>
            <a:ext cx="2733625" cy="97335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8"/>
          <p:cNvGrpSpPr/>
          <p:nvPr/>
        </p:nvGrpSpPr>
        <p:grpSpPr>
          <a:xfrm>
            <a:off x="584821" y="2300507"/>
            <a:ext cx="17118455" cy="7552643"/>
            <a:chOff x="0" y="-299020"/>
            <a:chExt cx="22824606" cy="10070190"/>
          </a:xfrm>
        </p:grpSpPr>
        <p:grpSp>
          <p:nvGrpSpPr>
            <p:cNvPr id="79" name="Google Shape;79;p8"/>
            <p:cNvGrpSpPr/>
            <p:nvPr/>
          </p:nvGrpSpPr>
          <p:grpSpPr>
            <a:xfrm>
              <a:off x="458385" y="258408"/>
              <a:ext cx="22366221" cy="9512762"/>
              <a:chOff x="0" y="-57150"/>
              <a:chExt cx="4274726" cy="1818119"/>
            </a:xfrm>
          </p:grpSpPr>
          <p:sp>
            <p:nvSpPr>
              <p:cNvPr id="80" name="Google Shape;80;p8"/>
              <p:cNvSpPr/>
              <p:nvPr/>
            </p:nvSpPr>
            <p:spPr>
              <a:xfrm>
                <a:off x="0" y="0"/>
                <a:ext cx="4274726" cy="1760969"/>
              </a:xfrm>
              <a:custGeom>
                <a:rect b="b" l="l" r="r" t="t"/>
                <a:pathLst>
                  <a:path extrusionOk="0" h="1760969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1760969"/>
                    </a:lnTo>
                    <a:lnTo>
                      <a:pt x="0" y="1760969"/>
                    </a:lnTo>
                    <a:close/>
                  </a:path>
                </a:pathLst>
              </a:custGeom>
              <a:solidFill>
                <a:srgbClr val="0185C6"/>
              </a:solidFill>
              <a:ln>
                <a:noFill/>
              </a:ln>
            </p:spPr>
          </p:sp>
          <p:sp>
            <p:nvSpPr>
              <p:cNvPr id="81" name="Google Shape;81;p8"/>
              <p:cNvSpPr txBox="1"/>
              <p:nvPr/>
            </p:nvSpPr>
            <p:spPr>
              <a:xfrm>
                <a:off x="0" y="-57150"/>
                <a:ext cx="4274700" cy="181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9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" name="Google Shape;82;p8"/>
            <p:cNvGrpSpPr/>
            <p:nvPr/>
          </p:nvGrpSpPr>
          <p:grpSpPr>
            <a:xfrm>
              <a:off x="0" y="-299020"/>
              <a:ext cx="22366221" cy="9512762"/>
              <a:chOff x="0" y="-57150"/>
              <a:chExt cx="4274726" cy="1818119"/>
            </a:xfrm>
          </p:grpSpPr>
          <p:sp>
            <p:nvSpPr>
              <p:cNvPr id="83" name="Google Shape;83;p8"/>
              <p:cNvSpPr/>
              <p:nvPr/>
            </p:nvSpPr>
            <p:spPr>
              <a:xfrm>
                <a:off x="0" y="0"/>
                <a:ext cx="4274726" cy="1760969"/>
              </a:xfrm>
              <a:custGeom>
                <a:rect b="b" l="l" r="r" t="t"/>
                <a:pathLst>
                  <a:path extrusionOk="0" h="1760969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1760969"/>
                    </a:lnTo>
                    <a:lnTo>
                      <a:pt x="0" y="1760969"/>
                    </a:lnTo>
                    <a:close/>
                  </a:path>
                </a:pathLst>
              </a:custGeom>
              <a:solidFill>
                <a:srgbClr val="F8F3D2"/>
              </a:solidFill>
              <a:ln>
                <a:noFill/>
              </a:ln>
            </p:spPr>
          </p:sp>
          <p:sp>
            <p:nvSpPr>
              <p:cNvPr id="84" name="Google Shape;84;p8"/>
              <p:cNvSpPr txBox="1"/>
              <p:nvPr/>
            </p:nvSpPr>
            <p:spPr>
              <a:xfrm>
                <a:off x="0" y="-57150"/>
                <a:ext cx="4274700" cy="181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9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5" name="Google Shape;85;p8"/>
          <p:cNvSpPr txBox="1"/>
          <p:nvPr/>
        </p:nvSpPr>
        <p:spPr>
          <a:xfrm>
            <a:off x="11031641" y="4186855"/>
            <a:ext cx="380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8"/>
          <p:cNvSpPr txBox="1"/>
          <p:nvPr>
            <p:ph type="title"/>
          </p:nvPr>
        </p:nvSpPr>
        <p:spPr>
          <a:xfrm>
            <a:off x="1181250" y="834825"/>
            <a:ext cx="159255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DA58"/>
              </a:buClr>
              <a:buSzPts val="8000"/>
              <a:buFont typeface="Exo 2"/>
              <a:buNone/>
              <a:defRPr b="1" sz="8000">
                <a:solidFill>
                  <a:srgbClr val="FFDA58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8"/>
          <p:cNvSpPr txBox="1"/>
          <p:nvPr>
            <p:ph idx="1" type="body"/>
          </p:nvPr>
        </p:nvSpPr>
        <p:spPr>
          <a:xfrm>
            <a:off x="1581175" y="3228900"/>
            <a:ext cx="6550800" cy="382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546100" lvl="0" marL="457200" rtl="0">
              <a:spcBef>
                <a:spcPts val="640"/>
              </a:spcBef>
              <a:spcAft>
                <a:spcPts val="0"/>
              </a:spcAft>
              <a:buSzPts val="50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450850" lvl="1" marL="914400" rtl="0">
              <a:spcBef>
                <a:spcPts val="560"/>
              </a:spcBef>
              <a:spcAft>
                <a:spcPts val="0"/>
              </a:spcAft>
              <a:buSzPts val="3500"/>
              <a:buChar char="–"/>
              <a:defRPr/>
            </a:lvl2pPr>
            <a:lvl3pPr indent="-447675" lvl="2" marL="1371600" rtl="0">
              <a:spcBef>
                <a:spcPts val="480"/>
              </a:spcBef>
              <a:spcAft>
                <a:spcPts val="0"/>
              </a:spcAft>
              <a:buSzPts val="345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/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6pPr>
            <a:lvl7pPr indent="-330200" lvl="6" marL="32004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7pPr>
            <a:lvl8pPr indent="-330200" lvl="7" marL="36576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8pPr>
            <a:lvl9pPr indent="-330200" lvl="8" marL="41148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/>
        </p:txBody>
      </p:sp>
      <p:sp>
        <p:nvSpPr>
          <p:cNvPr id="88" name="Google Shape;88;p8"/>
          <p:cNvSpPr txBox="1"/>
          <p:nvPr>
            <p:ph idx="2" type="body"/>
          </p:nvPr>
        </p:nvSpPr>
        <p:spPr>
          <a:xfrm>
            <a:off x="9812715" y="3228900"/>
            <a:ext cx="6550800" cy="382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546100" lvl="0" marL="457200" rtl="0">
              <a:spcBef>
                <a:spcPts val="640"/>
              </a:spcBef>
              <a:spcAft>
                <a:spcPts val="0"/>
              </a:spcAft>
              <a:buSzPts val="50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450850" lvl="1" marL="914400" rtl="0">
              <a:spcBef>
                <a:spcPts val="560"/>
              </a:spcBef>
              <a:spcAft>
                <a:spcPts val="0"/>
              </a:spcAft>
              <a:buSzPts val="3500"/>
              <a:buChar char="–"/>
              <a:defRPr/>
            </a:lvl2pPr>
            <a:lvl3pPr indent="-447675" lvl="2" marL="1371600" rtl="0">
              <a:spcBef>
                <a:spcPts val="480"/>
              </a:spcBef>
              <a:spcAft>
                <a:spcPts val="0"/>
              </a:spcAft>
              <a:buSzPts val="345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/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6pPr>
            <a:lvl7pPr indent="-330200" lvl="6" marL="32004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7pPr>
            <a:lvl8pPr indent="-330200" lvl="7" marL="36576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8pPr>
            <a:lvl9pPr indent="-330200" lvl="8" marL="41148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5">
    <p:bg>
      <p:bgPr>
        <a:solidFill>
          <a:schemeClr val="dk2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9"/>
          <p:cNvPicPr preferRelativeResize="0"/>
          <p:nvPr/>
        </p:nvPicPr>
        <p:blipFill rotWithShape="1">
          <a:blip r:embed="rId2">
            <a:alphaModFix/>
          </a:blip>
          <a:srcRect b="38419" l="0" r="42293" t="0"/>
          <a:stretch/>
        </p:blipFill>
        <p:spPr>
          <a:xfrm>
            <a:off x="14579450" y="455100"/>
            <a:ext cx="4141225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9"/>
          <p:cNvPicPr preferRelativeResize="0"/>
          <p:nvPr/>
        </p:nvPicPr>
        <p:blipFill rotWithShape="1">
          <a:blip r:embed="rId3">
            <a:alphaModFix/>
          </a:blip>
          <a:srcRect b="63030" l="0" r="0" t="0"/>
          <a:stretch/>
        </p:blipFill>
        <p:spPr>
          <a:xfrm>
            <a:off x="-608375" y="6995603"/>
            <a:ext cx="7631375" cy="3513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oogle Shape;92;p9"/>
          <p:cNvGrpSpPr/>
          <p:nvPr/>
        </p:nvGrpSpPr>
        <p:grpSpPr>
          <a:xfrm>
            <a:off x="1356981" y="2952013"/>
            <a:ext cx="7555650" cy="6254930"/>
            <a:chOff x="0" y="-207383"/>
            <a:chExt cx="10074201" cy="8339906"/>
          </a:xfrm>
        </p:grpSpPr>
        <p:grpSp>
          <p:nvGrpSpPr>
            <p:cNvPr id="93" name="Google Shape;93;p9"/>
            <p:cNvGrpSpPr/>
            <p:nvPr/>
          </p:nvGrpSpPr>
          <p:grpSpPr>
            <a:xfrm>
              <a:off x="364101" y="256539"/>
              <a:ext cx="9710100" cy="7875984"/>
              <a:chOff x="0" y="-47625"/>
              <a:chExt cx="2229900" cy="1808700"/>
            </a:xfrm>
          </p:grpSpPr>
          <p:sp>
            <p:nvSpPr>
              <p:cNvPr id="94" name="Google Shape;94;p9"/>
              <p:cNvSpPr/>
              <p:nvPr/>
            </p:nvSpPr>
            <p:spPr>
              <a:xfrm>
                <a:off x="0" y="0"/>
                <a:ext cx="2229854" cy="1760969"/>
              </a:xfrm>
              <a:custGeom>
                <a:rect b="b" l="l" r="r" t="t"/>
                <a:pathLst>
                  <a:path extrusionOk="0" h="1760969" w="2229854">
                    <a:moveTo>
                      <a:pt x="0" y="0"/>
                    </a:moveTo>
                    <a:lnTo>
                      <a:pt x="2229854" y="0"/>
                    </a:lnTo>
                    <a:lnTo>
                      <a:pt x="2229854" y="1760969"/>
                    </a:lnTo>
                    <a:lnTo>
                      <a:pt x="0" y="1760969"/>
                    </a:lnTo>
                    <a:close/>
                  </a:path>
                </a:pathLst>
              </a:custGeom>
              <a:solidFill>
                <a:srgbClr val="0185C6"/>
              </a:solidFill>
              <a:ln>
                <a:noFill/>
              </a:ln>
            </p:spPr>
          </p:sp>
          <p:sp>
            <p:nvSpPr>
              <p:cNvPr id="95" name="Google Shape;95;p9"/>
              <p:cNvSpPr txBox="1"/>
              <p:nvPr/>
            </p:nvSpPr>
            <p:spPr>
              <a:xfrm>
                <a:off x="0" y="-47625"/>
                <a:ext cx="2229900" cy="180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3675" lIns="43675" spcFirstLastPara="1" rIns="43675" wrap="square" tIns="43675">
                <a:noAutofit/>
              </a:bodyPr>
              <a:lstStyle/>
              <a:p>
                <a:pPr indent="0" lvl="0" marL="0" marR="0" rtl="0" algn="ctr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" name="Google Shape;96;p9"/>
            <p:cNvGrpSpPr/>
            <p:nvPr/>
          </p:nvGrpSpPr>
          <p:grpSpPr>
            <a:xfrm>
              <a:off x="0" y="-207383"/>
              <a:ext cx="9710100" cy="7875984"/>
              <a:chOff x="0" y="-47625"/>
              <a:chExt cx="2229900" cy="1808700"/>
            </a:xfrm>
          </p:grpSpPr>
          <p:sp>
            <p:nvSpPr>
              <p:cNvPr id="97" name="Google Shape;97;p9"/>
              <p:cNvSpPr/>
              <p:nvPr/>
            </p:nvSpPr>
            <p:spPr>
              <a:xfrm>
                <a:off x="0" y="0"/>
                <a:ext cx="2229854" cy="1760969"/>
              </a:xfrm>
              <a:custGeom>
                <a:rect b="b" l="l" r="r" t="t"/>
                <a:pathLst>
                  <a:path extrusionOk="0" h="1760969" w="2229854">
                    <a:moveTo>
                      <a:pt x="0" y="0"/>
                    </a:moveTo>
                    <a:lnTo>
                      <a:pt x="2229854" y="0"/>
                    </a:lnTo>
                    <a:lnTo>
                      <a:pt x="2229854" y="1760969"/>
                    </a:lnTo>
                    <a:lnTo>
                      <a:pt x="0" y="1760969"/>
                    </a:lnTo>
                    <a:close/>
                  </a:path>
                </a:pathLst>
              </a:custGeom>
              <a:solidFill>
                <a:srgbClr val="F8F3D2"/>
              </a:solidFill>
              <a:ln>
                <a:noFill/>
              </a:ln>
            </p:spPr>
          </p:sp>
          <p:sp>
            <p:nvSpPr>
              <p:cNvPr id="98" name="Google Shape;98;p9"/>
              <p:cNvSpPr txBox="1"/>
              <p:nvPr/>
            </p:nvSpPr>
            <p:spPr>
              <a:xfrm>
                <a:off x="0" y="-47625"/>
                <a:ext cx="2229900" cy="180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3675" lIns="43675" spcFirstLastPara="1" rIns="43675" wrap="square" tIns="43675">
                <a:noAutofit/>
              </a:bodyPr>
              <a:lstStyle/>
              <a:p>
                <a:pPr indent="0" lvl="0" marL="0" marR="0" rtl="0" algn="ctr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9" name="Google Shape;99;p9"/>
          <p:cNvGrpSpPr/>
          <p:nvPr/>
        </p:nvGrpSpPr>
        <p:grpSpPr>
          <a:xfrm>
            <a:off x="9324733" y="2952013"/>
            <a:ext cx="7555650" cy="6254930"/>
            <a:chOff x="0" y="-207383"/>
            <a:chExt cx="10074201" cy="8339906"/>
          </a:xfrm>
        </p:grpSpPr>
        <p:grpSp>
          <p:nvGrpSpPr>
            <p:cNvPr id="100" name="Google Shape;100;p9"/>
            <p:cNvGrpSpPr/>
            <p:nvPr/>
          </p:nvGrpSpPr>
          <p:grpSpPr>
            <a:xfrm>
              <a:off x="364101" y="256539"/>
              <a:ext cx="9710100" cy="7875984"/>
              <a:chOff x="0" y="-47625"/>
              <a:chExt cx="2229900" cy="1808700"/>
            </a:xfrm>
          </p:grpSpPr>
          <p:sp>
            <p:nvSpPr>
              <p:cNvPr id="101" name="Google Shape;101;p9"/>
              <p:cNvSpPr/>
              <p:nvPr/>
            </p:nvSpPr>
            <p:spPr>
              <a:xfrm>
                <a:off x="0" y="0"/>
                <a:ext cx="2229854" cy="1760969"/>
              </a:xfrm>
              <a:custGeom>
                <a:rect b="b" l="l" r="r" t="t"/>
                <a:pathLst>
                  <a:path extrusionOk="0" h="1760969" w="2229854">
                    <a:moveTo>
                      <a:pt x="0" y="0"/>
                    </a:moveTo>
                    <a:lnTo>
                      <a:pt x="2229854" y="0"/>
                    </a:lnTo>
                    <a:lnTo>
                      <a:pt x="2229854" y="1760969"/>
                    </a:lnTo>
                    <a:lnTo>
                      <a:pt x="0" y="1760969"/>
                    </a:lnTo>
                    <a:close/>
                  </a:path>
                </a:pathLst>
              </a:custGeom>
              <a:solidFill>
                <a:srgbClr val="0185C6"/>
              </a:solidFill>
              <a:ln>
                <a:noFill/>
              </a:ln>
            </p:spPr>
          </p:sp>
          <p:sp>
            <p:nvSpPr>
              <p:cNvPr id="102" name="Google Shape;102;p9"/>
              <p:cNvSpPr txBox="1"/>
              <p:nvPr/>
            </p:nvSpPr>
            <p:spPr>
              <a:xfrm>
                <a:off x="0" y="-47625"/>
                <a:ext cx="2229900" cy="180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3675" lIns="43675" spcFirstLastPara="1" rIns="43675" wrap="square" tIns="43675">
                <a:noAutofit/>
              </a:bodyPr>
              <a:lstStyle/>
              <a:p>
                <a:pPr indent="0" lvl="0" marL="0" marR="0" rtl="0" algn="ctr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9"/>
            <p:cNvGrpSpPr/>
            <p:nvPr/>
          </p:nvGrpSpPr>
          <p:grpSpPr>
            <a:xfrm>
              <a:off x="0" y="-207383"/>
              <a:ext cx="9710100" cy="7875984"/>
              <a:chOff x="0" y="-47625"/>
              <a:chExt cx="2229900" cy="1808700"/>
            </a:xfrm>
          </p:grpSpPr>
          <p:sp>
            <p:nvSpPr>
              <p:cNvPr id="104" name="Google Shape;104;p9"/>
              <p:cNvSpPr/>
              <p:nvPr/>
            </p:nvSpPr>
            <p:spPr>
              <a:xfrm>
                <a:off x="0" y="0"/>
                <a:ext cx="2229854" cy="1760969"/>
              </a:xfrm>
              <a:custGeom>
                <a:rect b="b" l="l" r="r" t="t"/>
                <a:pathLst>
                  <a:path extrusionOk="0" h="1760969" w="2229854">
                    <a:moveTo>
                      <a:pt x="0" y="0"/>
                    </a:moveTo>
                    <a:lnTo>
                      <a:pt x="2229854" y="0"/>
                    </a:lnTo>
                    <a:lnTo>
                      <a:pt x="2229854" y="1760969"/>
                    </a:lnTo>
                    <a:lnTo>
                      <a:pt x="0" y="1760969"/>
                    </a:lnTo>
                    <a:close/>
                  </a:path>
                </a:pathLst>
              </a:custGeom>
              <a:solidFill>
                <a:srgbClr val="F8F3D2"/>
              </a:solidFill>
              <a:ln>
                <a:noFill/>
              </a:ln>
            </p:spPr>
          </p:sp>
          <p:sp>
            <p:nvSpPr>
              <p:cNvPr id="105" name="Google Shape;105;p9"/>
              <p:cNvSpPr txBox="1"/>
              <p:nvPr/>
            </p:nvSpPr>
            <p:spPr>
              <a:xfrm>
                <a:off x="0" y="-47625"/>
                <a:ext cx="2229900" cy="180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3675" lIns="43675" spcFirstLastPara="1" rIns="43675" wrap="square" tIns="43675">
                <a:noAutofit/>
              </a:bodyPr>
              <a:lstStyle/>
              <a:p>
                <a:pPr indent="0" lvl="0" marL="0" marR="0" rtl="0" algn="ctr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6" name="Google Shape;106;p9"/>
          <p:cNvSpPr/>
          <p:nvPr/>
        </p:nvSpPr>
        <p:spPr>
          <a:xfrm rot="656700">
            <a:off x="14287264" y="821406"/>
            <a:ext cx="2739776" cy="2724019"/>
          </a:xfrm>
          <a:custGeom>
            <a:rect b="b" l="l" r="r" t="t"/>
            <a:pathLst>
              <a:path extrusionOk="0" h="2722106" w="2737852">
                <a:moveTo>
                  <a:pt x="0" y="0"/>
                </a:moveTo>
                <a:lnTo>
                  <a:pt x="2737852" y="0"/>
                </a:lnTo>
                <a:lnTo>
                  <a:pt x="2737852" y="2722106"/>
                </a:lnTo>
                <a:lnTo>
                  <a:pt x="0" y="2722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" name="Google Shape;107;p9"/>
          <p:cNvSpPr txBox="1"/>
          <p:nvPr>
            <p:ph type="title"/>
          </p:nvPr>
        </p:nvSpPr>
        <p:spPr>
          <a:xfrm>
            <a:off x="1181250" y="834825"/>
            <a:ext cx="12667800" cy="183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DA58"/>
              </a:buClr>
              <a:buSzPts val="9200"/>
              <a:buFont typeface="Exo 2"/>
              <a:buNone/>
              <a:defRPr b="1" sz="9200">
                <a:solidFill>
                  <a:srgbClr val="FFDA58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9"/>
          <p:cNvSpPr txBox="1"/>
          <p:nvPr>
            <p:ph idx="1" type="body"/>
          </p:nvPr>
        </p:nvSpPr>
        <p:spPr>
          <a:xfrm>
            <a:off x="1695475" y="3684000"/>
            <a:ext cx="6550800" cy="382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546100" lvl="0" marL="457200" rtl="0">
              <a:spcBef>
                <a:spcPts val="640"/>
              </a:spcBef>
              <a:spcAft>
                <a:spcPts val="0"/>
              </a:spcAft>
              <a:buSzPts val="50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450850" lvl="1" marL="914400" rtl="0">
              <a:spcBef>
                <a:spcPts val="560"/>
              </a:spcBef>
              <a:spcAft>
                <a:spcPts val="0"/>
              </a:spcAft>
              <a:buSzPts val="3500"/>
              <a:buChar char="–"/>
              <a:defRPr/>
            </a:lvl2pPr>
            <a:lvl3pPr indent="-447675" lvl="2" marL="1371600" rtl="0">
              <a:spcBef>
                <a:spcPts val="480"/>
              </a:spcBef>
              <a:spcAft>
                <a:spcPts val="0"/>
              </a:spcAft>
              <a:buSzPts val="345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/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6pPr>
            <a:lvl7pPr indent="-330200" lvl="6" marL="32004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7pPr>
            <a:lvl8pPr indent="-330200" lvl="7" marL="36576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8pPr>
            <a:lvl9pPr indent="-330200" lvl="8" marL="41148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/>
        </p:txBody>
      </p:sp>
      <p:sp>
        <p:nvSpPr>
          <p:cNvPr id="109" name="Google Shape;109;p9"/>
          <p:cNvSpPr txBox="1"/>
          <p:nvPr>
            <p:ph idx="2" type="body"/>
          </p:nvPr>
        </p:nvSpPr>
        <p:spPr>
          <a:xfrm>
            <a:off x="9734575" y="3780750"/>
            <a:ext cx="6550800" cy="382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546100" lvl="0" marL="457200" rtl="0">
              <a:spcBef>
                <a:spcPts val="640"/>
              </a:spcBef>
              <a:spcAft>
                <a:spcPts val="0"/>
              </a:spcAft>
              <a:buSzPts val="50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450850" lvl="1" marL="914400" rtl="0">
              <a:spcBef>
                <a:spcPts val="560"/>
              </a:spcBef>
              <a:spcAft>
                <a:spcPts val="0"/>
              </a:spcAft>
              <a:buSzPts val="3500"/>
              <a:buChar char="–"/>
              <a:defRPr/>
            </a:lvl2pPr>
            <a:lvl3pPr indent="-447675" lvl="2" marL="1371600" rtl="0">
              <a:spcBef>
                <a:spcPts val="480"/>
              </a:spcBef>
              <a:spcAft>
                <a:spcPts val="0"/>
              </a:spcAft>
              <a:buSzPts val="345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/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6pPr>
            <a:lvl7pPr indent="-330200" lvl="6" marL="32004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7pPr>
            <a:lvl8pPr indent="-330200" lvl="7" marL="36576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8pPr>
            <a:lvl9pPr indent="-330200" lvl="8" marL="41148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4">
  <p:cSld name="CUSTOM_6">
    <p:bg>
      <p:bgPr>
        <a:solidFill>
          <a:schemeClr val="dk2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/>
          <p:nvPr/>
        </p:nvSpPr>
        <p:spPr>
          <a:xfrm>
            <a:off x="15437593" y="4098924"/>
            <a:ext cx="10915915" cy="10984569"/>
          </a:xfrm>
          <a:custGeom>
            <a:rect b="b" l="l" r="r" t="t"/>
            <a:pathLst>
              <a:path extrusionOk="0" h="10984569" w="10915915">
                <a:moveTo>
                  <a:pt x="0" y="0"/>
                </a:moveTo>
                <a:lnTo>
                  <a:pt x="10915915" y="0"/>
                </a:lnTo>
                <a:lnTo>
                  <a:pt x="10915915" y="10984569"/>
                </a:lnTo>
                <a:lnTo>
                  <a:pt x="0" y="10984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2" name="Google Shape;112;p10"/>
          <p:cNvGrpSpPr/>
          <p:nvPr/>
        </p:nvGrpSpPr>
        <p:grpSpPr>
          <a:xfrm>
            <a:off x="-1021929" y="-762607"/>
            <a:ext cx="18589562" cy="10288744"/>
            <a:chOff x="0" y="-57150"/>
            <a:chExt cx="4680623" cy="2590579"/>
          </a:xfrm>
        </p:grpSpPr>
        <p:sp>
          <p:nvSpPr>
            <p:cNvPr id="113" name="Google Shape;113;p10"/>
            <p:cNvSpPr/>
            <p:nvPr/>
          </p:nvSpPr>
          <p:spPr>
            <a:xfrm>
              <a:off x="0" y="0"/>
              <a:ext cx="4680623" cy="2533429"/>
            </a:xfrm>
            <a:custGeom>
              <a:rect b="b" l="l" r="r" t="t"/>
              <a:pathLst>
                <a:path extrusionOk="0" h="2533429" w="4680623">
                  <a:moveTo>
                    <a:pt x="0" y="0"/>
                  </a:moveTo>
                  <a:lnTo>
                    <a:pt x="4680623" y="0"/>
                  </a:lnTo>
                  <a:lnTo>
                    <a:pt x="4680623" y="2533429"/>
                  </a:lnTo>
                  <a:lnTo>
                    <a:pt x="0" y="2533429"/>
                  </a:lnTo>
                  <a:close/>
                </a:path>
              </a:pathLst>
            </a:custGeom>
            <a:solidFill>
              <a:srgbClr val="F8F3D2"/>
            </a:solidFill>
            <a:ln>
              <a:noFill/>
            </a:ln>
          </p:spPr>
        </p:sp>
        <p:sp>
          <p:nvSpPr>
            <p:cNvPr id="114" name="Google Shape;114;p10"/>
            <p:cNvSpPr txBox="1"/>
            <p:nvPr/>
          </p:nvSpPr>
          <p:spPr>
            <a:xfrm>
              <a:off x="0" y="-57150"/>
              <a:ext cx="4680600" cy="259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125" lIns="53125" spcFirstLastPara="1" rIns="53125" wrap="square" tIns="53125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5" name="Google Shape;11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18975" y="-333774"/>
            <a:ext cx="3194425" cy="984949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0"/>
          <p:cNvSpPr txBox="1"/>
          <p:nvPr>
            <p:ph type="title"/>
          </p:nvPr>
        </p:nvSpPr>
        <p:spPr>
          <a:xfrm>
            <a:off x="2810100" y="834825"/>
            <a:ext cx="12667800" cy="183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50"/>
              <a:buFont typeface="Exo 2"/>
              <a:buNone/>
              <a:defRPr b="1" sz="6950">
                <a:latin typeface="Exo 2"/>
                <a:ea typeface="Exo 2"/>
                <a:cs typeface="Exo 2"/>
                <a:sym typeface="Ex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0"/>
          <p:cNvSpPr txBox="1"/>
          <p:nvPr>
            <p:ph idx="1" type="body"/>
          </p:nvPr>
        </p:nvSpPr>
        <p:spPr>
          <a:xfrm>
            <a:off x="2628925" y="2998200"/>
            <a:ext cx="6550800" cy="587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546100" lvl="0" marL="457200" rtl="0">
              <a:spcBef>
                <a:spcPts val="640"/>
              </a:spcBef>
              <a:spcAft>
                <a:spcPts val="0"/>
              </a:spcAft>
              <a:buSzPts val="50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450850" lvl="1" marL="914400" rtl="0">
              <a:spcBef>
                <a:spcPts val="560"/>
              </a:spcBef>
              <a:spcAft>
                <a:spcPts val="0"/>
              </a:spcAft>
              <a:buSzPts val="3500"/>
              <a:buChar char="–"/>
              <a:defRPr/>
            </a:lvl2pPr>
            <a:lvl3pPr indent="-447675" lvl="2" marL="1371600" rtl="0">
              <a:spcBef>
                <a:spcPts val="480"/>
              </a:spcBef>
              <a:spcAft>
                <a:spcPts val="0"/>
              </a:spcAft>
              <a:buSzPts val="345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/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6pPr>
            <a:lvl7pPr indent="-330200" lvl="6" marL="32004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7pPr>
            <a:lvl8pPr indent="-330200" lvl="7" marL="36576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8pPr>
            <a:lvl9pPr indent="-330200" lvl="8" marL="41148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/>
        </p:txBody>
      </p:sp>
      <p:sp>
        <p:nvSpPr>
          <p:cNvPr id="118" name="Google Shape;118;p10"/>
          <p:cNvSpPr txBox="1"/>
          <p:nvPr>
            <p:ph idx="2" type="body"/>
          </p:nvPr>
        </p:nvSpPr>
        <p:spPr>
          <a:xfrm>
            <a:off x="9867925" y="2998200"/>
            <a:ext cx="6550800" cy="587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546100" lvl="0" marL="457200" rtl="0">
              <a:spcBef>
                <a:spcPts val="640"/>
              </a:spcBef>
              <a:spcAft>
                <a:spcPts val="0"/>
              </a:spcAft>
              <a:buSzPts val="50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450850" lvl="1" marL="914400" rtl="0">
              <a:spcBef>
                <a:spcPts val="560"/>
              </a:spcBef>
              <a:spcAft>
                <a:spcPts val="0"/>
              </a:spcAft>
              <a:buSzPts val="3500"/>
              <a:buChar char="–"/>
              <a:defRPr/>
            </a:lvl2pPr>
            <a:lvl3pPr indent="-447675" lvl="2" marL="1371600" rtl="0">
              <a:spcBef>
                <a:spcPts val="480"/>
              </a:spcBef>
              <a:spcAft>
                <a:spcPts val="0"/>
              </a:spcAft>
              <a:buSzPts val="345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/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6pPr>
            <a:lvl7pPr indent="-330200" lvl="6" marL="32004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7pPr>
            <a:lvl8pPr indent="-330200" lvl="7" marL="36576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8pPr>
            <a:lvl9pPr indent="-330200" lvl="8" marL="41148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50"/>
            <a:ext cx="10420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950"/>
              <a:buFont typeface="Exo 2 Black"/>
              <a:buNone/>
              <a:defRPr i="0" sz="12950" u="none" cap="none" strike="noStrike">
                <a:solidFill>
                  <a:schemeClr val="dk1"/>
                </a:solidFill>
                <a:latin typeface="Exo 2 Black"/>
                <a:ea typeface="Exo 2 Black"/>
                <a:cs typeface="Exo 2 Black"/>
                <a:sym typeface="Exo 2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5461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Exo 2"/>
              <a:buChar char="•"/>
              <a:defRPr b="1" i="0" sz="50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-4508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Char char="–"/>
              <a:defRPr i="0" sz="3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447675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ontserrat"/>
              <a:buChar char="•"/>
              <a:defRPr i="0" sz="345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–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»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302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302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302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302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6.pn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4.png"/><Relationship Id="rId4" Type="http://schemas.openxmlformats.org/officeDocument/2006/relationships/image" Target="../media/image75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33.png"/><Relationship Id="rId8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Relationship Id="rId4" Type="http://schemas.openxmlformats.org/officeDocument/2006/relationships/image" Target="../media/image5.png"/><Relationship Id="rId5" Type="http://schemas.openxmlformats.org/officeDocument/2006/relationships/image" Target="../media/image58.png"/><Relationship Id="rId6" Type="http://schemas.openxmlformats.org/officeDocument/2006/relationships/image" Target="../media/image45.png"/><Relationship Id="rId7" Type="http://schemas.openxmlformats.org/officeDocument/2006/relationships/image" Target="../media/image37.png"/><Relationship Id="rId8" Type="http://schemas.openxmlformats.org/officeDocument/2006/relationships/image" Target="../media/image88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8.png"/><Relationship Id="rId4" Type="http://schemas.openxmlformats.org/officeDocument/2006/relationships/image" Target="../media/image19.png"/><Relationship Id="rId9" Type="http://schemas.openxmlformats.org/officeDocument/2006/relationships/image" Target="../media/image113.png"/><Relationship Id="rId5" Type="http://schemas.openxmlformats.org/officeDocument/2006/relationships/image" Target="../media/image79.png"/><Relationship Id="rId6" Type="http://schemas.openxmlformats.org/officeDocument/2006/relationships/image" Target="../media/image96.png"/><Relationship Id="rId7" Type="http://schemas.openxmlformats.org/officeDocument/2006/relationships/image" Target="../media/image121.png"/><Relationship Id="rId8" Type="http://schemas.openxmlformats.org/officeDocument/2006/relationships/image" Target="../media/image7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7.png"/><Relationship Id="rId4" Type="http://schemas.openxmlformats.org/officeDocument/2006/relationships/image" Target="../media/image3.png"/><Relationship Id="rId5" Type="http://schemas.openxmlformats.org/officeDocument/2006/relationships/image" Target="../media/image45.png"/><Relationship Id="rId6" Type="http://schemas.openxmlformats.org/officeDocument/2006/relationships/image" Target="../media/image69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png"/><Relationship Id="rId1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29.png"/><Relationship Id="rId5" Type="http://schemas.openxmlformats.org/officeDocument/2006/relationships/image" Target="../media/image23.png"/><Relationship Id="rId6" Type="http://schemas.openxmlformats.org/officeDocument/2006/relationships/image" Target="../media/image3.png"/><Relationship Id="rId7" Type="http://schemas.openxmlformats.org/officeDocument/2006/relationships/image" Target="../media/image12.png"/><Relationship Id="rId8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9.png"/><Relationship Id="rId7" Type="http://schemas.openxmlformats.org/officeDocument/2006/relationships/image" Target="../media/image53.png"/><Relationship Id="rId8" Type="http://schemas.openxmlformats.org/officeDocument/2006/relationships/image" Target="../media/image52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2.png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22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Relationship Id="rId7" Type="http://schemas.openxmlformats.org/officeDocument/2006/relationships/image" Target="../media/image2.png"/><Relationship Id="rId8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98.png"/><Relationship Id="rId5" Type="http://schemas.openxmlformats.org/officeDocument/2006/relationships/image" Target="../media/image8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92.png"/><Relationship Id="rId5" Type="http://schemas.openxmlformats.org/officeDocument/2006/relationships/image" Target="../media/image8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2.png"/><Relationship Id="rId4" Type="http://schemas.openxmlformats.org/officeDocument/2006/relationships/image" Target="../media/image65.png"/><Relationship Id="rId5" Type="http://schemas.openxmlformats.org/officeDocument/2006/relationships/image" Target="../media/image89.png"/><Relationship Id="rId6" Type="http://schemas.openxmlformats.org/officeDocument/2006/relationships/image" Target="../media/image85.png"/><Relationship Id="rId7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2.png"/><Relationship Id="rId4" Type="http://schemas.openxmlformats.org/officeDocument/2006/relationships/image" Target="../media/image65.png"/><Relationship Id="rId5" Type="http://schemas.openxmlformats.org/officeDocument/2006/relationships/image" Target="../media/image45.png"/><Relationship Id="rId6" Type="http://schemas.openxmlformats.org/officeDocument/2006/relationships/image" Target="../media/image83.png"/><Relationship Id="rId7" Type="http://schemas.openxmlformats.org/officeDocument/2006/relationships/image" Target="../media/image89.png"/><Relationship Id="rId8" Type="http://schemas.openxmlformats.org/officeDocument/2006/relationships/image" Target="../media/image8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4.png"/><Relationship Id="rId4" Type="http://schemas.openxmlformats.org/officeDocument/2006/relationships/image" Target="../media/image19.png"/><Relationship Id="rId9" Type="http://schemas.openxmlformats.org/officeDocument/2006/relationships/image" Target="../media/image104.png"/><Relationship Id="rId5" Type="http://schemas.openxmlformats.org/officeDocument/2006/relationships/image" Target="../media/image3.png"/><Relationship Id="rId6" Type="http://schemas.openxmlformats.org/officeDocument/2006/relationships/image" Target="../media/image108.png"/><Relationship Id="rId7" Type="http://schemas.openxmlformats.org/officeDocument/2006/relationships/image" Target="../media/image45.png"/><Relationship Id="rId8" Type="http://schemas.openxmlformats.org/officeDocument/2006/relationships/image" Target="../media/image91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39.png"/><Relationship Id="rId10" Type="http://schemas.openxmlformats.org/officeDocument/2006/relationships/image" Target="../media/image106.png"/><Relationship Id="rId13" Type="http://schemas.openxmlformats.org/officeDocument/2006/relationships/image" Target="../media/image23.png"/><Relationship Id="rId1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8.png"/><Relationship Id="rId4" Type="http://schemas.openxmlformats.org/officeDocument/2006/relationships/image" Target="../media/image118.png"/><Relationship Id="rId9" Type="http://schemas.openxmlformats.org/officeDocument/2006/relationships/image" Target="../media/image95.png"/><Relationship Id="rId15" Type="http://schemas.openxmlformats.org/officeDocument/2006/relationships/image" Target="../media/image24.png"/><Relationship Id="rId14" Type="http://schemas.openxmlformats.org/officeDocument/2006/relationships/image" Target="../media/image45.png"/><Relationship Id="rId5" Type="http://schemas.openxmlformats.org/officeDocument/2006/relationships/image" Target="../media/image19.png"/><Relationship Id="rId6" Type="http://schemas.openxmlformats.org/officeDocument/2006/relationships/image" Target="../media/image7.png"/><Relationship Id="rId7" Type="http://schemas.openxmlformats.org/officeDocument/2006/relationships/image" Target="../media/image3.png"/><Relationship Id="rId8" Type="http://schemas.openxmlformats.org/officeDocument/2006/relationships/image" Target="../media/image116.png"/></Relationships>
</file>

<file path=ppt/slides/_rels/slide23.xml.rels><?xml version="1.0" encoding="UTF-8" standalone="yes"?><Relationships xmlns="http://schemas.openxmlformats.org/package/2006/relationships"><Relationship Id="rId20" Type="http://schemas.openxmlformats.org/officeDocument/2006/relationships/image" Target="../media/image29.png"/><Relationship Id="rId22" Type="http://schemas.openxmlformats.org/officeDocument/2006/relationships/image" Target="../media/image53.png"/><Relationship Id="rId21" Type="http://schemas.openxmlformats.org/officeDocument/2006/relationships/image" Target="../media/image32.png"/><Relationship Id="rId24" Type="http://schemas.openxmlformats.org/officeDocument/2006/relationships/image" Target="../media/image26.png"/><Relationship Id="rId23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8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26" Type="http://schemas.openxmlformats.org/officeDocument/2006/relationships/image" Target="../media/image91.png"/><Relationship Id="rId25" Type="http://schemas.openxmlformats.org/officeDocument/2006/relationships/image" Target="../media/image122.png"/><Relationship Id="rId28" Type="http://schemas.openxmlformats.org/officeDocument/2006/relationships/image" Target="../media/image88.png"/><Relationship Id="rId27" Type="http://schemas.openxmlformats.org/officeDocument/2006/relationships/image" Target="../media/image89.png"/><Relationship Id="rId5" Type="http://schemas.openxmlformats.org/officeDocument/2006/relationships/image" Target="../media/image11.png"/><Relationship Id="rId6" Type="http://schemas.openxmlformats.org/officeDocument/2006/relationships/image" Target="../media/image76.png"/><Relationship Id="rId7" Type="http://schemas.openxmlformats.org/officeDocument/2006/relationships/image" Target="../media/image37.png"/><Relationship Id="rId8" Type="http://schemas.openxmlformats.org/officeDocument/2006/relationships/image" Target="../media/image98.png"/><Relationship Id="rId11" Type="http://schemas.openxmlformats.org/officeDocument/2006/relationships/image" Target="../media/image47.png"/><Relationship Id="rId10" Type="http://schemas.openxmlformats.org/officeDocument/2006/relationships/image" Target="../media/image30.png"/><Relationship Id="rId13" Type="http://schemas.openxmlformats.org/officeDocument/2006/relationships/image" Target="../media/image41.png"/><Relationship Id="rId12" Type="http://schemas.openxmlformats.org/officeDocument/2006/relationships/image" Target="../media/image49.png"/><Relationship Id="rId15" Type="http://schemas.openxmlformats.org/officeDocument/2006/relationships/image" Target="../media/image111.png"/><Relationship Id="rId14" Type="http://schemas.openxmlformats.org/officeDocument/2006/relationships/image" Target="../media/image83.png"/><Relationship Id="rId17" Type="http://schemas.openxmlformats.org/officeDocument/2006/relationships/image" Target="../media/image80.png"/><Relationship Id="rId16" Type="http://schemas.openxmlformats.org/officeDocument/2006/relationships/image" Target="../media/image75.png"/><Relationship Id="rId19" Type="http://schemas.openxmlformats.org/officeDocument/2006/relationships/image" Target="../media/image117.png"/><Relationship Id="rId18" Type="http://schemas.openxmlformats.org/officeDocument/2006/relationships/image" Target="../media/image9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9" Type="http://schemas.openxmlformats.org/officeDocument/2006/relationships/image" Target="../media/image11.png"/><Relationship Id="rId5" Type="http://schemas.openxmlformats.org/officeDocument/2006/relationships/image" Target="../media/image119.png"/><Relationship Id="rId6" Type="http://schemas.openxmlformats.org/officeDocument/2006/relationships/image" Target="../media/image23.png"/><Relationship Id="rId7" Type="http://schemas.openxmlformats.org/officeDocument/2006/relationships/image" Target="../media/image58.png"/><Relationship Id="rId8" Type="http://schemas.openxmlformats.org/officeDocument/2006/relationships/image" Target="../media/image2.png"/><Relationship Id="rId10" Type="http://schemas.openxmlformats.org/officeDocument/2006/relationships/image" Target="../media/image1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png"/><Relationship Id="rId4" Type="http://schemas.openxmlformats.org/officeDocument/2006/relationships/image" Target="../media/image33.png"/><Relationship Id="rId9" Type="http://schemas.openxmlformats.org/officeDocument/2006/relationships/image" Target="../media/image11.png"/><Relationship Id="rId5" Type="http://schemas.openxmlformats.org/officeDocument/2006/relationships/image" Target="../media/image124.png"/><Relationship Id="rId6" Type="http://schemas.openxmlformats.org/officeDocument/2006/relationships/image" Target="../media/image30.png"/><Relationship Id="rId7" Type="http://schemas.openxmlformats.org/officeDocument/2006/relationships/image" Target="../media/image47.png"/><Relationship Id="rId8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5.png"/><Relationship Id="rId4" Type="http://schemas.openxmlformats.org/officeDocument/2006/relationships/image" Target="../media/image4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3.png"/><Relationship Id="rId4" Type="http://schemas.openxmlformats.org/officeDocument/2006/relationships/image" Target="../media/image48.png"/><Relationship Id="rId5" Type="http://schemas.openxmlformats.org/officeDocument/2006/relationships/image" Target="../media/image41.png"/><Relationship Id="rId6" Type="http://schemas.openxmlformats.org/officeDocument/2006/relationships/image" Target="../media/image6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67.png"/><Relationship Id="rId5" Type="http://schemas.openxmlformats.org/officeDocument/2006/relationships/image" Target="../media/image65.png"/><Relationship Id="rId6" Type="http://schemas.openxmlformats.org/officeDocument/2006/relationships/image" Target="../media/image4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67.png"/><Relationship Id="rId5" Type="http://schemas.openxmlformats.org/officeDocument/2006/relationships/image" Target="../media/image65.png"/><Relationship Id="rId6" Type="http://schemas.openxmlformats.org/officeDocument/2006/relationships/image" Target="../media/image74.png"/><Relationship Id="rId7" Type="http://schemas.openxmlformats.org/officeDocument/2006/relationships/image" Target="../media/image4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png"/><Relationship Id="rId4" Type="http://schemas.openxmlformats.org/officeDocument/2006/relationships/image" Target="../media/image23.png"/><Relationship Id="rId5" Type="http://schemas.openxmlformats.org/officeDocument/2006/relationships/image" Target="../media/image67.png"/><Relationship Id="rId6" Type="http://schemas.openxmlformats.org/officeDocument/2006/relationships/image" Target="../media/image65.png"/><Relationship Id="rId7" Type="http://schemas.openxmlformats.org/officeDocument/2006/relationships/image" Target="../media/image4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png"/><Relationship Id="rId4" Type="http://schemas.openxmlformats.org/officeDocument/2006/relationships/image" Target="../media/image23.png"/><Relationship Id="rId5" Type="http://schemas.openxmlformats.org/officeDocument/2006/relationships/image" Target="../media/image67.png"/><Relationship Id="rId6" Type="http://schemas.openxmlformats.org/officeDocument/2006/relationships/image" Target="../media/image65.png"/><Relationship Id="rId7" Type="http://schemas.openxmlformats.org/officeDocument/2006/relationships/image" Target="../media/image74.png"/><Relationship Id="rId8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DA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/>
          <p:nvPr/>
        </p:nvSpPr>
        <p:spPr>
          <a:xfrm>
            <a:off x="7894877" y="7091586"/>
            <a:ext cx="10915915" cy="10984569"/>
          </a:xfrm>
          <a:custGeom>
            <a:rect b="b" l="l" r="r" t="t"/>
            <a:pathLst>
              <a:path extrusionOk="0" h="10984569" w="10915915">
                <a:moveTo>
                  <a:pt x="0" y="0"/>
                </a:moveTo>
                <a:lnTo>
                  <a:pt x="10915915" y="0"/>
                </a:lnTo>
                <a:lnTo>
                  <a:pt x="10915915" y="10984569"/>
                </a:lnTo>
                <a:lnTo>
                  <a:pt x="0" y="10984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76" name="Google Shape;1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31974" y="8552686"/>
            <a:ext cx="8057099" cy="635953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5"/>
          <p:cNvSpPr/>
          <p:nvPr/>
        </p:nvSpPr>
        <p:spPr>
          <a:xfrm>
            <a:off x="13842838" y="5143500"/>
            <a:ext cx="6832924" cy="5662786"/>
          </a:xfrm>
          <a:custGeom>
            <a:rect b="b" l="l" r="r" t="t"/>
            <a:pathLst>
              <a:path extrusionOk="0" h="5662786" w="6832924">
                <a:moveTo>
                  <a:pt x="0" y="0"/>
                </a:moveTo>
                <a:lnTo>
                  <a:pt x="6832924" y="0"/>
                </a:lnTo>
                <a:lnTo>
                  <a:pt x="6832924" y="5662786"/>
                </a:lnTo>
                <a:lnTo>
                  <a:pt x="0" y="56627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15"/>
          <p:cNvSpPr/>
          <p:nvPr/>
        </p:nvSpPr>
        <p:spPr>
          <a:xfrm>
            <a:off x="14425154" y="-5344922"/>
            <a:ext cx="10915915" cy="10984569"/>
          </a:xfrm>
          <a:custGeom>
            <a:rect b="b" l="l" r="r" t="t"/>
            <a:pathLst>
              <a:path extrusionOk="0" h="10984569" w="10915915">
                <a:moveTo>
                  <a:pt x="0" y="0"/>
                </a:moveTo>
                <a:lnTo>
                  <a:pt x="10915915" y="0"/>
                </a:lnTo>
                <a:lnTo>
                  <a:pt x="10915915" y="10984569"/>
                </a:lnTo>
                <a:lnTo>
                  <a:pt x="0" y="10984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" name="Google Shape;179;p15"/>
          <p:cNvSpPr/>
          <p:nvPr/>
        </p:nvSpPr>
        <p:spPr>
          <a:xfrm rot="-1364547">
            <a:off x="-6289107" y="-13672280"/>
            <a:ext cx="19026193" cy="18717017"/>
          </a:xfrm>
          <a:custGeom>
            <a:rect b="b" l="l" r="r" t="t"/>
            <a:pathLst>
              <a:path extrusionOk="0" h="18717017" w="19026193">
                <a:moveTo>
                  <a:pt x="0" y="0"/>
                </a:moveTo>
                <a:lnTo>
                  <a:pt x="19026193" y="0"/>
                </a:lnTo>
                <a:lnTo>
                  <a:pt x="19026193" y="18717017"/>
                </a:lnTo>
                <a:lnTo>
                  <a:pt x="0" y="18717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15"/>
          <p:cNvSpPr/>
          <p:nvPr/>
        </p:nvSpPr>
        <p:spPr>
          <a:xfrm rot="-1389566">
            <a:off x="756514" y="6379887"/>
            <a:ext cx="3295614" cy="3707231"/>
          </a:xfrm>
          <a:custGeom>
            <a:rect b="b" l="l" r="r" t="t"/>
            <a:pathLst>
              <a:path extrusionOk="0" h="3707231" w="3295614">
                <a:moveTo>
                  <a:pt x="0" y="0"/>
                </a:moveTo>
                <a:lnTo>
                  <a:pt x="3295614" y="0"/>
                </a:lnTo>
                <a:lnTo>
                  <a:pt x="3295614" y="3707231"/>
                </a:lnTo>
                <a:lnTo>
                  <a:pt x="0" y="3707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" name="Google Shape;181;p15"/>
          <p:cNvSpPr/>
          <p:nvPr/>
        </p:nvSpPr>
        <p:spPr>
          <a:xfrm rot="949644">
            <a:off x="14026121" y="518450"/>
            <a:ext cx="3604957" cy="2586284"/>
          </a:xfrm>
          <a:custGeom>
            <a:rect b="b" l="l" r="r" t="t"/>
            <a:pathLst>
              <a:path extrusionOk="0" h="2586284" w="3604957">
                <a:moveTo>
                  <a:pt x="0" y="0"/>
                </a:moveTo>
                <a:lnTo>
                  <a:pt x="3604957" y="0"/>
                </a:lnTo>
                <a:lnTo>
                  <a:pt x="3604957" y="2586283"/>
                </a:lnTo>
                <a:lnTo>
                  <a:pt x="0" y="25862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" name="Google Shape;182;p15"/>
          <p:cNvSpPr txBox="1"/>
          <p:nvPr/>
        </p:nvSpPr>
        <p:spPr>
          <a:xfrm>
            <a:off x="3235570" y="2788542"/>
            <a:ext cx="11681234" cy="738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04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Lesson for Middle School </a:t>
            </a:r>
            <a:endParaRPr/>
          </a:p>
        </p:txBody>
      </p:sp>
      <p:sp>
        <p:nvSpPr>
          <p:cNvPr id="183" name="Google Shape;183;p15"/>
          <p:cNvSpPr txBox="1"/>
          <p:nvPr/>
        </p:nvSpPr>
        <p:spPr>
          <a:xfrm>
            <a:off x="2436741" y="3635119"/>
            <a:ext cx="13278900" cy="4001700"/>
          </a:xfrm>
          <a:prstGeom prst="rect">
            <a:avLst/>
          </a:prstGeom>
          <a:noFill/>
          <a:ln>
            <a:noFill/>
          </a:ln>
          <a:effectLst>
            <a:outerShdw rotWithShape="0" algn="bl" dir="1920000" dist="85725">
              <a:srgbClr val="0185C6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FFDA58"/>
                </a:solidFill>
                <a:latin typeface="Exo 2 Black"/>
                <a:ea typeface="Exo 2 Black"/>
                <a:cs typeface="Exo 2 Black"/>
                <a:sym typeface="Exo 2 Black"/>
              </a:rPr>
              <a:t>Multiplication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FFDA58"/>
                </a:solidFill>
                <a:latin typeface="Exo 2 Black"/>
                <a:ea typeface="Exo 2 Black"/>
                <a:cs typeface="Exo 2 Black"/>
                <a:sym typeface="Exo 2 Black"/>
              </a:rPr>
              <a:t>as Scaling </a:t>
            </a:r>
            <a:endParaRPr/>
          </a:p>
        </p:txBody>
      </p:sp>
      <p:pic>
        <p:nvPicPr>
          <p:cNvPr id="184" name="Google Shape;184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7625" y="471488"/>
            <a:ext cx="2473551" cy="305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4877025" y="6258377"/>
            <a:ext cx="2691025" cy="354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3D2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4"/>
          <p:cNvSpPr/>
          <p:nvPr/>
        </p:nvSpPr>
        <p:spPr>
          <a:xfrm flipH="1" rot="-5400000">
            <a:off x="-51110" y="-11991451"/>
            <a:ext cx="30208069" cy="14348833"/>
          </a:xfrm>
          <a:custGeom>
            <a:rect b="b" l="l" r="r" t="t"/>
            <a:pathLst>
              <a:path extrusionOk="0" h="14348833" w="30208069">
                <a:moveTo>
                  <a:pt x="0" y="14348833"/>
                </a:moveTo>
                <a:lnTo>
                  <a:pt x="30208070" y="14348833"/>
                </a:lnTo>
                <a:lnTo>
                  <a:pt x="30208070" y="0"/>
                </a:lnTo>
                <a:lnTo>
                  <a:pt x="0" y="0"/>
                </a:lnTo>
                <a:lnTo>
                  <a:pt x="0" y="14348833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8" name="Google Shape;428;p24"/>
          <p:cNvSpPr/>
          <p:nvPr/>
        </p:nvSpPr>
        <p:spPr>
          <a:xfrm rot="-195745">
            <a:off x="11318147" y="2057400"/>
            <a:ext cx="2349873" cy="2917450"/>
          </a:xfrm>
          <a:custGeom>
            <a:rect b="b" l="l" r="r" t="t"/>
            <a:pathLst>
              <a:path extrusionOk="0" h="2917450" w="2349873">
                <a:moveTo>
                  <a:pt x="0" y="0"/>
                </a:moveTo>
                <a:lnTo>
                  <a:pt x="2349873" y="0"/>
                </a:lnTo>
                <a:lnTo>
                  <a:pt x="2349873" y="2917450"/>
                </a:lnTo>
                <a:lnTo>
                  <a:pt x="0" y="2917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9" name="Google Shape;429;p24"/>
          <p:cNvSpPr/>
          <p:nvPr/>
        </p:nvSpPr>
        <p:spPr>
          <a:xfrm>
            <a:off x="7037687" y="6096336"/>
            <a:ext cx="3846924" cy="3161964"/>
          </a:xfrm>
          <a:custGeom>
            <a:rect b="b" l="l" r="r" t="t"/>
            <a:pathLst>
              <a:path extrusionOk="0" h="3161964" w="3846924">
                <a:moveTo>
                  <a:pt x="0" y="0"/>
                </a:moveTo>
                <a:lnTo>
                  <a:pt x="3846924" y="0"/>
                </a:lnTo>
                <a:lnTo>
                  <a:pt x="3846924" y="3161964"/>
                </a:lnTo>
                <a:lnTo>
                  <a:pt x="0" y="3161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30" name="Google Shape;430;p24"/>
          <p:cNvGrpSpPr/>
          <p:nvPr/>
        </p:nvGrpSpPr>
        <p:grpSpPr>
          <a:xfrm>
            <a:off x="11819351" y="2282658"/>
            <a:ext cx="1161741" cy="2366922"/>
            <a:chOff x="0" y="-133350"/>
            <a:chExt cx="1548988" cy="3155897"/>
          </a:xfrm>
        </p:grpSpPr>
        <p:sp>
          <p:nvSpPr>
            <p:cNvPr id="431" name="Google Shape;431;p24"/>
            <p:cNvSpPr txBox="1"/>
            <p:nvPr/>
          </p:nvSpPr>
          <p:spPr>
            <a:xfrm>
              <a:off x="510060" y="-133350"/>
              <a:ext cx="470548" cy="15217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861" u="none" cap="none" strike="noStrike">
                  <a:solidFill>
                    <a:srgbClr val="0F1A3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5</a:t>
              </a:r>
              <a:endParaRPr/>
            </a:p>
          </p:txBody>
        </p:sp>
        <p:cxnSp>
          <p:nvCxnSpPr>
            <p:cNvPr id="432" name="Google Shape;432;p24"/>
            <p:cNvCxnSpPr/>
            <p:nvPr/>
          </p:nvCxnSpPr>
          <p:spPr>
            <a:xfrm>
              <a:off x="0" y="1431978"/>
              <a:ext cx="1548988" cy="0"/>
            </a:xfrm>
            <a:prstGeom prst="straightConnector1">
              <a:avLst/>
            </a:prstGeom>
            <a:noFill/>
            <a:ln cap="flat" cmpd="sng" w="139400">
              <a:solidFill>
                <a:srgbClr val="0F1A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33" name="Google Shape;433;p24"/>
            <p:cNvSpPr txBox="1"/>
            <p:nvPr/>
          </p:nvSpPr>
          <p:spPr>
            <a:xfrm>
              <a:off x="397325" y="1500788"/>
              <a:ext cx="696019" cy="15217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861" u="none" cap="none" strike="noStrike">
                  <a:solidFill>
                    <a:srgbClr val="0F1A3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4</a:t>
              </a:r>
              <a:endParaRPr/>
            </a:p>
          </p:txBody>
        </p:sp>
      </p:grpSp>
      <p:sp>
        <p:nvSpPr>
          <p:cNvPr id="434" name="Google Shape;434;p24"/>
          <p:cNvSpPr/>
          <p:nvPr/>
        </p:nvSpPr>
        <p:spPr>
          <a:xfrm rot="-195745">
            <a:off x="14183814" y="2034101"/>
            <a:ext cx="2349873" cy="2917450"/>
          </a:xfrm>
          <a:custGeom>
            <a:rect b="b" l="l" r="r" t="t"/>
            <a:pathLst>
              <a:path extrusionOk="0" h="2917450" w="2349873">
                <a:moveTo>
                  <a:pt x="0" y="0"/>
                </a:moveTo>
                <a:lnTo>
                  <a:pt x="2349873" y="0"/>
                </a:lnTo>
                <a:lnTo>
                  <a:pt x="2349873" y="2917450"/>
                </a:lnTo>
                <a:lnTo>
                  <a:pt x="0" y="2917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35" name="Google Shape;435;p24"/>
          <p:cNvGrpSpPr/>
          <p:nvPr/>
        </p:nvGrpSpPr>
        <p:grpSpPr>
          <a:xfrm>
            <a:off x="14685018" y="2259359"/>
            <a:ext cx="1161741" cy="2366922"/>
            <a:chOff x="0" y="-133350"/>
            <a:chExt cx="1548988" cy="3155897"/>
          </a:xfrm>
        </p:grpSpPr>
        <p:sp>
          <p:nvSpPr>
            <p:cNvPr id="436" name="Google Shape;436;p24"/>
            <p:cNvSpPr txBox="1"/>
            <p:nvPr/>
          </p:nvSpPr>
          <p:spPr>
            <a:xfrm>
              <a:off x="510060" y="-133350"/>
              <a:ext cx="470548" cy="15217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861" u="none" cap="none" strike="noStrike">
                  <a:solidFill>
                    <a:srgbClr val="0F1A3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3</a:t>
              </a:r>
              <a:endParaRPr/>
            </a:p>
          </p:txBody>
        </p:sp>
        <p:cxnSp>
          <p:nvCxnSpPr>
            <p:cNvPr id="437" name="Google Shape;437;p24"/>
            <p:cNvCxnSpPr/>
            <p:nvPr/>
          </p:nvCxnSpPr>
          <p:spPr>
            <a:xfrm>
              <a:off x="0" y="1431978"/>
              <a:ext cx="1548988" cy="0"/>
            </a:xfrm>
            <a:prstGeom prst="straightConnector1">
              <a:avLst/>
            </a:prstGeom>
            <a:noFill/>
            <a:ln cap="flat" cmpd="sng" w="139400">
              <a:solidFill>
                <a:srgbClr val="0F1A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38" name="Google Shape;438;p24"/>
            <p:cNvSpPr txBox="1"/>
            <p:nvPr/>
          </p:nvSpPr>
          <p:spPr>
            <a:xfrm>
              <a:off x="397325" y="1500788"/>
              <a:ext cx="696019" cy="15217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861" u="none" cap="none" strike="noStrike">
                  <a:solidFill>
                    <a:srgbClr val="0F1A3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8</a:t>
              </a:r>
              <a:endParaRPr/>
            </a:p>
          </p:txBody>
        </p:sp>
      </p:grpSp>
      <p:sp>
        <p:nvSpPr>
          <p:cNvPr id="439" name="Google Shape;439;p24"/>
          <p:cNvSpPr/>
          <p:nvPr/>
        </p:nvSpPr>
        <p:spPr>
          <a:xfrm rot="-195745">
            <a:off x="11318147" y="5741401"/>
            <a:ext cx="2349873" cy="2917450"/>
          </a:xfrm>
          <a:custGeom>
            <a:rect b="b" l="l" r="r" t="t"/>
            <a:pathLst>
              <a:path extrusionOk="0" h="2917450" w="2349873">
                <a:moveTo>
                  <a:pt x="0" y="0"/>
                </a:moveTo>
                <a:lnTo>
                  <a:pt x="2349873" y="0"/>
                </a:lnTo>
                <a:lnTo>
                  <a:pt x="2349873" y="2917450"/>
                </a:lnTo>
                <a:lnTo>
                  <a:pt x="0" y="2917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40" name="Google Shape;440;p24"/>
          <p:cNvGrpSpPr/>
          <p:nvPr/>
        </p:nvGrpSpPr>
        <p:grpSpPr>
          <a:xfrm>
            <a:off x="11819349" y="5966659"/>
            <a:ext cx="1161743" cy="2352716"/>
            <a:chOff x="-2" y="-133350"/>
            <a:chExt cx="1548990" cy="3136955"/>
          </a:xfrm>
        </p:grpSpPr>
        <p:sp>
          <p:nvSpPr>
            <p:cNvPr id="441" name="Google Shape;441;p24"/>
            <p:cNvSpPr txBox="1"/>
            <p:nvPr/>
          </p:nvSpPr>
          <p:spPr>
            <a:xfrm>
              <a:off x="510060" y="-133350"/>
              <a:ext cx="470548" cy="15217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861" u="none" cap="none" strike="noStrike">
                  <a:solidFill>
                    <a:srgbClr val="0F1A3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9</a:t>
              </a:r>
              <a:endParaRPr/>
            </a:p>
          </p:txBody>
        </p:sp>
        <p:cxnSp>
          <p:nvCxnSpPr>
            <p:cNvPr id="442" name="Google Shape;442;p24"/>
            <p:cNvCxnSpPr/>
            <p:nvPr/>
          </p:nvCxnSpPr>
          <p:spPr>
            <a:xfrm>
              <a:off x="0" y="1431978"/>
              <a:ext cx="1548988" cy="0"/>
            </a:xfrm>
            <a:prstGeom prst="straightConnector1">
              <a:avLst/>
            </a:prstGeom>
            <a:noFill/>
            <a:ln cap="flat" cmpd="sng" w="139700">
              <a:solidFill>
                <a:srgbClr val="0F1A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43" name="Google Shape;443;p24"/>
            <p:cNvSpPr txBox="1"/>
            <p:nvPr/>
          </p:nvSpPr>
          <p:spPr>
            <a:xfrm>
              <a:off x="-2" y="1595405"/>
              <a:ext cx="1488900" cy="140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861" u="none" cap="none" strike="noStrike">
                  <a:solidFill>
                    <a:srgbClr val="0F1A3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10</a:t>
              </a:r>
              <a:endParaRPr/>
            </a:p>
          </p:txBody>
        </p:sp>
      </p:grpSp>
      <p:pic>
        <p:nvPicPr>
          <p:cNvPr id="444" name="Google Shape;44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8517600" y="-6322398"/>
            <a:ext cx="13334275" cy="13792423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24"/>
          <p:cNvSpPr/>
          <p:nvPr/>
        </p:nvSpPr>
        <p:spPr>
          <a:xfrm rot="-195745">
            <a:off x="14183814" y="5741401"/>
            <a:ext cx="2349873" cy="2917450"/>
          </a:xfrm>
          <a:custGeom>
            <a:rect b="b" l="l" r="r" t="t"/>
            <a:pathLst>
              <a:path extrusionOk="0" h="2917450" w="2349873">
                <a:moveTo>
                  <a:pt x="0" y="0"/>
                </a:moveTo>
                <a:lnTo>
                  <a:pt x="2349873" y="0"/>
                </a:lnTo>
                <a:lnTo>
                  <a:pt x="2349873" y="2917450"/>
                </a:lnTo>
                <a:lnTo>
                  <a:pt x="0" y="2917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46" name="Google Shape;446;p24"/>
          <p:cNvGrpSpPr/>
          <p:nvPr/>
        </p:nvGrpSpPr>
        <p:grpSpPr>
          <a:xfrm>
            <a:off x="14685018" y="5966659"/>
            <a:ext cx="1161741" cy="2437879"/>
            <a:chOff x="0" y="-133350"/>
            <a:chExt cx="1548988" cy="3250506"/>
          </a:xfrm>
        </p:grpSpPr>
        <p:sp>
          <p:nvSpPr>
            <p:cNvPr id="447" name="Google Shape;447;p24"/>
            <p:cNvSpPr txBox="1"/>
            <p:nvPr/>
          </p:nvSpPr>
          <p:spPr>
            <a:xfrm>
              <a:off x="510060" y="-133350"/>
              <a:ext cx="470548" cy="15217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861" u="none" cap="none" strike="noStrike">
                  <a:solidFill>
                    <a:srgbClr val="0F1A3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2</a:t>
              </a:r>
              <a:endParaRPr/>
            </a:p>
          </p:txBody>
        </p:sp>
        <p:cxnSp>
          <p:nvCxnSpPr>
            <p:cNvPr id="448" name="Google Shape;448;p24"/>
            <p:cNvCxnSpPr/>
            <p:nvPr/>
          </p:nvCxnSpPr>
          <p:spPr>
            <a:xfrm>
              <a:off x="0" y="1431978"/>
              <a:ext cx="1548988" cy="0"/>
            </a:xfrm>
            <a:prstGeom prst="straightConnector1">
              <a:avLst/>
            </a:prstGeom>
            <a:noFill/>
            <a:ln cap="flat" cmpd="sng" w="139700">
              <a:solidFill>
                <a:srgbClr val="0F1A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49" name="Google Shape;449;p24"/>
            <p:cNvSpPr txBox="1"/>
            <p:nvPr/>
          </p:nvSpPr>
          <p:spPr>
            <a:xfrm>
              <a:off x="222268" y="1595397"/>
              <a:ext cx="1266504" cy="15217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861" u="none" cap="none" strike="noStrike">
                  <a:solidFill>
                    <a:srgbClr val="0F1A3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5</a:t>
              </a:r>
              <a:endParaRPr/>
            </a:p>
          </p:txBody>
        </p:sp>
      </p:grpSp>
      <p:sp>
        <p:nvSpPr>
          <p:cNvPr id="450" name="Google Shape;450;p24"/>
          <p:cNvSpPr/>
          <p:nvPr/>
        </p:nvSpPr>
        <p:spPr>
          <a:xfrm rot="-7920429">
            <a:off x="-2139701" y="8278169"/>
            <a:ext cx="3448951" cy="4114800"/>
          </a:xfrm>
          <a:custGeom>
            <a:rect b="b" l="l" r="r" t="t"/>
            <a:pathLst>
              <a:path extrusionOk="0" h="4114800" w="3448951">
                <a:moveTo>
                  <a:pt x="0" y="0"/>
                </a:moveTo>
                <a:lnTo>
                  <a:pt x="3448951" y="0"/>
                </a:lnTo>
                <a:lnTo>
                  <a:pt x="34489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1" name="Google Shape;451;p24"/>
          <p:cNvSpPr/>
          <p:nvPr/>
        </p:nvSpPr>
        <p:spPr>
          <a:xfrm rot="1147360">
            <a:off x="1494408" y="911394"/>
            <a:ext cx="1285175" cy="1445691"/>
          </a:xfrm>
          <a:custGeom>
            <a:rect b="b" l="l" r="r" t="t"/>
            <a:pathLst>
              <a:path extrusionOk="0" h="1445691" w="1285175">
                <a:moveTo>
                  <a:pt x="0" y="0"/>
                </a:moveTo>
                <a:lnTo>
                  <a:pt x="1285175" y="0"/>
                </a:lnTo>
                <a:lnTo>
                  <a:pt x="1285175" y="1445691"/>
                </a:lnTo>
                <a:lnTo>
                  <a:pt x="0" y="14456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2" name="Google Shape;452;p24"/>
          <p:cNvSpPr txBox="1"/>
          <p:nvPr/>
        </p:nvSpPr>
        <p:spPr>
          <a:xfrm>
            <a:off x="2267608" y="2812989"/>
            <a:ext cx="68709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Which fractions, when </a:t>
            </a:r>
            <a:r>
              <a:rPr b="1" i="0" lang="en-US" sz="3500" u="sng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multiplied from 10, </a:t>
            </a:r>
            <a:r>
              <a:rPr b="0" i="0" lang="en-US" sz="35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will result in a higher number? </a:t>
            </a:r>
            <a:endParaRPr/>
          </a:p>
        </p:txBody>
      </p:sp>
      <p:sp>
        <p:nvSpPr>
          <p:cNvPr id="453" name="Google Shape;453;p24"/>
          <p:cNvSpPr txBox="1"/>
          <p:nvPr/>
        </p:nvSpPr>
        <p:spPr>
          <a:xfrm>
            <a:off x="2267608" y="4990346"/>
            <a:ext cx="66936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Which one will result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in a lower number?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DA"/>
        </a:soli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25"/>
          <p:cNvGrpSpPr/>
          <p:nvPr/>
        </p:nvGrpSpPr>
        <p:grpSpPr>
          <a:xfrm>
            <a:off x="6613965" y="-599745"/>
            <a:ext cx="11024764" cy="10020855"/>
            <a:chOff x="0" y="-57150"/>
            <a:chExt cx="2775900" cy="2523128"/>
          </a:xfrm>
        </p:grpSpPr>
        <p:sp>
          <p:nvSpPr>
            <p:cNvPr id="459" name="Google Shape;459;p25"/>
            <p:cNvSpPr/>
            <p:nvPr/>
          </p:nvSpPr>
          <p:spPr>
            <a:xfrm>
              <a:off x="0" y="0"/>
              <a:ext cx="2775758" cy="2465978"/>
            </a:xfrm>
            <a:custGeom>
              <a:rect b="b" l="l" r="r" t="t"/>
              <a:pathLst>
                <a:path extrusionOk="0" h="2465978" w="2775758">
                  <a:moveTo>
                    <a:pt x="0" y="0"/>
                  </a:moveTo>
                  <a:lnTo>
                    <a:pt x="2775758" y="0"/>
                  </a:lnTo>
                  <a:lnTo>
                    <a:pt x="2775758" y="2465978"/>
                  </a:lnTo>
                  <a:lnTo>
                    <a:pt x="0" y="2465978"/>
                  </a:lnTo>
                  <a:close/>
                </a:path>
              </a:pathLst>
            </a:custGeom>
            <a:solidFill>
              <a:srgbClr val="0185C6"/>
            </a:solidFill>
            <a:ln>
              <a:noFill/>
            </a:ln>
          </p:spPr>
        </p:sp>
        <p:sp>
          <p:nvSpPr>
            <p:cNvPr id="460" name="Google Shape;460;p25"/>
            <p:cNvSpPr txBox="1"/>
            <p:nvPr/>
          </p:nvSpPr>
          <p:spPr>
            <a:xfrm>
              <a:off x="0" y="-57150"/>
              <a:ext cx="2775900" cy="25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125" lIns="53125" spcFirstLastPara="1" rIns="53125" wrap="square" tIns="53125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1" name="Google Shape;461;p25"/>
          <p:cNvSpPr/>
          <p:nvPr/>
        </p:nvSpPr>
        <p:spPr>
          <a:xfrm>
            <a:off x="6402676" y="-670055"/>
            <a:ext cx="11024270" cy="9793940"/>
          </a:xfrm>
          <a:custGeom>
            <a:rect b="b" l="l" r="r" t="t"/>
            <a:pathLst>
              <a:path extrusionOk="0" h="2465978" w="2775758">
                <a:moveTo>
                  <a:pt x="0" y="0"/>
                </a:moveTo>
                <a:lnTo>
                  <a:pt x="2775758" y="0"/>
                </a:lnTo>
                <a:lnTo>
                  <a:pt x="2775758" y="2465978"/>
                </a:lnTo>
                <a:lnTo>
                  <a:pt x="0" y="2465978"/>
                </a:lnTo>
                <a:close/>
              </a:path>
            </a:pathLst>
          </a:custGeom>
          <a:solidFill>
            <a:srgbClr val="F8F3D2"/>
          </a:solidFill>
          <a:ln>
            <a:noFill/>
          </a:ln>
        </p:spPr>
      </p:sp>
      <p:sp>
        <p:nvSpPr>
          <p:cNvPr id="462" name="Google Shape;462;p25"/>
          <p:cNvSpPr/>
          <p:nvPr/>
        </p:nvSpPr>
        <p:spPr>
          <a:xfrm rot="5966983">
            <a:off x="1984286" y="8229600"/>
            <a:ext cx="3448951" cy="4114800"/>
          </a:xfrm>
          <a:custGeom>
            <a:rect b="b" l="l" r="r" t="t"/>
            <a:pathLst>
              <a:path extrusionOk="0" h="4114800" w="3448951">
                <a:moveTo>
                  <a:pt x="0" y="0"/>
                </a:moveTo>
                <a:lnTo>
                  <a:pt x="3448951" y="0"/>
                </a:lnTo>
                <a:lnTo>
                  <a:pt x="34489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3" name="Google Shape;463;p25"/>
          <p:cNvSpPr/>
          <p:nvPr/>
        </p:nvSpPr>
        <p:spPr>
          <a:xfrm>
            <a:off x="8408699" y="1193903"/>
            <a:ext cx="6519208" cy="2109853"/>
          </a:xfrm>
          <a:custGeom>
            <a:rect b="b" l="l" r="r" t="t"/>
            <a:pathLst>
              <a:path extrusionOk="0" h="2109853" w="6519208">
                <a:moveTo>
                  <a:pt x="0" y="0"/>
                </a:moveTo>
                <a:lnTo>
                  <a:pt x="6519207" y="0"/>
                </a:lnTo>
                <a:lnTo>
                  <a:pt x="6519207" y="2109853"/>
                </a:lnTo>
                <a:lnTo>
                  <a:pt x="0" y="21098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3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4" name="Google Shape;464;p25"/>
          <p:cNvSpPr txBox="1"/>
          <p:nvPr/>
        </p:nvSpPr>
        <p:spPr>
          <a:xfrm>
            <a:off x="8931026" y="1370300"/>
            <a:ext cx="56727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200" u="none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Summary</a:t>
            </a:r>
            <a:endParaRPr/>
          </a:p>
        </p:txBody>
      </p:sp>
      <p:sp>
        <p:nvSpPr>
          <p:cNvPr id="465" name="Google Shape;465;p25"/>
          <p:cNvSpPr txBox="1"/>
          <p:nvPr/>
        </p:nvSpPr>
        <p:spPr>
          <a:xfrm>
            <a:off x="8507765" y="3405499"/>
            <a:ext cx="65193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0F1A38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In multiplying a number by a fraction,</a:t>
            </a:r>
            <a:endParaRPr/>
          </a:p>
        </p:txBody>
      </p:sp>
      <p:sp>
        <p:nvSpPr>
          <p:cNvPr id="466" name="Google Shape;466;p25"/>
          <p:cNvSpPr txBox="1"/>
          <p:nvPr/>
        </p:nvSpPr>
        <p:spPr>
          <a:xfrm>
            <a:off x="7175191" y="6605504"/>
            <a:ext cx="4287000" cy="11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if the fraction is greater than 1, the value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will increase.</a:t>
            </a:r>
            <a:endParaRPr/>
          </a:p>
        </p:txBody>
      </p:sp>
      <p:sp>
        <p:nvSpPr>
          <p:cNvPr id="467" name="Google Shape;467;p25"/>
          <p:cNvSpPr txBox="1"/>
          <p:nvPr/>
        </p:nvSpPr>
        <p:spPr>
          <a:xfrm>
            <a:off x="12192955" y="6605504"/>
            <a:ext cx="4385700" cy="11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if the fraction is less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than 1, the value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will decrease.</a:t>
            </a:r>
            <a:endParaRPr/>
          </a:p>
        </p:txBody>
      </p:sp>
      <p:sp>
        <p:nvSpPr>
          <p:cNvPr id="468" name="Google Shape;468;p25"/>
          <p:cNvSpPr/>
          <p:nvPr/>
        </p:nvSpPr>
        <p:spPr>
          <a:xfrm flipH="1" rot="5265695">
            <a:off x="-4554983" y="1831951"/>
            <a:ext cx="12883914" cy="8229600"/>
          </a:xfrm>
          <a:custGeom>
            <a:rect b="b" l="l" r="r" t="t"/>
            <a:pathLst>
              <a:path extrusionOk="0" h="8229600" w="12883914">
                <a:moveTo>
                  <a:pt x="0" y="8229600"/>
                </a:moveTo>
                <a:lnTo>
                  <a:pt x="12883914" y="8229600"/>
                </a:lnTo>
                <a:lnTo>
                  <a:pt x="12883914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9" name="Google Shape;469;p25"/>
          <p:cNvSpPr/>
          <p:nvPr/>
        </p:nvSpPr>
        <p:spPr>
          <a:xfrm>
            <a:off x="8776636" y="6093699"/>
            <a:ext cx="1084186" cy="346939"/>
          </a:xfrm>
          <a:custGeom>
            <a:rect b="b" l="l" r="r" t="t"/>
            <a:pathLst>
              <a:path extrusionOk="0" h="346939" w="1084186">
                <a:moveTo>
                  <a:pt x="0" y="0"/>
                </a:moveTo>
                <a:lnTo>
                  <a:pt x="1084186" y="0"/>
                </a:lnTo>
                <a:lnTo>
                  <a:pt x="1084186" y="346939"/>
                </a:lnTo>
                <a:lnTo>
                  <a:pt x="0" y="346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0" name="Google Shape;470;p25"/>
          <p:cNvSpPr/>
          <p:nvPr/>
        </p:nvSpPr>
        <p:spPr>
          <a:xfrm>
            <a:off x="13843721" y="6093699"/>
            <a:ext cx="1084186" cy="346939"/>
          </a:xfrm>
          <a:custGeom>
            <a:rect b="b" l="l" r="r" t="t"/>
            <a:pathLst>
              <a:path extrusionOk="0" h="346939" w="1084186">
                <a:moveTo>
                  <a:pt x="0" y="0"/>
                </a:moveTo>
                <a:lnTo>
                  <a:pt x="1084185" y="0"/>
                </a:lnTo>
                <a:lnTo>
                  <a:pt x="1084185" y="346939"/>
                </a:lnTo>
                <a:lnTo>
                  <a:pt x="0" y="346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1" name="Google Shape;471;p25"/>
          <p:cNvSpPr/>
          <p:nvPr/>
        </p:nvSpPr>
        <p:spPr>
          <a:xfrm rot="613548">
            <a:off x="1120173" y="907406"/>
            <a:ext cx="1533603" cy="2278315"/>
          </a:xfrm>
          <a:custGeom>
            <a:rect b="b" l="l" r="r" t="t"/>
            <a:pathLst>
              <a:path extrusionOk="0" h="2278315" w="1533603">
                <a:moveTo>
                  <a:pt x="0" y="0"/>
                </a:moveTo>
                <a:lnTo>
                  <a:pt x="1533603" y="0"/>
                </a:lnTo>
                <a:lnTo>
                  <a:pt x="1533603" y="2278315"/>
                </a:lnTo>
                <a:lnTo>
                  <a:pt x="0" y="22783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72" name="Google Shape;472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155950" y="1689650"/>
            <a:ext cx="5142026" cy="791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DA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6"/>
          <p:cNvSpPr/>
          <p:nvPr/>
        </p:nvSpPr>
        <p:spPr>
          <a:xfrm flipH="1" rot="-10177362">
            <a:off x="9986094" y="-821904"/>
            <a:ext cx="12883914" cy="8229600"/>
          </a:xfrm>
          <a:custGeom>
            <a:rect b="b" l="l" r="r" t="t"/>
            <a:pathLst>
              <a:path extrusionOk="0" h="8229600" w="12883914">
                <a:moveTo>
                  <a:pt x="0" y="8229600"/>
                </a:moveTo>
                <a:lnTo>
                  <a:pt x="12883914" y="8229600"/>
                </a:lnTo>
                <a:lnTo>
                  <a:pt x="12883914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8" name="Google Shape;478;p26"/>
          <p:cNvSpPr/>
          <p:nvPr/>
        </p:nvSpPr>
        <p:spPr>
          <a:xfrm>
            <a:off x="1721128" y="1847387"/>
            <a:ext cx="9808781" cy="6384440"/>
          </a:xfrm>
          <a:custGeom>
            <a:rect b="b" l="l" r="r" t="t"/>
            <a:pathLst>
              <a:path extrusionOk="0" h="1954895" w="3003417">
                <a:moveTo>
                  <a:pt x="0" y="0"/>
                </a:moveTo>
                <a:lnTo>
                  <a:pt x="3003417" y="0"/>
                </a:lnTo>
                <a:lnTo>
                  <a:pt x="3003417" y="1954895"/>
                </a:lnTo>
                <a:lnTo>
                  <a:pt x="0" y="1954895"/>
                </a:lnTo>
                <a:close/>
              </a:path>
            </a:pathLst>
          </a:custGeom>
          <a:solidFill>
            <a:srgbClr val="0185C6"/>
          </a:solidFill>
          <a:ln>
            <a:noFill/>
          </a:ln>
        </p:spPr>
      </p:sp>
      <p:sp>
        <p:nvSpPr>
          <p:cNvPr id="479" name="Google Shape;479;p26"/>
          <p:cNvSpPr/>
          <p:nvPr/>
        </p:nvSpPr>
        <p:spPr>
          <a:xfrm>
            <a:off x="1353319" y="1461129"/>
            <a:ext cx="9808781" cy="6384440"/>
          </a:xfrm>
          <a:custGeom>
            <a:rect b="b" l="l" r="r" t="t"/>
            <a:pathLst>
              <a:path extrusionOk="0" h="1954895" w="3003417">
                <a:moveTo>
                  <a:pt x="0" y="0"/>
                </a:moveTo>
                <a:lnTo>
                  <a:pt x="3003417" y="0"/>
                </a:lnTo>
                <a:lnTo>
                  <a:pt x="3003417" y="1954895"/>
                </a:lnTo>
                <a:lnTo>
                  <a:pt x="0" y="1954895"/>
                </a:lnTo>
                <a:close/>
              </a:path>
            </a:pathLst>
          </a:custGeom>
          <a:solidFill>
            <a:srgbClr val="F8F3D2"/>
          </a:solidFill>
          <a:ln>
            <a:noFill/>
          </a:ln>
        </p:spPr>
      </p:sp>
      <p:sp>
        <p:nvSpPr>
          <p:cNvPr id="480" name="Google Shape;480;p26"/>
          <p:cNvSpPr txBox="1"/>
          <p:nvPr/>
        </p:nvSpPr>
        <p:spPr>
          <a:xfrm>
            <a:off x="1353319" y="3905831"/>
            <a:ext cx="9810900" cy="29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Aside from visual models, what are 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other ways to show the change 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in values when a number is multiplied 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by a fraction greater than or less than 1?</a:t>
            </a:r>
            <a:endParaRPr/>
          </a:p>
        </p:txBody>
      </p:sp>
      <p:sp>
        <p:nvSpPr>
          <p:cNvPr id="481" name="Google Shape;481;p26"/>
          <p:cNvSpPr/>
          <p:nvPr/>
        </p:nvSpPr>
        <p:spPr>
          <a:xfrm flipH="1">
            <a:off x="-3541295" y="-905982"/>
            <a:ext cx="5673752" cy="5709436"/>
          </a:xfrm>
          <a:custGeom>
            <a:rect b="b" l="l" r="r" t="t"/>
            <a:pathLst>
              <a:path extrusionOk="0" h="5709436" w="5673752">
                <a:moveTo>
                  <a:pt x="5673753" y="0"/>
                </a:moveTo>
                <a:lnTo>
                  <a:pt x="0" y="0"/>
                </a:lnTo>
                <a:lnTo>
                  <a:pt x="0" y="5709436"/>
                </a:lnTo>
                <a:lnTo>
                  <a:pt x="5673753" y="5709436"/>
                </a:lnTo>
                <a:lnTo>
                  <a:pt x="5673753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2" name="Google Shape;482;p26"/>
          <p:cNvSpPr/>
          <p:nvPr/>
        </p:nvSpPr>
        <p:spPr>
          <a:xfrm rot="140787">
            <a:off x="684685" y="7815372"/>
            <a:ext cx="3496946" cy="832909"/>
          </a:xfrm>
          <a:custGeom>
            <a:rect b="b" l="l" r="r" t="t"/>
            <a:pathLst>
              <a:path extrusionOk="0" h="832909" w="3496946">
                <a:moveTo>
                  <a:pt x="0" y="0"/>
                </a:moveTo>
                <a:lnTo>
                  <a:pt x="3496946" y="0"/>
                </a:lnTo>
                <a:lnTo>
                  <a:pt x="3496946" y="832909"/>
                </a:lnTo>
                <a:lnTo>
                  <a:pt x="0" y="8329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3" name="Google Shape;483;p26"/>
          <p:cNvSpPr/>
          <p:nvPr/>
        </p:nvSpPr>
        <p:spPr>
          <a:xfrm>
            <a:off x="11867276" y="858828"/>
            <a:ext cx="3164844" cy="3987650"/>
          </a:xfrm>
          <a:custGeom>
            <a:rect b="b" l="l" r="r" t="t"/>
            <a:pathLst>
              <a:path extrusionOk="0" h="3987650" w="3164844">
                <a:moveTo>
                  <a:pt x="0" y="0"/>
                </a:moveTo>
                <a:lnTo>
                  <a:pt x="3164844" y="0"/>
                </a:lnTo>
                <a:lnTo>
                  <a:pt x="3164844" y="3987650"/>
                </a:lnTo>
                <a:lnTo>
                  <a:pt x="0" y="39876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84" name="Google Shape;484;p26"/>
          <p:cNvPicPr preferRelativeResize="0"/>
          <p:nvPr/>
        </p:nvPicPr>
        <p:blipFill rotWithShape="1">
          <a:blip r:embed="rId7">
            <a:alphaModFix/>
          </a:blip>
          <a:srcRect b="70107" l="0" r="0" t="0"/>
          <a:stretch/>
        </p:blipFill>
        <p:spPr>
          <a:xfrm>
            <a:off x="3938625" y="8007875"/>
            <a:ext cx="8486375" cy="236285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26"/>
          <p:cNvSpPr/>
          <p:nvPr/>
        </p:nvSpPr>
        <p:spPr>
          <a:xfrm rot="941977">
            <a:off x="15153244" y="3740353"/>
            <a:ext cx="1922738" cy="2806294"/>
          </a:xfrm>
          <a:custGeom>
            <a:rect b="b" l="l" r="r" t="t"/>
            <a:pathLst>
              <a:path extrusionOk="0" h="2806294" w="1922738">
                <a:moveTo>
                  <a:pt x="0" y="0"/>
                </a:moveTo>
                <a:lnTo>
                  <a:pt x="1922738" y="0"/>
                </a:lnTo>
                <a:lnTo>
                  <a:pt x="1922738" y="2806294"/>
                </a:lnTo>
                <a:lnTo>
                  <a:pt x="0" y="2806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6" name="Google Shape;486;p26"/>
          <p:cNvSpPr/>
          <p:nvPr/>
        </p:nvSpPr>
        <p:spPr>
          <a:xfrm rot="-524411">
            <a:off x="10405501" y="8951915"/>
            <a:ext cx="6088394" cy="1970426"/>
          </a:xfrm>
          <a:custGeom>
            <a:rect b="b" l="l" r="r" t="t"/>
            <a:pathLst>
              <a:path extrusionOk="0" h="1970426" w="6088394">
                <a:moveTo>
                  <a:pt x="0" y="0"/>
                </a:moveTo>
                <a:lnTo>
                  <a:pt x="6088394" y="0"/>
                </a:lnTo>
                <a:lnTo>
                  <a:pt x="6088394" y="1970426"/>
                </a:lnTo>
                <a:lnTo>
                  <a:pt x="0" y="19704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7" name="Google Shape;487;p26"/>
          <p:cNvSpPr/>
          <p:nvPr/>
        </p:nvSpPr>
        <p:spPr>
          <a:xfrm rot="-555585">
            <a:off x="13322166" y="6724879"/>
            <a:ext cx="2399908" cy="2802441"/>
          </a:xfrm>
          <a:custGeom>
            <a:rect b="b" l="l" r="r" t="t"/>
            <a:pathLst>
              <a:path extrusionOk="0" h="2802441" w="2399908">
                <a:moveTo>
                  <a:pt x="0" y="0"/>
                </a:moveTo>
                <a:lnTo>
                  <a:pt x="2399908" y="0"/>
                </a:lnTo>
                <a:lnTo>
                  <a:pt x="2399908" y="2802441"/>
                </a:lnTo>
                <a:lnTo>
                  <a:pt x="0" y="28024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8" name="Google Shape;488;p26"/>
          <p:cNvSpPr txBox="1"/>
          <p:nvPr/>
        </p:nvSpPr>
        <p:spPr>
          <a:xfrm>
            <a:off x="2787914" y="2063025"/>
            <a:ext cx="73074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200" u="none" cap="none" strike="noStrike">
                <a:solidFill>
                  <a:srgbClr val="282938"/>
                </a:solidFill>
                <a:latin typeface="Exo 2"/>
                <a:ea typeface="Exo 2"/>
                <a:cs typeface="Exo 2"/>
                <a:sym typeface="Exo 2"/>
              </a:rPr>
              <a:t>Assignment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3D2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7"/>
          <p:cNvSpPr txBox="1"/>
          <p:nvPr/>
        </p:nvSpPr>
        <p:spPr>
          <a:xfrm>
            <a:off x="2120950" y="3351650"/>
            <a:ext cx="12153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Mathspace. </a:t>
            </a:r>
            <a:r>
              <a:rPr b="0" i="1" lang="en-US" sz="20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“8.02 Multiplication as scaling | Grade 5 Math | Common Core 5 - 2022 Edition.” </a:t>
            </a:r>
            <a:r>
              <a:rPr b="0" i="0" lang="en-US" sz="20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Accessed 10 June 2023,</a:t>
            </a:r>
            <a:r>
              <a:rPr b="0" i="0" lang="en-US" sz="2000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https://mathspace.co/textbooks/syllabuses/Syllabus-</a:t>
            </a:r>
            <a:endParaRPr b="0" i="0" sz="2000" cap="none" strike="noStrike">
              <a:solidFill>
                <a:srgbClr val="2829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1091/topics/Topic-21216/subtopics/Subtopic-274739/?searchString=</a:t>
            </a:r>
            <a:endParaRPr>
              <a:solidFill>
                <a:srgbClr val="282938"/>
              </a:solidFill>
            </a:endParaRPr>
          </a:p>
        </p:txBody>
      </p:sp>
      <p:sp>
        <p:nvSpPr>
          <p:cNvPr id="494" name="Google Shape;494;p27"/>
          <p:cNvSpPr txBox="1"/>
          <p:nvPr/>
        </p:nvSpPr>
        <p:spPr>
          <a:xfrm>
            <a:off x="2120958" y="4905115"/>
            <a:ext cx="11603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Mathspace. </a:t>
            </a:r>
            <a:r>
              <a:rPr b="0" i="1" lang="en-US" sz="20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“8.03 Fractions of a quantity | Grade 5 Math | Common Core 5 - 2022 Edition.” </a:t>
            </a:r>
            <a:r>
              <a:rPr b="0" i="0" lang="en-US" sz="20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Accessed 10 June 2023, </a:t>
            </a:r>
            <a:r>
              <a:rPr b="0" i="0" lang="en-US" sz="2000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https://mathspace.co/textbooks/syllabuses/Syllabus-</a:t>
            </a:r>
            <a:endParaRPr b="0" i="0" sz="2000" cap="none" strike="noStrike">
              <a:solidFill>
                <a:srgbClr val="2829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1091/topics/Topic-21216/subtopics/Subtopic-274740/?searchString=</a:t>
            </a:r>
            <a:endParaRPr/>
          </a:p>
        </p:txBody>
      </p:sp>
      <p:pic>
        <p:nvPicPr>
          <p:cNvPr id="495" name="Google Shape;49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375" y="120388"/>
            <a:ext cx="8402975" cy="342635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27"/>
          <p:cNvSpPr txBox="1"/>
          <p:nvPr/>
        </p:nvSpPr>
        <p:spPr>
          <a:xfrm>
            <a:off x="2120958" y="6458588"/>
            <a:ext cx="11773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Mathspace. </a:t>
            </a:r>
            <a:r>
              <a:rPr b="0" i="1" lang="en-US" sz="20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“8.04 Multiples of unit fractions| Grade 5 Math | Common Core 5 - 2022 Edition.” </a:t>
            </a:r>
            <a:r>
              <a:rPr b="0" i="0" lang="en-US" sz="20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Accessed 10 June 2023, </a:t>
            </a:r>
            <a:r>
              <a:rPr b="0" i="0" lang="en-US" sz="2000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https://mathspace.co/textbooks/syllabuses/Syllabus-</a:t>
            </a:r>
            <a:endParaRPr b="0" i="0" sz="2000" cap="none" strike="noStrike">
              <a:solidFill>
                <a:srgbClr val="2829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1091/topics/Topic-21216/subtopics/Subtopic-274741/?searchString=</a:t>
            </a:r>
            <a:endParaRPr/>
          </a:p>
        </p:txBody>
      </p:sp>
      <p:sp>
        <p:nvSpPr>
          <p:cNvPr id="497" name="Google Shape;497;p27"/>
          <p:cNvSpPr txBox="1"/>
          <p:nvPr/>
        </p:nvSpPr>
        <p:spPr>
          <a:xfrm>
            <a:off x="2120950" y="8012050"/>
            <a:ext cx="13458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Mathspace. </a:t>
            </a:r>
            <a:r>
              <a:rPr b="0" i="1" lang="en-US" sz="20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“8.05 Multiply fractions by whole numbers | Grade 5 Math | Common Core 5 - 2022 Edition.” </a:t>
            </a:r>
            <a:r>
              <a:rPr b="0" i="0" lang="en-US" sz="20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Accessed 10 June 2023, </a:t>
            </a:r>
            <a:r>
              <a:rPr b="0" i="0" lang="en-US" sz="2000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https://mathspace.co/textbooks/syllabuses/Syllabus-</a:t>
            </a:r>
            <a:endParaRPr b="0" i="0" sz="2000" cap="none" strike="noStrike">
              <a:solidFill>
                <a:srgbClr val="2829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1091/topics/Topic-21216/subtopics/Subtopic-274742/?searchString=</a:t>
            </a:r>
            <a:endParaRPr/>
          </a:p>
        </p:txBody>
      </p:sp>
      <p:sp>
        <p:nvSpPr>
          <p:cNvPr id="498" name="Google Shape;498;p27"/>
          <p:cNvSpPr txBox="1"/>
          <p:nvPr/>
        </p:nvSpPr>
        <p:spPr>
          <a:xfrm>
            <a:off x="1028700" y="1125575"/>
            <a:ext cx="7381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200" u="none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References</a:t>
            </a:r>
            <a:endParaRPr/>
          </a:p>
        </p:txBody>
      </p:sp>
      <p:sp>
        <p:nvSpPr>
          <p:cNvPr id="499" name="Google Shape;499;p27"/>
          <p:cNvSpPr/>
          <p:nvPr/>
        </p:nvSpPr>
        <p:spPr>
          <a:xfrm rot="-6067465">
            <a:off x="16315582" y="1198641"/>
            <a:ext cx="6679489" cy="5924362"/>
          </a:xfrm>
          <a:custGeom>
            <a:rect b="b" l="l" r="r" t="t"/>
            <a:pathLst>
              <a:path extrusionOk="0" h="5924362" w="6679489">
                <a:moveTo>
                  <a:pt x="0" y="0"/>
                </a:moveTo>
                <a:lnTo>
                  <a:pt x="6679490" y="0"/>
                </a:lnTo>
                <a:lnTo>
                  <a:pt x="6679490" y="5924361"/>
                </a:lnTo>
                <a:lnTo>
                  <a:pt x="0" y="5924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10913"/>
            </a:stretch>
          </a:blipFill>
          <a:ln>
            <a:noFill/>
          </a:ln>
        </p:spPr>
      </p:sp>
      <p:sp>
        <p:nvSpPr>
          <p:cNvPr id="500" name="Google Shape;500;p27"/>
          <p:cNvSpPr/>
          <p:nvPr/>
        </p:nvSpPr>
        <p:spPr>
          <a:xfrm rot="-5400000">
            <a:off x="1059907" y="3750229"/>
            <a:ext cx="1084186" cy="346939"/>
          </a:xfrm>
          <a:custGeom>
            <a:rect b="b" l="l" r="r" t="t"/>
            <a:pathLst>
              <a:path extrusionOk="0" h="346939" w="1084186">
                <a:moveTo>
                  <a:pt x="0" y="0"/>
                </a:moveTo>
                <a:lnTo>
                  <a:pt x="1084186" y="0"/>
                </a:lnTo>
                <a:lnTo>
                  <a:pt x="1084186" y="346940"/>
                </a:lnTo>
                <a:lnTo>
                  <a:pt x="0" y="3469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1" name="Google Shape;501;p27"/>
          <p:cNvSpPr/>
          <p:nvPr/>
        </p:nvSpPr>
        <p:spPr>
          <a:xfrm rot="-5400000">
            <a:off x="1059907" y="5380811"/>
            <a:ext cx="1084186" cy="346939"/>
          </a:xfrm>
          <a:custGeom>
            <a:rect b="b" l="l" r="r" t="t"/>
            <a:pathLst>
              <a:path extrusionOk="0" h="346939" w="1084186">
                <a:moveTo>
                  <a:pt x="0" y="0"/>
                </a:moveTo>
                <a:lnTo>
                  <a:pt x="1084186" y="0"/>
                </a:lnTo>
                <a:lnTo>
                  <a:pt x="1084186" y="346939"/>
                </a:lnTo>
                <a:lnTo>
                  <a:pt x="0" y="346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2" name="Google Shape;502;p27"/>
          <p:cNvSpPr/>
          <p:nvPr/>
        </p:nvSpPr>
        <p:spPr>
          <a:xfrm rot="-5400000">
            <a:off x="1059907" y="6909322"/>
            <a:ext cx="1084186" cy="346939"/>
          </a:xfrm>
          <a:custGeom>
            <a:rect b="b" l="l" r="r" t="t"/>
            <a:pathLst>
              <a:path extrusionOk="0" h="346939" w="1084186">
                <a:moveTo>
                  <a:pt x="0" y="0"/>
                </a:moveTo>
                <a:lnTo>
                  <a:pt x="1084186" y="0"/>
                </a:lnTo>
                <a:lnTo>
                  <a:pt x="1084186" y="346940"/>
                </a:lnTo>
                <a:lnTo>
                  <a:pt x="0" y="3469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3" name="Google Shape;503;p27"/>
          <p:cNvSpPr/>
          <p:nvPr/>
        </p:nvSpPr>
        <p:spPr>
          <a:xfrm rot="-5400000">
            <a:off x="1059907" y="8437834"/>
            <a:ext cx="1084186" cy="346939"/>
          </a:xfrm>
          <a:custGeom>
            <a:rect b="b" l="l" r="r" t="t"/>
            <a:pathLst>
              <a:path extrusionOk="0" h="346939" w="1084186">
                <a:moveTo>
                  <a:pt x="0" y="0"/>
                </a:moveTo>
                <a:lnTo>
                  <a:pt x="1084186" y="0"/>
                </a:lnTo>
                <a:lnTo>
                  <a:pt x="1084186" y="346939"/>
                </a:lnTo>
                <a:lnTo>
                  <a:pt x="0" y="346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04" name="Google Shape;50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46475" y="-7523175"/>
            <a:ext cx="13110600" cy="118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EDDBE"/>
        </a:soli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2900" y="-5358300"/>
            <a:ext cx="8319627" cy="65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28"/>
          <p:cNvSpPr/>
          <p:nvPr/>
        </p:nvSpPr>
        <p:spPr>
          <a:xfrm>
            <a:off x="11370985" y="4267270"/>
            <a:ext cx="7923674" cy="6566745"/>
          </a:xfrm>
          <a:custGeom>
            <a:rect b="b" l="l" r="r" t="t"/>
            <a:pathLst>
              <a:path extrusionOk="0" h="6566745" w="7923674">
                <a:moveTo>
                  <a:pt x="0" y="0"/>
                </a:moveTo>
                <a:lnTo>
                  <a:pt x="7923674" y="0"/>
                </a:lnTo>
                <a:lnTo>
                  <a:pt x="7923674" y="6566745"/>
                </a:lnTo>
                <a:lnTo>
                  <a:pt x="0" y="6566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1" name="Google Shape;511;p28"/>
          <p:cNvSpPr/>
          <p:nvPr/>
        </p:nvSpPr>
        <p:spPr>
          <a:xfrm rot="10271561">
            <a:off x="10951930" y="-2035548"/>
            <a:ext cx="15349515" cy="10533605"/>
          </a:xfrm>
          <a:custGeom>
            <a:rect b="b" l="l" r="r" t="t"/>
            <a:pathLst>
              <a:path extrusionOk="0" h="10533605" w="15349515">
                <a:moveTo>
                  <a:pt x="15349515" y="10533604"/>
                </a:moveTo>
                <a:lnTo>
                  <a:pt x="0" y="10533604"/>
                </a:lnTo>
                <a:lnTo>
                  <a:pt x="0" y="0"/>
                </a:lnTo>
                <a:lnTo>
                  <a:pt x="15349515" y="0"/>
                </a:lnTo>
                <a:lnTo>
                  <a:pt x="15349515" y="10533604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2" name="Google Shape;512;p28"/>
          <p:cNvSpPr/>
          <p:nvPr/>
        </p:nvSpPr>
        <p:spPr>
          <a:xfrm rot="-2235735">
            <a:off x="-11379566" y="-13220080"/>
            <a:ext cx="19026193" cy="18717017"/>
          </a:xfrm>
          <a:custGeom>
            <a:rect b="b" l="l" r="r" t="t"/>
            <a:pathLst>
              <a:path extrusionOk="0" h="18717017" w="19026193">
                <a:moveTo>
                  <a:pt x="19026193" y="18717017"/>
                </a:moveTo>
                <a:lnTo>
                  <a:pt x="0" y="18717017"/>
                </a:lnTo>
                <a:lnTo>
                  <a:pt x="0" y="0"/>
                </a:lnTo>
                <a:lnTo>
                  <a:pt x="19026193" y="0"/>
                </a:lnTo>
                <a:lnTo>
                  <a:pt x="19026193" y="18717017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3" name="Google Shape;513;p28"/>
          <p:cNvSpPr/>
          <p:nvPr/>
        </p:nvSpPr>
        <p:spPr>
          <a:xfrm rot="941977">
            <a:off x="12819940" y="6569838"/>
            <a:ext cx="1783463" cy="2603018"/>
          </a:xfrm>
          <a:custGeom>
            <a:rect b="b" l="l" r="r" t="t"/>
            <a:pathLst>
              <a:path extrusionOk="0" h="2603018" w="1783463">
                <a:moveTo>
                  <a:pt x="0" y="0"/>
                </a:moveTo>
                <a:lnTo>
                  <a:pt x="1783462" y="0"/>
                </a:lnTo>
                <a:lnTo>
                  <a:pt x="1783462" y="2603017"/>
                </a:lnTo>
                <a:lnTo>
                  <a:pt x="0" y="2603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4" name="Google Shape;514;p28"/>
          <p:cNvSpPr txBox="1"/>
          <p:nvPr/>
        </p:nvSpPr>
        <p:spPr>
          <a:xfrm>
            <a:off x="1028700" y="3428155"/>
            <a:ext cx="11897100" cy="3386400"/>
          </a:xfrm>
          <a:prstGeom prst="rect">
            <a:avLst/>
          </a:prstGeom>
          <a:noFill/>
          <a:ln>
            <a:noFill/>
          </a:ln>
          <a:effectLst>
            <a:outerShdw rotWithShape="0" algn="bl" dir="2160000" dist="57150">
              <a:srgbClr val="02A6CD">
                <a:alpha val="36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0" u="none" cap="none" strike="noStrike">
                <a:solidFill>
                  <a:srgbClr val="0185C6"/>
                </a:solidFill>
                <a:latin typeface="Exo 2 Black"/>
                <a:ea typeface="Exo 2 Black"/>
                <a:cs typeface="Exo 2 Black"/>
                <a:sym typeface="Exo 2 Black"/>
              </a:rPr>
              <a:t>Scaling Superpower!</a:t>
            </a:r>
            <a:endParaRPr/>
          </a:p>
        </p:txBody>
      </p:sp>
      <p:sp>
        <p:nvSpPr>
          <p:cNvPr id="515" name="Google Shape;515;p28"/>
          <p:cNvSpPr/>
          <p:nvPr/>
        </p:nvSpPr>
        <p:spPr>
          <a:xfrm rot="4700620">
            <a:off x="16331111" y="1933090"/>
            <a:ext cx="4591152" cy="4309944"/>
          </a:xfrm>
          <a:custGeom>
            <a:rect b="b" l="l" r="r" t="t"/>
            <a:pathLst>
              <a:path extrusionOk="0" h="4309944" w="4591152">
                <a:moveTo>
                  <a:pt x="0" y="0"/>
                </a:moveTo>
                <a:lnTo>
                  <a:pt x="4591152" y="0"/>
                </a:lnTo>
                <a:lnTo>
                  <a:pt x="4591152" y="4309944"/>
                </a:lnTo>
                <a:lnTo>
                  <a:pt x="0" y="43099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6" name="Google Shape;516;p28"/>
          <p:cNvSpPr/>
          <p:nvPr/>
        </p:nvSpPr>
        <p:spPr>
          <a:xfrm rot="10248944">
            <a:off x="9286376" y="1004140"/>
            <a:ext cx="4698838" cy="2161466"/>
          </a:xfrm>
          <a:custGeom>
            <a:rect b="b" l="l" r="r" t="t"/>
            <a:pathLst>
              <a:path extrusionOk="0" h="2161466" w="4698838">
                <a:moveTo>
                  <a:pt x="0" y="0"/>
                </a:moveTo>
                <a:lnTo>
                  <a:pt x="4698839" y="0"/>
                </a:lnTo>
                <a:lnTo>
                  <a:pt x="4698839" y="2161466"/>
                </a:lnTo>
                <a:lnTo>
                  <a:pt x="0" y="2161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7" name="Google Shape;517;p28"/>
          <p:cNvSpPr/>
          <p:nvPr/>
        </p:nvSpPr>
        <p:spPr>
          <a:xfrm rot="1003970">
            <a:off x="-1393341" y="9007411"/>
            <a:ext cx="5405094" cy="1729630"/>
          </a:xfrm>
          <a:custGeom>
            <a:rect b="b" l="l" r="r" t="t"/>
            <a:pathLst>
              <a:path extrusionOk="0" h="1729630" w="5405094">
                <a:moveTo>
                  <a:pt x="0" y="0"/>
                </a:moveTo>
                <a:lnTo>
                  <a:pt x="5405094" y="0"/>
                </a:lnTo>
                <a:lnTo>
                  <a:pt x="5405094" y="1729630"/>
                </a:lnTo>
                <a:lnTo>
                  <a:pt x="0" y="17296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8" name="Google Shape;518;p28"/>
          <p:cNvSpPr/>
          <p:nvPr/>
        </p:nvSpPr>
        <p:spPr>
          <a:xfrm rot="831068">
            <a:off x="15006479" y="4083571"/>
            <a:ext cx="2033364" cy="2080378"/>
          </a:xfrm>
          <a:custGeom>
            <a:rect b="b" l="l" r="r" t="t"/>
            <a:pathLst>
              <a:path extrusionOk="0" h="2080378" w="2033364">
                <a:moveTo>
                  <a:pt x="0" y="0"/>
                </a:moveTo>
                <a:lnTo>
                  <a:pt x="2033364" y="0"/>
                </a:lnTo>
                <a:lnTo>
                  <a:pt x="2033364" y="2080378"/>
                </a:lnTo>
                <a:lnTo>
                  <a:pt x="0" y="20803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9" name="Google Shape;519;p28"/>
          <p:cNvSpPr txBox="1"/>
          <p:nvPr/>
        </p:nvSpPr>
        <p:spPr>
          <a:xfrm>
            <a:off x="1013181" y="6812247"/>
            <a:ext cx="11681234" cy="738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304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Poster Making Activity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EDDBE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9"/>
          <p:cNvSpPr/>
          <p:nvPr/>
        </p:nvSpPr>
        <p:spPr>
          <a:xfrm rot="-6672898">
            <a:off x="15000632" y="2654533"/>
            <a:ext cx="5405094" cy="1729630"/>
          </a:xfrm>
          <a:custGeom>
            <a:rect b="b" l="l" r="r" t="t"/>
            <a:pathLst>
              <a:path extrusionOk="0" h="1729630" w="5405094">
                <a:moveTo>
                  <a:pt x="0" y="0"/>
                </a:moveTo>
                <a:lnTo>
                  <a:pt x="5405094" y="0"/>
                </a:lnTo>
                <a:lnTo>
                  <a:pt x="5405094" y="1729630"/>
                </a:lnTo>
                <a:lnTo>
                  <a:pt x="0" y="17296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5" name="Google Shape;525;p29"/>
          <p:cNvSpPr/>
          <p:nvPr/>
        </p:nvSpPr>
        <p:spPr>
          <a:xfrm rot="8919640">
            <a:off x="-3152911" y="-1337484"/>
            <a:ext cx="10387380" cy="7128339"/>
          </a:xfrm>
          <a:custGeom>
            <a:rect b="b" l="l" r="r" t="t"/>
            <a:pathLst>
              <a:path extrusionOk="0" h="7128339" w="10387380">
                <a:moveTo>
                  <a:pt x="10387380" y="7128340"/>
                </a:moveTo>
                <a:lnTo>
                  <a:pt x="0" y="7128340"/>
                </a:lnTo>
                <a:lnTo>
                  <a:pt x="0" y="0"/>
                </a:lnTo>
                <a:lnTo>
                  <a:pt x="10387380" y="0"/>
                </a:lnTo>
                <a:lnTo>
                  <a:pt x="10387380" y="712834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6" name="Google Shape;526;p29"/>
          <p:cNvSpPr/>
          <p:nvPr/>
        </p:nvSpPr>
        <p:spPr>
          <a:xfrm rot="897556">
            <a:off x="830131" y="2749250"/>
            <a:ext cx="7965511" cy="7477623"/>
          </a:xfrm>
          <a:custGeom>
            <a:rect b="b" l="l" r="r" t="t"/>
            <a:pathLst>
              <a:path extrusionOk="0" h="7477623" w="7965511">
                <a:moveTo>
                  <a:pt x="0" y="0"/>
                </a:moveTo>
                <a:lnTo>
                  <a:pt x="7965511" y="0"/>
                </a:lnTo>
                <a:lnTo>
                  <a:pt x="7965511" y="7477623"/>
                </a:lnTo>
                <a:lnTo>
                  <a:pt x="0" y="7477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7" name="Google Shape;527;p29"/>
          <p:cNvSpPr/>
          <p:nvPr/>
        </p:nvSpPr>
        <p:spPr>
          <a:xfrm>
            <a:off x="928610" y="1837359"/>
            <a:ext cx="16774569" cy="6910265"/>
          </a:xfrm>
          <a:custGeom>
            <a:rect b="b" l="l" r="r" t="t"/>
            <a:pathLst>
              <a:path extrusionOk="0" h="1760969" w="4274726">
                <a:moveTo>
                  <a:pt x="0" y="0"/>
                </a:moveTo>
                <a:lnTo>
                  <a:pt x="4274726" y="0"/>
                </a:lnTo>
                <a:lnTo>
                  <a:pt x="4274726" y="1760969"/>
                </a:lnTo>
                <a:lnTo>
                  <a:pt x="0" y="1760969"/>
                </a:lnTo>
                <a:close/>
              </a:path>
            </a:pathLst>
          </a:custGeom>
          <a:solidFill>
            <a:srgbClr val="7EC0A4"/>
          </a:solidFill>
          <a:ln>
            <a:noFill/>
          </a:ln>
        </p:spPr>
      </p:sp>
      <p:sp>
        <p:nvSpPr>
          <p:cNvPr id="528" name="Google Shape;528;p29"/>
          <p:cNvSpPr/>
          <p:nvPr/>
        </p:nvSpPr>
        <p:spPr>
          <a:xfrm>
            <a:off x="584821" y="1419288"/>
            <a:ext cx="16774569" cy="6910265"/>
          </a:xfrm>
          <a:custGeom>
            <a:rect b="b" l="l" r="r" t="t"/>
            <a:pathLst>
              <a:path extrusionOk="0" h="1760969" w="4274726">
                <a:moveTo>
                  <a:pt x="0" y="0"/>
                </a:moveTo>
                <a:lnTo>
                  <a:pt x="4274726" y="0"/>
                </a:lnTo>
                <a:lnTo>
                  <a:pt x="4274726" y="1760969"/>
                </a:lnTo>
                <a:lnTo>
                  <a:pt x="0" y="1760969"/>
                </a:lnTo>
                <a:close/>
              </a:path>
            </a:pathLst>
          </a:custGeom>
          <a:solidFill>
            <a:srgbClr val="F8F3D2"/>
          </a:solidFill>
          <a:ln>
            <a:noFill/>
          </a:ln>
        </p:spPr>
      </p:sp>
      <p:sp>
        <p:nvSpPr>
          <p:cNvPr id="529" name="Google Shape;529;p29"/>
          <p:cNvSpPr/>
          <p:nvPr/>
        </p:nvSpPr>
        <p:spPr>
          <a:xfrm rot="-4158783">
            <a:off x="-433597" y="1603741"/>
            <a:ext cx="4007415" cy="1843411"/>
          </a:xfrm>
          <a:custGeom>
            <a:rect b="b" l="l" r="r" t="t"/>
            <a:pathLst>
              <a:path extrusionOk="0" h="1843411" w="4007415">
                <a:moveTo>
                  <a:pt x="0" y="0"/>
                </a:moveTo>
                <a:lnTo>
                  <a:pt x="4007415" y="0"/>
                </a:lnTo>
                <a:lnTo>
                  <a:pt x="4007415" y="1843411"/>
                </a:lnTo>
                <a:lnTo>
                  <a:pt x="0" y="18434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0" name="Google Shape;530;p29"/>
          <p:cNvSpPr txBox="1"/>
          <p:nvPr/>
        </p:nvSpPr>
        <p:spPr>
          <a:xfrm>
            <a:off x="2664188" y="5241562"/>
            <a:ext cx="129597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Design a poster illustrating how multiplying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a number by a fraction greater than 1 or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less than 1 affects the product's value.</a:t>
            </a:r>
            <a:endParaRPr/>
          </a:p>
        </p:txBody>
      </p:sp>
      <p:sp>
        <p:nvSpPr>
          <p:cNvPr id="531" name="Google Shape;531;p29"/>
          <p:cNvSpPr txBox="1"/>
          <p:nvPr/>
        </p:nvSpPr>
        <p:spPr>
          <a:xfrm>
            <a:off x="6270299" y="2093325"/>
            <a:ext cx="574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Instructions</a:t>
            </a:r>
            <a:r>
              <a:rPr b="1" i="0" lang="en-US" sz="6999" u="none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:</a:t>
            </a:r>
            <a:endParaRPr/>
          </a:p>
        </p:txBody>
      </p:sp>
      <p:sp>
        <p:nvSpPr>
          <p:cNvPr id="532" name="Google Shape;532;p29"/>
          <p:cNvSpPr txBox="1"/>
          <p:nvPr/>
        </p:nvSpPr>
        <p:spPr>
          <a:xfrm>
            <a:off x="2443250" y="3821338"/>
            <a:ext cx="13401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0F1A38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Introduce scaling through multiplication. </a:t>
            </a:r>
            <a:endParaRPr/>
          </a:p>
        </p:txBody>
      </p:sp>
      <p:grpSp>
        <p:nvGrpSpPr>
          <p:cNvPr id="533" name="Google Shape;533;p29"/>
          <p:cNvGrpSpPr/>
          <p:nvPr/>
        </p:nvGrpSpPr>
        <p:grpSpPr>
          <a:xfrm>
            <a:off x="14103594" y="4187661"/>
            <a:ext cx="3599585" cy="5601008"/>
            <a:chOff x="0" y="0"/>
            <a:chExt cx="4799446" cy="7468011"/>
          </a:xfrm>
        </p:grpSpPr>
        <p:sp>
          <p:nvSpPr>
            <p:cNvPr id="534" name="Google Shape;534;p29"/>
            <p:cNvSpPr/>
            <p:nvPr/>
          </p:nvSpPr>
          <p:spPr>
            <a:xfrm>
              <a:off x="0" y="1424664"/>
              <a:ext cx="4129757" cy="6043347"/>
            </a:xfrm>
            <a:custGeom>
              <a:rect b="b" l="l" r="r" t="t"/>
              <a:pathLst>
                <a:path extrusionOk="0" h="6043347" w="4129757">
                  <a:moveTo>
                    <a:pt x="0" y="0"/>
                  </a:moveTo>
                  <a:lnTo>
                    <a:pt x="4129757" y="0"/>
                  </a:lnTo>
                  <a:lnTo>
                    <a:pt x="4129757" y="6043347"/>
                  </a:lnTo>
                  <a:lnTo>
                    <a:pt x="0" y="60433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5" name="Google Shape;535;p29"/>
            <p:cNvSpPr/>
            <p:nvPr/>
          </p:nvSpPr>
          <p:spPr>
            <a:xfrm rot="328603">
              <a:off x="2282422" y="109379"/>
              <a:ext cx="2407426" cy="2411811"/>
            </a:xfrm>
            <a:custGeom>
              <a:rect b="b" l="l" r="r" t="t"/>
              <a:pathLst>
                <a:path extrusionOk="0" h="2411811" w="2407426">
                  <a:moveTo>
                    <a:pt x="0" y="0"/>
                  </a:moveTo>
                  <a:lnTo>
                    <a:pt x="2407426" y="0"/>
                  </a:lnTo>
                  <a:lnTo>
                    <a:pt x="2407426" y="2411811"/>
                  </a:lnTo>
                  <a:lnTo>
                    <a:pt x="0" y="24118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DA"/>
        </a:solid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0"/>
          <p:cNvSpPr/>
          <p:nvPr/>
        </p:nvSpPr>
        <p:spPr>
          <a:xfrm rot="1073726">
            <a:off x="8358146" y="-12172588"/>
            <a:ext cx="19026193" cy="18717017"/>
          </a:xfrm>
          <a:custGeom>
            <a:rect b="b" l="l" r="r" t="t"/>
            <a:pathLst>
              <a:path extrusionOk="0" h="18717017" w="19026193">
                <a:moveTo>
                  <a:pt x="19026193" y="18717017"/>
                </a:moveTo>
                <a:lnTo>
                  <a:pt x="0" y="18717017"/>
                </a:lnTo>
                <a:lnTo>
                  <a:pt x="0" y="0"/>
                </a:lnTo>
                <a:lnTo>
                  <a:pt x="19026193" y="0"/>
                </a:lnTo>
                <a:lnTo>
                  <a:pt x="19026193" y="18717017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1" name="Google Shape;541;p30"/>
          <p:cNvSpPr/>
          <p:nvPr/>
        </p:nvSpPr>
        <p:spPr>
          <a:xfrm>
            <a:off x="13276621" y="5683862"/>
            <a:ext cx="5797931" cy="4805035"/>
          </a:xfrm>
          <a:custGeom>
            <a:rect b="b" l="l" r="r" t="t"/>
            <a:pathLst>
              <a:path extrusionOk="0" h="4805035" w="5797931">
                <a:moveTo>
                  <a:pt x="0" y="0"/>
                </a:moveTo>
                <a:lnTo>
                  <a:pt x="5797932" y="0"/>
                </a:lnTo>
                <a:lnTo>
                  <a:pt x="5797932" y="4805035"/>
                </a:lnTo>
                <a:lnTo>
                  <a:pt x="0" y="4805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2" name="Google Shape;542;p30"/>
          <p:cNvSpPr/>
          <p:nvPr/>
        </p:nvSpPr>
        <p:spPr>
          <a:xfrm>
            <a:off x="-3418548" y="5827398"/>
            <a:ext cx="8863459" cy="8919204"/>
          </a:xfrm>
          <a:custGeom>
            <a:rect b="b" l="l" r="r" t="t"/>
            <a:pathLst>
              <a:path extrusionOk="0" h="8919204" w="8863459">
                <a:moveTo>
                  <a:pt x="0" y="0"/>
                </a:moveTo>
                <a:lnTo>
                  <a:pt x="8863459" y="0"/>
                </a:lnTo>
                <a:lnTo>
                  <a:pt x="8863459" y="8919204"/>
                </a:lnTo>
                <a:lnTo>
                  <a:pt x="0" y="89192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3" name="Google Shape;543;p30"/>
          <p:cNvSpPr/>
          <p:nvPr/>
        </p:nvSpPr>
        <p:spPr>
          <a:xfrm rot="1003970">
            <a:off x="134556" y="-1081906"/>
            <a:ext cx="5405094" cy="1729630"/>
          </a:xfrm>
          <a:custGeom>
            <a:rect b="b" l="l" r="r" t="t"/>
            <a:pathLst>
              <a:path extrusionOk="0" h="1729630" w="5405094">
                <a:moveTo>
                  <a:pt x="0" y="0"/>
                </a:moveTo>
                <a:lnTo>
                  <a:pt x="5405094" y="0"/>
                </a:lnTo>
                <a:lnTo>
                  <a:pt x="5405094" y="1729631"/>
                </a:lnTo>
                <a:lnTo>
                  <a:pt x="0" y="17296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44" name="Google Shape;544;p30"/>
          <p:cNvGrpSpPr/>
          <p:nvPr/>
        </p:nvGrpSpPr>
        <p:grpSpPr>
          <a:xfrm>
            <a:off x="1013181" y="3218350"/>
            <a:ext cx="14620944" cy="3914605"/>
            <a:chOff x="0" y="85741"/>
            <a:chExt cx="19494592" cy="5219474"/>
          </a:xfrm>
        </p:grpSpPr>
        <p:sp>
          <p:nvSpPr>
            <p:cNvPr id="545" name="Google Shape;545;p30"/>
            <p:cNvSpPr txBox="1"/>
            <p:nvPr/>
          </p:nvSpPr>
          <p:spPr>
            <a:xfrm>
              <a:off x="20692" y="85741"/>
              <a:ext cx="19473900" cy="4104300"/>
            </a:xfrm>
            <a:prstGeom prst="rect">
              <a:avLst/>
            </a:prstGeom>
            <a:noFill/>
            <a:ln>
              <a:noFill/>
            </a:ln>
            <a:effectLst>
              <a:outerShdw rotWithShape="0" algn="bl" dir="3420000" dist="76200">
                <a:srgbClr val="0185C6">
                  <a:alpha val="50000"/>
                </a:srgbClr>
              </a:outerShdw>
            </a:effectLst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9" u="none" cap="none" strike="noStrike">
                  <a:solidFill>
                    <a:srgbClr val="FFDA58"/>
                  </a:solidFill>
                  <a:latin typeface="Exo 2 Black"/>
                  <a:ea typeface="Exo 2 Black"/>
                  <a:cs typeface="Exo 2 Black"/>
                  <a:sym typeface="Exo 2 Black"/>
                </a:rPr>
                <a:t>Multiplying Fraction and Whole Numbers</a:t>
              </a:r>
              <a:endParaRPr/>
            </a:p>
          </p:txBody>
        </p:sp>
        <p:sp>
          <p:nvSpPr>
            <p:cNvPr id="546" name="Google Shape;546;p30"/>
            <p:cNvSpPr txBox="1"/>
            <p:nvPr/>
          </p:nvSpPr>
          <p:spPr>
            <a:xfrm>
              <a:off x="0" y="4349263"/>
              <a:ext cx="15574979" cy="9559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304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Whiteboard Activity</a:t>
              </a:r>
              <a:endParaRPr/>
            </a:p>
          </p:txBody>
        </p:sp>
      </p:grpSp>
      <p:sp>
        <p:nvSpPr>
          <p:cNvPr id="547" name="Google Shape;547;p30"/>
          <p:cNvSpPr/>
          <p:nvPr/>
        </p:nvSpPr>
        <p:spPr>
          <a:xfrm rot="-1389566">
            <a:off x="10480863" y="297435"/>
            <a:ext cx="1965603" cy="2211104"/>
          </a:xfrm>
          <a:custGeom>
            <a:rect b="b" l="l" r="r" t="t"/>
            <a:pathLst>
              <a:path extrusionOk="0" h="2211104" w="1965603">
                <a:moveTo>
                  <a:pt x="0" y="0"/>
                </a:moveTo>
                <a:lnTo>
                  <a:pt x="1965602" y="0"/>
                </a:lnTo>
                <a:lnTo>
                  <a:pt x="1965602" y="2211104"/>
                </a:lnTo>
                <a:lnTo>
                  <a:pt x="0" y="22111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8" name="Google Shape;548;p30"/>
          <p:cNvSpPr/>
          <p:nvPr/>
        </p:nvSpPr>
        <p:spPr>
          <a:xfrm rot="1201588">
            <a:off x="14472412" y="6869225"/>
            <a:ext cx="1717293" cy="2434307"/>
          </a:xfrm>
          <a:custGeom>
            <a:rect b="b" l="l" r="r" t="t"/>
            <a:pathLst>
              <a:path extrusionOk="0" h="2434307" w="1717293">
                <a:moveTo>
                  <a:pt x="0" y="0"/>
                </a:moveTo>
                <a:lnTo>
                  <a:pt x="1717293" y="0"/>
                </a:lnTo>
                <a:lnTo>
                  <a:pt x="1717293" y="2434308"/>
                </a:lnTo>
                <a:lnTo>
                  <a:pt x="0" y="2434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9" name="Google Shape;549;p30"/>
          <p:cNvSpPr/>
          <p:nvPr/>
        </p:nvSpPr>
        <p:spPr>
          <a:xfrm rot="-1272978">
            <a:off x="15462534" y="481423"/>
            <a:ext cx="1712723" cy="2303173"/>
          </a:xfrm>
          <a:custGeom>
            <a:rect b="b" l="l" r="r" t="t"/>
            <a:pathLst>
              <a:path extrusionOk="0" h="2303173" w="1712723">
                <a:moveTo>
                  <a:pt x="0" y="0"/>
                </a:moveTo>
                <a:lnTo>
                  <a:pt x="1712723" y="0"/>
                </a:lnTo>
                <a:lnTo>
                  <a:pt x="1712723" y="2303173"/>
                </a:lnTo>
                <a:lnTo>
                  <a:pt x="0" y="2303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0" name="Google Shape;550;p30"/>
          <p:cNvSpPr/>
          <p:nvPr/>
        </p:nvSpPr>
        <p:spPr>
          <a:xfrm rot="10331686">
            <a:off x="9827243" y="8870502"/>
            <a:ext cx="4169312" cy="3913942"/>
          </a:xfrm>
          <a:custGeom>
            <a:rect b="b" l="l" r="r" t="t"/>
            <a:pathLst>
              <a:path extrusionOk="0" h="3913942" w="4169312">
                <a:moveTo>
                  <a:pt x="0" y="0"/>
                </a:moveTo>
                <a:lnTo>
                  <a:pt x="4169312" y="0"/>
                </a:lnTo>
                <a:lnTo>
                  <a:pt x="4169312" y="3913941"/>
                </a:lnTo>
                <a:lnTo>
                  <a:pt x="0" y="3913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51" name="Google Shape;551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603137" y="3631569"/>
            <a:ext cx="6181050" cy="7336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A6CD"/>
        </a:solidFill>
      </p:bgPr>
    </p:bg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1"/>
          <p:cNvSpPr/>
          <p:nvPr/>
        </p:nvSpPr>
        <p:spPr>
          <a:xfrm>
            <a:off x="12504616" y="1611102"/>
            <a:ext cx="10249089" cy="10313549"/>
          </a:xfrm>
          <a:custGeom>
            <a:rect b="b" l="l" r="r" t="t"/>
            <a:pathLst>
              <a:path extrusionOk="0" h="10313549" w="10249089">
                <a:moveTo>
                  <a:pt x="0" y="0"/>
                </a:moveTo>
                <a:lnTo>
                  <a:pt x="10249090" y="0"/>
                </a:lnTo>
                <a:lnTo>
                  <a:pt x="10249090" y="10313549"/>
                </a:lnTo>
                <a:lnTo>
                  <a:pt x="0" y="103135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7" name="Google Shape;557;p31"/>
          <p:cNvSpPr/>
          <p:nvPr/>
        </p:nvSpPr>
        <p:spPr>
          <a:xfrm>
            <a:off x="1275868" y="-301655"/>
            <a:ext cx="16230600" cy="9807605"/>
          </a:xfrm>
          <a:custGeom>
            <a:rect b="b" l="l" r="r" t="t"/>
            <a:pathLst>
              <a:path extrusionOk="0" h="2499309" w="4136104">
                <a:moveTo>
                  <a:pt x="0" y="0"/>
                </a:moveTo>
                <a:lnTo>
                  <a:pt x="4136104" y="0"/>
                </a:lnTo>
                <a:lnTo>
                  <a:pt x="4136104" y="2499309"/>
                </a:lnTo>
                <a:lnTo>
                  <a:pt x="0" y="2499309"/>
                </a:lnTo>
                <a:close/>
              </a:path>
            </a:pathLst>
          </a:custGeom>
          <a:solidFill>
            <a:srgbClr val="0185C6"/>
          </a:solidFill>
          <a:ln>
            <a:noFill/>
          </a:ln>
        </p:spPr>
      </p:sp>
      <p:sp>
        <p:nvSpPr>
          <p:cNvPr id="558" name="Google Shape;558;p31"/>
          <p:cNvSpPr/>
          <p:nvPr/>
        </p:nvSpPr>
        <p:spPr>
          <a:xfrm>
            <a:off x="-2424709" y="-1965553"/>
            <a:ext cx="7804325" cy="7853409"/>
          </a:xfrm>
          <a:custGeom>
            <a:rect b="b" l="l" r="r" t="t"/>
            <a:pathLst>
              <a:path extrusionOk="0" h="7853409" w="7804325">
                <a:moveTo>
                  <a:pt x="0" y="0"/>
                </a:moveTo>
                <a:lnTo>
                  <a:pt x="7804325" y="0"/>
                </a:lnTo>
                <a:lnTo>
                  <a:pt x="7804325" y="7853409"/>
                </a:lnTo>
                <a:lnTo>
                  <a:pt x="0" y="7853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9" name="Google Shape;559;p31"/>
          <p:cNvSpPr/>
          <p:nvPr/>
        </p:nvSpPr>
        <p:spPr>
          <a:xfrm>
            <a:off x="1028700" y="-549305"/>
            <a:ext cx="16230486" cy="9807538"/>
          </a:xfrm>
          <a:custGeom>
            <a:rect b="b" l="l" r="r" t="t"/>
            <a:pathLst>
              <a:path extrusionOk="0" h="2499309" w="4136104">
                <a:moveTo>
                  <a:pt x="0" y="0"/>
                </a:moveTo>
                <a:lnTo>
                  <a:pt x="4136104" y="0"/>
                </a:lnTo>
                <a:lnTo>
                  <a:pt x="4136104" y="2499309"/>
                </a:lnTo>
                <a:lnTo>
                  <a:pt x="0" y="2499309"/>
                </a:lnTo>
                <a:close/>
              </a:path>
            </a:pathLst>
          </a:custGeom>
          <a:solidFill>
            <a:srgbClr val="F8F3D2"/>
          </a:solidFill>
          <a:ln>
            <a:noFill/>
          </a:ln>
        </p:spPr>
      </p:sp>
      <p:sp>
        <p:nvSpPr>
          <p:cNvPr id="560" name="Google Shape;560;p31"/>
          <p:cNvSpPr/>
          <p:nvPr/>
        </p:nvSpPr>
        <p:spPr>
          <a:xfrm rot="553897">
            <a:off x="340715" y="1174158"/>
            <a:ext cx="1375970" cy="1685486"/>
          </a:xfrm>
          <a:custGeom>
            <a:rect b="b" l="l" r="r" t="t"/>
            <a:pathLst>
              <a:path extrusionOk="0" h="1685486" w="1375970">
                <a:moveTo>
                  <a:pt x="0" y="0"/>
                </a:moveTo>
                <a:lnTo>
                  <a:pt x="1375970" y="0"/>
                </a:lnTo>
                <a:lnTo>
                  <a:pt x="1375970" y="1685487"/>
                </a:lnTo>
                <a:lnTo>
                  <a:pt x="0" y="16854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1" name="Google Shape;561;p31"/>
          <p:cNvSpPr txBox="1"/>
          <p:nvPr/>
        </p:nvSpPr>
        <p:spPr>
          <a:xfrm>
            <a:off x="2005387" y="3386754"/>
            <a:ext cx="6301232" cy="806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Clr>
                <a:srgbClr val="0F1A38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Add diagrams or illustrations.</a:t>
            </a:r>
            <a:endParaRPr/>
          </a:p>
          <a:p>
            <a:pPr indent="-269874" lvl="1" marL="539749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Clr>
                <a:srgbClr val="0F1A38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Label important parts</a:t>
            </a:r>
            <a:endParaRPr/>
          </a:p>
        </p:txBody>
      </p:sp>
      <p:sp>
        <p:nvSpPr>
          <p:cNvPr id="562" name="Google Shape;562;p31"/>
          <p:cNvSpPr txBox="1"/>
          <p:nvPr/>
        </p:nvSpPr>
        <p:spPr>
          <a:xfrm>
            <a:off x="1938884" y="990600"/>
            <a:ext cx="6241500" cy="20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What happens when we multiply a number by a fraction </a:t>
            </a:r>
            <a:r>
              <a:rPr b="1" i="0" lang="en-US" sz="3999" u="sng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greater than 1?</a:t>
            </a:r>
            <a:endParaRPr/>
          </a:p>
        </p:txBody>
      </p:sp>
      <p:grpSp>
        <p:nvGrpSpPr>
          <p:cNvPr id="563" name="Google Shape;563;p31"/>
          <p:cNvGrpSpPr/>
          <p:nvPr/>
        </p:nvGrpSpPr>
        <p:grpSpPr>
          <a:xfrm>
            <a:off x="1938884" y="4527419"/>
            <a:ext cx="5575919" cy="3397236"/>
            <a:chOff x="0" y="-47625"/>
            <a:chExt cx="1468555" cy="894745"/>
          </a:xfrm>
        </p:grpSpPr>
        <p:sp>
          <p:nvSpPr>
            <p:cNvPr id="564" name="Google Shape;564;p31"/>
            <p:cNvSpPr/>
            <p:nvPr/>
          </p:nvSpPr>
          <p:spPr>
            <a:xfrm>
              <a:off x="0" y="0"/>
              <a:ext cx="1468555" cy="847120"/>
            </a:xfrm>
            <a:custGeom>
              <a:rect b="b" l="l" r="r" t="t"/>
              <a:pathLst>
                <a:path extrusionOk="0" h="847120" w="1468555">
                  <a:moveTo>
                    <a:pt x="0" y="0"/>
                  </a:moveTo>
                  <a:lnTo>
                    <a:pt x="1468555" y="0"/>
                  </a:lnTo>
                  <a:lnTo>
                    <a:pt x="1468555" y="847120"/>
                  </a:lnTo>
                  <a:lnTo>
                    <a:pt x="0" y="847120"/>
                  </a:lnTo>
                  <a:close/>
                </a:path>
              </a:pathLst>
            </a:custGeom>
            <a:solidFill>
              <a:srgbClr val="B2D4C9"/>
            </a:solidFill>
            <a:ln cap="sq" cmpd="sng" w="19050">
              <a:solidFill>
                <a:srgbClr val="282938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65" name="Google Shape;565;p31"/>
            <p:cNvSpPr txBox="1"/>
            <p:nvPr/>
          </p:nvSpPr>
          <p:spPr>
            <a:xfrm>
              <a:off x="0" y="-47625"/>
              <a:ext cx="1468555" cy="894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6" name="Google Shape;566;p31"/>
          <p:cNvSpPr txBox="1"/>
          <p:nvPr/>
        </p:nvSpPr>
        <p:spPr>
          <a:xfrm>
            <a:off x="2929595" y="6108487"/>
            <a:ext cx="3594497" cy="396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Place equations here.</a:t>
            </a:r>
            <a:endParaRPr/>
          </a:p>
        </p:txBody>
      </p:sp>
      <p:sp>
        <p:nvSpPr>
          <p:cNvPr id="567" name="Google Shape;567;p31"/>
          <p:cNvSpPr txBox="1"/>
          <p:nvPr/>
        </p:nvSpPr>
        <p:spPr>
          <a:xfrm>
            <a:off x="10756524" y="5081406"/>
            <a:ext cx="50253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Write a short explanation related to the illustration.</a:t>
            </a:r>
            <a:endParaRPr/>
          </a:p>
        </p:txBody>
      </p:sp>
      <p:sp>
        <p:nvSpPr>
          <p:cNvPr id="568" name="Google Shape;568;p31"/>
          <p:cNvSpPr txBox="1"/>
          <p:nvPr/>
        </p:nvSpPr>
        <p:spPr>
          <a:xfrm>
            <a:off x="1938884" y="8645904"/>
            <a:ext cx="14848978" cy="3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Include a footer for references, legends, and other footnotes.</a:t>
            </a:r>
            <a:endParaRPr/>
          </a:p>
        </p:txBody>
      </p:sp>
      <p:sp>
        <p:nvSpPr>
          <p:cNvPr id="569" name="Google Shape;569;p31"/>
          <p:cNvSpPr/>
          <p:nvPr/>
        </p:nvSpPr>
        <p:spPr>
          <a:xfrm flipH="1" rot="4832079">
            <a:off x="8295762" y="2237807"/>
            <a:ext cx="668333" cy="2149609"/>
          </a:xfrm>
          <a:custGeom>
            <a:rect b="b" l="l" r="r" t="t"/>
            <a:pathLst>
              <a:path extrusionOk="0" h="2149609" w="668333">
                <a:moveTo>
                  <a:pt x="668333" y="0"/>
                </a:moveTo>
                <a:lnTo>
                  <a:pt x="0" y="0"/>
                </a:lnTo>
                <a:lnTo>
                  <a:pt x="0" y="2149609"/>
                </a:lnTo>
                <a:lnTo>
                  <a:pt x="668333" y="2149609"/>
                </a:lnTo>
                <a:lnTo>
                  <a:pt x="668333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570" name="Google Shape;570;p31"/>
          <p:cNvCxnSpPr/>
          <p:nvPr/>
        </p:nvCxnSpPr>
        <p:spPr>
          <a:xfrm>
            <a:off x="10042361" y="4727295"/>
            <a:ext cx="6492240" cy="0"/>
          </a:xfrm>
          <a:prstGeom prst="straightConnector1">
            <a:avLst/>
          </a:prstGeom>
          <a:noFill/>
          <a:ln cap="flat" cmpd="sng" w="38100">
            <a:solidFill>
              <a:srgbClr val="28293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A6CD"/>
        </a:solid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2"/>
          <p:cNvSpPr/>
          <p:nvPr/>
        </p:nvSpPr>
        <p:spPr>
          <a:xfrm>
            <a:off x="12504616" y="1611102"/>
            <a:ext cx="10249089" cy="10313549"/>
          </a:xfrm>
          <a:custGeom>
            <a:rect b="b" l="l" r="r" t="t"/>
            <a:pathLst>
              <a:path extrusionOk="0" h="10313549" w="10249089">
                <a:moveTo>
                  <a:pt x="0" y="0"/>
                </a:moveTo>
                <a:lnTo>
                  <a:pt x="10249090" y="0"/>
                </a:lnTo>
                <a:lnTo>
                  <a:pt x="10249090" y="10313549"/>
                </a:lnTo>
                <a:lnTo>
                  <a:pt x="0" y="103135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6" name="Google Shape;576;p32"/>
          <p:cNvSpPr/>
          <p:nvPr/>
        </p:nvSpPr>
        <p:spPr>
          <a:xfrm>
            <a:off x="1275868" y="-301655"/>
            <a:ext cx="16230600" cy="9807605"/>
          </a:xfrm>
          <a:custGeom>
            <a:rect b="b" l="l" r="r" t="t"/>
            <a:pathLst>
              <a:path extrusionOk="0" h="2499309" w="4136104">
                <a:moveTo>
                  <a:pt x="0" y="0"/>
                </a:moveTo>
                <a:lnTo>
                  <a:pt x="4136104" y="0"/>
                </a:lnTo>
                <a:lnTo>
                  <a:pt x="4136104" y="2499309"/>
                </a:lnTo>
                <a:lnTo>
                  <a:pt x="0" y="2499309"/>
                </a:lnTo>
                <a:close/>
              </a:path>
            </a:pathLst>
          </a:custGeom>
          <a:solidFill>
            <a:srgbClr val="0185C6"/>
          </a:solidFill>
          <a:ln>
            <a:noFill/>
          </a:ln>
        </p:spPr>
      </p:sp>
      <p:sp>
        <p:nvSpPr>
          <p:cNvPr id="577" name="Google Shape;577;p32"/>
          <p:cNvSpPr/>
          <p:nvPr/>
        </p:nvSpPr>
        <p:spPr>
          <a:xfrm>
            <a:off x="-2424709" y="-1965553"/>
            <a:ext cx="7804325" cy="7853409"/>
          </a:xfrm>
          <a:custGeom>
            <a:rect b="b" l="l" r="r" t="t"/>
            <a:pathLst>
              <a:path extrusionOk="0" h="7853409" w="7804325">
                <a:moveTo>
                  <a:pt x="0" y="0"/>
                </a:moveTo>
                <a:lnTo>
                  <a:pt x="7804325" y="0"/>
                </a:lnTo>
                <a:lnTo>
                  <a:pt x="7804325" y="7853409"/>
                </a:lnTo>
                <a:lnTo>
                  <a:pt x="0" y="7853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8" name="Google Shape;578;p32"/>
          <p:cNvSpPr/>
          <p:nvPr/>
        </p:nvSpPr>
        <p:spPr>
          <a:xfrm rot="1347332">
            <a:off x="605796" y="1064168"/>
            <a:ext cx="1340144" cy="2167880"/>
          </a:xfrm>
          <a:custGeom>
            <a:rect b="b" l="l" r="r" t="t"/>
            <a:pathLst>
              <a:path extrusionOk="0" h="2167880" w="1340144">
                <a:moveTo>
                  <a:pt x="0" y="0"/>
                </a:moveTo>
                <a:lnTo>
                  <a:pt x="1340144" y="0"/>
                </a:lnTo>
                <a:lnTo>
                  <a:pt x="1340144" y="2167880"/>
                </a:lnTo>
                <a:lnTo>
                  <a:pt x="0" y="2167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9" name="Google Shape;579;p32"/>
          <p:cNvSpPr txBox="1"/>
          <p:nvPr/>
        </p:nvSpPr>
        <p:spPr>
          <a:xfrm>
            <a:off x="2005387" y="3386754"/>
            <a:ext cx="6301232" cy="806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Clr>
                <a:srgbClr val="0F1A38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Add diagrams or illustrations.</a:t>
            </a:r>
            <a:endParaRPr/>
          </a:p>
          <a:p>
            <a:pPr indent="-269874" lvl="1" marL="539749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Clr>
                <a:srgbClr val="0F1A38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Label important parts</a:t>
            </a:r>
            <a:endParaRPr/>
          </a:p>
        </p:txBody>
      </p:sp>
      <p:sp>
        <p:nvSpPr>
          <p:cNvPr id="580" name="Google Shape;580;p32"/>
          <p:cNvSpPr/>
          <p:nvPr/>
        </p:nvSpPr>
        <p:spPr>
          <a:xfrm>
            <a:off x="1028700" y="-549305"/>
            <a:ext cx="16230486" cy="9807538"/>
          </a:xfrm>
          <a:custGeom>
            <a:rect b="b" l="l" r="r" t="t"/>
            <a:pathLst>
              <a:path extrusionOk="0" h="2499309" w="4136104">
                <a:moveTo>
                  <a:pt x="0" y="0"/>
                </a:moveTo>
                <a:lnTo>
                  <a:pt x="4136104" y="0"/>
                </a:lnTo>
                <a:lnTo>
                  <a:pt x="4136104" y="2499309"/>
                </a:lnTo>
                <a:lnTo>
                  <a:pt x="0" y="2499309"/>
                </a:lnTo>
                <a:close/>
              </a:path>
            </a:pathLst>
          </a:custGeom>
          <a:solidFill>
            <a:srgbClr val="F8F3D2"/>
          </a:solidFill>
          <a:ln>
            <a:noFill/>
          </a:ln>
        </p:spPr>
      </p:sp>
      <p:sp>
        <p:nvSpPr>
          <p:cNvPr id="581" name="Google Shape;581;p32"/>
          <p:cNvSpPr txBox="1"/>
          <p:nvPr/>
        </p:nvSpPr>
        <p:spPr>
          <a:xfrm>
            <a:off x="1938884" y="990600"/>
            <a:ext cx="6241500" cy="20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What happens when we multiply a number by a fraction </a:t>
            </a:r>
            <a:r>
              <a:rPr b="1" i="0" lang="en-US" sz="3999" u="sng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less than 1?</a:t>
            </a:r>
            <a:endParaRPr/>
          </a:p>
        </p:txBody>
      </p:sp>
      <p:grpSp>
        <p:nvGrpSpPr>
          <p:cNvPr id="582" name="Google Shape;582;p32"/>
          <p:cNvGrpSpPr/>
          <p:nvPr/>
        </p:nvGrpSpPr>
        <p:grpSpPr>
          <a:xfrm>
            <a:off x="1938884" y="4527419"/>
            <a:ext cx="5575919" cy="3397236"/>
            <a:chOff x="0" y="-47625"/>
            <a:chExt cx="1468555" cy="894745"/>
          </a:xfrm>
        </p:grpSpPr>
        <p:sp>
          <p:nvSpPr>
            <p:cNvPr id="583" name="Google Shape;583;p32"/>
            <p:cNvSpPr/>
            <p:nvPr/>
          </p:nvSpPr>
          <p:spPr>
            <a:xfrm>
              <a:off x="0" y="0"/>
              <a:ext cx="1468555" cy="847120"/>
            </a:xfrm>
            <a:custGeom>
              <a:rect b="b" l="l" r="r" t="t"/>
              <a:pathLst>
                <a:path extrusionOk="0" h="847120" w="1468555">
                  <a:moveTo>
                    <a:pt x="0" y="0"/>
                  </a:moveTo>
                  <a:lnTo>
                    <a:pt x="1468555" y="0"/>
                  </a:lnTo>
                  <a:lnTo>
                    <a:pt x="1468555" y="847120"/>
                  </a:lnTo>
                  <a:lnTo>
                    <a:pt x="0" y="847120"/>
                  </a:lnTo>
                  <a:close/>
                </a:path>
              </a:pathLst>
            </a:custGeom>
            <a:solidFill>
              <a:srgbClr val="B2D4C9"/>
            </a:solidFill>
            <a:ln cap="sq" cmpd="sng" w="19050">
              <a:solidFill>
                <a:srgbClr val="282938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84" name="Google Shape;584;p32"/>
            <p:cNvSpPr txBox="1"/>
            <p:nvPr/>
          </p:nvSpPr>
          <p:spPr>
            <a:xfrm>
              <a:off x="0" y="-47625"/>
              <a:ext cx="1468555" cy="894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5" name="Google Shape;585;p32"/>
          <p:cNvSpPr txBox="1"/>
          <p:nvPr/>
        </p:nvSpPr>
        <p:spPr>
          <a:xfrm>
            <a:off x="2929595" y="6108487"/>
            <a:ext cx="3594497" cy="396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Place equations here.</a:t>
            </a:r>
            <a:endParaRPr/>
          </a:p>
        </p:txBody>
      </p:sp>
      <p:sp>
        <p:nvSpPr>
          <p:cNvPr id="586" name="Google Shape;586;p32"/>
          <p:cNvSpPr txBox="1"/>
          <p:nvPr/>
        </p:nvSpPr>
        <p:spPr>
          <a:xfrm>
            <a:off x="10756524" y="5081406"/>
            <a:ext cx="50253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Write a short explanation related to the illustration.</a:t>
            </a:r>
            <a:endParaRPr/>
          </a:p>
        </p:txBody>
      </p:sp>
      <p:sp>
        <p:nvSpPr>
          <p:cNvPr id="587" name="Google Shape;587;p32"/>
          <p:cNvSpPr txBox="1"/>
          <p:nvPr/>
        </p:nvSpPr>
        <p:spPr>
          <a:xfrm>
            <a:off x="1938884" y="8645904"/>
            <a:ext cx="14848978" cy="3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Include a footer for references, legends, and other footnotes.</a:t>
            </a:r>
            <a:endParaRPr/>
          </a:p>
        </p:txBody>
      </p:sp>
      <p:sp>
        <p:nvSpPr>
          <p:cNvPr id="588" name="Google Shape;588;p32"/>
          <p:cNvSpPr/>
          <p:nvPr/>
        </p:nvSpPr>
        <p:spPr>
          <a:xfrm flipH="1" rot="4832079">
            <a:off x="8295762" y="2237807"/>
            <a:ext cx="668333" cy="2149609"/>
          </a:xfrm>
          <a:custGeom>
            <a:rect b="b" l="l" r="r" t="t"/>
            <a:pathLst>
              <a:path extrusionOk="0" h="2149609" w="668333">
                <a:moveTo>
                  <a:pt x="668333" y="0"/>
                </a:moveTo>
                <a:lnTo>
                  <a:pt x="0" y="0"/>
                </a:lnTo>
                <a:lnTo>
                  <a:pt x="0" y="2149609"/>
                </a:lnTo>
                <a:lnTo>
                  <a:pt x="668333" y="2149609"/>
                </a:lnTo>
                <a:lnTo>
                  <a:pt x="668333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589" name="Google Shape;589;p32"/>
          <p:cNvCxnSpPr/>
          <p:nvPr/>
        </p:nvCxnSpPr>
        <p:spPr>
          <a:xfrm>
            <a:off x="10042361" y="4727295"/>
            <a:ext cx="6492240" cy="0"/>
          </a:xfrm>
          <a:prstGeom prst="straightConnector1">
            <a:avLst/>
          </a:prstGeom>
          <a:noFill/>
          <a:ln cap="flat" cmpd="sng" w="38100">
            <a:solidFill>
              <a:srgbClr val="28293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DA"/>
        </a:solidFill>
      </p:bgPr>
    </p:bg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33"/>
          <p:cNvSpPr/>
          <p:nvPr/>
        </p:nvSpPr>
        <p:spPr>
          <a:xfrm>
            <a:off x="1152344" y="3159470"/>
            <a:ext cx="16230486" cy="7127529"/>
          </a:xfrm>
          <a:custGeom>
            <a:rect b="b" l="l" r="r" t="t"/>
            <a:pathLst>
              <a:path extrusionOk="0" h="2499309" w="4136104">
                <a:moveTo>
                  <a:pt x="0" y="0"/>
                </a:moveTo>
                <a:lnTo>
                  <a:pt x="4136104" y="0"/>
                </a:lnTo>
                <a:lnTo>
                  <a:pt x="4136104" y="2499309"/>
                </a:lnTo>
                <a:lnTo>
                  <a:pt x="0" y="2499309"/>
                </a:lnTo>
                <a:close/>
              </a:path>
            </a:pathLst>
          </a:custGeom>
          <a:solidFill>
            <a:srgbClr val="0185C6"/>
          </a:solidFill>
          <a:ln>
            <a:noFill/>
          </a:ln>
        </p:spPr>
      </p:sp>
      <p:sp>
        <p:nvSpPr>
          <p:cNvPr id="595" name="Google Shape;595;p33"/>
          <p:cNvSpPr/>
          <p:nvPr/>
        </p:nvSpPr>
        <p:spPr>
          <a:xfrm>
            <a:off x="905170" y="2972305"/>
            <a:ext cx="16230486" cy="7314478"/>
          </a:xfrm>
          <a:custGeom>
            <a:rect b="b" l="l" r="r" t="t"/>
            <a:pathLst>
              <a:path extrusionOk="0" h="2499309" w="4136104">
                <a:moveTo>
                  <a:pt x="0" y="0"/>
                </a:moveTo>
                <a:lnTo>
                  <a:pt x="4136104" y="0"/>
                </a:lnTo>
                <a:lnTo>
                  <a:pt x="4136104" y="2499309"/>
                </a:lnTo>
                <a:lnTo>
                  <a:pt x="0" y="2499309"/>
                </a:lnTo>
                <a:close/>
              </a:path>
            </a:pathLst>
          </a:custGeom>
          <a:solidFill>
            <a:srgbClr val="F8F3D2"/>
          </a:solidFill>
          <a:ln>
            <a:noFill/>
          </a:ln>
        </p:spPr>
      </p:sp>
      <p:grpSp>
        <p:nvGrpSpPr>
          <p:cNvPr id="596" name="Google Shape;596;p33"/>
          <p:cNvGrpSpPr/>
          <p:nvPr/>
        </p:nvGrpSpPr>
        <p:grpSpPr>
          <a:xfrm>
            <a:off x="1967115" y="5386301"/>
            <a:ext cx="14353766" cy="1521625"/>
            <a:chOff x="0" y="-31"/>
            <a:chExt cx="37536000" cy="4045800"/>
          </a:xfrm>
        </p:grpSpPr>
        <p:cxnSp>
          <p:nvCxnSpPr>
            <p:cNvPr id="597" name="Google Shape;597;p33"/>
            <p:cNvCxnSpPr/>
            <p:nvPr/>
          </p:nvCxnSpPr>
          <p:spPr>
            <a:xfrm>
              <a:off x="0" y="2022885"/>
              <a:ext cx="37536000" cy="0"/>
            </a:xfrm>
            <a:prstGeom prst="straightConnector1">
              <a:avLst/>
            </a:prstGeom>
            <a:noFill/>
            <a:ln cap="flat" cmpd="sng" w="76200">
              <a:solidFill>
                <a:srgbClr val="282938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598" name="Google Shape;598;p33"/>
            <p:cNvCxnSpPr/>
            <p:nvPr/>
          </p:nvCxnSpPr>
          <p:spPr>
            <a:xfrm rot="10800000">
              <a:off x="3597128" y="-31"/>
              <a:ext cx="0" cy="4045800"/>
            </a:xfrm>
            <a:prstGeom prst="straightConnector1">
              <a:avLst/>
            </a:prstGeom>
            <a:noFill/>
            <a:ln cap="flat" cmpd="sng" w="762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99" name="Google Shape;599;p33"/>
            <p:cNvCxnSpPr/>
            <p:nvPr/>
          </p:nvCxnSpPr>
          <p:spPr>
            <a:xfrm rot="10800000">
              <a:off x="23638065" y="-31"/>
              <a:ext cx="0" cy="4045800"/>
            </a:xfrm>
            <a:prstGeom prst="straightConnector1">
              <a:avLst/>
            </a:prstGeom>
            <a:noFill/>
            <a:ln cap="flat" cmpd="sng" w="762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0" name="Google Shape;600;p33"/>
            <p:cNvCxnSpPr/>
            <p:nvPr/>
          </p:nvCxnSpPr>
          <p:spPr>
            <a:xfrm rot="10800000">
              <a:off x="13431698" y="-31"/>
              <a:ext cx="0" cy="4045800"/>
            </a:xfrm>
            <a:prstGeom prst="straightConnector1">
              <a:avLst/>
            </a:prstGeom>
            <a:noFill/>
            <a:ln cap="flat" cmpd="sng" w="762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1" name="Google Shape;601;p33"/>
            <p:cNvCxnSpPr/>
            <p:nvPr/>
          </p:nvCxnSpPr>
          <p:spPr>
            <a:xfrm rot="10800000">
              <a:off x="33844432" y="-31"/>
              <a:ext cx="0" cy="4045800"/>
            </a:xfrm>
            <a:prstGeom prst="straightConnector1">
              <a:avLst/>
            </a:prstGeom>
            <a:noFill/>
            <a:ln cap="flat" cmpd="sng" w="762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02" name="Google Shape;602;p33"/>
          <p:cNvGrpSpPr/>
          <p:nvPr/>
        </p:nvGrpSpPr>
        <p:grpSpPr>
          <a:xfrm>
            <a:off x="1512476" y="3411124"/>
            <a:ext cx="2182092" cy="1480333"/>
            <a:chOff x="-11511" y="-400149"/>
            <a:chExt cx="5706308" cy="3936009"/>
          </a:xfrm>
        </p:grpSpPr>
        <p:sp>
          <p:nvSpPr>
            <p:cNvPr id="603" name="Google Shape;603;p33"/>
            <p:cNvSpPr/>
            <p:nvPr/>
          </p:nvSpPr>
          <p:spPr>
            <a:xfrm rot="5330168">
              <a:off x="932100" y="-1247128"/>
              <a:ext cx="3819086" cy="5629966"/>
            </a:xfrm>
            <a:custGeom>
              <a:rect b="b" l="l" r="r" t="t"/>
              <a:pathLst>
                <a:path extrusionOk="0" h="4280407" w="3447673">
                  <a:moveTo>
                    <a:pt x="0" y="0"/>
                  </a:moveTo>
                  <a:lnTo>
                    <a:pt x="3447673" y="0"/>
                  </a:lnTo>
                  <a:lnTo>
                    <a:pt x="3447673" y="4280407"/>
                  </a:lnTo>
                  <a:lnTo>
                    <a:pt x="0" y="428040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4" name="Google Shape;604;p33"/>
            <p:cNvSpPr txBox="1"/>
            <p:nvPr/>
          </p:nvSpPr>
          <p:spPr>
            <a:xfrm>
              <a:off x="-10" y="554886"/>
              <a:ext cx="5643900" cy="202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950" u="none" cap="none" strike="noStrike">
                  <a:solidFill>
                    <a:srgbClr val="282938"/>
                  </a:solidFill>
                  <a:latin typeface="Exo 2"/>
                  <a:ea typeface="Exo 2"/>
                  <a:cs typeface="Exo 2"/>
                  <a:sym typeface="Exo 2"/>
                </a:rPr>
                <a:t>Step 1</a:t>
              </a:r>
              <a:endParaRPr sz="4950"/>
            </a:p>
          </p:txBody>
        </p:sp>
      </p:grpSp>
      <p:grpSp>
        <p:nvGrpSpPr>
          <p:cNvPr id="605" name="Google Shape;605;p33"/>
          <p:cNvGrpSpPr/>
          <p:nvPr/>
        </p:nvGrpSpPr>
        <p:grpSpPr>
          <a:xfrm>
            <a:off x="4248825" y="3535263"/>
            <a:ext cx="9238200" cy="1232059"/>
            <a:chOff x="4248825" y="3335400"/>
            <a:chExt cx="9238200" cy="1232059"/>
          </a:xfrm>
        </p:grpSpPr>
        <p:sp>
          <p:nvSpPr>
            <p:cNvPr id="606" name="Google Shape;606;p33"/>
            <p:cNvSpPr txBox="1"/>
            <p:nvPr/>
          </p:nvSpPr>
          <p:spPr>
            <a:xfrm>
              <a:off x="4248825" y="3629506"/>
              <a:ext cx="92382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2829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Locate        on the number line.</a:t>
              </a:r>
              <a:endParaRPr sz="3500"/>
            </a:p>
          </p:txBody>
        </p:sp>
        <p:grpSp>
          <p:nvGrpSpPr>
            <p:cNvPr id="607" name="Google Shape;607;p33"/>
            <p:cNvGrpSpPr/>
            <p:nvPr/>
          </p:nvGrpSpPr>
          <p:grpSpPr>
            <a:xfrm>
              <a:off x="6018650" y="3335400"/>
              <a:ext cx="665700" cy="1232059"/>
              <a:chOff x="6018650" y="3335400"/>
              <a:chExt cx="665700" cy="1232059"/>
            </a:xfrm>
          </p:grpSpPr>
          <p:sp>
            <p:nvSpPr>
              <p:cNvPr id="608" name="Google Shape;608;p33"/>
              <p:cNvSpPr txBox="1"/>
              <p:nvPr/>
            </p:nvSpPr>
            <p:spPr>
              <a:xfrm>
                <a:off x="6208457" y="3335400"/>
                <a:ext cx="249600" cy="53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4000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3500" u="none" cap="none" strike="noStrike">
                    <a:solidFill>
                      <a:srgbClr val="0F1A38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</a:t>
                </a:r>
                <a:endParaRPr sz="3500"/>
              </a:p>
            </p:txBody>
          </p:sp>
          <p:cxnSp>
            <p:nvCxnSpPr>
              <p:cNvPr id="609" name="Google Shape;609;p33"/>
              <p:cNvCxnSpPr/>
              <p:nvPr/>
            </p:nvCxnSpPr>
            <p:spPr>
              <a:xfrm>
                <a:off x="6018650" y="3951425"/>
                <a:ext cx="6657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F1A3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610" name="Google Shape;610;p33"/>
              <p:cNvSpPr txBox="1"/>
              <p:nvPr/>
            </p:nvSpPr>
            <p:spPr>
              <a:xfrm>
                <a:off x="6148611" y="4028659"/>
                <a:ext cx="369300" cy="53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4000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3500" u="none" cap="none" strike="noStrike">
                    <a:solidFill>
                      <a:srgbClr val="0F1A38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3</a:t>
                </a:r>
                <a:endParaRPr sz="3500"/>
              </a:p>
            </p:txBody>
          </p:sp>
        </p:grpSp>
      </p:grpSp>
      <p:sp>
        <p:nvSpPr>
          <p:cNvPr id="611" name="Google Shape;611;p33"/>
          <p:cNvSpPr/>
          <p:nvPr/>
        </p:nvSpPr>
        <p:spPr>
          <a:xfrm>
            <a:off x="3010150" y="5831203"/>
            <a:ext cx="665004" cy="631813"/>
          </a:xfrm>
          <a:custGeom>
            <a:rect b="b" l="l" r="r" t="t"/>
            <a:pathLst>
              <a:path extrusionOk="0" h="1263625" w="1303929">
                <a:moveTo>
                  <a:pt x="0" y="0"/>
                </a:moveTo>
                <a:lnTo>
                  <a:pt x="1303929" y="0"/>
                </a:lnTo>
                <a:lnTo>
                  <a:pt x="1303929" y="1263625"/>
                </a:lnTo>
                <a:lnTo>
                  <a:pt x="0" y="12636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2" name="Google Shape;612;p33"/>
          <p:cNvSpPr/>
          <p:nvPr/>
        </p:nvSpPr>
        <p:spPr>
          <a:xfrm rot="-5967739">
            <a:off x="10546056" y="7320309"/>
            <a:ext cx="1358927" cy="1496097"/>
          </a:xfrm>
          <a:custGeom>
            <a:rect b="b" l="l" r="r" t="t"/>
            <a:pathLst>
              <a:path extrusionOk="0" h="2926080" w="2707954">
                <a:moveTo>
                  <a:pt x="0" y="0"/>
                </a:moveTo>
                <a:lnTo>
                  <a:pt x="2707954" y="0"/>
                </a:lnTo>
                <a:lnTo>
                  <a:pt x="270795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3" name="Google Shape;613;p33"/>
          <p:cNvSpPr/>
          <p:nvPr/>
        </p:nvSpPr>
        <p:spPr>
          <a:xfrm rot="5331254">
            <a:off x="14225795" y="2130373"/>
            <a:ext cx="2050963" cy="2597249"/>
          </a:xfrm>
          <a:custGeom>
            <a:rect b="b" l="l" r="r" t="t"/>
            <a:pathLst>
              <a:path extrusionOk="0" h="5091666" w="4101105">
                <a:moveTo>
                  <a:pt x="0" y="0"/>
                </a:moveTo>
                <a:lnTo>
                  <a:pt x="4101105" y="0"/>
                </a:lnTo>
                <a:lnTo>
                  <a:pt x="4101105" y="5091666"/>
                </a:lnTo>
                <a:lnTo>
                  <a:pt x="0" y="5091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14" name="Google Shape;614;p33"/>
          <p:cNvGrpSpPr/>
          <p:nvPr/>
        </p:nvGrpSpPr>
        <p:grpSpPr>
          <a:xfrm>
            <a:off x="14225905" y="2518621"/>
            <a:ext cx="2050755" cy="1646153"/>
            <a:chOff x="0" y="-171450"/>
            <a:chExt cx="5362854" cy="4376903"/>
          </a:xfrm>
        </p:grpSpPr>
        <p:sp>
          <p:nvSpPr>
            <p:cNvPr id="615" name="Google Shape;615;p33"/>
            <p:cNvSpPr txBox="1"/>
            <p:nvPr/>
          </p:nvSpPr>
          <p:spPr>
            <a:xfrm>
              <a:off x="3948242" y="-171450"/>
              <a:ext cx="947100" cy="202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950" u="none" cap="none" strike="noStrike">
                  <a:solidFill>
                    <a:srgbClr val="28293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2</a:t>
              </a:r>
              <a:endParaRPr sz="4950"/>
            </a:p>
          </p:txBody>
        </p:sp>
        <p:cxnSp>
          <p:nvCxnSpPr>
            <p:cNvPr id="616" name="Google Shape;616;p33"/>
            <p:cNvCxnSpPr/>
            <p:nvPr/>
          </p:nvCxnSpPr>
          <p:spPr>
            <a:xfrm>
              <a:off x="3548754" y="2114225"/>
              <a:ext cx="1814100" cy="0"/>
            </a:xfrm>
            <a:prstGeom prst="straightConnector1">
              <a:avLst/>
            </a:prstGeom>
            <a:noFill/>
            <a:ln cap="flat" cmpd="sng" w="76200">
              <a:solidFill>
                <a:srgbClr val="2829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617" name="Google Shape;617;p33"/>
            <p:cNvSpPr txBox="1"/>
            <p:nvPr/>
          </p:nvSpPr>
          <p:spPr>
            <a:xfrm>
              <a:off x="4014117" y="2179553"/>
              <a:ext cx="815100" cy="202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950" u="none" cap="none" strike="noStrike">
                  <a:solidFill>
                    <a:srgbClr val="28293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3</a:t>
              </a:r>
              <a:endParaRPr sz="4950"/>
            </a:p>
          </p:txBody>
        </p:sp>
        <p:sp>
          <p:nvSpPr>
            <p:cNvPr id="618" name="Google Shape;618;p33"/>
            <p:cNvSpPr txBox="1"/>
            <p:nvPr/>
          </p:nvSpPr>
          <p:spPr>
            <a:xfrm>
              <a:off x="0" y="1091162"/>
              <a:ext cx="3053100" cy="202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950" u="none" cap="none" strike="noStrike">
                  <a:solidFill>
                    <a:srgbClr val="28293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4 x </a:t>
              </a:r>
              <a:endParaRPr sz="4950"/>
            </a:p>
          </p:txBody>
        </p:sp>
      </p:grpSp>
      <p:grpSp>
        <p:nvGrpSpPr>
          <p:cNvPr id="619" name="Google Shape;619;p33"/>
          <p:cNvGrpSpPr/>
          <p:nvPr/>
        </p:nvGrpSpPr>
        <p:grpSpPr>
          <a:xfrm>
            <a:off x="12023850" y="7893064"/>
            <a:ext cx="2532215" cy="1151775"/>
            <a:chOff x="-10" y="0"/>
            <a:chExt cx="6621900" cy="3062416"/>
          </a:xfrm>
        </p:grpSpPr>
        <p:sp>
          <p:nvSpPr>
            <p:cNvPr id="620" name="Google Shape;620;p33"/>
            <p:cNvSpPr txBox="1"/>
            <p:nvPr/>
          </p:nvSpPr>
          <p:spPr>
            <a:xfrm>
              <a:off x="-10" y="1368016"/>
              <a:ext cx="6621900" cy="169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2829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MARK THE </a:t>
              </a:r>
              <a:endParaRPr b="0" i="0" sz="1800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2829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WHOLE NUMBERS</a:t>
              </a:r>
              <a:endParaRPr sz="1800"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2292969" y="0"/>
              <a:ext cx="2883598" cy="922751"/>
            </a:xfrm>
            <a:custGeom>
              <a:rect b="b" l="l" r="r" t="t"/>
              <a:pathLst>
                <a:path extrusionOk="0" h="922751" w="2883598">
                  <a:moveTo>
                    <a:pt x="0" y="0"/>
                  </a:moveTo>
                  <a:lnTo>
                    <a:pt x="2883598" y="0"/>
                  </a:lnTo>
                  <a:lnTo>
                    <a:pt x="2883598" y="922751"/>
                  </a:lnTo>
                  <a:lnTo>
                    <a:pt x="0" y="9227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622" name="Google Shape;622;p33"/>
          <p:cNvSpPr txBox="1"/>
          <p:nvPr/>
        </p:nvSpPr>
        <p:spPr>
          <a:xfrm>
            <a:off x="3179760" y="7281111"/>
            <a:ext cx="325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50" u="none" cap="none" strike="noStrike">
                <a:solidFill>
                  <a:srgbClr val="282938"/>
                </a:solidFill>
                <a:latin typeface="Exo 2"/>
                <a:ea typeface="Exo 2"/>
                <a:cs typeface="Exo 2"/>
                <a:sym typeface="Exo 2"/>
              </a:rPr>
              <a:t>0</a:t>
            </a:r>
            <a:endParaRPr sz="4950"/>
          </a:p>
        </p:txBody>
      </p:sp>
      <p:sp>
        <p:nvSpPr>
          <p:cNvPr id="623" name="Google Shape;623;p33"/>
          <p:cNvSpPr txBox="1"/>
          <p:nvPr/>
        </p:nvSpPr>
        <p:spPr>
          <a:xfrm>
            <a:off x="6940249" y="7281100"/>
            <a:ext cx="3999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50" u="none" cap="none" strike="noStrike">
                <a:solidFill>
                  <a:srgbClr val="282938"/>
                </a:solidFill>
                <a:latin typeface="Exo 2"/>
                <a:ea typeface="Exo 2"/>
                <a:cs typeface="Exo 2"/>
                <a:sym typeface="Exo 2"/>
              </a:rPr>
              <a:t>1</a:t>
            </a:r>
            <a:endParaRPr sz="4950"/>
          </a:p>
        </p:txBody>
      </p:sp>
      <p:sp>
        <p:nvSpPr>
          <p:cNvPr id="624" name="Google Shape;624;p33"/>
          <p:cNvSpPr txBox="1"/>
          <p:nvPr/>
        </p:nvSpPr>
        <p:spPr>
          <a:xfrm>
            <a:off x="1993825" y="8767650"/>
            <a:ext cx="6015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How many equal parts should 1 unit be divided into?</a:t>
            </a:r>
            <a:endParaRPr sz="1800"/>
          </a:p>
        </p:txBody>
      </p:sp>
      <p:sp>
        <p:nvSpPr>
          <p:cNvPr id="625" name="Google Shape;625;p33"/>
          <p:cNvSpPr txBox="1"/>
          <p:nvPr/>
        </p:nvSpPr>
        <p:spPr>
          <a:xfrm>
            <a:off x="905200" y="995850"/>
            <a:ext cx="166011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Let's explore the multiplication of fractions and whole numbers. </a:t>
            </a:r>
            <a:endParaRPr sz="3500"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Find the product of the given values using the number line.</a:t>
            </a:r>
            <a:endParaRPr sz="3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3D2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6"/>
          <p:cNvPicPr preferRelativeResize="0"/>
          <p:nvPr/>
        </p:nvPicPr>
        <p:blipFill rotWithShape="1">
          <a:blip r:embed="rId3">
            <a:alphaModFix/>
          </a:blip>
          <a:srcRect b="0" l="-1410" r="1409" t="0"/>
          <a:stretch/>
        </p:blipFill>
        <p:spPr>
          <a:xfrm>
            <a:off x="16093375" y="-419362"/>
            <a:ext cx="7852150" cy="976667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6"/>
          <p:cNvSpPr/>
          <p:nvPr/>
        </p:nvSpPr>
        <p:spPr>
          <a:xfrm>
            <a:off x="-4498549" y="6646628"/>
            <a:ext cx="7603161" cy="7650980"/>
          </a:xfrm>
          <a:custGeom>
            <a:rect b="b" l="l" r="r" t="t"/>
            <a:pathLst>
              <a:path extrusionOk="0" h="7650980" w="7603161">
                <a:moveTo>
                  <a:pt x="0" y="0"/>
                </a:moveTo>
                <a:lnTo>
                  <a:pt x="7603161" y="0"/>
                </a:lnTo>
                <a:lnTo>
                  <a:pt x="7603161" y="7650980"/>
                </a:lnTo>
                <a:lnTo>
                  <a:pt x="0" y="76509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16"/>
          <p:cNvSpPr/>
          <p:nvPr/>
        </p:nvSpPr>
        <p:spPr>
          <a:xfrm rot="-612047">
            <a:off x="14991969" y="8066666"/>
            <a:ext cx="4192188" cy="998503"/>
          </a:xfrm>
          <a:custGeom>
            <a:rect b="b" l="l" r="r" t="t"/>
            <a:pathLst>
              <a:path extrusionOk="0" h="998503" w="4192188">
                <a:moveTo>
                  <a:pt x="0" y="0"/>
                </a:moveTo>
                <a:lnTo>
                  <a:pt x="4192188" y="0"/>
                </a:lnTo>
                <a:lnTo>
                  <a:pt x="4192188" y="998502"/>
                </a:lnTo>
                <a:lnTo>
                  <a:pt x="0" y="998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16"/>
          <p:cNvSpPr/>
          <p:nvPr/>
        </p:nvSpPr>
        <p:spPr>
          <a:xfrm>
            <a:off x="4625826" y="904540"/>
            <a:ext cx="9036348" cy="2924491"/>
          </a:xfrm>
          <a:custGeom>
            <a:rect b="b" l="l" r="r" t="t"/>
            <a:pathLst>
              <a:path extrusionOk="0" h="2924491" w="9036348">
                <a:moveTo>
                  <a:pt x="0" y="0"/>
                </a:moveTo>
                <a:lnTo>
                  <a:pt x="9036348" y="0"/>
                </a:lnTo>
                <a:lnTo>
                  <a:pt x="9036348" y="2924491"/>
                </a:lnTo>
                <a:lnTo>
                  <a:pt x="0" y="29244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43999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4" name="Google Shape;194;p16"/>
          <p:cNvGrpSpPr/>
          <p:nvPr/>
        </p:nvGrpSpPr>
        <p:grpSpPr>
          <a:xfrm>
            <a:off x="6275709" y="2912878"/>
            <a:ext cx="5256511" cy="5343257"/>
            <a:chOff x="0" y="1"/>
            <a:chExt cx="7008681" cy="7124344"/>
          </a:xfrm>
        </p:grpSpPr>
        <p:sp>
          <p:nvSpPr>
            <p:cNvPr id="195" name="Google Shape;195;p16"/>
            <p:cNvSpPr/>
            <p:nvPr/>
          </p:nvSpPr>
          <p:spPr>
            <a:xfrm rot="195942">
              <a:off x="187085" y="183486"/>
              <a:ext cx="6634512" cy="6757373"/>
            </a:xfrm>
            <a:custGeom>
              <a:rect b="b" l="l" r="r" t="t"/>
              <a:pathLst>
                <a:path extrusionOk="0" h="6757373" w="6634512">
                  <a:moveTo>
                    <a:pt x="0" y="0"/>
                  </a:moveTo>
                  <a:lnTo>
                    <a:pt x="6634512" y="0"/>
                  </a:lnTo>
                  <a:lnTo>
                    <a:pt x="6634512" y="6757373"/>
                  </a:lnTo>
                  <a:lnTo>
                    <a:pt x="0" y="67573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6" name="Google Shape;196;p16"/>
            <p:cNvSpPr txBox="1"/>
            <p:nvPr/>
          </p:nvSpPr>
          <p:spPr>
            <a:xfrm rot="218167">
              <a:off x="271831" y="2723429"/>
              <a:ext cx="6456998" cy="20522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000" u="none" cap="none" strike="noStrike">
                  <a:solidFill>
                    <a:srgbClr val="0F1A38"/>
                  </a:solidFill>
                  <a:latin typeface="Exo 2"/>
                  <a:ea typeface="Exo 2"/>
                  <a:cs typeface="Exo 2"/>
                  <a:sym typeface="Exo 2"/>
                </a:rPr>
                <a:t>Scaling Superpower!</a:t>
              </a:r>
              <a:endParaRPr/>
            </a:p>
          </p:txBody>
        </p:sp>
      </p:grpSp>
      <p:grpSp>
        <p:nvGrpSpPr>
          <p:cNvPr id="197" name="Google Shape;197;p16"/>
          <p:cNvGrpSpPr/>
          <p:nvPr/>
        </p:nvGrpSpPr>
        <p:grpSpPr>
          <a:xfrm>
            <a:off x="11770347" y="3422337"/>
            <a:ext cx="5642863" cy="5721046"/>
            <a:chOff x="1" y="0"/>
            <a:chExt cx="7523818" cy="7628061"/>
          </a:xfrm>
        </p:grpSpPr>
        <p:sp>
          <p:nvSpPr>
            <p:cNvPr id="198" name="Google Shape;198;p16"/>
            <p:cNvSpPr/>
            <p:nvPr/>
          </p:nvSpPr>
          <p:spPr>
            <a:xfrm rot="-488015">
              <a:off x="444654" y="435344"/>
              <a:ext cx="6634512" cy="6757373"/>
            </a:xfrm>
            <a:custGeom>
              <a:rect b="b" l="l" r="r" t="t"/>
              <a:pathLst>
                <a:path extrusionOk="0" h="6757373" w="6634512">
                  <a:moveTo>
                    <a:pt x="0" y="0"/>
                  </a:moveTo>
                  <a:lnTo>
                    <a:pt x="6634512" y="0"/>
                  </a:lnTo>
                  <a:lnTo>
                    <a:pt x="6634512" y="6757374"/>
                  </a:lnTo>
                  <a:lnTo>
                    <a:pt x="0" y="67573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9" name="Google Shape;199;p16"/>
            <p:cNvSpPr txBox="1"/>
            <p:nvPr/>
          </p:nvSpPr>
          <p:spPr>
            <a:xfrm rot="-532337">
              <a:off x="595640" y="2198374"/>
              <a:ext cx="6527808" cy="41045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000" u="none" cap="none" strike="noStrike">
                  <a:solidFill>
                    <a:srgbClr val="0F1A38"/>
                  </a:solidFill>
                  <a:latin typeface="Exo 2"/>
                  <a:ea typeface="Exo 2"/>
                  <a:cs typeface="Exo 2"/>
                  <a:sym typeface="Exo 2"/>
                </a:rPr>
                <a:t>Multiplying Fractions and Whole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000" u="none" cap="none" strike="noStrike">
                  <a:solidFill>
                    <a:srgbClr val="0F1A38"/>
                  </a:solidFill>
                  <a:latin typeface="Exo 2"/>
                  <a:ea typeface="Exo 2"/>
                  <a:cs typeface="Exo 2"/>
                  <a:sym typeface="Exo 2"/>
                </a:rPr>
                <a:t>Numbers </a:t>
              </a:r>
              <a:endParaRPr/>
            </a:p>
          </p:txBody>
        </p:sp>
      </p:grpSp>
      <p:sp>
        <p:nvSpPr>
          <p:cNvPr id="200" name="Google Shape;200;p16"/>
          <p:cNvSpPr txBox="1"/>
          <p:nvPr/>
        </p:nvSpPr>
        <p:spPr>
          <a:xfrm>
            <a:off x="4204200" y="1097225"/>
            <a:ext cx="9879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200" u="none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Lesson Outline</a:t>
            </a:r>
            <a:endParaRPr/>
          </a:p>
        </p:txBody>
      </p:sp>
      <p:sp>
        <p:nvSpPr>
          <p:cNvPr id="201" name="Google Shape;201;p16"/>
          <p:cNvSpPr/>
          <p:nvPr/>
        </p:nvSpPr>
        <p:spPr>
          <a:xfrm rot="542920">
            <a:off x="298045" y="9270439"/>
            <a:ext cx="13987392" cy="13760097"/>
          </a:xfrm>
          <a:custGeom>
            <a:rect b="b" l="l" r="r" t="t"/>
            <a:pathLst>
              <a:path extrusionOk="0" h="13760097" w="13987392">
                <a:moveTo>
                  <a:pt x="0" y="0"/>
                </a:moveTo>
                <a:lnTo>
                  <a:pt x="13987392" y="0"/>
                </a:lnTo>
                <a:lnTo>
                  <a:pt x="13987392" y="13760097"/>
                </a:lnTo>
                <a:lnTo>
                  <a:pt x="0" y="13760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2" name="Google Shape;202;p16"/>
          <p:cNvGrpSpPr/>
          <p:nvPr/>
        </p:nvGrpSpPr>
        <p:grpSpPr>
          <a:xfrm>
            <a:off x="773850" y="3605781"/>
            <a:ext cx="5267639" cy="5354159"/>
            <a:chOff x="0" y="0"/>
            <a:chExt cx="7023519" cy="7138879"/>
          </a:xfrm>
        </p:grpSpPr>
        <p:sp>
          <p:nvSpPr>
            <p:cNvPr id="203" name="Google Shape;203;p16"/>
            <p:cNvSpPr/>
            <p:nvPr/>
          </p:nvSpPr>
          <p:spPr>
            <a:xfrm rot="-203962">
              <a:off x="194504" y="190753"/>
              <a:ext cx="6634512" cy="6757373"/>
            </a:xfrm>
            <a:custGeom>
              <a:rect b="b" l="l" r="r" t="t"/>
              <a:pathLst>
                <a:path extrusionOk="0" h="6757373" w="6634512">
                  <a:moveTo>
                    <a:pt x="0" y="0"/>
                  </a:moveTo>
                  <a:lnTo>
                    <a:pt x="6634512" y="0"/>
                  </a:lnTo>
                  <a:lnTo>
                    <a:pt x="6634512" y="6757373"/>
                  </a:lnTo>
                  <a:lnTo>
                    <a:pt x="0" y="67573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4" name="Google Shape;204;p16"/>
            <p:cNvSpPr txBox="1"/>
            <p:nvPr/>
          </p:nvSpPr>
          <p:spPr>
            <a:xfrm rot="-233032">
              <a:off x="261130" y="2912550"/>
              <a:ext cx="6470861" cy="20522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000" u="none" cap="none" strike="noStrike">
                  <a:solidFill>
                    <a:srgbClr val="0F1A38"/>
                  </a:solidFill>
                  <a:latin typeface="Exo 2"/>
                  <a:ea typeface="Exo 2"/>
                  <a:cs typeface="Exo 2"/>
                  <a:sym typeface="Exo 2"/>
                </a:rPr>
                <a:t>Multiplication for Scaling</a:t>
              </a:r>
              <a:endParaRPr/>
            </a:p>
          </p:txBody>
        </p:sp>
      </p:grpSp>
      <p:pic>
        <p:nvPicPr>
          <p:cNvPr id="205" name="Google Shape;205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6754300" y="-8786100"/>
            <a:ext cx="13585150" cy="1220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DA"/>
        </a:solidFill>
      </p:bgPr>
    </p:bg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4"/>
          <p:cNvSpPr/>
          <p:nvPr/>
        </p:nvSpPr>
        <p:spPr>
          <a:xfrm>
            <a:off x="1152345" y="1028846"/>
            <a:ext cx="16230486" cy="6723641"/>
          </a:xfrm>
          <a:custGeom>
            <a:rect b="b" l="l" r="r" t="t"/>
            <a:pathLst>
              <a:path extrusionOk="0" h="2499309" w="4136104">
                <a:moveTo>
                  <a:pt x="0" y="0"/>
                </a:moveTo>
                <a:lnTo>
                  <a:pt x="4136104" y="0"/>
                </a:lnTo>
                <a:lnTo>
                  <a:pt x="4136104" y="2499309"/>
                </a:lnTo>
                <a:lnTo>
                  <a:pt x="0" y="2499309"/>
                </a:lnTo>
                <a:close/>
              </a:path>
            </a:pathLst>
          </a:custGeom>
          <a:solidFill>
            <a:srgbClr val="0185C6"/>
          </a:solidFill>
          <a:ln>
            <a:noFill/>
          </a:ln>
        </p:spPr>
      </p:sp>
      <p:sp>
        <p:nvSpPr>
          <p:cNvPr id="631" name="Google Shape;631;p34"/>
          <p:cNvSpPr/>
          <p:nvPr/>
        </p:nvSpPr>
        <p:spPr>
          <a:xfrm>
            <a:off x="905170" y="853521"/>
            <a:ext cx="16230486" cy="6723641"/>
          </a:xfrm>
          <a:custGeom>
            <a:rect b="b" l="l" r="r" t="t"/>
            <a:pathLst>
              <a:path extrusionOk="0" h="2499309" w="4136104">
                <a:moveTo>
                  <a:pt x="0" y="0"/>
                </a:moveTo>
                <a:lnTo>
                  <a:pt x="4136104" y="0"/>
                </a:lnTo>
                <a:lnTo>
                  <a:pt x="4136104" y="2499309"/>
                </a:lnTo>
                <a:lnTo>
                  <a:pt x="0" y="2499309"/>
                </a:lnTo>
                <a:close/>
              </a:path>
            </a:pathLst>
          </a:custGeom>
          <a:solidFill>
            <a:srgbClr val="F8F3D2"/>
          </a:solidFill>
          <a:ln>
            <a:noFill/>
          </a:ln>
        </p:spPr>
      </p:sp>
      <p:grpSp>
        <p:nvGrpSpPr>
          <p:cNvPr id="632" name="Google Shape;632;p34"/>
          <p:cNvGrpSpPr/>
          <p:nvPr/>
        </p:nvGrpSpPr>
        <p:grpSpPr>
          <a:xfrm>
            <a:off x="1967115" y="3278776"/>
            <a:ext cx="14353766" cy="1521625"/>
            <a:chOff x="0" y="-31"/>
            <a:chExt cx="37536000" cy="4045800"/>
          </a:xfrm>
        </p:grpSpPr>
        <p:cxnSp>
          <p:nvCxnSpPr>
            <p:cNvPr id="633" name="Google Shape;633;p34"/>
            <p:cNvCxnSpPr/>
            <p:nvPr/>
          </p:nvCxnSpPr>
          <p:spPr>
            <a:xfrm>
              <a:off x="0" y="2022885"/>
              <a:ext cx="37536000" cy="0"/>
            </a:xfrm>
            <a:prstGeom prst="straightConnector1">
              <a:avLst/>
            </a:prstGeom>
            <a:noFill/>
            <a:ln cap="flat" cmpd="sng" w="76200">
              <a:solidFill>
                <a:srgbClr val="282938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634" name="Google Shape;634;p34"/>
            <p:cNvCxnSpPr/>
            <p:nvPr/>
          </p:nvCxnSpPr>
          <p:spPr>
            <a:xfrm rot="10800000">
              <a:off x="3597128" y="-31"/>
              <a:ext cx="0" cy="4045800"/>
            </a:xfrm>
            <a:prstGeom prst="straightConnector1">
              <a:avLst/>
            </a:prstGeom>
            <a:noFill/>
            <a:ln cap="flat" cmpd="sng" w="762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35" name="Google Shape;635;p34"/>
            <p:cNvCxnSpPr/>
            <p:nvPr/>
          </p:nvCxnSpPr>
          <p:spPr>
            <a:xfrm rot="10800000">
              <a:off x="23638065" y="-31"/>
              <a:ext cx="0" cy="4045800"/>
            </a:xfrm>
            <a:prstGeom prst="straightConnector1">
              <a:avLst/>
            </a:prstGeom>
            <a:noFill/>
            <a:ln cap="flat" cmpd="sng" w="762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36" name="Google Shape;636;p34"/>
            <p:cNvCxnSpPr/>
            <p:nvPr/>
          </p:nvCxnSpPr>
          <p:spPr>
            <a:xfrm rot="10800000">
              <a:off x="13431698" y="-31"/>
              <a:ext cx="0" cy="4045800"/>
            </a:xfrm>
            <a:prstGeom prst="straightConnector1">
              <a:avLst/>
            </a:prstGeom>
            <a:noFill/>
            <a:ln cap="flat" cmpd="sng" w="762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37" name="Google Shape;637;p34"/>
            <p:cNvCxnSpPr/>
            <p:nvPr/>
          </p:nvCxnSpPr>
          <p:spPr>
            <a:xfrm rot="10800000">
              <a:off x="33844432" y="-31"/>
              <a:ext cx="0" cy="4045800"/>
            </a:xfrm>
            <a:prstGeom prst="straightConnector1">
              <a:avLst/>
            </a:prstGeom>
            <a:noFill/>
            <a:ln cap="flat" cmpd="sng" w="762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38" name="Google Shape;638;p34"/>
          <p:cNvGrpSpPr/>
          <p:nvPr/>
        </p:nvGrpSpPr>
        <p:grpSpPr>
          <a:xfrm>
            <a:off x="1512476" y="1303599"/>
            <a:ext cx="2182092" cy="1480333"/>
            <a:chOff x="-11511" y="-400149"/>
            <a:chExt cx="5706308" cy="3936009"/>
          </a:xfrm>
        </p:grpSpPr>
        <p:sp>
          <p:nvSpPr>
            <p:cNvPr id="639" name="Google Shape;639;p34"/>
            <p:cNvSpPr/>
            <p:nvPr/>
          </p:nvSpPr>
          <p:spPr>
            <a:xfrm rot="5330168">
              <a:off x="932100" y="-1247128"/>
              <a:ext cx="3819086" cy="5629966"/>
            </a:xfrm>
            <a:custGeom>
              <a:rect b="b" l="l" r="r" t="t"/>
              <a:pathLst>
                <a:path extrusionOk="0" h="4280407" w="3447673">
                  <a:moveTo>
                    <a:pt x="0" y="0"/>
                  </a:moveTo>
                  <a:lnTo>
                    <a:pt x="3447673" y="0"/>
                  </a:lnTo>
                  <a:lnTo>
                    <a:pt x="3447673" y="4280407"/>
                  </a:lnTo>
                  <a:lnTo>
                    <a:pt x="0" y="428040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0" name="Google Shape;640;p34"/>
            <p:cNvSpPr txBox="1"/>
            <p:nvPr/>
          </p:nvSpPr>
          <p:spPr>
            <a:xfrm>
              <a:off x="-10" y="554886"/>
              <a:ext cx="5643900" cy="202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950" u="none" cap="none" strike="noStrike">
                  <a:solidFill>
                    <a:srgbClr val="282938"/>
                  </a:solidFill>
                  <a:latin typeface="Exo 2"/>
                  <a:ea typeface="Exo 2"/>
                  <a:cs typeface="Exo 2"/>
                  <a:sym typeface="Exo 2"/>
                </a:rPr>
                <a:t>Step </a:t>
              </a:r>
              <a:r>
                <a:rPr b="1" lang="en-US" sz="4950">
                  <a:solidFill>
                    <a:srgbClr val="282938"/>
                  </a:solidFill>
                  <a:latin typeface="Exo 2"/>
                  <a:ea typeface="Exo 2"/>
                  <a:cs typeface="Exo 2"/>
                  <a:sym typeface="Exo 2"/>
                </a:rPr>
                <a:t>2</a:t>
              </a:r>
              <a:endParaRPr sz="4950"/>
            </a:p>
          </p:txBody>
        </p:sp>
      </p:grpSp>
      <p:grpSp>
        <p:nvGrpSpPr>
          <p:cNvPr id="641" name="Google Shape;641;p34"/>
          <p:cNvGrpSpPr/>
          <p:nvPr/>
        </p:nvGrpSpPr>
        <p:grpSpPr>
          <a:xfrm>
            <a:off x="4248825" y="1427738"/>
            <a:ext cx="9238200" cy="1587106"/>
            <a:chOff x="4248825" y="3335400"/>
            <a:chExt cx="9238200" cy="1587106"/>
          </a:xfrm>
        </p:grpSpPr>
        <p:sp>
          <p:nvSpPr>
            <p:cNvPr id="642" name="Google Shape;642;p34"/>
            <p:cNvSpPr txBox="1"/>
            <p:nvPr/>
          </p:nvSpPr>
          <p:spPr>
            <a:xfrm>
              <a:off x="4248825" y="3629506"/>
              <a:ext cx="9238200" cy="129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2829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500">
                  <a:solidFill>
                    <a:srgbClr val="2829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Locate 4 x         on the number line.</a:t>
              </a:r>
              <a:endParaRPr sz="3500">
                <a:solidFill>
                  <a:schemeClr val="dk1"/>
                </a:solidFill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0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643" name="Google Shape;643;p34"/>
            <p:cNvGrpSpPr/>
            <p:nvPr/>
          </p:nvGrpSpPr>
          <p:grpSpPr>
            <a:xfrm>
              <a:off x="6768750" y="3335400"/>
              <a:ext cx="665700" cy="1232059"/>
              <a:chOff x="6768750" y="3335400"/>
              <a:chExt cx="665700" cy="1232059"/>
            </a:xfrm>
          </p:grpSpPr>
          <p:sp>
            <p:nvSpPr>
              <p:cNvPr id="644" name="Google Shape;644;p34"/>
              <p:cNvSpPr txBox="1"/>
              <p:nvPr/>
            </p:nvSpPr>
            <p:spPr>
              <a:xfrm>
                <a:off x="6940257" y="3335400"/>
                <a:ext cx="249600" cy="53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4000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3500" u="none" cap="none" strike="noStrike">
                    <a:solidFill>
                      <a:srgbClr val="0F1A38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</a:t>
                </a:r>
                <a:endParaRPr sz="3500"/>
              </a:p>
            </p:txBody>
          </p:sp>
          <p:cxnSp>
            <p:nvCxnSpPr>
              <p:cNvPr id="645" name="Google Shape;645;p34"/>
              <p:cNvCxnSpPr/>
              <p:nvPr/>
            </p:nvCxnSpPr>
            <p:spPr>
              <a:xfrm>
                <a:off x="6768750" y="3951425"/>
                <a:ext cx="6657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F1A3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646" name="Google Shape;646;p34"/>
              <p:cNvSpPr txBox="1"/>
              <p:nvPr/>
            </p:nvSpPr>
            <p:spPr>
              <a:xfrm>
                <a:off x="6880411" y="4028659"/>
                <a:ext cx="369300" cy="53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4000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3500" u="none" cap="none" strike="noStrike">
                    <a:solidFill>
                      <a:srgbClr val="0F1A38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3</a:t>
                </a:r>
                <a:endParaRPr sz="3500"/>
              </a:p>
            </p:txBody>
          </p:sp>
        </p:grpSp>
      </p:grpSp>
      <p:sp>
        <p:nvSpPr>
          <p:cNvPr id="647" name="Google Shape;647;p34"/>
          <p:cNvSpPr/>
          <p:nvPr/>
        </p:nvSpPr>
        <p:spPr>
          <a:xfrm>
            <a:off x="3010150" y="3723678"/>
            <a:ext cx="665004" cy="631813"/>
          </a:xfrm>
          <a:custGeom>
            <a:rect b="b" l="l" r="r" t="t"/>
            <a:pathLst>
              <a:path extrusionOk="0" h="1263625" w="1303929">
                <a:moveTo>
                  <a:pt x="0" y="0"/>
                </a:moveTo>
                <a:lnTo>
                  <a:pt x="1303929" y="0"/>
                </a:lnTo>
                <a:lnTo>
                  <a:pt x="1303929" y="1263625"/>
                </a:lnTo>
                <a:lnTo>
                  <a:pt x="0" y="12636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48" name="Google Shape;648;p34"/>
          <p:cNvGrpSpPr/>
          <p:nvPr/>
        </p:nvGrpSpPr>
        <p:grpSpPr>
          <a:xfrm>
            <a:off x="4470762" y="5935564"/>
            <a:ext cx="4070266" cy="1151775"/>
            <a:chOff x="-1587255" y="0"/>
            <a:chExt cx="10644000" cy="3062416"/>
          </a:xfrm>
        </p:grpSpPr>
        <p:sp>
          <p:nvSpPr>
            <p:cNvPr id="649" name="Google Shape;649;p34"/>
            <p:cNvSpPr txBox="1"/>
            <p:nvPr/>
          </p:nvSpPr>
          <p:spPr>
            <a:xfrm>
              <a:off x="-1587255" y="1368016"/>
              <a:ext cx="10644000" cy="169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1800">
                  <a:solidFill>
                    <a:srgbClr val="2829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USE THE ARROWS TO EMPHASIZE THE NUMBER OF JUMPS</a:t>
              </a:r>
              <a:endParaRPr sz="1800"/>
            </a:p>
          </p:txBody>
        </p:sp>
        <p:sp>
          <p:nvSpPr>
            <p:cNvPr id="650" name="Google Shape;650;p34"/>
            <p:cNvSpPr/>
            <p:nvPr/>
          </p:nvSpPr>
          <p:spPr>
            <a:xfrm>
              <a:off x="2292969" y="0"/>
              <a:ext cx="2883598" cy="922751"/>
            </a:xfrm>
            <a:custGeom>
              <a:rect b="b" l="l" r="r" t="t"/>
              <a:pathLst>
                <a:path extrusionOk="0" h="922751" w="2883598">
                  <a:moveTo>
                    <a:pt x="0" y="0"/>
                  </a:moveTo>
                  <a:lnTo>
                    <a:pt x="2883598" y="0"/>
                  </a:lnTo>
                  <a:lnTo>
                    <a:pt x="2883598" y="922751"/>
                  </a:lnTo>
                  <a:lnTo>
                    <a:pt x="0" y="9227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651" name="Google Shape;651;p34"/>
          <p:cNvSpPr txBox="1"/>
          <p:nvPr/>
        </p:nvSpPr>
        <p:spPr>
          <a:xfrm>
            <a:off x="3179760" y="5173586"/>
            <a:ext cx="325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50" u="none" cap="none" strike="noStrike">
                <a:solidFill>
                  <a:srgbClr val="282938"/>
                </a:solidFill>
                <a:latin typeface="Exo 2"/>
                <a:ea typeface="Exo 2"/>
                <a:cs typeface="Exo 2"/>
                <a:sym typeface="Exo 2"/>
              </a:rPr>
              <a:t>0</a:t>
            </a:r>
            <a:endParaRPr sz="4950"/>
          </a:p>
        </p:txBody>
      </p:sp>
      <p:sp>
        <p:nvSpPr>
          <p:cNvPr id="652" name="Google Shape;652;p34"/>
          <p:cNvSpPr txBox="1"/>
          <p:nvPr/>
        </p:nvSpPr>
        <p:spPr>
          <a:xfrm>
            <a:off x="6940249" y="5173575"/>
            <a:ext cx="3999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50" u="none" cap="none" strike="noStrike">
                <a:solidFill>
                  <a:srgbClr val="282938"/>
                </a:solidFill>
                <a:latin typeface="Exo 2"/>
                <a:ea typeface="Exo 2"/>
                <a:cs typeface="Exo 2"/>
                <a:sym typeface="Exo 2"/>
              </a:rPr>
              <a:t>1</a:t>
            </a:r>
            <a:endParaRPr sz="4950"/>
          </a:p>
        </p:txBody>
      </p:sp>
      <p:sp>
        <p:nvSpPr>
          <p:cNvPr id="653" name="Google Shape;653;p34"/>
          <p:cNvSpPr/>
          <p:nvPr/>
        </p:nvSpPr>
        <p:spPr>
          <a:xfrm flipH="1" rot="-1214797">
            <a:off x="5966457" y="4420007"/>
            <a:ext cx="217266" cy="1163001"/>
          </a:xfrm>
          <a:custGeom>
            <a:rect b="b" l="l" r="r" t="t"/>
            <a:pathLst>
              <a:path extrusionOk="0" h="2149609" w="668333">
                <a:moveTo>
                  <a:pt x="668333" y="0"/>
                </a:moveTo>
                <a:lnTo>
                  <a:pt x="0" y="0"/>
                </a:lnTo>
                <a:lnTo>
                  <a:pt x="0" y="2149609"/>
                </a:lnTo>
                <a:lnTo>
                  <a:pt x="668333" y="2149609"/>
                </a:lnTo>
                <a:lnTo>
                  <a:pt x="668333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4" name="Google Shape;654;p34"/>
          <p:cNvSpPr/>
          <p:nvPr/>
        </p:nvSpPr>
        <p:spPr>
          <a:xfrm rot="2128006">
            <a:off x="4005907" y="2800808"/>
            <a:ext cx="1271766" cy="1260297"/>
          </a:xfrm>
          <a:custGeom>
            <a:rect b="b" l="l" r="r" t="t"/>
            <a:pathLst>
              <a:path extrusionOk="0" h="2926080" w="2707954">
                <a:moveTo>
                  <a:pt x="0" y="0"/>
                </a:moveTo>
                <a:lnTo>
                  <a:pt x="2707954" y="0"/>
                </a:lnTo>
                <a:lnTo>
                  <a:pt x="270795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55" name="Google Shape;655;p34"/>
          <p:cNvGrpSpPr/>
          <p:nvPr/>
        </p:nvGrpSpPr>
        <p:grpSpPr>
          <a:xfrm>
            <a:off x="6390632" y="7847933"/>
            <a:ext cx="5506737" cy="2022464"/>
            <a:chOff x="6390574" y="7847933"/>
            <a:chExt cx="5506737" cy="2022464"/>
          </a:xfrm>
        </p:grpSpPr>
        <p:grpSp>
          <p:nvGrpSpPr>
            <p:cNvPr id="656" name="Google Shape;656;p34"/>
            <p:cNvGrpSpPr/>
            <p:nvPr/>
          </p:nvGrpSpPr>
          <p:grpSpPr>
            <a:xfrm>
              <a:off x="6390574" y="7847933"/>
              <a:ext cx="3003205" cy="2022464"/>
              <a:chOff x="4572011" y="8019383"/>
              <a:chExt cx="3003205" cy="2022464"/>
            </a:xfrm>
          </p:grpSpPr>
          <p:sp>
            <p:nvSpPr>
              <p:cNvPr id="657" name="Google Shape;657;p34"/>
              <p:cNvSpPr/>
              <p:nvPr/>
            </p:nvSpPr>
            <p:spPr>
              <a:xfrm rot="5343649">
                <a:off x="5316843" y="7773274"/>
                <a:ext cx="1876508" cy="2609976"/>
              </a:xfrm>
              <a:custGeom>
                <a:rect b="b" l="l" r="r" t="t"/>
                <a:pathLst>
                  <a:path extrusionOk="0" h="5091666" w="4101105">
                    <a:moveTo>
                      <a:pt x="0" y="0"/>
                    </a:moveTo>
                    <a:lnTo>
                      <a:pt x="4101106" y="0"/>
                    </a:lnTo>
                    <a:lnTo>
                      <a:pt x="4101106" y="5091666"/>
                    </a:lnTo>
                    <a:lnTo>
                      <a:pt x="0" y="5091666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8">
                  <a:alphaModFix/>
                </a:blip>
                <a:stretch>
                  <a:fillRect b="0" l="0" r="0" t="0"/>
                </a:stretch>
              </a:blipFill>
              <a:ln>
                <a:noFill/>
              </a:ln>
            </p:spPr>
          </p:sp>
          <p:sp>
            <p:nvSpPr>
              <p:cNvPr id="658" name="Google Shape;658;p34"/>
              <p:cNvSpPr txBox="1"/>
              <p:nvPr/>
            </p:nvSpPr>
            <p:spPr>
              <a:xfrm>
                <a:off x="6548443" y="8278074"/>
                <a:ext cx="710400" cy="76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4950" u="none" cap="none" strike="noStrike">
                    <a:solidFill>
                      <a:srgbClr val="282938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2</a:t>
                </a:r>
                <a:endParaRPr sz="4950"/>
              </a:p>
            </p:txBody>
          </p:sp>
          <p:cxnSp>
            <p:nvCxnSpPr>
              <p:cNvPr id="659" name="Google Shape;659;p34"/>
              <p:cNvCxnSpPr/>
              <p:nvPr/>
            </p:nvCxnSpPr>
            <p:spPr>
              <a:xfrm>
                <a:off x="6548452" y="9040068"/>
                <a:ext cx="675600" cy="0"/>
              </a:xfrm>
              <a:prstGeom prst="straightConnector1">
                <a:avLst/>
              </a:prstGeom>
              <a:noFill/>
              <a:ln cap="flat" cmpd="sng" w="76200">
                <a:solidFill>
                  <a:srgbClr val="28293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660" name="Google Shape;660;p34"/>
              <p:cNvSpPr txBox="1"/>
              <p:nvPr/>
            </p:nvSpPr>
            <p:spPr>
              <a:xfrm>
                <a:off x="6597986" y="9133614"/>
                <a:ext cx="611400" cy="76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4950" u="none" cap="none" strike="noStrike">
                    <a:solidFill>
                      <a:srgbClr val="282938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3</a:t>
                </a:r>
                <a:endParaRPr sz="4950"/>
              </a:p>
            </p:txBody>
          </p:sp>
          <p:sp>
            <p:nvSpPr>
              <p:cNvPr id="661" name="Google Shape;661;p34"/>
              <p:cNvSpPr txBox="1"/>
              <p:nvPr/>
            </p:nvSpPr>
            <p:spPr>
              <a:xfrm>
                <a:off x="4572011" y="8019383"/>
                <a:ext cx="2289900" cy="143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4950" u="none" cap="none" strike="noStrike">
                    <a:solidFill>
                      <a:srgbClr val="282938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4 x</a:t>
                </a:r>
                <a:r>
                  <a:rPr b="1" i="0" lang="en-US" sz="9335" u="none" cap="none" strike="noStrike">
                    <a:solidFill>
                      <a:srgbClr val="282938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 </a:t>
                </a:r>
                <a:endParaRPr/>
              </a:p>
            </p:txBody>
          </p:sp>
        </p:grpSp>
        <p:sp>
          <p:nvSpPr>
            <p:cNvPr id="662" name="Google Shape;662;p34"/>
            <p:cNvSpPr txBox="1"/>
            <p:nvPr/>
          </p:nvSpPr>
          <p:spPr>
            <a:xfrm>
              <a:off x="9393784" y="8444025"/>
              <a:ext cx="13044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950" u="none" cap="none" strike="noStrike">
                  <a:solidFill>
                    <a:srgbClr val="2829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=</a:t>
              </a:r>
              <a:endParaRPr sz="4950"/>
            </a:p>
          </p:txBody>
        </p:sp>
        <p:grpSp>
          <p:nvGrpSpPr>
            <p:cNvPr id="663" name="Google Shape;663;p34"/>
            <p:cNvGrpSpPr/>
            <p:nvPr/>
          </p:nvGrpSpPr>
          <p:grpSpPr>
            <a:xfrm>
              <a:off x="10590175" y="8005587"/>
              <a:ext cx="1307135" cy="1726717"/>
              <a:chOff x="9385262" y="8177037"/>
              <a:chExt cx="1307135" cy="1726717"/>
            </a:xfrm>
          </p:grpSpPr>
          <p:sp>
            <p:nvSpPr>
              <p:cNvPr id="664" name="Google Shape;664;p34"/>
              <p:cNvSpPr/>
              <p:nvPr/>
            </p:nvSpPr>
            <p:spPr>
              <a:xfrm>
                <a:off x="9385262" y="8177037"/>
                <a:ext cx="1307135" cy="1726717"/>
              </a:xfrm>
              <a:custGeom>
                <a:rect b="b" l="l" r="r" t="t"/>
                <a:pathLst>
                  <a:path extrusionOk="0" h="5193133" w="4182833">
                    <a:moveTo>
                      <a:pt x="0" y="0"/>
                    </a:moveTo>
                    <a:lnTo>
                      <a:pt x="4182833" y="0"/>
                    </a:lnTo>
                    <a:lnTo>
                      <a:pt x="4182833" y="5193133"/>
                    </a:lnTo>
                    <a:lnTo>
                      <a:pt x="0" y="5193133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3">
                  <a:alphaModFix/>
                </a:blip>
                <a:stretch>
                  <a:fillRect b="0" l="0" r="0" t="0"/>
                </a:stretch>
              </a:blipFill>
              <a:ln>
                <a:noFill/>
              </a:ln>
            </p:spPr>
          </p:sp>
          <p:cxnSp>
            <p:nvCxnSpPr>
              <p:cNvPr id="665" name="Google Shape;665;p34"/>
              <p:cNvCxnSpPr/>
              <p:nvPr/>
            </p:nvCxnSpPr>
            <p:spPr>
              <a:xfrm>
                <a:off x="9703132" y="9040397"/>
                <a:ext cx="671400" cy="0"/>
              </a:xfrm>
              <a:prstGeom prst="straightConnector1">
                <a:avLst/>
              </a:prstGeom>
              <a:noFill/>
              <a:ln cap="flat" cmpd="sng" w="76200">
                <a:solidFill>
                  <a:srgbClr val="28293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666" name="Google Shape;666;p34"/>
              <p:cNvSpPr txBox="1"/>
              <p:nvPr/>
            </p:nvSpPr>
            <p:spPr>
              <a:xfrm>
                <a:off x="9818169" y="8238169"/>
                <a:ext cx="441300" cy="76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4950" u="none" cap="none" strike="noStrike">
                    <a:solidFill>
                      <a:srgbClr val="282938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?</a:t>
                </a:r>
                <a:endParaRPr sz="4950"/>
              </a:p>
            </p:txBody>
          </p:sp>
          <p:sp>
            <p:nvSpPr>
              <p:cNvPr id="667" name="Google Shape;667;p34"/>
              <p:cNvSpPr txBox="1"/>
              <p:nvPr/>
            </p:nvSpPr>
            <p:spPr>
              <a:xfrm>
                <a:off x="9818921" y="9080623"/>
                <a:ext cx="439800" cy="76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4950" u="none" cap="none" strike="noStrike">
                    <a:solidFill>
                      <a:srgbClr val="282938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?</a:t>
                </a:r>
                <a:endParaRPr sz="4950"/>
              </a:p>
            </p:txBody>
          </p: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3D2"/>
        </a:solidFill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5"/>
          <p:cNvSpPr/>
          <p:nvPr/>
        </p:nvSpPr>
        <p:spPr>
          <a:xfrm rot="-5400000">
            <a:off x="-2744789" y="8836375"/>
            <a:ext cx="30451956" cy="14348833"/>
          </a:xfrm>
          <a:custGeom>
            <a:rect b="b" l="l" r="r" t="t"/>
            <a:pathLst>
              <a:path extrusionOk="0" h="14348833" w="30451956">
                <a:moveTo>
                  <a:pt x="30451956" y="14348833"/>
                </a:moveTo>
                <a:lnTo>
                  <a:pt x="0" y="14348833"/>
                </a:lnTo>
                <a:lnTo>
                  <a:pt x="0" y="0"/>
                </a:lnTo>
                <a:lnTo>
                  <a:pt x="30451956" y="0"/>
                </a:lnTo>
                <a:lnTo>
                  <a:pt x="30451956" y="14348833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01" l="0" r="0" t="-402"/>
            </a:stretch>
          </a:blipFill>
          <a:ln>
            <a:noFill/>
          </a:ln>
        </p:spPr>
      </p:sp>
      <p:sp>
        <p:nvSpPr>
          <p:cNvPr id="673" name="Google Shape;673;p35"/>
          <p:cNvSpPr/>
          <p:nvPr/>
        </p:nvSpPr>
        <p:spPr>
          <a:xfrm rot="6617765">
            <a:off x="-11107339" y="-16463564"/>
            <a:ext cx="30208069" cy="14348833"/>
          </a:xfrm>
          <a:custGeom>
            <a:rect b="b" l="l" r="r" t="t"/>
            <a:pathLst>
              <a:path extrusionOk="0" h="14348833" w="30208069">
                <a:moveTo>
                  <a:pt x="0" y="0"/>
                </a:moveTo>
                <a:lnTo>
                  <a:pt x="30208069" y="0"/>
                </a:lnTo>
                <a:lnTo>
                  <a:pt x="30208069" y="14348833"/>
                </a:lnTo>
                <a:lnTo>
                  <a:pt x="0" y="143488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4" name="Google Shape;674;p35"/>
          <p:cNvSpPr/>
          <p:nvPr/>
        </p:nvSpPr>
        <p:spPr>
          <a:xfrm>
            <a:off x="15374606" y="-4404646"/>
            <a:ext cx="6883767" cy="6927061"/>
          </a:xfrm>
          <a:custGeom>
            <a:rect b="b" l="l" r="r" t="t"/>
            <a:pathLst>
              <a:path extrusionOk="0" h="6927061" w="6883767">
                <a:moveTo>
                  <a:pt x="0" y="0"/>
                </a:moveTo>
                <a:lnTo>
                  <a:pt x="6883768" y="0"/>
                </a:lnTo>
                <a:lnTo>
                  <a:pt x="6883768" y="6927062"/>
                </a:lnTo>
                <a:lnTo>
                  <a:pt x="0" y="69270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5" name="Google Shape;675;p35"/>
          <p:cNvSpPr/>
          <p:nvPr/>
        </p:nvSpPr>
        <p:spPr>
          <a:xfrm rot="2379914">
            <a:off x="-6768570" y="8043077"/>
            <a:ext cx="13987392" cy="13760097"/>
          </a:xfrm>
          <a:custGeom>
            <a:rect b="b" l="l" r="r" t="t"/>
            <a:pathLst>
              <a:path extrusionOk="0" h="13760097" w="13987392">
                <a:moveTo>
                  <a:pt x="0" y="0"/>
                </a:moveTo>
                <a:lnTo>
                  <a:pt x="13987392" y="0"/>
                </a:lnTo>
                <a:lnTo>
                  <a:pt x="13987392" y="13760097"/>
                </a:lnTo>
                <a:lnTo>
                  <a:pt x="0" y="13760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676" name="Google Shape;676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8700" y="8463950"/>
            <a:ext cx="7890675" cy="3252225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35"/>
          <p:cNvSpPr/>
          <p:nvPr/>
        </p:nvSpPr>
        <p:spPr>
          <a:xfrm>
            <a:off x="8158179" y="3017071"/>
            <a:ext cx="2162698" cy="692063"/>
          </a:xfrm>
          <a:custGeom>
            <a:rect b="b" l="l" r="r" t="t"/>
            <a:pathLst>
              <a:path extrusionOk="0" h="692063" w="2162698">
                <a:moveTo>
                  <a:pt x="0" y="0"/>
                </a:moveTo>
                <a:lnTo>
                  <a:pt x="2162698" y="0"/>
                </a:lnTo>
                <a:lnTo>
                  <a:pt x="2162698" y="692064"/>
                </a:lnTo>
                <a:lnTo>
                  <a:pt x="0" y="6920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8" name="Google Shape;678;p35"/>
          <p:cNvSpPr/>
          <p:nvPr/>
        </p:nvSpPr>
        <p:spPr>
          <a:xfrm>
            <a:off x="4165336" y="5548256"/>
            <a:ext cx="2864629" cy="4114800"/>
          </a:xfrm>
          <a:custGeom>
            <a:rect b="b" l="l" r="r" t="t"/>
            <a:pathLst>
              <a:path extrusionOk="0" h="4114800" w="2864629">
                <a:moveTo>
                  <a:pt x="0" y="0"/>
                </a:moveTo>
                <a:lnTo>
                  <a:pt x="2864630" y="0"/>
                </a:lnTo>
                <a:lnTo>
                  <a:pt x="28646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9" name="Google Shape;679;p35"/>
          <p:cNvSpPr txBox="1"/>
          <p:nvPr/>
        </p:nvSpPr>
        <p:spPr>
          <a:xfrm>
            <a:off x="8158174" y="1431475"/>
            <a:ext cx="8404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200" u="none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Let’s Recap:</a:t>
            </a:r>
            <a:endParaRPr/>
          </a:p>
        </p:txBody>
      </p:sp>
      <p:grpSp>
        <p:nvGrpSpPr>
          <p:cNvPr id="680" name="Google Shape;680;p35"/>
          <p:cNvGrpSpPr/>
          <p:nvPr/>
        </p:nvGrpSpPr>
        <p:grpSpPr>
          <a:xfrm>
            <a:off x="8165886" y="4525047"/>
            <a:ext cx="8237091" cy="1240992"/>
            <a:chOff x="0" y="-9525"/>
            <a:chExt cx="10982788" cy="1654656"/>
          </a:xfrm>
        </p:grpSpPr>
        <p:sp>
          <p:nvSpPr>
            <p:cNvPr id="681" name="Google Shape;681;p35"/>
            <p:cNvSpPr txBox="1"/>
            <p:nvPr/>
          </p:nvSpPr>
          <p:spPr>
            <a:xfrm>
              <a:off x="0" y="-9525"/>
              <a:ext cx="9761971" cy="936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485775" lvl="1" marL="97155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2938"/>
                </a:buClr>
                <a:buSzPts val="4500"/>
                <a:buFont typeface="Arial"/>
                <a:buChar char="•"/>
              </a:pPr>
              <a:r>
                <a:rPr b="1" i="0" lang="en-US" sz="4500" u="none" cap="none" strike="noStrike">
                  <a:solidFill>
                    <a:srgbClr val="282938"/>
                  </a:solidFill>
                  <a:latin typeface="Exo 2"/>
                  <a:ea typeface="Exo 2"/>
                  <a:cs typeface="Exo 2"/>
                  <a:sym typeface="Exo 2"/>
                </a:rPr>
                <a:t>Add a main point here</a:t>
              </a:r>
              <a:endParaRPr/>
            </a:p>
          </p:txBody>
        </p:sp>
        <p:sp>
          <p:nvSpPr>
            <p:cNvPr id="682" name="Google Shape;682;p35"/>
            <p:cNvSpPr txBox="1"/>
            <p:nvPr/>
          </p:nvSpPr>
          <p:spPr>
            <a:xfrm>
              <a:off x="1304153" y="1159356"/>
              <a:ext cx="9678635" cy="485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829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 to discuss</a:t>
              </a:r>
              <a:endParaRPr/>
            </a:p>
          </p:txBody>
        </p:sp>
      </p:grpSp>
      <p:grpSp>
        <p:nvGrpSpPr>
          <p:cNvPr id="683" name="Google Shape;683;p35"/>
          <p:cNvGrpSpPr/>
          <p:nvPr/>
        </p:nvGrpSpPr>
        <p:grpSpPr>
          <a:xfrm>
            <a:off x="1028700" y="1145474"/>
            <a:ext cx="4097699" cy="4165002"/>
            <a:chOff x="1" y="0"/>
            <a:chExt cx="5463599" cy="5553337"/>
          </a:xfrm>
        </p:grpSpPr>
        <p:sp>
          <p:nvSpPr>
            <p:cNvPr id="684" name="Google Shape;684;p35"/>
            <p:cNvSpPr/>
            <p:nvPr/>
          </p:nvSpPr>
          <p:spPr>
            <a:xfrm rot="-203962">
              <a:off x="151305" y="148387"/>
              <a:ext cx="5160990" cy="5256563"/>
            </a:xfrm>
            <a:custGeom>
              <a:rect b="b" l="l" r="r" t="t"/>
              <a:pathLst>
                <a:path extrusionOk="0" h="5256563" w="5160990">
                  <a:moveTo>
                    <a:pt x="0" y="0"/>
                  </a:moveTo>
                  <a:lnTo>
                    <a:pt x="5160989" y="0"/>
                  </a:lnTo>
                  <a:lnTo>
                    <a:pt x="5160989" y="5256564"/>
                  </a:lnTo>
                  <a:lnTo>
                    <a:pt x="0" y="52565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5" name="Google Shape;685;p35"/>
            <p:cNvSpPr txBox="1"/>
            <p:nvPr/>
          </p:nvSpPr>
          <p:spPr>
            <a:xfrm rot="-252801">
              <a:off x="256579" y="1644738"/>
              <a:ext cx="4985674" cy="2872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9" u="none" cap="none" strike="noStrike">
                  <a:solidFill>
                    <a:srgbClr val="0F1A38"/>
                  </a:solidFill>
                  <a:latin typeface="Exo 2"/>
                  <a:ea typeface="Exo 2"/>
                  <a:cs typeface="Exo 2"/>
                  <a:sym typeface="Exo 2"/>
                </a:rPr>
                <a:t>Thank You!</a:t>
              </a:r>
              <a:endParaRPr/>
            </a:p>
          </p:txBody>
        </p:sp>
      </p:grpSp>
      <p:grpSp>
        <p:nvGrpSpPr>
          <p:cNvPr id="686" name="Google Shape;686;p35"/>
          <p:cNvGrpSpPr/>
          <p:nvPr/>
        </p:nvGrpSpPr>
        <p:grpSpPr>
          <a:xfrm>
            <a:off x="8165886" y="6271177"/>
            <a:ext cx="8237091" cy="1240992"/>
            <a:chOff x="0" y="-9525"/>
            <a:chExt cx="10982788" cy="1654656"/>
          </a:xfrm>
        </p:grpSpPr>
        <p:sp>
          <p:nvSpPr>
            <p:cNvPr id="687" name="Google Shape;687;p35"/>
            <p:cNvSpPr txBox="1"/>
            <p:nvPr/>
          </p:nvSpPr>
          <p:spPr>
            <a:xfrm>
              <a:off x="0" y="-9525"/>
              <a:ext cx="9761971" cy="936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485775" lvl="1" marL="97155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2938"/>
                </a:buClr>
                <a:buSzPts val="4500"/>
                <a:buFont typeface="Arial"/>
                <a:buChar char="•"/>
              </a:pPr>
              <a:r>
                <a:rPr b="1" i="0" lang="en-US" sz="4500" u="none" cap="none" strike="noStrike">
                  <a:solidFill>
                    <a:srgbClr val="282938"/>
                  </a:solidFill>
                  <a:latin typeface="Exo 2"/>
                  <a:ea typeface="Exo 2"/>
                  <a:cs typeface="Exo 2"/>
                  <a:sym typeface="Exo 2"/>
                </a:rPr>
                <a:t>Add a main point here</a:t>
              </a:r>
              <a:endParaRPr/>
            </a:p>
          </p:txBody>
        </p:sp>
        <p:sp>
          <p:nvSpPr>
            <p:cNvPr id="688" name="Google Shape;688;p35"/>
            <p:cNvSpPr txBox="1"/>
            <p:nvPr/>
          </p:nvSpPr>
          <p:spPr>
            <a:xfrm>
              <a:off x="1304153" y="1159356"/>
              <a:ext cx="9678635" cy="485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829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 to discuss</a:t>
              </a:r>
              <a:endParaRPr/>
            </a:p>
          </p:txBody>
        </p:sp>
      </p:grpSp>
      <p:grpSp>
        <p:nvGrpSpPr>
          <p:cNvPr id="689" name="Google Shape;689;p35"/>
          <p:cNvGrpSpPr/>
          <p:nvPr/>
        </p:nvGrpSpPr>
        <p:grpSpPr>
          <a:xfrm>
            <a:off x="8165886" y="8017308"/>
            <a:ext cx="8237091" cy="1240992"/>
            <a:chOff x="0" y="-9525"/>
            <a:chExt cx="10982788" cy="1654656"/>
          </a:xfrm>
        </p:grpSpPr>
        <p:sp>
          <p:nvSpPr>
            <p:cNvPr id="690" name="Google Shape;690;p35"/>
            <p:cNvSpPr txBox="1"/>
            <p:nvPr/>
          </p:nvSpPr>
          <p:spPr>
            <a:xfrm>
              <a:off x="0" y="-9525"/>
              <a:ext cx="9761971" cy="936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485775" lvl="1" marL="97155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2938"/>
                </a:buClr>
                <a:buSzPts val="4500"/>
                <a:buFont typeface="Arial"/>
                <a:buChar char="•"/>
              </a:pPr>
              <a:r>
                <a:rPr b="1" i="0" lang="en-US" sz="4500" u="none" cap="none" strike="noStrike">
                  <a:solidFill>
                    <a:srgbClr val="282938"/>
                  </a:solidFill>
                  <a:latin typeface="Exo 2"/>
                  <a:ea typeface="Exo 2"/>
                  <a:cs typeface="Exo 2"/>
                  <a:sym typeface="Exo 2"/>
                </a:rPr>
                <a:t>Add a main point here</a:t>
              </a:r>
              <a:endParaRPr/>
            </a:p>
          </p:txBody>
        </p:sp>
        <p:sp>
          <p:nvSpPr>
            <p:cNvPr id="691" name="Google Shape;691;p35"/>
            <p:cNvSpPr txBox="1"/>
            <p:nvPr/>
          </p:nvSpPr>
          <p:spPr>
            <a:xfrm>
              <a:off x="1304153" y="1159356"/>
              <a:ext cx="9678635" cy="485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829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 to discuss</a:t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DA"/>
        </a:solidFill>
      </p:bgPr>
    </p:bg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36"/>
          <p:cNvSpPr/>
          <p:nvPr/>
        </p:nvSpPr>
        <p:spPr>
          <a:xfrm flipH="1" rot="-5400000">
            <a:off x="8974371" y="798928"/>
            <a:ext cx="13244643" cy="8460015"/>
          </a:xfrm>
          <a:custGeom>
            <a:rect b="b" l="l" r="r" t="t"/>
            <a:pathLst>
              <a:path extrusionOk="0" h="8460015" w="13244643">
                <a:moveTo>
                  <a:pt x="0" y="8460016"/>
                </a:moveTo>
                <a:lnTo>
                  <a:pt x="13244643" y="8460016"/>
                </a:lnTo>
                <a:lnTo>
                  <a:pt x="13244643" y="0"/>
                </a:lnTo>
                <a:lnTo>
                  <a:pt x="0" y="0"/>
                </a:lnTo>
                <a:lnTo>
                  <a:pt x="0" y="8460016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7" name="Google Shape;697;p36"/>
          <p:cNvSpPr/>
          <p:nvPr/>
        </p:nvSpPr>
        <p:spPr>
          <a:xfrm>
            <a:off x="1275875" y="0"/>
            <a:ext cx="16234208" cy="9503622"/>
          </a:xfrm>
          <a:custGeom>
            <a:rect b="b" l="l" r="r" t="t"/>
            <a:pathLst>
              <a:path extrusionOk="0" h="2499309" w="4136104">
                <a:moveTo>
                  <a:pt x="0" y="0"/>
                </a:moveTo>
                <a:lnTo>
                  <a:pt x="4136104" y="0"/>
                </a:lnTo>
                <a:lnTo>
                  <a:pt x="4136104" y="2499309"/>
                </a:lnTo>
                <a:lnTo>
                  <a:pt x="0" y="2499309"/>
                </a:lnTo>
                <a:close/>
              </a:path>
            </a:pathLst>
          </a:custGeom>
          <a:solidFill>
            <a:srgbClr val="0185C6"/>
          </a:solidFill>
          <a:ln>
            <a:noFill/>
          </a:ln>
        </p:spPr>
      </p:sp>
      <p:sp>
        <p:nvSpPr>
          <p:cNvPr id="698" name="Google Shape;698;p36"/>
          <p:cNvSpPr/>
          <p:nvPr/>
        </p:nvSpPr>
        <p:spPr>
          <a:xfrm>
            <a:off x="1028700" y="0"/>
            <a:ext cx="16234208" cy="9259940"/>
          </a:xfrm>
          <a:custGeom>
            <a:rect b="b" l="l" r="r" t="t"/>
            <a:pathLst>
              <a:path extrusionOk="0" h="2499309" w="4136104">
                <a:moveTo>
                  <a:pt x="0" y="0"/>
                </a:moveTo>
                <a:lnTo>
                  <a:pt x="4136104" y="0"/>
                </a:lnTo>
                <a:lnTo>
                  <a:pt x="4136104" y="2499309"/>
                </a:lnTo>
                <a:lnTo>
                  <a:pt x="0" y="2499309"/>
                </a:lnTo>
                <a:close/>
              </a:path>
            </a:pathLst>
          </a:custGeom>
          <a:solidFill>
            <a:srgbClr val="F8F3D2"/>
          </a:solidFill>
          <a:ln>
            <a:noFill/>
          </a:ln>
        </p:spPr>
      </p:sp>
      <p:sp>
        <p:nvSpPr>
          <p:cNvPr id="699" name="Google Shape;699;p36"/>
          <p:cNvSpPr txBox="1"/>
          <p:nvPr/>
        </p:nvSpPr>
        <p:spPr>
          <a:xfrm>
            <a:off x="1681701" y="866775"/>
            <a:ext cx="86934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Resource Page</a:t>
            </a:r>
            <a:endParaRPr/>
          </a:p>
        </p:txBody>
      </p:sp>
      <p:sp>
        <p:nvSpPr>
          <p:cNvPr id="700" name="Google Shape;700;p36"/>
          <p:cNvSpPr txBox="1"/>
          <p:nvPr/>
        </p:nvSpPr>
        <p:spPr>
          <a:xfrm>
            <a:off x="1681694" y="2468131"/>
            <a:ext cx="4646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F1A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Use these design resources in your Canva presentation.</a:t>
            </a:r>
            <a:endParaRPr/>
          </a:p>
        </p:txBody>
      </p:sp>
      <p:sp>
        <p:nvSpPr>
          <p:cNvPr id="701" name="Google Shape;701;p36"/>
          <p:cNvSpPr txBox="1"/>
          <p:nvPr/>
        </p:nvSpPr>
        <p:spPr>
          <a:xfrm>
            <a:off x="1636445" y="7205524"/>
            <a:ext cx="4176277" cy="646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800" u="none" cap="none" strike="noStrike">
                <a:solidFill>
                  <a:srgbClr val="00B0DA"/>
                </a:solidFill>
                <a:latin typeface="Exo 2"/>
                <a:ea typeface="Exo 2"/>
                <a:cs typeface="Exo 2"/>
                <a:sym typeface="Exo 2"/>
              </a:rPr>
              <a:t>Colors</a:t>
            </a:r>
            <a:endParaRPr/>
          </a:p>
        </p:txBody>
      </p:sp>
      <p:sp>
        <p:nvSpPr>
          <p:cNvPr id="702" name="Google Shape;702;p36"/>
          <p:cNvSpPr txBox="1"/>
          <p:nvPr/>
        </p:nvSpPr>
        <p:spPr>
          <a:xfrm>
            <a:off x="1636445" y="3402851"/>
            <a:ext cx="1886613" cy="646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800" u="none" cap="none" strike="noStrike">
                <a:solidFill>
                  <a:srgbClr val="00B0DA"/>
                </a:solidFill>
                <a:latin typeface="Exo 2"/>
                <a:ea typeface="Exo 2"/>
                <a:cs typeface="Exo 2"/>
                <a:sym typeface="Exo 2"/>
              </a:rPr>
              <a:t>Fonts</a:t>
            </a:r>
            <a:endParaRPr/>
          </a:p>
        </p:txBody>
      </p:sp>
      <p:sp>
        <p:nvSpPr>
          <p:cNvPr id="703" name="Google Shape;703;p36"/>
          <p:cNvSpPr txBox="1"/>
          <p:nvPr/>
        </p:nvSpPr>
        <p:spPr>
          <a:xfrm>
            <a:off x="1636445" y="4160256"/>
            <a:ext cx="3338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F1A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This presentation template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F1A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uses the following free fonts:</a:t>
            </a:r>
            <a:endParaRPr/>
          </a:p>
        </p:txBody>
      </p:sp>
      <p:sp>
        <p:nvSpPr>
          <p:cNvPr id="704" name="Google Shape;704;p36"/>
          <p:cNvSpPr txBox="1"/>
          <p:nvPr/>
        </p:nvSpPr>
        <p:spPr>
          <a:xfrm>
            <a:off x="1636445" y="6413044"/>
            <a:ext cx="4176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You can find these fonts online too. Happy designing!</a:t>
            </a:r>
            <a:endParaRPr/>
          </a:p>
        </p:txBody>
      </p:sp>
      <p:grpSp>
        <p:nvGrpSpPr>
          <p:cNvPr id="705" name="Google Shape;705;p36"/>
          <p:cNvGrpSpPr/>
          <p:nvPr/>
        </p:nvGrpSpPr>
        <p:grpSpPr>
          <a:xfrm>
            <a:off x="1636445" y="5000361"/>
            <a:ext cx="3280321" cy="1139190"/>
            <a:chOff x="0" y="-38100"/>
            <a:chExt cx="4373761" cy="1518920"/>
          </a:xfrm>
        </p:grpSpPr>
        <p:sp>
          <p:nvSpPr>
            <p:cNvPr id="706" name="Google Shape;706;p36"/>
            <p:cNvSpPr txBox="1"/>
            <p:nvPr/>
          </p:nvSpPr>
          <p:spPr>
            <a:xfrm>
              <a:off x="0" y="523240"/>
              <a:ext cx="1489472" cy="3962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0F1A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Headers: </a:t>
              </a:r>
              <a:endParaRPr/>
            </a:p>
          </p:txBody>
        </p:sp>
        <p:sp>
          <p:nvSpPr>
            <p:cNvPr id="707" name="Google Shape;707;p36"/>
            <p:cNvSpPr txBox="1"/>
            <p:nvPr/>
          </p:nvSpPr>
          <p:spPr>
            <a:xfrm>
              <a:off x="0" y="-38100"/>
              <a:ext cx="938609" cy="3962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0F1A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Titles:</a:t>
              </a:r>
              <a:endParaRPr/>
            </a:p>
          </p:txBody>
        </p:sp>
        <p:sp>
          <p:nvSpPr>
            <p:cNvPr id="708" name="Google Shape;708;p36"/>
            <p:cNvSpPr txBox="1"/>
            <p:nvPr/>
          </p:nvSpPr>
          <p:spPr>
            <a:xfrm>
              <a:off x="0" y="1084580"/>
              <a:ext cx="992188" cy="3962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0F1A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Body: </a:t>
              </a:r>
              <a:endParaRPr/>
            </a:p>
          </p:txBody>
        </p:sp>
        <p:sp>
          <p:nvSpPr>
            <p:cNvPr id="709" name="Google Shape;709;p36"/>
            <p:cNvSpPr txBox="1"/>
            <p:nvPr/>
          </p:nvSpPr>
          <p:spPr>
            <a:xfrm>
              <a:off x="2657673" y="-38100"/>
              <a:ext cx="823119" cy="3962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0F1A3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Exo 2</a:t>
              </a:r>
              <a:endParaRPr/>
            </a:p>
          </p:txBody>
        </p:sp>
        <p:sp>
          <p:nvSpPr>
            <p:cNvPr id="710" name="Google Shape;710;p36"/>
            <p:cNvSpPr txBox="1"/>
            <p:nvPr/>
          </p:nvSpPr>
          <p:spPr>
            <a:xfrm>
              <a:off x="2657673" y="523240"/>
              <a:ext cx="823119" cy="3962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0F1A3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Exo 2</a:t>
              </a:r>
              <a:endParaRPr/>
            </a:p>
          </p:txBody>
        </p:sp>
        <p:sp>
          <p:nvSpPr>
            <p:cNvPr id="711" name="Google Shape;711;p36"/>
            <p:cNvSpPr txBox="1"/>
            <p:nvPr/>
          </p:nvSpPr>
          <p:spPr>
            <a:xfrm>
              <a:off x="2657673" y="1084580"/>
              <a:ext cx="1716088" cy="3962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0F1A3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Montserrat</a:t>
              </a:r>
              <a:endParaRPr/>
            </a:p>
          </p:txBody>
        </p:sp>
      </p:grpSp>
      <p:sp>
        <p:nvSpPr>
          <p:cNvPr id="712" name="Google Shape;712;p36"/>
          <p:cNvSpPr/>
          <p:nvPr/>
        </p:nvSpPr>
        <p:spPr>
          <a:xfrm>
            <a:off x="4866966" y="8099604"/>
            <a:ext cx="641987" cy="64198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991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36"/>
          <p:cNvSpPr/>
          <p:nvPr/>
        </p:nvSpPr>
        <p:spPr>
          <a:xfrm>
            <a:off x="1591741" y="8100823"/>
            <a:ext cx="641987" cy="64198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B0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36"/>
          <p:cNvSpPr/>
          <p:nvPr/>
        </p:nvSpPr>
        <p:spPr>
          <a:xfrm>
            <a:off x="2408782" y="8100823"/>
            <a:ext cx="641987" cy="64198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8EDD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15" name="Google Shape;715;p36"/>
          <p:cNvGrpSpPr/>
          <p:nvPr/>
        </p:nvGrpSpPr>
        <p:grpSpPr>
          <a:xfrm>
            <a:off x="3228177" y="8099604"/>
            <a:ext cx="641987" cy="641987"/>
            <a:chOff x="0" y="0"/>
            <a:chExt cx="812800" cy="812800"/>
          </a:xfrm>
        </p:grpSpPr>
        <p:sp>
          <p:nvSpPr>
            <p:cNvPr id="716" name="Google Shape;716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3D2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8" name="Google Shape;718;p36"/>
          <p:cNvSpPr/>
          <p:nvPr/>
        </p:nvSpPr>
        <p:spPr>
          <a:xfrm>
            <a:off x="6510870" y="8100823"/>
            <a:ext cx="641987" cy="64198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DA5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36"/>
          <p:cNvSpPr/>
          <p:nvPr/>
        </p:nvSpPr>
        <p:spPr>
          <a:xfrm>
            <a:off x="5686361" y="8099604"/>
            <a:ext cx="641987" cy="64198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BD4D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36"/>
          <p:cNvSpPr/>
          <p:nvPr/>
        </p:nvSpPr>
        <p:spPr>
          <a:xfrm>
            <a:off x="4044389" y="8099604"/>
            <a:ext cx="641987" cy="64198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2829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36"/>
          <p:cNvSpPr/>
          <p:nvPr/>
        </p:nvSpPr>
        <p:spPr>
          <a:xfrm rot="5400000">
            <a:off x="7913723" y="2434157"/>
            <a:ext cx="1457058" cy="1931040"/>
          </a:xfrm>
          <a:custGeom>
            <a:rect b="b" l="l" r="r" t="t"/>
            <a:pathLst>
              <a:path extrusionOk="0" h="1931040" w="1457058">
                <a:moveTo>
                  <a:pt x="0" y="0"/>
                </a:moveTo>
                <a:lnTo>
                  <a:pt x="1457058" y="0"/>
                </a:lnTo>
                <a:lnTo>
                  <a:pt x="1457058" y="1931041"/>
                </a:lnTo>
                <a:lnTo>
                  <a:pt x="0" y="19310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2" name="Google Shape;722;p36"/>
          <p:cNvSpPr/>
          <p:nvPr/>
        </p:nvSpPr>
        <p:spPr>
          <a:xfrm>
            <a:off x="10447177" y="6742609"/>
            <a:ext cx="1598668" cy="1608723"/>
          </a:xfrm>
          <a:custGeom>
            <a:rect b="b" l="l" r="r" t="t"/>
            <a:pathLst>
              <a:path extrusionOk="0" h="1608723" w="1598668">
                <a:moveTo>
                  <a:pt x="0" y="0"/>
                </a:moveTo>
                <a:lnTo>
                  <a:pt x="1598668" y="0"/>
                </a:lnTo>
                <a:lnTo>
                  <a:pt x="1598668" y="1608723"/>
                </a:lnTo>
                <a:lnTo>
                  <a:pt x="0" y="16087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3" name="Google Shape;723;p36"/>
          <p:cNvSpPr/>
          <p:nvPr/>
        </p:nvSpPr>
        <p:spPr>
          <a:xfrm>
            <a:off x="14137468" y="6500138"/>
            <a:ext cx="2153911" cy="1785054"/>
          </a:xfrm>
          <a:custGeom>
            <a:rect b="b" l="l" r="r" t="t"/>
            <a:pathLst>
              <a:path extrusionOk="0" h="1785054" w="2153911">
                <a:moveTo>
                  <a:pt x="0" y="0"/>
                </a:moveTo>
                <a:lnTo>
                  <a:pt x="2153911" y="0"/>
                </a:lnTo>
                <a:lnTo>
                  <a:pt x="2153911" y="1785054"/>
                </a:lnTo>
                <a:lnTo>
                  <a:pt x="0" y="1785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4" name="Google Shape;724;p36"/>
          <p:cNvSpPr/>
          <p:nvPr/>
        </p:nvSpPr>
        <p:spPr>
          <a:xfrm>
            <a:off x="10073418" y="2559143"/>
            <a:ext cx="1832734" cy="1673503"/>
          </a:xfrm>
          <a:custGeom>
            <a:rect b="b" l="l" r="r" t="t"/>
            <a:pathLst>
              <a:path extrusionOk="0" h="1673503" w="1832734">
                <a:moveTo>
                  <a:pt x="0" y="0"/>
                </a:moveTo>
                <a:lnTo>
                  <a:pt x="1832734" y="0"/>
                </a:lnTo>
                <a:lnTo>
                  <a:pt x="1832734" y="1673503"/>
                </a:lnTo>
                <a:lnTo>
                  <a:pt x="0" y="1673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3865" l="0" r="0" t="-3865"/>
            </a:stretch>
          </a:blipFill>
          <a:ln>
            <a:noFill/>
          </a:ln>
        </p:spPr>
      </p:sp>
      <p:sp>
        <p:nvSpPr>
          <p:cNvPr id="725" name="Google Shape;725;p36"/>
          <p:cNvSpPr/>
          <p:nvPr/>
        </p:nvSpPr>
        <p:spPr>
          <a:xfrm>
            <a:off x="7676732" y="4619788"/>
            <a:ext cx="2528439" cy="818295"/>
          </a:xfrm>
          <a:custGeom>
            <a:rect b="b" l="l" r="r" t="t"/>
            <a:pathLst>
              <a:path extrusionOk="0" h="818295" w="2528439">
                <a:moveTo>
                  <a:pt x="0" y="0"/>
                </a:moveTo>
                <a:lnTo>
                  <a:pt x="2528440" y="0"/>
                </a:lnTo>
                <a:lnTo>
                  <a:pt x="2528440" y="818295"/>
                </a:lnTo>
                <a:lnTo>
                  <a:pt x="0" y="8182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6" name="Google Shape;726;p36"/>
          <p:cNvSpPr/>
          <p:nvPr/>
        </p:nvSpPr>
        <p:spPr>
          <a:xfrm flipH="1" rot="10800000">
            <a:off x="12266447" y="2796621"/>
            <a:ext cx="2021537" cy="1198546"/>
          </a:xfrm>
          <a:custGeom>
            <a:rect b="b" l="l" r="r" t="t"/>
            <a:pathLst>
              <a:path extrusionOk="0" h="1198546" w="2021537">
                <a:moveTo>
                  <a:pt x="0" y="1198547"/>
                </a:moveTo>
                <a:lnTo>
                  <a:pt x="2021536" y="1198547"/>
                </a:lnTo>
                <a:lnTo>
                  <a:pt x="2021536" y="0"/>
                </a:lnTo>
                <a:lnTo>
                  <a:pt x="0" y="0"/>
                </a:lnTo>
                <a:lnTo>
                  <a:pt x="0" y="1198547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65" l="0" r="0" t="-3865"/>
            </a:stretch>
          </a:blipFill>
          <a:ln>
            <a:noFill/>
          </a:ln>
        </p:spPr>
      </p:sp>
      <p:sp>
        <p:nvSpPr>
          <p:cNvPr id="727" name="Google Shape;727;p36"/>
          <p:cNvSpPr/>
          <p:nvPr/>
        </p:nvSpPr>
        <p:spPr>
          <a:xfrm rot="5400000">
            <a:off x="8010302" y="6476339"/>
            <a:ext cx="1611908" cy="2279047"/>
          </a:xfrm>
          <a:custGeom>
            <a:rect b="b" l="l" r="r" t="t"/>
            <a:pathLst>
              <a:path extrusionOk="0" h="2279047" w="1611908">
                <a:moveTo>
                  <a:pt x="0" y="0"/>
                </a:moveTo>
                <a:lnTo>
                  <a:pt x="1611907" y="0"/>
                </a:lnTo>
                <a:lnTo>
                  <a:pt x="1611907" y="2279047"/>
                </a:lnTo>
                <a:lnTo>
                  <a:pt x="0" y="22790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8" name="Google Shape;728;p36"/>
          <p:cNvSpPr/>
          <p:nvPr/>
        </p:nvSpPr>
        <p:spPr>
          <a:xfrm>
            <a:off x="10375231" y="4489821"/>
            <a:ext cx="1925663" cy="1961323"/>
          </a:xfrm>
          <a:custGeom>
            <a:rect b="b" l="l" r="r" t="t"/>
            <a:pathLst>
              <a:path extrusionOk="0" h="1961323" w="1925663">
                <a:moveTo>
                  <a:pt x="0" y="0"/>
                </a:moveTo>
                <a:lnTo>
                  <a:pt x="1925662" y="0"/>
                </a:lnTo>
                <a:lnTo>
                  <a:pt x="1925662" y="1961323"/>
                </a:lnTo>
                <a:lnTo>
                  <a:pt x="0" y="1961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9" name="Google Shape;729;p36"/>
          <p:cNvSpPr/>
          <p:nvPr/>
        </p:nvSpPr>
        <p:spPr>
          <a:xfrm>
            <a:off x="12558068" y="4439393"/>
            <a:ext cx="1674168" cy="1997381"/>
          </a:xfrm>
          <a:custGeom>
            <a:rect b="b" l="l" r="r" t="t"/>
            <a:pathLst>
              <a:path extrusionOk="0" h="1997381" w="1674168">
                <a:moveTo>
                  <a:pt x="0" y="0"/>
                </a:moveTo>
                <a:lnTo>
                  <a:pt x="1674169" y="0"/>
                </a:lnTo>
                <a:lnTo>
                  <a:pt x="1674169" y="1997381"/>
                </a:lnTo>
                <a:lnTo>
                  <a:pt x="0" y="1997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0" name="Google Shape;730;p36"/>
          <p:cNvSpPr/>
          <p:nvPr/>
        </p:nvSpPr>
        <p:spPr>
          <a:xfrm>
            <a:off x="14403687" y="4568233"/>
            <a:ext cx="1899472" cy="902249"/>
          </a:xfrm>
          <a:custGeom>
            <a:rect b="b" l="l" r="r" t="t"/>
            <a:pathLst>
              <a:path extrusionOk="0" h="902249" w="1899472">
                <a:moveTo>
                  <a:pt x="0" y="0"/>
                </a:moveTo>
                <a:lnTo>
                  <a:pt x="1899472" y="0"/>
                </a:lnTo>
                <a:lnTo>
                  <a:pt x="1899472" y="902250"/>
                </a:lnTo>
                <a:lnTo>
                  <a:pt x="0" y="902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1" name="Google Shape;731;p36"/>
          <p:cNvSpPr/>
          <p:nvPr/>
        </p:nvSpPr>
        <p:spPr>
          <a:xfrm rot="10800000">
            <a:off x="14754708" y="2796621"/>
            <a:ext cx="1781469" cy="1134757"/>
          </a:xfrm>
          <a:custGeom>
            <a:rect b="b" l="l" r="r" t="t"/>
            <a:pathLst>
              <a:path extrusionOk="0" h="1134757" w="1781469">
                <a:moveTo>
                  <a:pt x="1781469" y="1134757"/>
                </a:moveTo>
                <a:lnTo>
                  <a:pt x="0" y="1134757"/>
                </a:lnTo>
                <a:lnTo>
                  <a:pt x="0" y="0"/>
                </a:lnTo>
                <a:lnTo>
                  <a:pt x="1781469" y="0"/>
                </a:lnTo>
                <a:lnTo>
                  <a:pt x="1781469" y="1134757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-3865" l="0" r="0" t="-3865"/>
            </a:stretch>
          </a:blipFill>
          <a:ln>
            <a:noFill/>
          </a:ln>
        </p:spPr>
      </p:sp>
      <p:sp>
        <p:nvSpPr>
          <p:cNvPr id="732" name="Google Shape;732;p36"/>
          <p:cNvSpPr/>
          <p:nvPr/>
        </p:nvSpPr>
        <p:spPr>
          <a:xfrm>
            <a:off x="7676732" y="5690513"/>
            <a:ext cx="2437099" cy="779872"/>
          </a:xfrm>
          <a:custGeom>
            <a:rect b="b" l="l" r="r" t="t"/>
            <a:pathLst>
              <a:path extrusionOk="0" h="779872" w="2437099">
                <a:moveTo>
                  <a:pt x="0" y="0"/>
                </a:moveTo>
                <a:lnTo>
                  <a:pt x="2437099" y="0"/>
                </a:lnTo>
                <a:lnTo>
                  <a:pt x="2437099" y="779872"/>
                </a:lnTo>
                <a:lnTo>
                  <a:pt x="0" y="7798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3" name="Google Shape;733;p36"/>
          <p:cNvSpPr/>
          <p:nvPr/>
        </p:nvSpPr>
        <p:spPr>
          <a:xfrm rot="10800000">
            <a:off x="12339376" y="6767122"/>
            <a:ext cx="1617118" cy="1518069"/>
          </a:xfrm>
          <a:custGeom>
            <a:rect b="b" l="l" r="r" t="t"/>
            <a:pathLst>
              <a:path extrusionOk="0" h="1518069" w="1617118">
                <a:moveTo>
                  <a:pt x="0" y="0"/>
                </a:moveTo>
                <a:lnTo>
                  <a:pt x="1617117" y="0"/>
                </a:lnTo>
                <a:lnTo>
                  <a:pt x="1617117" y="1518070"/>
                </a:lnTo>
                <a:lnTo>
                  <a:pt x="0" y="15180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DA"/>
        </a:solidFill>
      </p:bgPr>
    </p:bg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37"/>
          <p:cNvSpPr/>
          <p:nvPr/>
        </p:nvSpPr>
        <p:spPr>
          <a:xfrm flipH="1" rot="-5400000">
            <a:off x="8974371" y="798928"/>
            <a:ext cx="13244643" cy="8460015"/>
          </a:xfrm>
          <a:custGeom>
            <a:rect b="b" l="l" r="r" t="t"/>
            <a:pathLst>
              <a:path extrusionOk="0" h="8460015" w="13244643">
                <a:moveTo>
                  <a:pt x="0" y="8460016"/>
                </a:moveTo>
                <a:lnTo>
                  <a:pt x="13244643" y="8460016"/>
                </a:lnTo>
                <a:lnTo>
                  <a:pt x="13244643" y="0"/>
                </a:lnTo>
                <a:lnTo>
                  <a:pt x="0" y="0"/>
                </a:lnTo>
                <a:lnTo>
                  <a:pt x="0" y="8460016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9" name="Google Shape;739;p37"/>
          <p:cNvSpPr/>
          <p:nvPr/>
        </p:nvSpPr>
        <p:spPr>
          <a:xfrm>
            <a:off x="1275875" y="0"/>
            <a:ext cx="16234208" cy="9503622"/>
          </a:xfrm>
          <a:custGeom>
            <a:rect b="b" l="l" r="r" t="t"/>
            <a:pathLst>
              <a:path extrusionOk="0" h="2499309" w="4136104">
                <a:moveTo>
                  <a:pt x="0" y="0"/>
                </a:moveTo>
                <a:lnTo>
                  <a:pt x="4136104" y="0"/>
                </a:lnTo>
                <a:lnTo>
                  <a:pt x="4136104" y="2499309"/>
                </a:lnTo>
                <a:lnTo>
                  <a:pt x="0" y="2499309"/>
                </a:lnTo>
                <a:close/>
              </a:path>
            </a:pathLst>
          </a:custGeom>
          <a:solidFill>
            <a:srgbClr val="0185C6"/>
          </a:solidFill>
          <a:ln>
            <a:noFill/>
          </a:ln>
        </p:spPr>
      </p:sp>
      <p:sp>
        <p:nvSpPr>
          <p:cNvPr id="740" name="Google Shape;740;p37"/>
          <p:cNvSpPr/>
          <p:nvPr/>
        </p:nvSpPr>
        <p:spPr>
          <a:xfrm>
            <a:off x="1028700" y="0"/>
            <a:ext cx="16234208" cy="9259940"/>
          </a:xfrm>
          <a:custGeom>
            <a:rect b="b" l="l" r="r" t="t"/>
            <a:pathLst>
              <a:path extrusionOk="0" h="2499309" w="4136104">
                <a:moveTo>
                  <a:pt x="0" y="0"/>
                </a:moveTo>
                <a:lnTo>
                  <a:pt x="4136104" y="0"/>
                </a:lnTo>
                <a:lnTo>
                  <a:pt x="4136104" y="2499309"/>
                </a:lnTo>
                <a:lnTo>
                  <a:pt x="0" y="2499309"/>
                </a:lnTo>
                <a:close/>
              </a:path>
            </a:pathLst>
          </a:custGeom>
          <a:solidFill>
            <a:srgbClr val="F8F3D2"/>
          </a:solidFill>
          <a:ln>
            <a:noFill/>
          </a:ln>
        </p:spPr>
      </p:sp>
      <p:sp>
        <p:nvSpPr>
          <p:cNvPr id="741" name="Google Shape;741;p37"/>
          <p:cNvSpPr txBox="1"/>
          <p:nvPr/>
        </p:nvSpPr>
        <p:spPr>
          <a:xfrm>
            <a:off x="2130653" y="866775"/>
            <a:ext cx="105579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Design Elements</a:t>
            </a:r>
            <a:endParaRPr/>
          </a:p>
        </p:txBody>
      </p:sp>
      <p:sp>
        <p:nvSpPr>
          <p:cNvPr id="742" name="Google Shape;742;p37"/>
          <p:cNvSpPr/>
          <p:nvPr/>
        </p:nvSpPr>
        <p:spPr>
          <a:xfrm>
            <a:off x="3327609" y="2666559"/>
            <a:ext cx="1149229" cy="1292766"/>
          </a:xfrm>
          <a:custGeom>
            <a:rect b="b" l="l" r="r" t="t"/>
            <a:pathLst>
              <a:path extrusionOk="0" h="1292766" w="1149229">
                <a:moveTo>
                  <a:pt x="0" y="0"/>
                </a:moveTo>
                <a:lnTo>
                  <a:pt x="1149229" y="0"/>
                </a:lnTo>
                <a:lnTo>
                  <a:pt x="1149229" y="1292766"/>
                </a:lnTo>
                <a:lnTo>
                  <a:pt x="0" y="1292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3" name="Google Shape;743;p37"/>
          <p:cNvSpPr/>
          <p:nvPr/>
        </p:nvSpPr>
        <p:spPr>
          <a:xfrm>
            <a:off x="4879916" y="2800619"/>
            <a:ext cx="1357669" cy="974024"/>
          </a:xfrm>
          <a:custGeom>
            <a:rect b="b" l="l" r="r" t="t"/>
            <a:pathLst>
              <a:path extrusionOk="0" h="974024" w="1357669">
                <a:moveTo>
                  <a:pt x="0" y="0"/>
                </a:moveTo>
                <a:lnTo>
                  <a:pt x="1357669" y="0"/>
                </a:lnTo>
                <a:lnTo>
                  <a:pt x="1357669" y="974025"/>
                </a:lnTo>
                <a:lnTo>
                  <a:pt x="0" y="9740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4" name="Google Shape;744;p37"/>
          <p:cNvSpPr/>
          <p:nvPr/>
        </p:nvSpPr>
        <p:spPr>
          <a:xfrm>
            <a:off x="2130641" y="2800619"/>
            <a:ext cx="793890" cy="1158706"/>
          </a:xfrm>
          <a:custGeom>
            <a:rect b="b" l="l" r="r" t="t"/>
            <a:pathLst>
              <a:path extrusionOk="0" h="1158706" w="793890">
                <a:moveTo>
                  <a:pt x="0" y="0"/>
                </a:moveTo>
                <a:lnTo>
                  <a:pt x="793890" y="0"/>
                </a:lnTo>
                <a:lnTo>
                  <a:pt x="793890" y="1158706"/>
                </a:lnTo>
                <a:lnTo>
                  <a:pt x="0" y="1158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5" name="Google Shape;745;p37"/>
          <p:cNvSpPr/>
          <p:nvPr/>
        </p:nvSpPr>
        <p:spPr>
          <a:xfrm>
            <a:off x="10040236" y="2531658"/>
            <a:ext cx="1142052" cy="1696629"/>
          </a:xfrm>
          <a:custGeom>
            <a:rect b="b" l="l" r="r" t="t"/>
            <a:pathLst>
              <a:path extrusionOk="0" h="1696629" w="1142052">
                <a:moveTo>
                  <a:pt x="0" y="0"/>
                </a:moveTo>
                <a:lnTo>
                  <a:pt x="1142052" y="0"/>
                </a:lnTo>
                <a:lnTo>
                  <a:pt x="1142052" y="1696628"/>
                </a:lnTo>
                <a:lnTo>
                  <a:pt x="0" y="1696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6" name="Google Shape;746;p37"/>
          <p:cNvSpPr/>
          <p:nvPr/>
        </p:nvSpPr>
        <p:spPr>
          <a:xfrm rot="-70557">
            <a:off x="2005497" y="4753292"/>
            <a:ext cx="1044179" cy="1279061"/>
          </a:xfrm>
          <a:custGeom>
            <a:rect b="b" l="l" r="r" t="t"/>
            <a:pathLst>
              <a:path extrusionOk="0" h="1279061" w="1044179">
                <a:moveTo>
                  <a:pt x="0" y="0"/>
                </a:moveTo>
                <a:lnTo>
                  <a:pt x="1044179" y="0"/>
                </a:lnTo>
                <a:lnTo>
                  <a:pt x="1044179" y="1279061"/>
                </a:lnTo>
                <a:lnTo>
                  <a:pt x="0" y="12790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7" name="Google Shape;747;p37"/>
          <p:cNvSpPr/>
          <p:nvPr/>
        </p:nvSpPr>
        <p:spPr>
          <a:xfrm>
            <a:off x="5190954" y="4644249"/>
            <a:ext cx="3448095" cy="821273"/>
          </a:xfrm>
          <a:custGeom>
            <a:rect b="b" l="l" r="r" t="t"/>
            <a:pathLst>
              <a:path extrusionOk="0" h="821273" w="3448095">
                <a:moveTo>
                  <a:pt x="0" y="0"/>
                </a:moveTo>
                <a:lnTo>
                  <a:pt x="3448095" y="0"/>
                </a:lnTo>
                <a:lnTo>
                  <a:pt x="3448095" y="821273"/>
                </a:lnTo>
                <a:lnTo>
                  <a:pt x="0" y="8212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8" name="Google Shape;748;p37"/>
          <p:cNvSpPr/>
          <p:nvPr/>
        </p:nvSpPr>
        <p:spPr>
          <a:xfrm>
            <a:off x="11044460" y="7043802"/>
            <a:ext cx="1222441" cy="1670669"/>
          </a:xfrm>
          <a:custGeom>
            <a:rect b="b" l="l" r="r" t="t"/>
            <a:pathLst>
              <a:path extrusionOk="0" h="1670669" w="1222441">
                <a:moveTo>
                  <a:pt x="0" y="0"/>
                </a:moveTo>
                <a:lnTo>
                  <a:pt x="1222441" y="0"/>
                </a:lnTo>
                <a:lnTo>
                  <a:pt x="1222441" y="1670669"/>
                </a:lnTo>
                <a:lnTo>
                  <a:pt x="0" y="16706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9" name="Google Shape;749;p37"/>
          <p:cNvSpPr/>
          <p:nvPr/>
        </p:nvSpPr>
        <p:spPr>
          <a:xfrm>
            <a:off x="11215327" y="4287534"/>
            <a:ext cx="1051574" cy="2355976"/>
          </a:xfrm>
          <a:custGeom>
            <a:rect b="b" l="l" r="r" t="t"/>
            <a:pathLst>
              <a:path extrusionOk="0" h="2355976" w="1051574">
                <a:moveTo>
                  <a:pt x="0" y="0"/>
                </a:moveTo>
                <a:lnTo>
                  <a:pt x="1051574" y="0"/>
                </a:lnTo>
                <a:lnTo>
                  <a:pt x="1051574" y="2355976"/>
                </a:lnTo>
                <a:lnTo>
                  <a:pt x="0" y="2355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0" name="Google Shape;750;p37"/>
          <p:cNvSpPr/>
          <p:nvPr/>
        </p:nvSpPr>
        <p:spPr>
          <a:xfrm>
            <a:off x="2061561" y="6728733"/>
            <a:ext cx="932049" cy="1512175"/>
          </a:xfrm>
          <a:custGeom>
            <a:rect b="b" l="l" r="r" t="t"/>
            <a:pathLst>
              <a:path extrusionOk="0" h="1512175" w="932049">
                <a:moveTo>
                  <a:pt x="0" y="0"/>
                </a:moveTo>
                <a:lnTo>
                  <a:pt x="932050" y="0"/>
                </a:lnTo>
                <a:lnTo>
                  <a:pt x="932050" y="1512175"/>
                </a:lnTo>
                <a:lnTo>
                  <a:pt x="0" y="15121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1" name="Google Shape;751;p37"/>
          <p:cNvSpPr/>
          <p:nvPr/>
        </p:nvSpPr>
        <p:spPr>
          <a:xfrm rot="-110345">
            <a:off x="8198494" y="2797635"/>
            <a:ext cx="1416431" cy="1408285"/>
          </a:xfrm>
          <a:custGeom>
            <a:rect b="b" l="l" r="r" t="t"/>
            <a:pathLst>
              <a:path extrusionOk="0" h="1408285" w="1416431">
                <a:moveTo>
                  <a:pt x="0" y="0"/>
                </a:moveTo>
                <a:lnTo>
                  <a:pt x="1416431" y="0"/>
                </a:lnTo>
                <a:lnTo>
                  <a:pt x="1416431" y="1408286"/>
                </a:lnTo>
                <a:lnTo>
                  <a:pt x="0" y="1408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2" name="Google Shape;752;p37"/>
          <p:cNvSpPr/>
          <p:nvPr/>
        </p:nvSpPr>
        <p:spPr>
          <a:xfrm>
            <a:off x="8145634" y="7004952"/>
            <a:ext cx="453907" cy="1459936"/>
          </a:xfrm>
          <a:custGeom>
            <a:rect b="b" l="l" r="r" t="t"/>
            <a:pathLst>
              <a:path extrusionOk="0" h="1459936" w="453907">
                <a:moveTo>
                  <a:pt x="0" y="0"/>
                </a:moveTo>
                <a:lnTo>
                  <a:pt x="453907" y="0"/>
                </a:lnTo>
                <a:lnTo>
                  <a:pt x="453907" y="1459936"/>
                </a:lnTo>
                <a:lnTo>
                  <a:pt x="0" y="14599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3" name="Google Shape;753;p37"/>
          <p:cNvSpPr/>
          <p:nvPr/>
        </p:nvSpPr>
        <p:spPr>
          <a:xfrm>
            <a:off x="3400366" y="6965413"/>
            <a:ext cx="1219696" cy="1181996"/>
          </a:xfrm>
          <a:custGeom>
            <a:rect b="b" l="l" r="r" t="t"/>
            <a:pathLst>
              <a:path extrusionOk="0" h="1181996" w="1219696">
                <a:moveTo>
                  <a:pt x="0" y="0"/>
                </a:moveTo>
                <a:lnTo>
                  <a:pt x="1219696" y="0"/>
                </a:lnTo>
                <a:lnTo>
                  <a:pt x="1219696" y="1181997"/>
                </a:lnTo>
                <a:lnTo>
                  <a:pt x="0" y="1181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4" name="Google Shape;754;p37"/>
          <p:cNvSpPr/>
          <p:nvPr/>
        </p:nvSpPr>
        <p:spPr>
          <a:xfrm rot="-195745">
            <a:off x="3574563" y="4852069"/>
            <a:ext cx="938440" cy="1165106"/>
          </a:xfrm>
          <a:custGeom>
            <a:rect b="b" l="l" r="r" t="t"/>
            <a:pathLst>
              <a:path extrusionOk="0" h="1165106" w="938440">
                <a:moveTo>
                  <a:pt x="0" y="0"/>
                </a:moveTo>
                <a:lnTo>
                  <a:pt x="938440" y="0"/>
                </a:lnTo>
                <a:lnTo>
                  <a:pt x="938440" y="1165106"/>
                </a:lnTo>
                <a:lnTo>
                  <a:pt x="0" y="1165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5" name="Google Shape;755;p37"/>
          <p:cNvSpPr/>
          <p:nvPr/>
        </p:nvSpPr>
        <p:spPr>
          <a:xfrm>
            <a:off x="12528853" y="7004952"/>
            <a:ext cx="2127108" cy="1748368"/>
          </a:xfrm>
          <a:custGeom>
            <a:rect b="b" l="l" r="r" t="t"/>
            <a:pathLst>
              <a:path extrusionOk="0" h="1748368" w="2127108">
                <a:moveTo>
                  <a:pt x="0" y="0"/>
                </a:moveTo>
                <a:lnTo>
                  <a:pt x="2127108" y="0"/>
                </a:lnTo>
                <a:lnTo>
                  <a:pt x="2127108" y="1748368"/>
                </a:lnTo>
                <a:lnTo>
                  <a:pt x="0" y="1748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6" name="Google Shape;756;p37"/>
          <p:cNvSpPr/>
          <p:nvPr/>
        </p:nvSpPr>
        <p:spPr>
          <a:xfrm>
            <a:off x="14917914" y="6780789"/>
            <a:ext cx="1637051" cy="2062657"/>
          </a:xfrm>
          <a:custGeom>
            <a:rect b="b" l="l" r="r" t="t"/>
            <a:pathLst>
              <a:path extrusionOk="0" h="2062657" w="1637051">
                <a:moveTo>
                  <a:pt x="0" y="0"/>
                </a:moveTo>
                <a:lnTo>
                  <a:pt x="1637051" y="0"/>
                </a:lnTo>
                <a:lnTo>
                  <a:pt x="1637051" y="2062657"/>
                </a:lnTo>
                <a:lnTo>
                  <a:pt x="0" y="2062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7" name="Google Shape;757;p37"/>
          <p:cNvSpPr/>
          <p:nvPr/>
        </p:nvSpPr>
        <p:spPr>
          <a:xfrm rot="-555585">
            <a:off x="14654826" y="2639148"/>
            <a:ext cx="1337717" cy="1562090"/>
          </a:xfrm>
          <a:custGeom>
            <a:rect b="b" l="l" r="r" t="t"/>
            <a:pathLst>
              <a:path extrusionOk="0" h="1562090" w="1337717">
                <a:moveTo>
                  <a:pt x="0" y="0"/>
                </a:moveTo>
                <a:lnTo>
                  <a:pt x="1337717" y="0"/>
                </a:lnTo>
                <a:lnTo>
                  <a:pt x="1337717" y="1562090"/>
                </a:lnTo>
                <a:lnTo>
                  <a:pt x="0" y="15620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8" name="Google Shape;758;p37"/>
          <p:cNvSpPr/>
          <p:nvPr/>
        </p:nvSpPr>
        <p:spPr>
          <a:xfrm rot="9464696">
            <a:off x="5198038" y="5238525"/>
            <a:ext cx="3433929" cy="1579607"/>
          </a:xfrm>
          <a:custGeom>
            <a:rect b="b" l="l" r="r" t="t"/>
            <a:pathLst>
              <a:path extrusionOk="0" h="1579607" w="3433929">
                <a:moveTo>
                  <a:pt x="0" y="0"/>
                </a:moveTo>
                <a:lnTo>
                  <a:pt x="3433928" y="0"/>
                </a:lnTo>
                <a:lnTo>
                  <a:pt x="3433928" y="1579607"/>
                </a:lnTo>
                <a:lnTo>
                  <a:pt x="0" y="15796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9" name="Google Shape;759;p37"/>
          <p:cNvSpPr/>
          <p:nvPr/>
        </p:nvSpPr>
        <p:spPr>
          <a:xfrm>
            <a:off x="6640662" y="2869896"/>
            <a:ext cx="1132520" cy="1158706"/>
          </a:xfrm>
          <a:custGeom>
            <a:rect b="b" l="l" r="r" t="t"/>
            <a:pathLst>
              <a:path extrusionOk="0" h="1158706" w="1132520">
                <a:moveTo>
                  <a:pt x="0" y="0"/>
                </a:moveTo>
                <a:lnTo>
                  <a:pt x="1132521" y="0"/>
                </a:lnTo>
                <a:lnTo>
                  <a:pt x="1132521" y="1158706"/>
                </a:lnTo>
                <a:lnTo>
                  <a:pt x="0" y="1158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0" name="Google Shape;760;p37"/>
          <p:cNvSpPr/>
          <p:nvPr/>
        </p:nvSpPr>
        <p:spPr>
          <a:xfrm>
            <a:off x="12688646" y="4424813"/>
            <a:ext cx="1482395" cy="2169286"/>
          </a:xfrm>
          <a:custGeom>
            <a:rect b="b" l="l" r="r" t="t"/>
            <a:pathLst>
              <a:path extrusionOk="0" h="2169286" w="1482395">
                <a:moveTo>
                  <a:pt x="0" y="0"/>
                </a:moveTo>
                <a:lnTo>
                  <a:pt x="1482394" y="0"/>
                </a:lnTo>
                <a:lnTo>
                  <a:pt x="1482394" y="2169286"/>
                </a:lnTo>
                <a:lnTo>
                  <a:pt x="0" y="2169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1" name="Google Shape;761;p37"/>
          <p:cNvSpPr/>
          <p:nvPr/>
        </p:nvSpPr>
        <p:spPr>
          <a:xfrm rot="-97714">
            <a:off x="4828876" y="6910617"/>
            <a:ext cx="1176957" cy="1179101"/>
          </a:xfrm>
          <a:custGeom>
            <a:rect b="b" l="l" r="r" t="t"/>
            <a:pathLst>
              <a:path extrusionOk="0" h="1179101" w="1176957">
                <a:moveTo>
                  <a:pt x="0" y="0"/>
                </a:moveTo>
                <a:lnTo>
                  <a:pt x="1176957" y="0"/>
                </a:lnTo>
                <a:lnTo>
                  <a:pt x="1176957" y="1179101"/>
                </a:lnTo>
                <a:lnTo>
                  <a:pt x="0" y="1179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2" name="Google Shape;762;p37"/>
          <p:cNvSpPr/>
          <p:nvPr/>
        </p:nvSpPr>
        <p:spPr>
          <a:xfrm rot="62259">
            <a:off x="13127263" y="2688214"/>
            <a:ext cx="930289" cy="1318709"/>
          </a:xfrm>
          <a:custGeom>
            <a:rect b="b" l="l" r="r" t="t"/>
            <a:pathLst>
              <a:path extrusionOk="0" h="1318709" w="930289">
                <a:moveTo>
                  <a:pt x="0" y="0"/>
                </a:moveTo>
                <a:lnTo>
                  <a:pt x="930289" y="0"/>
                </a:lnTo>
                <a:lnTo>
                  <a:pt x="930289" y="1318708"/>
                </a:lnTo>
                <a:lnTo>
                  <a:pt x="0" y="1318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3" name="Google Shape;763;p37"/>
          <p:cNvSpPr/>
          <p:nvPr/>
        </p:nvSpPr>
        <p:spPr>
          <a:xfrm>
            <a:off x="11710496" y="2697717"/>
            <a:ext cx="938178" cy="1261608"/>
          </a:xfrm>
          <a:custGeom>
            <a:rect b="b" l="l" r="r" t="t"/>
            <a:pathLst>
              <a:path extrusionOk="0" h="1261608" w="938178">
                <a:moveTo>
                  <a:pt x="0" y="0"/>
                </a:moveTo>
                <a:lnTo>
                  <a:pt x="938177" y="0"/>
                </a:lnTo>
                <a:lnTo>
                  <a:pt x="938177" y="1261608"/>
                </a:lnTo>
                <a:lnTo>
                  <a:pt x="0" y="1261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4" name="Google Shape;764;p37"/>
          <p:cNvSpPr/>
          <p:nvPr/>
        </p:nvSpPr>
        <p:spPr>
          <a:xfrm>
            <a:off x="14592785" y="4424813"/>
            <a:ext cx="1516721" cy="2178642"/>
          </a:xfrm>
          <a:custGeom>
            <a:rect b="b" l="l" r="r" t="t"/>
            <a:pathLst>
              <a:path extrusionOk="0" h="2178642" w="1516721">
                <a:moveTo>
                  <a:pt x="0" y="0"/>
                </a:moveTo>
                <a:lnTo>
                  <a:pt x="1516721" y="0"/>
                </a:lnTo>
                <a:lnTo>
                  <a:pt x="1516721" y="2178642"/>
                </a:lnTo>
                <a:lnTo>
                  <a:pt x="0" y="21786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5" name="Google Shape;765;p37"/>
          <p:cNvSpPr/>
          <p:nvPr/>
        </p:nvSpPr>
        <p:spPr>
          <a:xfrm>
            <a:off x="6346201" y="6984014"/>
            <a:ext cx="1389858" cy="1501811"/>
          </a:xfrm>
          <a:custGeom>
            <a:rect b="b" l="l" r="r" t="t"/>
            <a:pathLst>
              <a:path extrusionOk="0" h="1501811" w="1389858">
                <a:moveTo>
                  <a:pt x="0" y="0"/>
                </a:moveTo>
                <a:lnTo>
                  <a:pt x="1389858" y="0"/>
                </a:lnTo>
                <a:lnTo>
                  <a:pt x="1389858" y="1501812"/>
                </a:lnTo>
                <a:lnTo>
                  <a:pt x="0" y="15018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766" name="Google Shape;766;p37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024975" y="5585243"/>
            <a:ext cx="1968576" cy="3029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DA"/>
        </a:solidFill>
      </p:bgPr>
    </p:bg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38"/>
          <p:cNvSpPr/>
          <p:nvPr/>
        </p:nvSpPr>
        <p:spPr>
          <a:xfrm flipH="1">
            <a:off x="-2034995" y="5541372"/>
            <a:ext cx="6832924" cy="5662786"/>
          </a:xfrm>
          <a:custGeom>
            <a:rect b="b" l="l" r="r" t="t"/>
            <a:pathLst>
              <a:path extrusionOk="0" h="5662786" w="6832924">
                <a:moveTo>
                  <a:pt x="6832923" y="0"/>
                </a:moveTo>
                <a:lnTo>
                  <a:pt x="0" y="0"/>
                </a:lnTo>
                <a:lnTo>
                  <a:pt x="0" y="5662786"/>
                </a:lnTo>
                <a:lnTo>
                  <a:pt x="6832923" y="5662786"/>
                </a:lnTo>
                <a:lnTo>
                  <a:pt x="6832923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2" name="Google Shape;772;p38"/>
          <p:cNvSpPr/>
          <p:nvPr/>
        </p:nvSpPr>
        <p:spPr>
          <a:xfrm rot="10578788">
            <a:off x="-3299522" y="-1746018"/>
            <a:ext cx="7243301" cy="7288856"/>
          </a:xfrm>
          <a:custGeom>
            <a:rect b="b" l="l" r="r" t="t"/>
            <a:pathLst>
              <a:path extrusionOk="0" h="7288856" w="7243301">
                <a:moveTo>
                  <a:pt x="0" y="0"/>
                </a:moveTo>
                <a:lnTo>
                  <a:pt x="7243300" y="0"/>
                </a:lnTo>
                <a:lnTo>
                  <a:pt x="7243300" y="7288856"/>
                </a:lnTo>
                <a:lnTo>
                  <a:pt x="0" y="72888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773" name="Google Shape;77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57050" y="-762650"/>
            <a:ext cx="6001500" cy="7037166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38"/>
          <p:cNvSpPr/>
          <p:nvPr/>
        </p:nvSpPr>
        <p:spPr>
          <a:xfrm rot="5400000">
            <a:off x="-2666593" y="2743300"/>
            <a:ext cx="5333186" cy="3659899"/>
          </a:xfrm>
          <a:custGeom>
            <a:rect b="b" l="l" r="r" t="t"/>
            <a:pathLst>
              <a:path extrusionOk="0" h="3659899" w="5333186">
                <a:moveTo>
                  <a:pt x="5333186" y="3659899"/>
                </a:moveTo>
                <a:lnTo>
                  <a:pt x="0" y="3659899"/>
                </a:lnTo>
                <a:lnTo>
                  <a:pt x="0" y="0"/>
                </a:lnTo>
                <a:lnTo>
                  <a:pt x="5333186" y="0"/>
                </a:lnTo>
                <a:lnTo>
                  <a:pt x="5333186" y="3659899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75" name="Google Shape;775;p38"/>
          <p:cNvGrpSpPr/>
          <p:nvPr/>
        </p:nvGrpSpPr>
        <p:grpSpPr>
          <a:xfrm>
            <a:off x="584821" y="1452589"/>
            <a:ext cx="17118358" cy="8400519"/>
            <a:chOff x="0" y="0"/>
            <a:chExt cx="22824477" cy="11200692"/>
          </a:xfrm>
        </p:grpSpPr>
        <p:sp>
          <p:nvSpPr>
            <p:cNvPr id="776" name="Google Shape;776;p38"/>
            <p:cNvSpPr/>
            <p:nvPr/>
          </p:nvSpPr>
          <p:spPr>
            <a:xfrm>
              <a:off x="458385" y="638983"/>
              <a:ext cx="22366092" cy="10561709"/>
            </a:xfrm>
            <a:custGeom>
              <a:rect b="b" l="l" r="r" t="t"/>
              <a:pathLst>
                <a:path extrusionOk="0" h="2018610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018610"/>
                  </a:lnTo>
                  <a:lnTo>
                    <a:pt x="0" y="2018610"/>
                  </a:lnTo>
                  <a:close/>
                </a:path>
              </a:pathLst>
            </a:custGeom>
            <a:solidFill>
              <a:srgbClr val="0185C6"/>
            </a:solidFill>
            <a:ln>
              <a:noFill/>
            </a:ln>
          </p:spPr>
        </p:sp>
        <p:sp>
          <p:nvSpPr>
            <p:cNvPr id="777" name="Google Shape;777;p38"/>
            <p:cNvSpPr/>
            <p:nvPr/>
          </p:nvSpPr>
          <p:spPr>
            <a:xfrm>
              <a:off x="0" y="0"/>
              <a:ext cx="22366092" cy="10561709"/>
            </a:xfrm>
            <a:custGeom>
              <a:rect b="b" l="l" r="r" t="t"/>
              <a:pathLst>
                <a:path extrusionOk="0" h="2018610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018610"/>
                  </a:lnTo>
                  <a:lnTo>
                    <a:pt x="0" y="2018610"/>
                  </a:lnTo>
                  <a:close/>
                </a:path>
              </a:pathLst>
            </a:custGeom>
            <a:solidFill>
              <a:srgbClr val="F8F3D2"/>
            </a:solidFill>
            <a:ln>
              <a:noFill/>
            </a:ln>
          </p:spPr>
        </p:sp>
      </p:grpSp>
      <p:sp>
        <p:nvSpPr>
          <p:cNvPr id="778" name="Google Shape;778;p38"/>
          <p:cNvSpPr txBox="1"/>
          <p:nvPr/>
        </p:nvSpPr>
        <p:spPr>
          <a:xfrm>
            <a:off x="7314001" y="2365175"/>
            <a:ext cx="3660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282938"/>
                </a:solidFill>
                <a:latin typeface="Exo 2"/>
                <a:ea typeface="Exo 2"/>
                <a:cs typeface="Exo 2"/>
                <a:sym typeface="Exo 2"/>
              </a:rPr>
              <a:t>Credits</a:t>
            </a:r>
            <a:endParaRPr/>
          </a:p>
        </p:txBody>
      </p:sp>
      <p:sp>
        <p:nvSpPr>
          <p:cNvPr id="779" name="Google Shape;779;p38"/>
          <p:cNvSpPr txBox="1"/>
          <p:nvPr/>
        </p:nvSpPr>
        <p:spPr>
          <a:xfrm>
            <a:off x="2426669" y="7551871"/>
            <a:ext cx="5490005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829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 the presentation template</a:t>
            </a:r>
            <a:endParaRPr/>
          </a:p>
        </p:txBody>
      </p:sp>
      <p:sp>
        <p:nvSpPr>
          <p:cNvPr id="780" name="Google Shape;780;p38"/>
          <p:cNvSpPr txBox="1"/>
          <p:nvPr/>
        </p:nvSpPr>
        <p:spPr>
          <a:xfrm>
            <a:off x="10111645" y="7551871"/>
            <a:ext cx="5490005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829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 the photos </a:t>
            </a:r>
            <a:endParaRPr/>
          </a:p>
        </p:txBody>
      </p:sp>
      <p:sp>
        <p:nvSpPr>
          <p:cNvPr id="781" name="Google Shape;781;p38"/>
          <p:cNvSpPr txBox="1"/>
          <p:nvPr/>
        </p:nvSpPr>
        <p:spPr>
          <a:xfrm>
            <a:off x="9537751" y="6231850"/>
            <a:ext cx="6637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282938"/>
                </a:solidFill>
                <a:latin typeface="Exo 2"/>
                <a:ea typeface="Exo 2"/>
                <a:cs typeface="Exo 2"/>
                <a:sym typeface="Exo 2"/>
              </a:rPr>
              <a:t>Pexels and Pixabay</a:t>
            </a:r>
            <a:endParaRPr/>
          </a:p>
        </p:txBody>
      </p:sp>
      <p:sp>
        <p:nvSpPr>
          <p:cNvPr id="782" name="Google Shape;782;p38"/>
          <p:cNvSpPr txBox="1"/>
          <p:nvPr/>
        </p:nvSpPr>
        <p:spPr>
          <a:xfrm>
            <a:off x="5010809" y="3903145"/>
            <a:ext cx="82665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829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This presentation template is free for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829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everyone to use thanks to the following:</a:t>
            </a:r>
            <a:endParaRPr/>
          </a:p>
        </p:txBody>
      </p:sp>
      <p:sp>
        <p:nvSpPr>
          <p:cNvPr id="783" name="Google Shape;783;p38"/>
          <p:cNvSpPr/>
          <p:nvPr/>
        </p:nvSpPr>
        <p:spPr>
          <a:xfrm flipH="1" rot="10800000">
            <a:off x="10111644" y="-3576091"/>
            <a:ext cx="13351939" cy="8528551"/>
          </a:xfrm>
          <a:custGeom>
            <a:rect b="b" l="l" r="r" t="t"/>
            <a:pathLst>
              <a:path extrusionOk="0" h="8528551" w="13351939">
                <a:moveTo>
                  <a:pt x="0" y="8528551"/>
                </a:moveTo>
                <a:lnTo>
                  <a:pt x="13351939" y="8528551"/>
                </a:lnTo>
                <a:lnTo>
                  <a:pt x="13351939" y="0"/>
                </a:lnTo>
                <a:lnTo>
                  <a:pt x="0" y="0"/>
                </a:lnTo>
                <a:lnTo>
                  <a:pt x="0" y="8528551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4" name="Google Shape;784;p38"/>
          <p:cNvSpPr/>
          <p:nvPr/>
        </p:nvSpPr>
        <p:spPr>
          <a:xfrm rot="-9831279">
            <a:off x="14155764" y="360460"/>
            <a:ext cx="1432465" cy="1611378"/>
          </a:xfrm>
          <a:custGeom>
            <a:rect b="b" l="l" r="r" t="t"/>
            <a:pathLst>
              <a:path extrusionOk="0" h="1611378" w="1432465">
                <a:moveTo>
                  <a:pt x="0" y="0"/>
                </a:moveTo>
                <a:lnTo>
                  <a:pt x="1432465" y="0"/>
                </a:lnTo>
                <a:lnTo>
                  <a:pt x="1432465" y="1611378"/>
                </a:lnTo>
                <a:lnTo>
                  <a:pt x="0" y="16113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5" name="Google Shape;785;p38"/>
          <p:cNvSpPr/>
          <p:nvPr/>
        </p:nvSpPr>
        <p:spPr>
          <a:xfrm rot="-1049964">
            <a:off x="1766317" y="1293915"/>
            <a:ext cx="1982965" cy="1422627"/>
          </a:xfrm>
          <a:custGeom>
            <a:rect b="b" l="l" r="r" t="t"/>
            <a:pathLst>
              <a:path extrusionOk="0" h="1422627" w="1982965">
                <a:moveTo>
                  <a:pt x="0" y="0"/>
                </a:moveTo>
                <a:lnTo>
                  <a:pt x="1982966" y="0"/>
                </a:lnTo>
                <a:lnTo>
                  <a:pt x="1982966" y="1422628"/>
                </a:lnTo>
                <a:lnTo>
                  <a:pt x="0" y="1422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786" name="Google Shape;786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65525" y="5967421"/>
            <a:ext cx="5490000" cy="1385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3D2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7"/>
          <p:cNvPicPr preferRelativeResize="0"/>
          <p:nvPr/>
        </p:nvPicPr>
        <p:blipFill rotWithShape="1">
          <a:blip r:embed="rId3">
            <a:alphaModFix/>
          </a:blip>
          <a:srcRect b="29552" l="0" r="25205" t="0"/>
          <a:stretch/>
        </p:blipFill>
        <p:spPr>
          <a:xfrm>
            <a:off x="10005975" y="879525"/>
            <a:ext cx="8411975" cy="9572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7"/>
          <p:cNvSpPr/>
          <p:nvPr/>
        </p:nvSpPr>
        <p:spPr>
          <a:xfrm rot="-7920429">
            <a:off x="-2318956" y="8077262"/>
            <a:ext cx="3448951" cy="4114800"/>
          </a:xfrm>
          <a:custGeom>
            <a:rect b="b" l="l" r="r" t="t"/>
            <a:pathLst>
              <a:path extrusionOk="0" h="4114800" w="3448951">
                <a:moveTo>
                  <a:pt x="0" y="0"/>
                </a:moveTo>
                <a:lnTo>
                  <a:pt x="3448950" y="0"/>
                </a:lnTo>
                <a:lnTo>
                  <a:pt x="3448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" name="Google Shape;212;p17"/>
          <p:cNvSpPr/>
          <p:nvPr/>
        </p:nvSpPr>
        <p:spPr>
          <a:xfrm rot="5400000">
            <a:off x="-11485789" y="-12436043"/>
            <a:ext cx="30208069" cy="14348833"/>
          </a:xfrm>
          <a:custGeom>
            <a:rect b="b" l="l" r="r" t="t"/>
            <a:pathLst>
              <a:path extrusionOk="0" h="14348833" w="30208069">
                <a:moveTo>
                  <a:pt x="0" y="0"/>
                </a:moveTo>
                <a:lnTo>
                  <a:pt x="30208069" y="0"/>
                </a:lnTo>
                <a:lnTo>
                  <a:pt x="30208069" y="14348833"/>
                </a:lnTo>
                <a:lnTo>
                  <a:pt x="0" y="143488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" name="Google Shape;213;p17"/>
          <p:cNvSpPr/>
          <p:nvPr/>
        </p:nvSpPr>
        <p:spPr>
          <a:xfrm>
            <a:off x="8569323" y="5616601"/>
            <a:ext cx="3010829" cy="4114800"/>
          </a:xfrm>
          <a:custGeom>
            <a:rect b="b" l="l" r="r" t="t"/>
            <a:pathLst>
              <a:path extrusionOk="0" h="4114800" w="3010829">
                <a:moveTo>
                  <a:pt x="0" y="0"/>
                </a:moveTo>
                <a:lnTo>
                  <a:pt x="3010830" y="0"/>
                </a:lnTo>
                <a:lnTo>
                  <a:pt x="3010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p17"/>
          <p:cNvSpPr/>
          <p:nvPr/>
        </p:nvSpPr>
        <p:spPr>
          <a:xfrm>
            <a:off x="14308226" y="1134346"/>
            <a:ext cx="2642424" cy="5920163"/>
          </a:xfrm>
          <a:custGeom>
            <a:rect b="b" l="l" r="r" t="t"/>
            <a:pathLst>
              <a:path extrusionOk="0" h="5920163" w="2642424">
                <a:moveTo>
                  <a:pt x="0" y="0"/>
                </a:moveTo>
                <a:lnTo>
                  <a:pt x="2642424" y="0"/>
                </a:lnTo>
                <a:lnTo>
                  <a:pt x="2642424" y="5920164"/>
                </a:lnTo>
                <a:lnTo>
                  <a:pt x="0" y="59201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17"/>
          <p:cNvSpPr/>
          <p:nvPr/>
        </p:nvSpPr>
        <p:spPr>
          <a:xfrm rot="93948">
            <a:off x="10724043" y="1702881"/>
            <a:ext cx="1712218" cy="2543666"/>
          </a:xfrm>
          <a:custGeom>
            <a:rect b="b" l="l" r="r" t="t"/>
            <a:pathLst>
              <a:path extrusionOk="0" h="2543666" w="1712218">
                <a:moveTo>
                  <a:pt x="0" y="0"/>
                </a:moveTo>
                <a:lnTo>
                  <a:pt x="1712219" y="0"/>
                </a:lnTo>
                <a:lnTo>
                  <a:pt x="1712219" y="2543666"/>
                </a:lnTo>
                <a:lnTo>
                  <a:pt x="0" y="2543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17"/>
          <p:cNvSpPr/>
          <p:nvPr/>
        </p:nvSpPr>
        <p:spPr>
          <a:xfrm rot="-282242">
            <a:off x="12575395" y="7132671"/>
            <a:ext cx="1964054" cy="1409060"/>
          </a:xfrm>
          <a:custGeom>
            <a:rect b="b" l="l" r="r" t="t"/>
            <a:pathLst>
              <a:path extrusionOk="0" h="1409060" w="1964054">
                <a:moveTo>
                  <a:pt x="0" y="0"/>
                </a:moveTo>
                <a:lnTo>
                  <a:pt x="1964055" y="0"/>
                </a:lnTo>
                <a:lnTo>
                  <a:pt x="1964055" y="1409061"/>
                </a:lnTo>
                <a:lnTo>
                  <a:pt x="0" y="14090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17"/>
          <p:cNvSpPr txBox="1"/>
          <p:nvPr/>
        </p:nvSpPr>
        <p:spPr>
          <a:xfrm>
            <a:off x="1028700" y="2407000"/>
            <a:ext cx="7540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200" u="none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Introduction</a:t>
            </a:r>
            <a:endParaRPr/>
          </a:p>
        </p:txBody>
      </p:sp>
      <p:sp>
        <p:nvSpPr>
          <p:cNvPr id="218" name="Google Shape;218;p17"/>
          <p:cNvSpPr txBox="1"/>
          <p:nvPr/>
        </p:nvSpPr>
        <p:spPr>
          <a:xfrm>
            <a:off x="1028700" y="4391051"/>
            <a:ext cx="73764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Multiplication can make the number bigger or smaller. </a:t>
            </a:r>
            <a:endParaRPr/>
          </a:p>
        </p:txBody>
      </p:sp>
      <p:sp>
        <p:nvSpPr>
          <p:cNvPr id="219" name="Google Shape;219;p17"/>
          <p:cNvSpPr txBox="1"/>
          <p:nvPr/>
        </p:nvSpPr>
        <p:spPr>
          <a:xfrm>
            <a:off x="1028700" y="5965111"/>
            <a:ext cx="59805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00B0DA"/>
                </a:solidFill>
                <a:latin typeface="Montserrat"/>
                <a:ea typeface="Montserrat"/>
                <a:cs typeface="Montserrat"/>
                <a:sym typeface="Montserrat"/>
              </a:rPr>
              <a:t>Let's explore together how it works!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DA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8"/>
          <p:cNvPicPr preferRelativeResize="0"/>
          <p:nvPr/>
        </p:nvPicPr>
        <p:blipFill rotWithShape="1">
          <a:blip r:embed="rId3">
            <a:alphaModFix/>
          </a:blip>
          <a:srcRect b="39346" l="60347" r="0" t="0"/>
          <a:stretch/>
        </p:blipFill>
        <p:spPr>
          <a:xfrm>
            <a:off x="-142800" y="553425"/>
            <a:ext cx="2733625" cy="97335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5" name="Google Shape;225;p18"/>
          <p:cNvGrpSpPr/>
          <p:nvPr/>
        </p:nvGrpSpPr>
        <p:grpSpPr>
          <a:xfrm>
            <a:off x="584821" y="2524772"/>
            <a:ext cx="17118455" cy="7328378"/>
            <a:chOff x="584821" y="2524772"/>
            <a:chExt cx="17118455" cy="7328378"/>
          </a:xfrm>
        </p:grpSpPr>
        <p:grpSp>
          <p:nvGrpSpPr>
            <p:cNvPr id="226" name="Google Shape;226;p18"/>
            <p:cNvGrpSpPr/>
            <p:nvPr/>
          </p:nvGrpSpPr>
          <p:grpSpPr>
            <a:xfrm>
              <a:off x="928610" y="2718578"/>
              <a:ext cx="16774666" cy="7134572"/>
              <a:chOff x="0" y="-57150"/>
              <a:chExt cx="4274726" cy="1818119"/>
            </a:xfrm>
          </p:grpSpPr>
          <p:sp>
            <p:nvSpPr>
              <p:cNvPr id="227" name="Google Shape;227;p18"/>
              <p:cNvSpPr/>
              <p:nvPr/>
            </p:nvSpPr>
            <p:spPr>
              <a:xfrm>
                <a:off x="0" y="0"/>
                <a:ext cx="4274726" cy="1760969"/>
              </a:xfrm>
              <a:custGeom>
                <a:rect b="b" l="l" r="r" t="t"/>
                <a:pathLst>
                  <a:path extrusionOk="0" h="1760969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1760969"/>
                    </a:lnTo>
                    <a:lnTo>
                      <a:pt x="0" y="1760969"/>
                    </a:lnTo>
                    <a:close/>
                  </a:path>
                </a:pathLst>
              </a:custGeom>
              <a:solidFill>
                <a:srgbClr val="0185C6"/>
              </a:solidFill>
              <a:ln>
                <a:noFill/>
              </a:ln>
            </p:spPr>
          </p:sp>
          <p:sp>
            <p:nvSpPr>
              <p:cNvPr id="228" name="Google Shape;228;p18"/>
              <p:cNvSpPr txBox="1"/>
              <p:nvPr/>
            </p:nvSpPr>
            <p:spPr>
              <a:xfrm>
                <a:off x="0" y="-57150"/>
                <a:ext cx="4274726" cy="18181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9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9" name="Google Shape;229;p18"/>
            <p:cNvSpPr/>
            <p:nvPr/>
          </p:nvSpPr>
          <p:spPr>
            <a:xfrm>
              <a:off x="584821" y="2524772"/>
              <a:ext cx="16774880" cy="6910395"/>
            </a:xfrm>
            <a:custGeom>
              <a:rect b="b" l="l" r="r" t="t"/>
              <a:pathLst>
                <a:path extrusionOk="0" h="1760969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760969"/>
                  </a:lnTo>
                  <a:lnTo>
                    <a:pt x="0" y="1760969"/>
                  </a:lnTo>
                  <a:close/>
                </a:path>
              </a:pathLst>
            </a:custGeom>
            <a:solidFill>
              <a:srgbClr val="F8F3D2"/>
            </a:solidFill>
            <a:ln>
              <a:noFill/>
            </a:ln>
          </p:spPr>
        </p:sp>
      </p:grpSp>
      <p:sp>
        <p:nvSpPr>
          <p:cNvPr id="230" name="Google Shape;230;p18"/>
          <p:cNvSpPr txBox="1"/>
          <p:nvPr/>
        </p:nvSpPr>
        <p:spPr>
          <a:xfrm>
            <a:off x="4080049" y="866775"/>
            <a:ext cx="10127903" cy="13874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DA58"/>
                </a:solidFill>
                <a:latin typeface="Exo 2"/>
                <a:ea typeface="Exo 2"/>
                <a:cs typeface="Exo 2"/>
                <a:sym typeface="Exo 2"/>
              </a:rPr>
              <a:t>Multiplying Numbers</a:t>
            </a:r>
            <a:endParaRPr/>
          </a:p>
        </p:txBody>
      </p:sp>
      <p:sp>
        <p:nvSpPr>
          <p:cNvPr id="231" name="Google Shape;231;p18"/>
          <p:cNvSpPr txBox="1"/>
          <p:nvPr/>
        </p:nvSpPr>
        <p:spPr>
          <a:xfrm>
            <a:off x="1176169" y="2950857"/>
            <a:ext cx="7298824" cy="8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When we multiply a </a:t>
            </a:r>
            <a:r>
              <a:rPr b="1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number by a whole number,</a:t>
            </a:r>
            <a:r>
              <a:rPr b="0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 the value of the number gets larger.</a:t>
            </a:r>
            <a:endParaRPr/>
          </a:p>
        </p:txBody>
      </p:sp>
      <p:sp>
        <p:nvSpPr>
          <p:cNvPr id="232" name="Google Shape;232;p18"/>
          <p:cNvSpPr txBox="1"/>
          <p:nvPr/>
        </p:nvSpPr>
        <p:spPr>
          <a:xfrm>
            <a:off x="9391254" y="2950857"/>
            <a:ext cx="7492500" cy="8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When we multiply a </a:t>
            </a:r>
            <a:r>
              <a:rPr b="1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number by a fraction, </a:t>
            </a:r>
            <a:endParaRPr/>
          </a:p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the value of the number gets smaller.</a:t>
            </a:r>
            <a:endParaRPr/>
          </a:p>
        </p:txBody>
      </p:sp>
      <p:sp>
        <p:nvSpPr>
          <p:cNvPr id="233" name="Google Shape;233;p18"/>
          <p:cNvSpPr txBox="1"/>
          <p:nvPr/>
        </p:nvSpPr>
        <p:spPr>
          <a:xfrm>
            <a:off x="1405566" y="8081610"/>
            <a:ext cx="6840030" cy="8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After multiplying the apples by 2, </a:t>
            </a:r>
            <a:endParaRPr/>
          </a:p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the number of apples becomes 4.</a:t>
            </a:r>
            <a:endParaRPr/>
          </a:p>
        </p:txBody>
      </p:sp>
      <p:sp>
        <p:nvSpPr>
          <p:cNvPr id="234" name="Google Shape;234;p18"/>
          <p:cNvSpPr txBox="1"/>
          <p:nvPr/>
        </p:nvSpPr>
        <p:spPr>
          <a:xfrm>
            <a:off x="9979708" y="8081610"/>
            <a:ext cx="6315695" cy="8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After getting one-half of the apple, </a:t>
            </a:r>
            <a:endParaRPr/>
          </a:p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the number of apples becomes 1.</a:t>
            </a:r>
            <a:endParaRPr/>
          </a:p>
        </p:txBody>
      </p:sp>
      <p:sp>
        <p:nvSpPr>
          <p:cNvPr id="235" name="Google Shape;235;p18"/>
          <p:cNvSpPr txBox="1"/>
          <p:nvPr/>
        </p:nvSpPr>
        <p:spPr>
          <a:xfrm>
            <a:off x="3061320" y="4186855"/>
            <a:ext cx="380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0F1A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</a:t>
            </a:r>
            <a:endParaRPr/>
          </a:p>
        </p:txBody>
      </p:sp>
      <p:sp>
        <p:nvSpPr>
          <p:cNvPr id="236" name="Google Shape;236;p18"/>
          <p:cNvSpPr txBox="1"/>
          <p:nvPr/>
        </p:nvSpPr>
        <p:spPr>
          <a:xfrm>
            <a:off x="5532727" y="4186850"/>
            <a:ext cx="1887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0F1A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 x 2</a:t>
            </a:r>
            <a:endParaRPr/>
          </a:p>
        </p:txBody>
      </p:sp>
      <p:grpSp>
        <p:nvGrpSpPr>
          <p:cNvPr id="237" name="Google Shape;237;p18"/>
          <p:cNvGrpSpPr/>
          <p:nvPr/>
        </p:nvGrpSpPr>
        <p:grpSpPr>
          <a:xfrm>
            <a:off x="2231144" y="5748571"/>
            <a:ext cx="2115509" cy="1351481"/>
            <a:chOff x="0" y="0"/>
            <a:chExt cx="2820678" cy="1801974"/>
          </a:xfrm>
        </p:grpSpPr>
        <p:sp>
          <p:nvSpPr>
            <p:cNvPr id="238" name="Google Shape;238;p18"/>
            <p:cNvSpPr/>
            <p:nvPr/>
          </p:nvSpPr>
          <p:spPr>
            <a:xfrm>
              <a:off x="0" y="0"/>
              <a:ext cx="1110672" cy="1801974"/>
            </a:xfrm>
            <a:custGeom>
              <a:rect b="b" l="l" r="r" t="t"/>
              <a:pathLst>
                <a:path extrusionOk="0" h="1801974" w="1110672">
                  <a:moveTo>
                    <a:pt x="0" y="0"/>
                  </a:moveTo>
                  <a:lnTo>
                    <a:pt x="1110672" y="0"/>
                  </a:lnTo>
                  <a:lnTo>
                    <a:pt x="1110672" y="1801974"/>
                  </a:lnTo>
                  <a:lnTo>
                    <a:pt x="0" y="1801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9" name="Google Shape;239;p18"/>
            <p:cNvSpPr/>
            <p:nvPr/>
          </p:nvSpPr>
          <p:spPr>
            <a:xfrm>
              <a:off x="1710006" y="0"/>
              <a:ext cx="1110672" cy="1801974"/>
            </a:xfrm>
            <a:custGeom>
              <a:rect b="b" l="l" r="r" t="t"/>
              <a:pathLst>
                <a:path extrusionOk="0" h="1801974" w="1110672">
                  <a:moveTo>
                    <a:pt x="0" y="0"/>
                  </a:moveTo>
                  <a:lnTo>
                    <a:pt x="1110671" y="0"/>
                  </a:lnTo>
                  <a:lnTo>
                    <a:pt x="1110671" y="1801974"/>
                  </a:lnTo>
                  <a:lnTo>
                    <a:pt x="0" y="1801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40" name="Google Shape;240;p18"/>
          <p:cNvSpPr/>
          <p:nvPr/>
        </p:nvSpPr>
        <p:spPr>
          <a:xfrm>
            <a:off x="5492613" y="5044447"/>
            <a:ext cx="833004" cy="1351481"/>
          </a:xfrm>
          <a:custGeom>
            <a:rect b="b" l="l" r="r" t="t"/>
            <a:pathLst>
              <a:path extrusionOk="0" h="1351481" w="833004">
                <a:moveTo>
                  <a:pt x="0" y="0"/>
                </a:moveTo>
                <a:lnTo>
                  <a:pt x="833004" y="0"/>
                </a:lnTo>
                <a:lnTo>
                  <a:pt x="833004" y="1351481"/>
                </a:lnTo>
                <a:lnTo>
                  <a:pt x="0" y="13514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1" name="Google Shape;241;p18"/>
          <p:cNvSpPr/>
          <p:nvPr/>
        </p:nvSpPr>
        <p:spPr>
          <a:xfrm>
            <a:off x="6587015" y="5044447"/>
            <a:ext cx="833004" cy="1351481"/>
          </a:xfrm>
          <a:custGeom>
            <a:rect b="b" l="l" r="r" t="t"/>
            <a:pathLst>
              <a:path extrusionOk="0" h="1351481" w="833004">
                <a:moveTo>
                  <a:pt x="0" y="0"/>
                </a:moveTo>
                <a:lnTo>
                  <a:pt x="833004" y="0"/>
                </a:lnTo>
                <a:lnTo>
                  <a:pt x="833004" y="1351481"/>
                </a:lnTo>
                <a:lnTo>
                  <a:pt x="0" y="13514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2" name="Google Shape;242;p18"/>
          <p:cNvSpPr/>
          <p:nvPr/>
        </p:nvSpPr>
        <p:spPr>
          <a:xfrm>
            <a:off x="5492613" y="6359734"/>
            <a:ext cx="833004" cy="1351481"/>
          </a:xfrm>
          <a:custGeom>
            <a:rect b="b" l="l" r="r" t="t"/>
            <a:pathLst>
              <a:path extrusionOk="0" h="1351481" w="833004">
                <a:moveTo>
                  <a:pt x="0" y="0"/>
                </a:moveTo>
                <a:lnTo>
                  <a:pt x="833004" y="0"/>
                </a:lnTo>
                <a:lnTo>
                  <a:pt x="833004" y="1351481"/>
                </a:lnTo>
                <a:lnTo>
                  <a:pt x="0" y="13514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3" name="Google Shape;243;p18"/>
          <p:cNvSpPr/>
          <p:nvPr/>
        </p:nvSpPr>
        <p:spPr>
          <a:xfrm>
            <a:off x="6587015" y="6359734"/>
            <a:ext cx="833004" cy="1351481"/>
          </a:xfrm>
          <a:custGeom>
            <a:rect b="b" l="l" r="r" t="t"/>
            <a:pathLst>
              <a:path extrusionOk="0" h="1351481" w="833004">
                <a:moveTo>
                  <a:pt x="0" y="0"/>
                </a:moveTo>
                <a:lnTo>
                  <a:pt x="833004" y="0"/>
                </a:lnTo>
                <a:lnTo>
                  <a:pt x="833004" y="1351481"/>
                </a:lnTo>
                <a:lnTo>
                  <a:pt x="0" y="13514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4" name="Google Shape;244;p18"/>
          <p:cNvSpPr txBox="1"/>
          <p:nvPr/>
        </p:nvSpPr>
        <p:spPr>
          <a:xfrm>
            <a:off x="11031641" y="4186855"/>
            <a:ext cx="380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0F1A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</a:t>
            </a:r>
            <a:endParaRPr/>
          </a:p>
        </p:txBody>
      </p:sp>
      <p:sp>
        <p:nvSpPr>
          <p:cNvPr id="245" name="Google Shape;245;p18"/>
          <p:cNvSpPr txBox="1"/>
          <p:nvPr/>
        </p:nvSpPr>
        <p:spPr>
          <a:xfrm>
            <a:off x="13296226" y="4404175"/>
            <a:ext cx="1283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0F1A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 x</a:t>
            </a:r>
            <a:endParaRPr/>
          </a:p>
        </p:txBody>
      </p:sp>
      <p:grpSp>
        <p:nvGrpSpPr>
          <p:cNvPr id="246" name="Google Shape;246;p18"/>
          <p:cNvGrpSpPr/>
          <p:nvPr/>
        </p:nvGrpSpPr>
        <p:grpSpPr>
          <a:xfrm>
            <a:off x="14806566" y="3917065"/>
            <a:ext cx="846675" cy="1662628"/>
            <a:chOff x="0" y="-85725"/>
            <a:chExt cx="1128900" cy="2216837"/>
          </a:xfrm>
        </p:grpSpPr>
        <p:sp>
          <p:nvSpPr>
            <p:cNvPr id="247" name="Google Shape;247;p18"/>
            <p:cNvSpPr txBox="1"/>
            <p:nvPr/>
          </p:nvSpPr>
          <p:spPr>
            <a:xfrm>
              <a:off x="371693" y="-85725"/>
              <a:ext cx="342900" cy="102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999" u="none" cap="none" strike="noStrike">
                  <a:solidFill>
                    <a:srgbClr val="0F1A3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1</a:t>
              </a:r>
              <a:endParaRPr/>
            </a:p>
          </p:txBody>
        </p:sp>
        <p:cxnSp>
          <p:nvCxnSpPr>
            <p:cNvPr id="248" name="Google Shape;248;p18"/>
            <p:cNvCxnSpPr/>
            <p:nvPr/>
          </p:nvCxnSpPr>
          <p:spPr>
            <a:xfrm>
              <a:off x="0" y="1043518"/>
              <a:ext cx="1128900" cy="0"/>
            </a:xfrm>
            <a:prstGeom prst="straightConnector1">
              <a:avLst/>
            </a:prstGeom>
            <a:noFill/>
            <a:ln cap="flat" cmpd="sng" w="101600">
              <a:solidFill>
                <a:srgbClr val="0F1A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49" name="Google Shape;249;p18"/>
            <p:cNvSpPr txBox="1"/>
            <p:nvPr/>
          </p:nvSpPr>
          <p:spPr>
            <a:xfrm>
              <a:off x="289540" y="1105112"/>
              <a:ext cx="507300" cy="102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999" u="none" cap="none" strike="noStrike">
                  <a:solidFill>
                    <a:srgbClr val="0F1A3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2</a:t>
              </a:r>
              <a:endParaRPr/>
            </a:p>
          </p:txBody>
        </p:sp>
      </p:grpSp>
      <p:grpSp>
        <p:nvGrpSpPr>
          <p:cNvPr id="250" name="Google Shape;250;p18"/>
          <p:cNvGrpSpPr/>
          <p:nvPr/>
        </p:nvGrpSpPr>
        <p:grpSpPr>
          <a:xfrm>
            <a:off x="10164089" y="5659606"/>
            <a:ext cx="2115509" cy="1351481"/>
            <a:chOff x="0" y="0"/>
            <a:chExt cx="2820678" cy="1801974"/>
          </a:xfrm>
        </p:grpSpPr>
        <p:sp>
          <p:nvSpPr>
            <p:cNvPr id="251" name="Google Shape;251;p18"/>
            <p:cNvSpPr/>
            <p:nvPr/>
          </p:nvSpPr>
          <p:spPr>
            <a:xfrm>
              <a:off x="0" y="0"/>
              <a:ext cx="1110672" cy="1801974"/>
            </a:xfrm>
            <a:custGeom>
              <a:rect b="b" l="l" r="r" t="t"/>
              <a:pathLst>
                <a:path extrusionOk="0" h="1801974" w="1110672">
                  <a:moveTo>
                    <a:pt x="0" y="0"/>
                  </a:moveTo>
                  <a:lnTo>
                    <a:pt x="1110672" y="0"/>
                  </a:lnTo>
                  <a:lnTo>
                    <a:pt x="1110672" y="1801974"/>
                  </a:lnTo>
                  <a:lnTo>
                    <a:pt x="0" y="1801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2" name="Google Shape;252;p18"/>
            <p:cNvSpPr/>
            <p:nvPr/>
          </p:nvSpPr>
          <p:spPr>
            <a:xfrm>
              <a:off x="1710006" y="0"/>
              <a:ext cx="1110672" cy="1801974"/>
            </a:xfrm>
            <a:custGeom>
              <a:rect b="b" l="l" r="r" t="t"/>
              <a:pathLst>
                <a:path extrusionOk="0" h="1801974" w="1110672">
                  <a:moveTo>
                    <a:pt x="0" y="0"/>
                  </a:moveTo>
                  <a:lnTo>
                    <a:pt x="1110671" y="0"/>
                  </a:lnTo>
                  <a:lnTo>
                    <a:pt x="1110671" y="1801974"/>
                  </a:lnTo>
                  <a:lnTo>
                    <a:pt x="0" y="1801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53" name="Google Shape;253;p18"/>
          <p:cNvSpPr/>
          <p:nvPr/>
        </p:nvSpPr>
        <p:spPr>
          <a:xfrm>
            <a:off x="14162746" y="5659606"/>
            <a:ext cx="833004" cy="1351481"/>
          </a:xfrm>
          <a:custGeom>
            <a:rect b="b" l="l" r="r" t="t"/>
            <a:pathLst>
              <a:path extrusionOk="0" h="1351481" w="833004">
                <a:moveTo>
                  <a:pt x="0" y="0"/>
                </a:moveTo>
                <a:lnTo>
                  <a:pt x="833004" y="0"/>
                </a:lnTo>
                <a:lnTo>
                  <a:pt x="833004" y="1351481"/>
                </a:lnTo>
                <a:lnTo>
                  <a:pt x="0" y="13514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DA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19"/>
          <p:cNvPicPr preferRelativeResize="0"/>
          <p:nvPr/>
        </p:nvPicPr>
        <p:blipFill rotWithShape="1">
          <a:blip r:embed="rId3">
            <a:alphaModFix/>
          </a:blip>
          <a:srcRect b="38419" l="0" r="42293" t="0"/>
          <a:stretch/>
        </p:blipFill>
        <p:spPr>
          <a:xfrm>
            <a:off x="14579450" y="455100"/>
            <a:ext cx="4141225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9"/>
          <p:cNvPicPr preferRelativeResize="0"/>
          <p:nvPr/>
        </p:nvPicPr>
        <p:blipFill rotWithShape="1">
          <a:blip r:embed="rId4">
            <a:alphaModFix/>
          </a:blip>
          <a:srcRect b="63030" l="0" r="0" t="0"/>
          <a:stretch/>
        </p:blipFill>
        <p:spPr>
          <a:xfrm>
            <a:off x="-608375" y="6995603"/>
            <a:ext cx="7631375" cy="3513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19"/>
          <p:cNvGrpSpPr/>
          <p:nvPr/>
        </p:nvGrpSpPr>
        <p:grpSpPr>
          <a:xfrm>
            <a:off x="1356981" y="2952013"/>
            <a:ext cx="7555498" cy="6254580"/>
            <a:chOff x="0" y="-207383"/>
            <a:chExt cx="10073998" cy="8339440"/>
          </a:xfrm>
        </p:grpSpPr>
        <p:grpSp>
          <p:nvGrpSpPr>
            <p:cNvPr id="261" name="Google Shape;261;p19"/>
            <p:cNvGrpSpPr/>
            <p:nvPr/>
          </p:nvGrpSpPr>
          <p:grpSpPr>
            <a:xfrm>
              <a:off x="364101" y="256539"/>
              <a:ext cx="9709897" cy="7875518"/>
              <a:chOff x="0" y="-47625"/>
              <a:chExt cx="2229854" cy="1808594"/>
            </a:xfrm>
          </p:grpSpPr>
          <p:sp>
            <p:nvSpPr>
              <p:cNvPr id="262" name="Google Shape;262;p19"/>
              <p:cNvSpPr/>
              <p:nvPr/>
            </p:nvSpPr>
            <p:spPr>
              <a:xfrm>
                <a:off x="0" y="0"/>
                <a:ext cx="2229854" cy="1760969"/>
              </a:xfrm>
              <a:custGeom>
                <a:rect b="b" l="l" r="r" t="t"/>
                <a:pathLst>
                  <a:path extrusionOk="0" h="1760969" w="2229854">
                    <a:moveTo>
                      <a:pt x="0" y="0"/>
                    </a:moveTo>
                    <a:lnTo>
                      <a:pt x="2229854" y="0"/>
                    </a:lnTo>
                    <a:lnTo>
                      <a:pt x="2229854" y="1760969"/>
                    </a:lnTo>
                    <a:lnTo>
                      <a:pt x="0" y="1760969"/>
                    </a:lnTo>
                    <a:close/>
                  </a:path>
                </a:pathLst>
              </a:custGeom>
              <a:solidFill>
                <a:srgbClr val="0185C6"/>
              </a:solidFill>
              <a:ln>
                <a:noFill/>
              </a:ln>
            </p:spPr>
          </p:sp>
          <p:sp>
            <p:nvSpPr>
              <p:cNvPr id="263" name="Google Shape;263;p19"/>
              <p:cNvSpPr txBox="1"/>
              <p:nvPr/>
            </p:nvSpPr>
            <p:spPr>
              <a:xfrm>
                <a:off x="0" y="-47625"/>
                <a:ext cx="2229854" cy="18085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3675" lIns="43675" spcFirstLastPara="1" rIns="43675" wrap="square" tIns="43675">
                <a:noAutofit/>
              </a:bodyPr>
              <a:lstStyle/>
              <a:p>
                <a:pPr indent="0" lvl="0" marL="0" marR="0" rtl="0" algn="ctr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4" name="Google Shape;264;p19"/>
            <p:cNvGrpSpPr/>
            <p:nvPr/>
          </p:nvGrpSpPr>
          <p:grpSpPr>
            <a:xfrm>
              <a:off x="0" y="-207383"/>
              <a:ext cx="9709897" cy="7875518"/>
              <a:chOff x="0" y="-47625"/>
              <a:chExt cx="2229854" cy="1808594"/>
            </a:xfrm>
          </p:grpSpPr>
          <p:sp>
            <p:nvSpPr>
              <p:cNvPr id="265" name="Google Shape;265;p19"/>
              <p:cNvSpPr/>
              <p:nvPr/>
            </p:nvSpPr>
            <p:spPr>
              <a:xfrm>
                <a:off x="0" y="0"/>
                <a:ext cx="2229854" cy="1760969"/>
              </a:xfrm>
              <a:custGeom>
                <a:rect b="b" l="l" r="r" t="t"/>
                <a:pathLst>
                  <a:path extrusionOk="0" h="1760969" w="2229854">
                    <a:moveTo>
                      <a:pt x="0" y="0"/>
                    </a:moveTo>
                    <a:lnTo>
                      <a:pt x="2229854" y="0"/>
                    </a:lnTo>
                    <a:lnTo>
                      <a:pt x="2229854" y="1760969"/>
                    </a:lnTo>
                    <a:lnTo>
                      <a:pt x="0" y="1760969"/>
                    </a:lnTo>
                    <a:close/>
                  </a:path>
                </a:pathLst>
              </a:custGeom>
              <a:solidFill>
                <a:srgbClr val="F8F3D2"/>
              </a:solidFill>
              <a:ln>
                <a:noFill/>
              </a:ln>
            </p:spPr>
          </p:sp>
          <p:sp>
            <p:nvSpPr>
              <p:cNvPr id="266" name="Google Shape;266;p19"/>
              <p:cNvSpPr txBox="1"/>
              <p:nvPr/>
            </p:nvSpPr>
            <p:spPr>
              <a:xfrm>
                <a:off x="0" y="-47625"/>
                <a:ext cx="2229854" cy="18085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3675" lIns="43675" spcFirstLastPara="1" rIns="43675" wrap="square" tIns="43675">
                <a:noAutofit/>
              </a:bodyPr>
              <a:lstStyle/>
              <a:p>
                <a:pPr indent="0" lvl="0" marL="0" marR="0" rtl="0" algn="ctr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7" name="Google Shape;267;p19"/>
          <p:cNvGrpSpPr/>
          <p:nvPr/>
        </p:nvGrpSpPr>
        <p:grpSpPr>
          <a:xfrm>
            <a:off x="9324733" y="2952013"/>
            <a:ext cx="7555498" cy="6254580"/>
            <a:chOff x="0" y="-207383"/>
            <a:chExt cx="10073998" cy="8339440"/>
          </a:xfrm>
        </p:grpSpPr>
        <p:grpSp>
          <p:nvGrpSpPr>
            <p:cNvPr id="268" name="Google Shape;268;p19"/>
            <p:cNvGrpSpPr/>
            <p:nvPr/>
          </p:nvGrpSpPr>
          <p:grpSpPr>
            <a:xfrm>
              <a:off x="364101" y="256539"/>
              <a:ext cx="9709897" cy="7875518"/>
              <a:chOff x="0" y="-47625"/>
              <a:chExt cx="2229854" cy="1808594"/>
            </a:xfrm>
          </p:grpSpPr>
          <p:sp>
            <p:nvSpPr>
              <p:cNvPr id="269" name="Google Shape;269;p19"/>
              <p:cNvSpPr/>
              <p:nvPr/>
            </p:nvSpPr>
            <p:spPr>
              <a:xfrm>
                <a:off x="0" y="0"/>
                <a:ext cx="2229854" cy="1760969"/>
              </a:xfrm>
              <a:custGeom>
                <a:rect b="b" l="l" r="r" t="t"/>
                <a:pathLst>
                  <a:path extrusionOk="0" h="1760969" w="2229854">
                    <a:moveTo>
                      <a:pt x="0" y="0"/>
                    </a:moveTo>
                    <a:lnTo>
                      <a:pt x="2229854" y="0"/>
                    </a:lnTo>
                    <a:lnTo>
                      <a:pt x="2229854" y="1760969"/>
                    </a:lnTo>
                    <a:lnTo>
                      <a:pt x="0" y="1760969"/>
                    </a:lnTo>
                    <a:close/>
                  </a:path>
                </a:pathLst>
              </a:custGeom>
              <a:solidFill>
                <a:srgbClr val="0185C6"/>
              </a:solidFill>
              <a:ln>
                <a:noFill/>
              </a:ln>
            </p:spPr>
          </p:sp>
          <p:sp>
            <p:nvSpPr>
              <p:cNvPr id="270" name="Google Shape;270;p19"/>
              <p:cNvSpPr txBox="1"/>
              <p:nvPr/>
            </p:nvSpPr>
            <p:spPr>
              <a:xfrm>
                <a:off x="0" y="-47625"/>
                <a:ext cx="2229854" cy="18085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3675" lIns="43675" spcFirstLastPara="1" rIns="43675" wrap="square" tIns="43675">
                <a:noAutofit/>
              </a:bodyPr>
              <a:lstStyle/>
              <a:p>
                <a:pPr indent="0" lvl="0" marL="0" marR="0" rtl="0" algn="ctr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1" name="Google Shape;271;p19"/>
            <p:cNvGrpSpPr/>
            <p:nvPr/>
          </p:nvGrpSpPr>
          <p:grpSpPr>
            <a:xfrm>
              <a:off x="0" y="-207383"/>
              <a:ext cx="9709897" cy="7875518"/>
              <a:chOff x="0" y="-47625"/>
              <a:chExt cx="2229854" cy="1808594"/>
            </a:xfrm>
          </p:grpSpPr>
          <p:sp>
            <p:nvSpPr>
              <p:cNvPr id="272" name="Google Shape;272;p19"/>
              <p:cNvSpPr/>
              <p:nvPr/>
            </p:nvSpPr>
            <p:spPr>
              <a:xfrm>
                <a:off x="0" y="0"/>
                <a:ext cx="2229854" cy="1760969"/>
              </a:xfrm>
              <a:custGeom>
                <a:rect b="b" l="l" r="r" t="t"/>
                <a:pathLst>
                  <a:path extrusionOk="0" h="1760969" w="2229854">
                    <a:moveTo>
                      <a:pt x="0" y="0"/>
                    </a:moveTo>
                    <a:lnTo>
                      <a:pt x="2229854" y="0"/>
                    </a:lnTo>
                    <a:lnTo>
                      <a:pt x="2229854" y="1760969"/>
                    </a:lnTo>
                    <a:lnTo>
                      <a:pt x="0" y="1760969"/>
                    </a:lnTo>
                    <a:close/>
                  </a:path>
                </a:pathLst>
              </a:custGeom>
              <a:solidFill>
                <a:srgbClr val="F8F3D2"/>
              </a:solidFill>
              <a:ln>
                <a:noFill/>
              </a:ln>
            </p:spPr>
          </p:sp>
          <p:sp>
            <p:nvSpPr>
              <p:cNvPr id="273" name="Google Shape;273;p19"/>
              <p:cNvSpPr txBox="1"/>
              <p:nvPr/>
            </p:nvSpPr>
            <p:spPr>
              <a:xfrm>
                <a:off x="0" y="-47625"/>
                <a:ext cx="2229854" cy="18085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3675" lIns="43675" spcFirstLastPara="1" rIns="43675" wrap="square" tIns="43675">
                <a:noAutofit/>
              </a:bodyPr>
              <a:lstStyle/>
              <a:p>
                <a:pPr indent="0" lvl="0" marL="0" marR="0" rtl="0" algn="ctr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4" name="Google Shape;274;p19"/>
          <p:cNvGrpSpPr/>
          <p:nvPr/>
        </p:nvGrpSpPr>
        <p:grpSpPr>
          <a:xfrm>
            <a:off x="4553860" y="5613889"/>
            <a:ext cx="1161741" cy="2366922"/>
            <a:chOff x="0" y="-133350"/>
            <a:chExt cx="1548988" cy="3155897"/>
          </a:xfrm>
        </p:grpSpPr>
        <p:sp>
          <p:nvSpPr>
            <p:cNvPr id="275" name="Google Shape;275;p19"/>
            <p:cNvSpPr txBox="1"/>
            <p:nvPr/>
          </p:nvSpPr>
          <p:spPr>
            <a:xfrm>
              <a:off x="510060" y="-133350"/>
              <a:ext cx="470548" cy="15217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861" u="none" cap="none" strike="noStrike">
                  <a:solidFill>
                    <a:srgbClr val="0F1A3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7</a:t>
              </a:r>
              <a:endParaRPr/>
            </a:p>
          </p:txBody>
        </p:sp>
        <p:cxnSp>
          <p:nvCxnSpPr>
            <p:cNvPr id="276" name="Google Shape;276;p19"/>
            <p:cNvCxnSpPr/>
            <p:nvPr/>
          </p:nvCxnSpPr>
          <p:spPr>
            <a:xfrm>
              <a:off x="0" y="1431978"/>
              <a:ext cx="1548988" cy="0"/>
            </a:xfrm>
            <a:prstGeom prst="straightConnector1">
              <a:avLst/>
            </a:prstGeom>
            <a:noFill/>
            <a:ln cap="flat" cmpd="sng" w="139400">
              <a:solidFill>
                <a:srgbClr val="0F1A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77" name="Google Shape;277;p19"/>
            <p:cNvSpPr txBox="1"/>
            <p:nvPr/>
          </p:nvSpPr>
          <p:spPr>
            <a:xfrm>
              <a:off x="397325" y="1500788"/>
              <a:ext cx="696019" cy="15217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861" u="none" cap="none" strike="noStrike">
                  <a:solidFill>
                    <a:srgbClr val="0F1A3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4</a:t>
              </a:r>
              <a:endParaRPr/>
            </a:p>
          </p:txBody>
        </p:sp>
      </p:grpSp>
      <p:grpSp>
        <p:nvGrpSpPr>
          <p:cNvPr id="278" name="Google Shape;278;p19"/>
          <p:cNvGrpSpPr/>
          <p:nvPr/>
        </p:nvGrpSpPr>
        <p:grpSpPr>
          <a:xfrm>
            <a:off x="12521611" y="5613889"/>
            <a:ext cx="1161741" cy="2366922"/>
            <a:chOff x="0" y="-133350"/>
            <a:chExt cx="1548988" cy="3155897"/>
          </a:xfrm>
        </p:grpSpPr>
        <p:sp>
          <p:nvSpPr>
            <p:cNvPr id="279" name="Google Shape;279;p19"/>
            <p:cNvSpPr txBox="1"/>
            <p:nvPr/>
          </p:nvSpPr>
          <p:spPr>
            <a:xfrm>
              <a:off x="274786" y="-133350"/>
              <a:ext cx="989652" cy="15217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861" u="none" cap="none" strike="noStrike">
                  <a:solidFill>
                    <a:srgbClr val="0F1A3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4</a:t>
              </a:r>
              <a:endParaRPr/>
            </a:p>
          </p:txBody>
        </p:sp>
        <p:cxnSp>
          <p:nvCxnSpPr>
            <p:cNvPr id="280" name="Google Shape;280;p19"/>
            <p:cNvCxnSpPr/>
            <p:nvPr/>
          </p:nvCxnSpPr>
          <p:spPr>
            <a:xfrm>
              <a:off x="0" y="1431978"/>
              <a:ext cx="1548988" cy="0"/>
            </a:xfrm>
            <a:prstGeom prst="straightConnector1">
              <a:avLst/>
            </a:prstGeom>
            <a:noFill/>
            <a:ln cap="flat" cmpd="sng" w="139400">
              <a:solidFill>
                <a:srgbClr val="0F1A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81" name="Google Shape;281;p19"/>
            <p:cNvSpPr txBox="1"/>
            <p:nvPr/>
          </p:nvSpPr>
          <p:spPr>
            <a:xfrm>
              <a:off x="397325" y="1500788"/>
              <a:ext cx="696019" cy="15217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861" u="none" cap="none" strike="noStrike">
                  <a:solidFill>
                    <a:srgbClr val="0F1A3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7</a:t>
              </a:r>
              <a:endParaRPr/>
            </a:p>
          </p:txBody>
        </p:sp>
      </p:grpSp>
      <p:sp>
        <p:nvSpPr>
          <p:cNvPr id="282" name="Google Shape;282;p19"/>
          <p:cNvSpPr txBox="1"/>
          <p:nvPr/>
        </p:nvSpPr>
        <p:spPr>
          <a:xfrm>
            <a:off x="9324733" y="3474492"/>
            <a:ext cx="72765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A fraction </a:t>
            </a:r>
            <a:r>
              <a:rPr b="1" i="0" lang="en-US" sz="3500" u="sng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less than 1</a:t>
            </a:r>
            <a:r>
              <a:rPr b="0" i="0" lang="en-US" sz="3500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has a numerator less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than the denominator.</a:t>
            </a:r>
            <a:endParaRPr/>
          </a:p>
        </p:txBody>
      </p:sp>
      <p:sp>
        <p:nvSpPr>
          <p:cNvPr id="283" name="Google Shape;283;p19"/>
          <p:cNvSpPr/>
          <p:nvPr/>
        </p:nvSpPr>
        <p:spPr>
          <a:xfrm rot="653602">
            <a:off x="14288901" y="820262"/>
            <a:ext cx="2737852" cy="2722106"/>
          </a:xfrm>
          <a:custGeom>
            <a:rect b="b" l="l" r="r" t="t"/>
            <a:pathLst>
              <a:path extrusionOk="0" h="2722106" w="2737852">
                <a:moveTo>
                  <a:pt x="0" y="0"/>
                </a:moveTo>
                <a:lnTo>
                  <a:pt x="2737852" y="0"/>
                </a:lnTo>
                <a:lnTo>
                  <a:pt x="2737852" y="2722106"/>
                </a:lnTo>
                <a:lnTo>
                  <a:pt x="0" y="2722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4" name="Google Shape;284;p19"/>
          <p:cNvSpPr/>
          <p:nvPr/>
        </p:nvSpPr>
        <p:spPr>
          <a:xfrm>
            <a:off x="6179260" y="5909268"/>
            <a:ext cx="644062" cy="2071544"/>
          </a:xfrm>
          <a:custGeom>
            <a:rect b="b" l="l" r="r" t="t"/>
            <a:pathLst>
              <a:path extrusionOk="0" h="2071544" w="644062">
                <a:moveTo>
                  <a:pt x="0" y="0"/>
                </a:moveTo>
                <a:lnTo>
                  <a:pt x="644061" y="0"/>
                </a:lnTo>
                <a:lnTo>
                  <a:pt x="644061" y="2071543"/>
                </a:lnTo>
                <a:lnTo>
                  <a:pt x="0" y="2071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5" name="Google Shape;285;p19"/>
          <p:cNvSpPr txBox="1"/>
          <p:nvPr/>
        </p:nvSpPr>
        <p:spPr>
          <a:xfrm>
            <a:off x="1306945" y="1093325"/>
            <a:ext cx="10435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200" u="none" cap="none" strike="noStrike">
                <a:solidFill>
                  <a:srgbClr val="FFDA58"/>
                </a:solidFill>
                <a:latin typeface="Exo 2"/>
                <a:ea typeface="Exo 2"/>
                <a:cs typeface="Exo 2"/>
                <a:sym typeface="Exo 2"/>
              </a:rPr>
              <a:t>Let’s Review</a:t>
            </a:r>
            <a:endParaRPr/>
          </a:p>
        </p:txBody>
      </p:sp>
      <p:sp>
        <p:nvSpPr>
          <p:cNvPr id="286" name="Google Shape;286;p19"/>
          <p:cNvSpPr txBox="1"/>
          <p:nvPr/>
        </p:nvSpPr>
        <p:spPr>
          <a:xfrm>
            <a:off x="1356981" y="3474492"/>
            <a:ext cx="72609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A fraction </a:t>
            </a:r>
            <a:r>
              <a:rPr b="1" i="0" lang="en-US" sz="3500" u="sng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greater than 1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has a numerator greater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than the denominator.</a:t>
            </a:r>
            <a:endParaRPr/>
          </a:p>
        </p:txBody>
      </p:sp>
      <p:sp>
        <p:nvSpPr>
          <p:cNvPr id="287" name="Google Shape;287;p19"/>
          <p:cNvSpPr/>
          <p:nvPr/>
        </p:nvSpPr>
        <p:spPr>
          <a:xfrm rot="10800000">
            <a:off x="14328839" y="5811584"/>
            <a:ext cx="644062" cy="2071544"/>
          </a:xfrm>
          <a:custGeom>
            <a:rect b="b" l="l" r="r" t="t"/>
            <a:pathLst>
              <a:path extrusionOk="0" h="2071544" w="644062">
                <a:moveTo>
                  <a:pt x="644062" y="2071544"/>
                </a:moveTo>
                <a:lnTo>
                  <a:pt x="0" y="2071544"/>
                </a:lnTo>
                <a:lnTo>
                  <a:pt x="0" y="0"/>
                </a:lnTo>
                <a:lnTo>
                  <a:pt x="644062" y="0"/>
                </a:lnTo>
                <a:lnTo>
                  <a:pt x="644062" y="2071544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DA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0"/>
          <p:cNvSpPr/>
          <p:nvPr/>
        </p:nvSpPr>
        <p:spPr>
          <a:xfrm>
            <a:off x="15437593" y="4098924"/>
            <a:ext cx="10915915" cy="10984569"/>
          </a:xfrm>
          <a:custGeom>
            <a:rect b="b" l="l" r="r" t="t"/>
            <a:pathLst>
              <a:path extrusionOk="0" h="10984569" w="10915915">
                <a:moveTo>
                  <a:pt x="0" y="0"/>
                </a:moveTo>
                <a:lnTo>
                  <a:pt x="10915915" y="0"/>
                </a:lnTo>
                <a:lnTo>
                  <a:pt x="10915915" y="10984569"/>
                </a:lnTo>
                <a:lnTo>
                  <a:pt x="0" y="10984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3" name="Google Shape;293;p20"/>
          <p:cNvSpPr/>
          <p:nvPr/>
        </p:nvSpPr>
        <p:spPr>
          <a:xfrm>
            <a:off x="-869529" y="-383230"/>
            <a:ext cx="18593775" cy="10064047"/>
          </a:xfrm>
          <a:custGeom>
            <a:rect b="b" l="l" r="r" t="t"/>
            <a:pathLst>
              <a:path extrusionOk="0" h="2533429" w="4680623">
                <a:moveTo>
                  <a:pt x="0" y="0"/>
                </a:moveTo>
                <a:lnTo>
                  <a:pt x="4680623" y="0"/>
                </a:lnTo>
                <a:lnTo>
                  <a:pt x="4680623" y="2533429"/>
                </a:lnTo>
                <a:lnTo>
                  <a:pt x="0" y="2533429"/>
                </a:lnTo>
                <a:close/>
              </a:path>
            </a:pathLst>
          </a:custGeom>
          <a:solidFill>
            <a:srgbClr val="F8F3D2"/>
          </a:solidFill>
          <a:ln>
            <a:noFill/>
          </a:ln>
        </p:spPr>
      </p:sp>
      <p:grpSp>
        <p:nvGrpSpPr>
          <p:cNvPr id="294" name="Google Shape;294;p20"/>
          <p:cNvGrpSpPr/>
          <p:nvPr/>
        </p:nvGrpSpPr>
        <p:grpSpPr>
          <a:xfrm>
            <a:off x="7235300" y="4916957"/>
            <a:ext cx="8341472" cy="1333013"/>
            <a:chOff x="0" y="-47625"/>
            <a:chExt cx="2196931" cy="351082"/>
          </a:xfrm>
        </p:grpSpPr>
        <p:sp>
          <p:nvSpPr>
            <p:cNvPr id="295" name="Google Shape;295;p20"/>
            <p:cNvSpPr/>
            <p:nvPr/>
          </p:nvSpPr>
          <p:spPr>
            <a:xfrm>
              <a:off x="0" y="0"/>
              <a:ext cx="2196931" cy="303457"/>
            </a:xfrm>
            <a:custGeom>
              <a:rect b="b" l="l" r="r" t="t"/>
              <a:pathLst>
                <a:path extrusionOk="0" h="303457" w="2196931">
                  <a:moveTo>
                    <a:pt x="0" y="0"/>
                  </a:moveTo>
                  <a:lnTo>
                    <a:pt x="2196931" y="0"/>
                  </a:lnTo>
                  <a:lnTo>
                    <a:pt x="2196931" y="303457"/>
                  </a:lnTo>
                  <a:lnTo>
                    <a:pt x="0" y="303457"/>
                  </a:lnTo>
                  <a:close/>
                </a:path>
              </a:pathLst>
            </a:custGeom>
            <a:solidFill>
              <a:srgbClr val="B2D4C9"/>
            </a:solidFill>
            <a:ln cap="sq" cmpd="sng" w="28575">
              <a:solidFill>
                <a:srgbClr val="282938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96" name="Google Shape;296;p20"/>
            <p:cNvSpPr txBox="1"/>
            <p:nvPr/>
          </p:nvSpPr>
          <p:spPr>
            <a:xfrm>
              <a:off x="0" y="-47625"/>
              <a:ext cx="2196931" cy="3510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20"/>
          <p:cNvGrpSpPr/>
          <p:nvPr/>
        </p:nvGrpSpPr>
        <p:grpSpPr>
          <a:xfrm>
            <a:off x="11041634" y="3371338"/>
            <a:ext cx="728804" cy="1486412"/>
            <a:chOff x="0" y="-85725"/>
            <a:chExt cx="971739" cy="1981883"/>
          </a:xfrm>
        </p:grpSpPr>
        <p:sp>
          <p:nvSpPr>
            <p:cNvPr id="298" name="Google Shape;298;p20"/>
            <p:cNvSpPr txBox="1"/>
            <p:nvPr/>
          </p:nvSpPr>
          <p:spPr>
            <a:xfrm>
              <a:off x="249257" y="-85725"/>
              <a:ext cx="508793" cy="9567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304" u="none" cap="none" strike="noStrike">
                  <a:solidFill>
                    <a:srgbClr val="0F1A3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3</a:t>
              </a:r>
              <a:endParaRPr/>
            </a:p>
          </p:txBody>
        </p:sp>
        <p:cxnSp>
          <p:nvCxnSpPr>
            <p:cNvPr id="299" name="Google Shape;299;p20"/>
            <p:cNvCxnSpPr/>
            <p:nvPr/>
          </p:nvCxnSpPr>
          <p:spPr>
            <a:xfrm>
              <a:off x="0" y="898334"/>
              <a:ext cx="971739" cy="0"/>
            </a:xfrm>
            <a:prstGeom prst="straightConnector1">
              <a:avLst/>
            </a:prstGeom>
            <a:noFill/>
            <a:ln cap="flat" cmpd="sng" w="88900">
              <a:solidFill>
                <a:srgbClr val="0F1A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00" name="Google Shape;300;p20"/>
            <p:cNvSpPr txBox="1"/>
            <p:nvPr/>
          </p:nvSpPr>
          <p:spPr>
            <a:xfrm>
              <a:off x="249257" y="939432"/>
              <a:ext cx="436639" cy="9567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304" u="none" cap="none" strike="noStrike">
                  <a:solidFill>
                    <a:srgbClr val="0F1A3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2</a:t>
              </a:r>
              <a:endParaRPr/>
            </a:p>
          </p:txBody>
        </p:sp>
      </p:grpSp>
      <p:sp>
        <p:nvSpPr>
          <p:cNvPr id="301" name="Google Shape;301;p20"/>
          <p:cNvSpPr txBox="1"/>
          <p:nvPr/>
        </p:nvSpPr>
        <p:spPr>
          <a:xfrm>
            <a:off x="9616052" y="3681553"/>
            <a:ext cx="1226461" cy="8445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0F1A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 x </a:t>
            </a:r>
            <a:endParaRPr/>
          </a:p>
        </p:txBody>
      </p:sp>
      <p:sp>
        <p:nvSpPr>
          <p:cNvPr id="302" name="Google Shape;302;p20"/>
          <p:cNvSpPr txBox="1"/>
          <p:nvPr/>
        </p:nvSpPr>
        <p:spPr>
          <a:xfrm>
            <a:off x="11969560" y="3681553"/>
            <a:ext cx="1226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4999" u="none" cap="none" strike="noStrike">
                <a:solidFill>
                  <a:srgbClr val="0F1A3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= 6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303" name="Google Shape;303;p20"/>
          <p:cNvGrpSpPr/>
          <p:nvPr/>
        </p:nvGrpSpPr>
        <p:grpSpPr>
          <a:xfrm>
            <a:off x="2761305" y="5284375"/>
            <a:ext cx="2140010" cy="2084637"/>
            <a:chOff x="0" y="0"/>
            <a:chExt cx="2853346" cy="2779516"/>
          </a:xfrm>
        </p:grpSpPr>
        <p:sp>
          <p:nvSpPr>
            <p:cNvPr id="304" name="Google Shape;304;p20"/>
            <p:cNvSpPr/>
            <p:nvPr/>
          </p:nvSpPr>
          <p:spPr>
            <a:xfrm>
              <a:off x="0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" name="Google Shape;305;p20"/>
            <p:cNvSpPr/>
            <p:nvPr/>
          </p:nvSpPr>
          <p:spPr>
            <a:xfrm>
              <a:off x="1681363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" name="Google Shape;306;p20"/>
            <p:cNvSpPr/>
            <p:nvPr/>
          </p:nvSpPr>
          <p:spPr>
            <a:xfrm>
              <a:off x="0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7" name="Google Shape;307;p20"/>
            <p:cNvSpPr/>
            <p:nvPr/>
          </p:nvSpPr>
          <p:spPr>
            <a:xfrm>
              <a:off x="1681363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08" name="Google Shape;308;p20"/>
          <p:cNvGrpSpPr/>
          <p:nvPr/>
        </p:nvGrpSpPr>
        <p:grpSpPr>
          <a:xfrm>
            <a:off x="2850407" y="8109341"/>
            <a:ext cx="12587186" cy="893927"/>
            <a:chOff x="0" y="-57150"/>
            <a:chExt cx="16782914" cy="1191904"/>
          </a:xfrm>
        </p:grpSpPr>
        <p:sp>
          <p:nvSpPr>
            <p:cNvPr id="309" name="Google Shape;309;p20"/>
            <p:cNvSpPr txBox="1"/>
            <p:nvPr/>
          </p:nvSpPr>
          <p:spPr>
            <a:xfrm>
              <a:off x="0" y="452636"/>
              <a:ext cx="16782914" cy="485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829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Multiplying 4         by means having 3 groups of 4. Then, getting half of it.</a:t>
              </a:r>
              <a:endParaRPr/>
            </a:p>
          </p:txBody>
        </p:sp>
        <p:sp>
          <p:nvSpPr>
            <p:cNvPr id="310" name="Google Shape;310;p20"/>
            <p:cNvSpPr txBox="1"/>
            <p:nvPr/>
          </p:nvSpPr>
          <p:spPr>
            <a:xfrm>
              <a:off x="3962018" y="-57150"/>
              <a:ext cx="176658" cy="57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75" u="none" cap="none" strike="noStrike">
                  <a:solidFill>
                    <a:srgbClr val="0F1A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  <a:endParaRPr/>
            </a:p>
          </p:txBody>
        </p:sp>
        <p:cxnSp>
          <p:nvCxnSpPr>
            <p:cNvPr id="311" name="Google Shape;311;p20"/>
            <p:cNvCxnSpPr/>
            <p:nvPr/>
          </p:nvCxnSpPr>
          <p:spPr>
            <a:xfrm>
              <a:off x="3770527" y="537607"/>
              <a:ext cx="581536" cy="0"/>
            </a:xfrm>
            <a:prstGeom prst="straightConnector1">
              <a:avLst/>
            </a:prstGeom>
            <a:noFill/>
            <a:ln cap="flat" cmpd="sng" w="26150">
              <a:solidFill>
                <a:srgbClr val="0F1A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12" name="Google Shape;312;p20"/>
            <p:cNvSpPr txBox="1"/>
            <p:nvPr/>
          </p:nvSpPr>
          <p:spPr>
            <a:xfrm>
              <a:off x="3919694" y="556354"/>
              <a:ext cx="261306" cy="57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75" u="none" cap="none" strike="noStrike">
                  <a:solidFill>
                    <a:srgbClr val="0F1A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  <a:endParaRPr/>
            </a:p>
          </p:txBody>
        </p:sp>
      </p:grpSp>
      <p:sp>
        <p:nvSpPr>
          <p:cNvPr id="313" name="Google Shape;313;p20"/>
          <p:cNvSpPr txBox="1"/>
          <p:nvPr/>
        </p:nvSpPr>
        <p:spPr>
          <a:xfrm>
            <a:off x="3020106" y="1085850"/>
            <a:ext cx="122478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Multiplying by a Fraction</a:t>
            </a:r>
            <a:r>
              <a:rPr b="1" i="0" lang="en-US" sz="6999" u="none" cap="none" strike="noStrike">
                <a:solidFill>
                  <a:srgbClr val="0F1A38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 </a:t>
            </a:r>
            <a:r>
              <a:rPr b="1" i="0" lang="en-US" sz="6999" u="none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greater than 1</a:t>
            </a:r>
            <a:endParaRPr/>
          </a:p>
        </p:txBody>
      </p:sp>
      <p:sp>
        <p:nvSpPr>
          <p:cNvPr id="314" name="Google Shape;314;p20"/>
          <p:cNvSpPr txBox="1"/>
          <p:nvPr/>
        </p:nvSpPr>
        <p:spPr>
          <a:xfrm>
            <a:off x="3402169" y="4013199"/>
            <a:ext cx="594555" cy="8445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0F1A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</a:t>
            </a:r>
            <a:endParaRPr/>
          </a:p>
        </p:txBody>
      </p:sp>
      <p:grpSp>
        <p:nvGrpSpPr>
          <p:cNvPr id="315" name="Google Shape;315;p20"/>
          <p:cNvGrpSpPr/>
          <p:nvPr/>
        </p:nvGrpSpPr>
        <p:grpSpPr>
          <a:xfrm>
            <a:off x="7544178" y="5284375"/>
            <a:ext cx="2140010" cy="2084637"/>
            <a:chOff x="0" y="0"/>
            <a:chExt cx="2853346" cy="2779516"/>
          </a:xfrm>
        </p:grpSpPr>
        <p:sp>
          <p:nvSpPr>
            <p:cNvPr id="316" name="Google Shape;316;p20"/>
            <p:cNvSpPr/>
            <p:nvPr/>
          </p:nvSpPr>
          <p:spPr>
            <a:xfrm>
              <a:off x="0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7" name="Google Shape;317;p20"/>
            <p:cNvSpPr/>
            <p:nvPr/>
          </p:nvSpPr>
          <p:spPr>
            <a:xfrm>
              <a:off x="1681363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8" name="Google Shape;318;p20"/>
            <p:cNvSpPr/>
            <p:nvPr/>
          </p:nvSpPr>
          <p:spPr>
            <a:xfrm>
              <a:off x="0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9" name="Google Shape;319;p20"/>
            <p:cNvSpPr/>
            <p:nvPr/>
          </p:nvSpPr>
          <p:spPr>
            <a:xfrm>
              <a:off x="1681363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20" name="Google Shape;320;p20"/>
          <p:cNvGrpSpPr/>
          <p:nvPr/>
        </p:nvGrpSpPr>
        <p:grpSpPr>
          <a:xfrm>
            <a:off x="10336032" y="5284375"/>
            <a:ext cx="2140010" cy="2084637"/>
            <a:chOff x="0" y="0"/>
            <a:chExt cx="2853346" cy="2779516"/>
          </a:xfrm>
        </p:grpSpPr>
        <p:sp>
          <p:nvSpPr>
            <p:cNvPr id="321" name="Google Shape;321;p20"/>
            <p:cNvSpPr/>
            <p:nvPr/>
          </p:nvSpPr>
          <p:spPr>
            <a:xfrm>
              <a:off x="0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2" name="Google Shape;322;p20"/>
            <p:cNvSpPr/>
            <p:nvPr/>
          </p:nvSpPr>
          <p:spPr>
            <a:xfrm>
              <a:off x="1681363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3" name="Google Shape;323;p20"/>
            <p:cNvSpPr/>
            <p:nvPr/>
          </p:nvSpPr>
          <p:spPr>
            <a:xfrm>
              <a:off x="0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4" name="Google Shape;324;p20"/>
            <p:cNvSpPr/>
            <p:nvPr/>
          </p:nvSpPr>
          <p:spPr>
            <a:xfrm>
              <a:off x="1681363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25" name="Google Shape;325;p20"/>
          <p:cNvGrpSpPr/>
          <p:nvPr/>
        </p:nvGrpSpPr>
        <p:grpSpPr>
          <a:xfrm>
            <a:off x="13127885" y="5284375"/>
            <a:ext cx="2140010" cy="2084637"/>
            <a:chOff x="0" y="0"/>
            <a:chExt cx="2853346" cy="2779516"/>
          </a:xfrm>
        </p:grpSpPr>
        <p:sp>
          <p:nvSpPr>
            <p:cNvPr id="326" name="Google Shape;326;p20"/>
            <p:cNvSpPr/>
            <p:nvPr/>
          </p:nvSpPr>
          <p:spPr>
            <a:xfrm>
              <a:off x="0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7" name="Google Shape;327;p20"/>
            <p:cNvSpPr/>
            <p:nvPr/>
          </p:nvSpPr>
          <p:spPr>
            <a:xfrm>
              <a:off x="1681363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8" name="Google Shape;328;p20"/>
            <p:cNvSpPr/>
            <p:nvPr/>
          </p:nvSpPr>
          <p:spPr>
            <a:xfrm>
              <a:off x="0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9" name="Google Shape;329;p20"/>
            <p:cNvSpPr/>
            <p:nvPr/>
          </p:nvSpPr>
          <p:spPr>
            <a:xfrm>
              <a:off x="1681363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330" name="Google Shape;33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718975" y="-333774"/>
            <a:ext cx="3194425" cy="9849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DA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1"/>
          <p:cNvSpPr/>
          <p:nvPr/>
        </p:nvSpPr>
        <p:spPr>
          <a:xfrm>
            <a:off x="15437593" y="4098924"/>
            <a:ext cx="10915915" cy="10984569"/>
          </a:xfrm>
          <a:custGeom>
            <a:rect b="b" l="l" r="r" t="t"/>
            <a:pathLst>
              <a:path extrusionOk="0" h="10984569" w="10915915">
                <a:moveTo>
                  <a:pt x="0" y="0"/>
                </a:moveTo>
                <a:lnTo>
                  <a:pt x="10915915" y="0"/>
                </a:lnTo>
                <a:lnTo>
                  <a:pt x="10915915" y="10984569"/>
                </a:lnTo>
                <a:lnTo>
                  <a:pt x="0" y="10984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6" name="Google Shape;336;p21"/>
          <p:cNvSpPr/>
          <p:nvPr/>
        </p:nvSpPr>
        <p:spPr>
          <a:xfrm>
            <a:off x="-869529" y="-383230"/>
            <a:ext cx="18593775" cy="10064047"/>
          </a:xfrm>
          <a:custGeom>
            <a:rect b="b" l="l" r="r" t="t"/>
            <a:pathLst>
              <a:path extrusionOk="0" h="2533429" w="4680623">
                <a:moveTo>
                  <a:pt x="0" y="0"/>
                </a:moveTo>
                <a:lnTo>
                  <a:pt x="4680623" y="0"/>
                </a:lnTo>
                <a:lnTo>
                  <a:pt x="4680623" y="2533429"/>
                </a:lnTo>
                <a:lnTo>
                  <a:pt x="0" y="2533429"/>
                </a:lnTo>
                <a:close/>
              </a:path>
            </a:pathLst>
          </a:custGeom>
          <a:solidFill>
            <a:srgbClr val="F8F3D2"/>
          </a:solidFill>
          <a:ln>
            <a:noFill/>
          </a:ln>
        </p:spPr>
      </p:sp>
      <p:grpSp>
        <p:nvGrpSpPr>
          <p:cNvPr id="337" name="Google Shape;337;p21"/>
          <p:cNvGrpSpPr/>
          <p:nvPr/>
        </p:nvGrpSpPr>
        <p:grpSpPr>
          <a:xfrm>
            <a:off x="4872086" y="5570125"/>
            <a:ext cx="2140010" cy="2084637"/>
            <a:chOff x="0" y="0"/>
            <a:chExt cx="2853346" cy="2779516"/>
          </a:xfrm>
        </p:grpSpPr>
        <p:sp>
          <p:nvSpPr>
            <p:cNvPr id="338" name="Google Shape;338;p21"/>
            <p:cNvSpPr/>
            <p:nvPr/>
          </p:nvSpPr>
          <p:spPr>
            <a:xfrm>
              <a:off x="0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9" name="Google Shape;339;p21"/>
            <p:cNvSpPr/>
            <p:nvPr/>
          </p:nvSpPr>
          <p:spPr>
            <a:xfrm>
              <a:off x="1681363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0" name="Google Shape;340;p21"/>
            <p:cNvSpPr/>
            <p:nvPr/>
          </p:nvSpPr>
          <p:spPr>
            <a:xfrm>
              <a:off x="0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1" name="Google Shape;341;p21"/>
            <p:cNvSpPr/>
            <p:nvPr/>
          </p:nvSpPr>
          <p:spPr>
            <a:xfrm>
              <a:off x="1681363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42" name="Google Shape;342;p21"/>
          <p:cNvSpPr txBox="1"/>
          <p:nvPr/>
        </p:nvSpPr>
        <p:spPr>
          <a:xfrm>
            <a:off x="3020106" y="1085850"/>
            <a:ext cx="122478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Multiplying by a Fraction </a:t>
            </a:r>
            <a:r>
              <a:rPr b="1" i="0" lang="en-US" sz="6999" u="none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greater than 1</a:t>
            </a:r>
            <a:endParaRPr/>
          </a:p>
        </p:txBody>
      </p:sp>
      <p:sp>
        <p:nvSpPr>
          <p:cNvPr id="343" name="Google Shape;343;p21"/>
          <p:cNvSpPr txBox="1"/>
          <p:nvPr/>
        </p:nvSpPr>
        <p:spPr>
          <a:xfrm>
            <a:off x="5644814" y="4298949"/>
            <a:ext cx="594555" cy="8445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0F1A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</a:t>
            </a:r>
            <a:endParaRPr/>
          </a:p>
        </p:txBody>
      </p:sp>
      <p:sp>
        <p:nvSpPr>
          <p:cNvPr id="344" name="Google Shape;344;p21"/>
          <p:cNvSpPr txBox="1"/>
          <p:nvPr/>
        </p:nvSpPr>
        <p:spPr>
          <a:xfrm>
            <a:off x="5938317" y="3578224"/>
            <a:ext cx="6411367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We can see that from 4, it increases to 6.</a:t>
            </a:r>
            <a:endParaRPr/>
          </a:p>
        </p:txBody>
      </p:sp>
      <p:sp>
        <p:nvSpPr>
          <p:cNvPr id="345" name="Google Shape;345;p21"/>
          <p:cNvSpPr txBox="1"/>
          <p:nvPr/>
        </p:nvSpPr>
        <p:spPr>
          <a:xfrm>
            <a:off x="11481365" y="4298949"/>
            <a:ext cx="594555" cy="8445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0F1A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6</a:t>
            </a:r>
            <a:endParaRPr/>
          </a:p>
        </p:txBody>
      </p:sp>
      <p:grpSp>
        <p:nvGrpSpPr>
          <p:cNvPr id="346" name="Google Shape;346;p21"/>
          <p:cNvGrpSpPr/>
          <p:nvPr/>
        </p:nvGrpSpPr>
        <p:grpSpPr>
          <a:xfrm>
            <a:off x="10078644" y="5570125"/>
            <a:ext cx="3399996" cy="2084637"/>
            <a:chOff x="0" y="0"/>
            <a:chExt cx="4533328" cy="2779516"/>
          </a:xfrm>
        </p:grpSpPr>
        <p:sp>
          <p:nvSpPr>
            <p:cNvPr id="347" name="Google Shape;347;p21"/>
            <p:cNvSpPr/>
            <p:nvPr/>
          </p:nvSpPr>
          <p:spPr>
            <a:xfrm>
              <a:off x="0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8" name="Google Shape;348;p21"/>
            <p:cNvSpPr/>
            <p:nvPr/>
          </p:nvSpPr>
          <p:spPr>
            <a:xfrm>
              <a:off x="1681363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9" name="Google Shape;349;p21"/>
            <p:cNvSpPr/>
            <p:nvPr/>
          </p:nvSpPr>
          <p:spPr>
            <a:xfrm>
              <a:off x="0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0" name="Google Shape;350;p21"/>
            <p:cNvSpPr/>
            <p:nvPr/>
          </p:nvSpPr>
          <p:spPr>
            <a:xfrm>
              <a:off x="1681363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1" name="Google Shape;351;p21"/>
            <p:cNvSpPr/>
            <p:nvPr/>
          </p:nvSpPr>
          <p:spPr>
            <a:xfrm>
              <a:off x="3361345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2" name="Google Shape;352;p21"/>
            <p:cNvSpPr/>
            <p:nvPr/>
          </p:nvSpPr>
          <p:spPr>
            <a:xfrm>
              <a:off x="3361345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53" name="Google Shape;353;p21"/>
          <p:cNvSpPr/>
          <p:nvPr/>
        </p:nvSpPr>
        <p:spPr>
          <a:xfrm flipH="1" rot="5472576">
            <a:off x="8289271" y="5576671"/>
            <a:ext cx="644062" cy="2071544"/>
          </a:xfrm>
          <a:custGeom>
            <a:rect b="b" l="l" r="r" t="t"/>
            <a:pathLst>
              <a:path extrusionOk="0" h="2071544" w="644062">
                <a:moveTo>
                  <a:pt x="644062" y="0"/>
                </a:moveTo>
                <a:lnTo>
                  <a:pt x="0" y="0"/>
                </a:lnTo>
                <a:lnTo>
                  <a:pt x="0" y="2071544"/>
                </a:lnTo>
                <a:lnTo>
                  <a:pt x="644062" y="2071544"/>
                </a:lnTo>
                <a:lnTo>
                  <a:pt x="644062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4" name="Google Shape;354;p21"/>
          <p:cNvSpPr txBox="1"/>
          <p:nvPr/>
        </p:nvSpPr>
        <p:spPr>
          <a:xfrm>
            <a:off x="5312617" y="8316543"/>
            <a:ext cx="76629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When we multiply a number by a fraction greater than 1, the number </a:t>
            </a:r>
            <a:r>
              <a:rPr b="0" i="0" lang="en-US" sz="2499" u="sng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increases.</a:t>
            </a:r>
            <a:endParaRPr/>
          </a:p>
        </p:txBody>
      </p:sp>
      <p:pic>
        <p:nvPicPr>
          <p:cNvPr id="355" name="Google Shape;35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718975" y="-333774"/>
            <a:ext cx="3194425" cy="9849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EDDBE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2"/>
          <p:cNvSpPr/>
          <p:nvPr/>
        </p:nvSpPr>
        <p:spPr>
          <a:xfrm rot="-1510314">
            <a:off x="15918070" y="-1108582"/>
            <a:ext cx="7602093" cy="8229600"/>
          </a:xfrm>
          <a:custGeom>
            <a:rect b="b" l="l" r="r" t="t"/>
            <a:pathLst>
              <a:path extrusionOk="0" h="8229600" w="7602093">
                <a:moveTo>
                  <a:pt x="0" y="0"/>
                </a:moveTo>
                <a:lnTo>
                  <a:pt x="7602093" y="0"/>
                </a:lnTo>
                <a:lnTo>
                  <a:pt x="76020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1" name="Google Shape;361;p22"/>
          <p:cNvSpPr/>
          <p:nvPr/>
        </p:nvSpPr>
        <p:spPr>
          <a:xfrm rot="10800000">
            <a:off x="11800114" y="-140767"/>
            <a:ext cx="8312166" cy="5704224"/>
          </a:xfrm>
          <a:custGeom>
            <a:rect b="b" l="l" r="r" t="t"/>
            <a:pathLst>
              <a:path extrusionOk="0" h="5704224" w="8312166">
                <a:moveTo>
                  <a:pt x="8312166" y="5704224"/>
                </a:moveTo>
                <a:lnTo>
                  <a:pt x="0" y="5704224"/>
                </a:lnTo>
                <a:lnTo>
                  <a:pt x="0" y="0"/>
                </a:lnTo>
                <a:lnTo>
                  <a:pt x="8312166" y="0"/>
                </a:lnTo>
                <a:lnTo>
                  <a:pt x="8312166" y="5704224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2" name="Google Shape;362;p22"/>
          <p:cNvSpPr/>
          <p:nvPr/>
        </p:nvSpPr>
        <p:spPr>
          <a:xfrm>
            <a:off x="-869529" y="-383230"/>
            <a:ext cx="18593775" cy="10064047"/>
          </a:xfrm>
          <a:custGeom>
            <a:rect b="b" l="l" r="r" t="t"/>
            <a:pathLst>
              <a:path extrusionOk="0" h="2533429" w="4680623">
                <a:moveTo>
                  <a:pt x="0" y="0"/>
                </a:moveTo>
                <a:lnTo>
                  <a:pt x="4680623" y="0"/>
                </a:lnTo>
                <a:lnTo>
                  <a:pt x="4680623" y="2533429"/>
                </a:lnTo>
                <a:lnTo>
                  <a:pt x="0" y="2533429"/>
                </a:lnTo>
                <a:close/>
              </a:path>
            </a:pathLst>
          </a:custGeom>
          <a:solidFill>
            <a:srgbClr val="F8F3D2"/>
          </a:solidFill>
          <a:ln>
            <a:noFill/>
          </a:ln>
        </p:spPr>
      </p:sp>
      <p:sp>
        <p:nvSpPr>
          <p:cNvPr id="363" name="Google Shape;363;p22"/>
          <p:cNvSpPr txBox="1"/>
          <p:nvPr/>
        </p:nvSpPr>
        <p:spPr>
          <a:xfrm>
            <a:off x="3951511" y="1085850"/>
            <a:ext cx="103851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Multiplying by a Fraction </a:t>
            </a:r>
            <a:r>
              <a:rPr b="1" i="0" lang="en-US" sz="6999" u="none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less than 1</a:t>
            </a:r>
            <a:endParaRPr/>
          </a:p>
        </p:txBody>
      </p:sp>
      <p:grpSp>
        <p:nvGrpSpPr>
          <p:cNvPr id="364" name="Google Shape;364;p22"/>
          <p:cNvGrpSpPr/>
          <p:nvPr/>
        </p:nvGrpSpPr>
        <p:grpSpPr>
          <a:xfrm>
            <a:off x="2850407" y="8107428"/>
            <a:ext cx="12587186" cy="893927"/>
            <a:chOff x="0" y="-57150"/>
            <a:chExt cx="16782914" cy="1191904"/>
          </a:xfrm>
        </p:grpSpPr>
        <p:sp>
          <p:nvSpPr>
            <p:cNvPr id="365" name="Google Shape;365;p22"/>
            <p:cNvSpPr txBox="1"/>
            <p:nvPr/>
          </p:nvSpPr>
          <p:spPr>
            <a:xfrm>
              <a:off x="0" y="329252"/>
              <a:ext cx="16782914" cy="485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829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Multiplying 4         by means having 3 groups of 4. Then, getting the </a:t>
              </a:r>
              <a:r>
                <a:rPr b="0" i="0" lang="en-US" sz="2499" u="sng" cap="none" strike="noStrike">
                  <a:solidFill>
                    <a:srgbClr val="2829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fourth</a:t>
              </a:r>
              <a:r>
                <a:rPr b="0" i="0" lang="en-US" sz="2499" u="none" cap="none" strike="noStrike">
                  <a:solidFill>
                    <a:srgbClr val="2829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of it.</a:t>
              </a:r>
              <a:endParaRPr/>
            </a:p>
          </p:txBody>
        </p:sp>
        <p:sp>
          <p:nvSpPr>
            <p:cNvPr id="366" name="Google Shape;366;p22"/>
            <p:cNvSpPr txBox="1"/>
            <p:nvPr/>
          </p:nvSpPr>
          <p:spPr>
            <a:xfrm>
              <a:off x="3286470" y="-57150"/>
              <a:ext cx="176658" cy="57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75" u="none" cap="none" strike="noStrike">
                  <a:solidFill>
                    <a:srgbClr val="0F1A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  <a:endParaRPr/>
            </a:p>
          </p:txBody>
        </p:sp>
        <p:cxnSp>
          <p:nvCxnSpPr>
            <p:cNvPr id="367" name="Google Shape;367;p22"/>
            <p:cNvCxnSpPr/>
            <p:nvPr/>
          </p:nvCxnSpPr>
          <p:spPr>
            <a:xfrm>
              <a:off x="3094979" y="537607"/>
              <a:ext cx="581536" cy="0"/>
            </a:xfrm>
            <a:prstGeom prst="straightConnector1">
              <a:avLst/>
            </a:prstGeom>
            <a:noFill/>
            <a:ln cap="flat" cmpd="sng" w="25400">
              <a:solidFill>
                <a:srgbClr val="0F1A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68" name="Google Shape;368;p22"/>
            <p:cNvSpPr txBox="1"/>
            <p:nvPr/>
          </p:nvSpPr>
          <p:spPr>
            <a:xfrm>
              <a:off x="3244146" y="556354"/>
              <a:ext cx="261306" cy="57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75" u="none" cap="none" strike="noStrike">
                  <a:solidFill>
                    <a:srgbClr val="0F1A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</a:t>
              </a:r>
              <a:endParaRPr/>
            </a:p>
          </p:txBody>
        </p:sp>
      </p:grpSp>
      <p:grpSp>
        <p:nvGrpSpPr>
          <p:cNvPr id="369" name="Google Shape;369;p22"/>
          <p:cNvGrpSpPr/>
          <p:nvPr/>
        </p:nvGrpSpPr>
        <p:grpSpPr>
          <a:xfrm>
            <a:off x="9616052" y="3422139"/>
            <a:ext cx="3579983" cy="1486412"/>
            <a:chOff x="0" y="-85725"/>
            <a:chExt cx="4773311" cy="1981883"/>
          </a:xfrm>
        </p:grpSpPr>
        <p:sp>
          <p:nvSpPr>
            <p:cNvPr id="370" name="Google Shape;370;p22"/>
            <p:cNvSpPr txBox="1"/>
            <p:nvPr/>
          </p:nvSpPr>
          <p:spPr>
            <a:xfrm>
              <a:off x="2220756" y="-85725"/>
              <a:ext cx="295192" cy="9567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304" u="none" cap="none" strike="noStrike">
                  <a:solidFill>
                    <a:srgbClr val="0F1A3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3</a:t>
              </a:r>
              <a:endParaRPr/>
            </a:p>
          </p:txBody>
        </p:sp>
        <p:cxnSp>
          <p:nvCxnSpPr>
            <p:cNvPr id="371" name="Google Shape;371;p22"/>
            <p:cNvCxnSpPr/>
            <p:nvPr/>
          </p:nvCxnSpPr>
          <p:spPr>
            <a:xfrm>
              <a:off x="1900776" y="898334"/>
              <a:ext cx="971739" cy="0"/>
            </a:xfrm>
            <a:prstGeom prst="straightConnector1">
              <a:avLst/>
            </a:prstGeom>
            <a:noFill/>
            <a:ln cap="flat" cmpd="sng" w="87450">
              <a:solidFill>
                <a:srgbClr val="0F1A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72" name="Google Shape;372;p22"/>
            <p:cNvSpPr txBox="1"/>
            <p:nvPr/>
          </p:nvSpPr>
          <p:spPr>
            <a:xfrm>
              <a:off x="2150033" y="939432"/>
              <a:ext cx="436639" cy="9567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304" u="none" cap="none" strike="noStrike">
                  <a:solidFill>
                    <a:srgbClr val="0F1A3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4</a:t>
              </a:r>
              <a:endParaRPr/>
            </a:p>
          </p:txBody>
        </p:sp>
        <p:sp>
          <p:nvSpPr>
            <p:cNvPr id="373" name="Google Shape;373;p22"/>
            <p:cNvSpPr txBox="1"/>
            <p:nvPr/>
          </p:nvSpPr>
          <p:spPr>
            <a:xfrm>
              <a:off x="0" y="356470"/>
              <a:ext cx="1635281" cy="10974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999" u="none" cap="none" strike="noStrike">
                  <a:solidFill>
                    <a:srgbClr val="0F1A3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4 x </a:t>
              </a:r>
              <a:endParaRPr/>
            </a:p>
          </p:txBody>
        </p:sp>
        <p:sp>
          <p:nvSpPr>
            <p:cNvPr id="374" name="Google Shape;374;p22"/>
            <p:cNvSpPr txBox="1"/>
            <p:nvPr/>
          </p:nvSpPr>
          <p:spPr>
            <a:xfrm>
              <a:off x="3138011" y="356470"/>
              <a:ext cx="1635300" cy="102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4999" u="none" cap="none" strike="noStrike">
                  <a:solidFill>
                    <a:srgbClr val="0F1A38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=</a:t>
              </a:r>
              <a:r>
                <a:rPr b="1" i="0" lang="en-US" sz="4999" u="none" cap="none" strike="noStrike">
                  <a:solidFill>
                    <a:srgbClr val="0F1A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i="0" lang="en-US" sz="4999" u="none" cap="none" strike="noStrike">
                  <a:solidFill>
                    <a:srgbClr val="0F1A38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3</a:t>
              </a:r>
              <a:endParaRPr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grpSp>
        <p:nvGrpSpPr>
          <p:cNvPr id="375" name="Google Shape;375;p22"/>
          <p:cNvGrpSpPr/>
          <p:nvPr/>
        </p:nvGrpSpPr>
        <p:grpSpPr>
          <a:xfrm>
            <a:off x="2761305" y="5335176"/>
            <a:ext cx="2140010" cy="2084637"/>
            <a:chOff x="0" y="0"/>
            <a:chExt cx="2853346" cy="2779516"/>
          </a:xfrm>
        </p:grpSpPr>
        <p:sp>
          <p:nvSpPr>
            <p:cNvPr id="376" name="Google Shape;376;p22"/>
            <p:cNvSpPr/>
            <p:nvPr/>
          </p:nvSpPr>
          <p:spPr>
            <a:xfrm>
              <a:off x="0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7" name="Google Shape;377;p22"/>
            <p:cNvSpPr/>
            <p:nvPr/>
          </p:nvSpPr>
          <p:spPr>
            <a:xfrm>
              <a:off x="1681363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8" name="Google Shape;378;p22"/>
            <p:cNvSpPr/>
            <p:nvPr/>
          </p:nvSpPr>
          <p:spPr>
            <a:xfrm>
              <a:off x="0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9" name="Google Shape;379;p22"/>
            <p:cNvSpPr/>
            <p:nvPr/>
          </p:nvSpPr>
          <p:spPr>
            <a:xfrm>
              <a:off x="1681363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80" name="Google Shape;380;p22"/>
          <p:cNvSpPr txBox="1"/>
          <p:nvPr/>
        </p:nvSpPr>
        <p:spPr>
          <a:xfrm>
            <a:off x="3402169" y="4064000"/>
            <a:ext cx="594555" cy="8445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0F1A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</a:t>
            </a:r>
            <a:endParaRPr/>
          </a:p>
        </p:txBody>
      </p:sp>
      <p:grpSp>
        <p:nvGrpSpPr>
          <p:cNvPr id="381" name="Google Shape;381;p22"/>
          <p:cNvGrpSpPr/>
          <p:nvPr/>
        </p:nvGrpSpPr>
        <p:grpSpPr>
          <a:xfrm>
            <a:off x="7235300" y="4962674"/>
            <a:ext cx="4170736" cy="1338096"/>
            <a:chOff x="0" y="-47625"/>
            <a:chExt cx="1098466" cy="352420"/>
          </a:xfrm>
        </p:grpSpPr>
        <p:sp>
          <p:nvSpPr>
            <p:cNvPr id="382" name="Google Shape;382;p22"/>
            <p:cNvSpPr/>
            <p:nvPr/>
          </p:nvSpPr>
          <p:spPr>
            <a:xfrm>
              <a:off x="0" y="0"/>
              <a:ext cx="1098466" cy="304795"/>
            </a:xfrm>
            <a:custGeom>
              <a:rect b="b" l="l" r="r" t="t"/>
              <a:pathLst>
                <a:path extrusionOk="0" h="304795" w="1098466">
                  <a:moveTo>
                    <a:pt x="0" y="0"/>
                  </a:moveTo>
                  <a:lnTo>
                    <a:pt x="1098466" y="0"/>
                  </a:lnTo>
                  <a:lnTo>
                    <a:pt x="1098466" y="304795"/>
                  </a:lnTo>
                  <a:lnTo>
                    <a:pt x="0" y="304795"/>
                  </a:lnTo>
                  <a:close/>
                </a:path>
              </a:pathLst>
            </a:custGeom>
            <a:solidFill>
              <a:srgbClr val="B2D4C9"/>
            </a:solidFill>
            <a:ln cap="sq" cmpd="sng" w="19050">
              <a:solidFill>
                <a:srgbClr val="282938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83" name="Google Shape;383;p22"/>
            <p:cNvSpPr txBox="1"/>
            <p:nvPr/>
          </p:nvSpPr>
          <p:spPr>
            <a:xfrm>
              <a:off x="0" y="-47625"/>
              <a:ext cx="1098466" cy="352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4" name="Google Shape;384;p22"/>
          <p:cNvGrpSpPr/>
          <p:nvPr/>
        </p:nvGrpSpPr>
        <p:grpSpPr>
          <a:xfrm>
            <a:off x="7544178" y="5335176"/>
            <a:ext cx="2140010" cy="2084637"/>
            <a:chOff x="0" y="0"/>
            <a:chExt cx="2853346" cy="2779516"/>
          </a:xfrm>
        </p:grpSpPr>
        <p:sp>
          <p:nvSpPr>
            <p:cNvPr id="385" name="Google Shape;385;p22"/>
            <p:cNvSpPr/>
            <p:nvPr/>
          </p:nvSpPr>
          <p:spPr>
            <a:xfrm>
              <a:off x="0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6" name="Google Shape;386;p22"/>
            <p:cNvSpPr/>
            <p:nvPr/>
          </p:nvSpPr>
          <p:spPr>
            <a:xfrm>
              <a:off x="1681363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7" name="Google Shape;387;p22"/>
            <p:cNvSpPr/>
            <p:nvPr/>
          </p:nvSpPr>
          <p:spPr>
            <a:xfrm>
              <a:off x="0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8" name="Google Shape;388;p22"/>
            <p:cNvSpPr/>
            <p:nvPr/>
          </p:nvSpPr>
          <p:spPr>
            <a:xfrm>
              <a:off x="1681363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89" name="Google Shape;389;p22"/>
          <p:cNvGrpSpPr/>
          <p:nvPr/>
        </p:nvGrpSpPr>
        <p:grpSpPr>
          <a:xfrm>
            <a:off x="10336032" y="5335176"/>
            <a:ext cx="2140010" cy="2084637"/>
            <a:chOff x="0" y="0"/>
            <a:chExt cx="2853346" cy="2779516"/>
          </a:xfrm>
        </p:grpSpPr>
        <p:sp>
          <p:nvSpPr>
            <p:cNvPr id="390" name="Google Shape;390;p22"/>
            <p:cNvSpPr/>
            <p:nvPr/>
          </p:nvSpPr>
          <p:spPr>
            <a:xfrm>
              <a:off x="0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1" name="Google Shape;391;p22"/>
            <p:cNvSpPr/>
            <p:nvPr/>
          </p:nvSpPr>
          <p:spPr>
            <a:xfrm>
              <a:off x="1681363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2" name="Google Shape;392;p22"/>
            <p:cNvSpPr/>
            <p:nvPr/>
          </p:nvSpPr>
          <p:spPr>
            <a:xfrm>
              <a:off x="0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3" name="Google Shape;393;p22"/>
            <p:cNvSpPr/>
            <p:nvPr/>
          </p:nvSpPr>
          <p:spPr>
            <a:xfrm>
              <a:off x="1681363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94" name="Google Shape;394;p22"/>
          <p:cNvGrpSpPr/>
          <p:nvPr/>
        </p:nvGrpSpPr>
        <p:grpSpPr>
          <a:xfrm>
            <a:off x="13127885" y="5335176"/>
            <a:ext cx="2140010" cy="2084637"/>
            <a:chOff x="0" y="0"/>
            <a:chExt cx="2853346" cy="2779516"/>
          </a:xfrm>
        </p:grpSpPr>
        <p:sp>
          <p:nvSpPr>
            <p:cNvPr id="395" name="Google Shape;395;p22"/>
            <p:cNvSpPr/>
            <p:nvPr/>
          </p:nvSpPr>
          <p:spPr>
            <a:xfrm>
              <a:off x="0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6" name="Google Shape;396;p22"/>
            <p:cNvSpPr/>
            <p:nvPr/>
          </p:nvSpPr>
          <p:spPr>
            <a:xfrm>
              <a:off x="1681363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7" name="Google Shape;397;p22"/>
            <p:cNvSpPr/>
            <p:nvPr/>
          </p:nvSpPr>
          <p:spPr>
            <a:xfrm>
              <a:off x="0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8" name="Google Shape;398;p22"/>
            <p:cNvSpPr/>
            <p:nvPr/>
          </p:nvSpPr>
          <p:spPr>
            <a:xfrm>
              <a:off x="1681363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399" name="Google Shape;39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718975" y="-333774"/>
            <a:ext cx="3194425" cy="9849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EDDBE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3"/>
          <p:cNvSpPr/>
          <p:nvPr/>
        </p:nvSpPr>
        <p:spPr>
          <a:xfrm rot="-1510314">
            <a:off x="15918070" y="-1108582"/>
            <a:ext cx="7602093" cy="8229600"/>
          </a:xfrm>
          <a:custGeom>
            <a:rect b="b" l="l" r="r" t="t"/>
            <a:pathLst>
              <a:path extrusionOk="0" h="8229600" w="7602093">
                <a:moveTo>
                  <a:pt x="0" y="0"/>
                </a:moveTo>
                <a:lnTo>
                  <a:pt x="7602093" y="0"/>
                </a:lnTo>
                <a:lnTo>
                  <a:pt x="76020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5" name="Google Shape;405;p23"/>
          <p:cNvSpPr/>
          <p:nvPr/>
        </p:nvSpPr>
        <p:spPr>
          <a:xfrm rot="10800000">
            <a:off x="11800114" y="-140767"/>
            <a:ext cx="8312166" cy="5704224"/>
          </a:xfrm>
          <a:custGeom>
            <a:rect b="b" l="l" r="r" t="t"/>
            <a:pathLst>
              <a:path extrusionOk="0" h="5704224" w="8312166">
                <a:moveTo>
                  <a:pt x="8312166" y="5704224"/>
                </a:moveTo>
                <a:lnTo>
                  <a:pt x="0" y="5704224"/>
                </a:lnTo>
                <a:lnTo>
                  <a:pt x="0" y="0"/>
                </a:lnTo>
                <a:lnTo>
                  <a:pt x="8312166" y="0"/>
                </a:lnTo>
                <a:lnTo>
                  <a:pt x="8312166" y="5704224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6" name="Google Shape;406;p23"/>
          <p:cNvSpPr/>
          <p:nvPr/>
        </p:nvSpPr>
        <p:spPr>
          <a:xfrm>
            <a:off x="-869529" y="-383230"/>
            <a:ext cx="18593775" cy="10064047"/>
          </a:xfrm>
          <a:custGeom>
            <a:rect b="b" l="l" r="r" t="t"/>
            <a:pathLst>
              <a:path extrusionOk="0" h="2533429" w="4680623">
                <a:moveTo>
                  <a:pt x="0" y="0"/>
                </a:moveTo>
                <a:lnTo>
                  <a:pt x="4680623" y="0"/>
                </a:lnTo>
                <a:lnTo>
                  <a:pt x="4680623" y="2533429"/>
                </a:lnTo>
                <a:lnTo>
                  <a:pt x="0" y="2533429"/>
                </a:lnTo>
                <a:close/>
              </a:path>
            </a:pathLst>
          </a:custGeom>
          <a:solidFill>
            <a:srgbClr val="F8F3D2"/>
          </a:solidFill>
          <a:ln>
            <a:noFill/>
          </a:ln>
        </p:spPr>
      </p:sp>
      <p:sp>
        <p:nvSpPr>
          <p:cNvPr id="407" name="Google Shape;407;p23"/>
          <p:cNvSpPr txBox="1"/>
          <p:nvPr/>
        </p:nvSpPr>
        <p:spPr>
          <a:xfrm>
            <a:off x="3951511" y="1085850"/>
            <a:ext cx="103851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Multiplying by a Fraction </a:t>
            </a:r>
            <a:r>
              <a:rPr b="1" i="0" lang="en-US" sz="6999" u="none" cap="none" strike="noStrike">
                <a:solidFill>
                  <a:srgbClr val="0F1A38"/>
                </a:solidFill>
                <a:latin typeface="Exo 2"/>
                <a:ea typeface="Exo 2"/>
                <a:cs typeface="Exo 2"/>
                <a:sym typeface="Exo 2"/>
              </a:rPr>
              <a:t>less than 1</a:t>
            </a:r>
            <a:endParaRPr/>
          </a:p>
        </p:txBody>
      </p:sp>
      <p:grpSp>
        <p:nvGrpSpPr>
          <p:cNvPr id="408" name="Google Shape;408;p23"/>
          <p:cNvGrpSpPr/>
          <p:nvPr/>
        </p:nvGrpSpPr>
        <p:grpSpPr>
          <a:xfrm>
            <a:off x="4822101" y="5456109"/>
            <a:ext cx="2140010" cy="2084637"/>
            <a:chOff x="0" y="0"/>
            <a:chExt cx="2853346" cy="2779516"/>
          </a:xfrm>
        </p:grpSpPr>
        <p:sp>
          <p:nvSpPr>
            <p:cNvPr id="409" name="Google Shape;409;p23"/>
            <p:cNvSpPr/>
            <p:nvPr/>
          </p:nvSpPr>
          <p:spPr>
            <a:xfrm>
              <a:off x="0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0" name="Google Shape;410;p23"/>
            <p:cNvSpPr/>
            <p:nvPr/>
          </p:nvSpPr>
          <p:spPr>
            <a:xfrm>
              <a:off x="1681363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1" name="Google Shape;411;p23"/>
            <p:cNvSpPr/>
            <p:nvPr/>
          </p:nvSpPr>
          <p:spPr>
            <a:xfrm>
              <a:off x="0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2" name="Google Shape;412;p23"/>
            <p:cNvSpPr/>
            <p:nvPr/>
          </p:nvSpPr>
          <p:spPr>
            <a:xfrm>
              <a:off x="1681363" y="1643758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13" name="Google Shape;413;p23"/>
          <p:cNvSpPr txBox="1"/>
          <p:nvPr/>
        </p:nvSpPr>
        <p:spPr>
          <a:xfrm>
            <a:off x="5462964" y="4184933"/>
            <a:ext cx="594555" cy="8445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0F1A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</a:t>
            </a:r>
            <a:endParaRPr/>
          </a:p>
        </p:txBody>
      </p:sp>
      <p:grpSp>
        <p:nvGrpSpPr>
          <p:cNvPr id="414" name="Google Shape;414;p23"/>
          <p:cNvGrpSpPr/>
          <p:nvPr/>
        </p:nvGrpSpPr>
        <p:grpSpPr>
          <a:xfrm>
            <a:off x="10263241" y="6072518"/>
            <a:ext cx="3399996" cy="851818"/>
            <a:chOff x="0" y="0"/>
            <a:chExt cx="4533328" cy="1135758"/>
          </a:xfrm>
        </p:grpSpPr>
        <p:sp>
          <p:nvSpPr>
            <p:cNvPr id="415" name="Google Shape;415;p23"/>
            <p:cNvSpPr/>
            <p:nvPr/>
          </p:nvSpPr>
          <p:spPr>
            <a:xfrm>
              <a:off x="0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6" name="Google Shape;416;p23"/>
            <p:cNvSpPr/>
            <p:nvPr/>
          </p:nvSpPr>
          <p:spPr>
            <a:xfrm>
              <a:off x="1681363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2" y="0"/>
                  </a:lnTo>
                  <a:lnTo>
                    <a:pt x="1171982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7" name="Google Shape;417;p23"/>
            <p:cNvSpPr/>
            <p:nvPr/>
          </p:nvSpPr>
          <p:spPr>
            <a:xfrm>
              <a:off x="3361345" y="0"/>
              <a:ext cx="1171983" cy="1135758"/>
            </a:xfrm>
            <a:custGeom>
              <a:rect b="b" l="l" r="r" t="t"/>
              <a:pathLst>
                <a:path extrusionOk="0" h="1135758" w="1171983">
                  <a:moveTo>
                    <a:pt x="0" y="0"/>
                  </a:moveTo>
                  <a:lnTo>
                    <a:pt x="1171983" y="0"/>
                  </a:lnTo>
                  <a:lnTo>
                    <a:pt x="1171983" y="1135758"/>
                  </a:lnTo>
                  <a:lnTo>
                    <a:pt x="0" y="11357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18" name="Google Shape;418;p23"/>
          <p:cNvSpPr txBox="1"/>
          <p:nvPr/>
        </p:nvSpPr>
        <p:spPr>
          <a:xfrm>
            <a:off x="5892105" y="3448333"/>
            <a:ext cx="6503789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We can see that from 4, it decreases to 3.</a:t>
            </a:r>
            <a:endParaRPr/>
          </a:p>
        </p:txBody>
      </p:sp>
      <p:sp>
        <p:nvSpPr>
          <p:cNvPr id="419" name="Google Shape;419;p23"/>
          <p:cNvSpPr txBox="1"/>
          <p:nvPr/>
        </p:nvSpPr>
        <p:spPr>
          <a:xfrm>
            <a:off x="2850407" y="8399610"/>
            <a:ext cx="12587186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When we multiply a number by a number less than 1, the number </a:t>
            </a:r>
            <a:r>
              <a:rPr b="0" i="0" lang="en-US" sz="2499" u="sng" cap="none" strike="noStrike">
                <a:solidFill>
                  <a:srgbClr val="282938"/>
                </a:solidFill>
                <a:latin typeface="Montserrat"/>
                <a:ea typeface="Montserrat"/>
                <a:cs typeface="Montserrat"/>
                <a:sym typeface="Montserrat"/>
              </a:rPr>
              <a:t>decreases.</a:t>
            </a:r>
            <a:endParaRPr/>
          </a:p>
        </p:txBody>
      </p:sp>
      <p:sp>
        <p:nvSpPr>
          <p:cNvPr id="420" name="Google Shape;420;p23"/>
          <p:cNvSpPr txBox="1"/>
          <p:nvPr/>
        </p:nvSpPr>
        <p:spPr>
          <a:xfrm>
            <a:off x="11665962" y="4132991"/>
            <a:ext cx="594555" cy="8445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0F1A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</a:t>
            </a:r>
            <a:endParaRPr/>
          </a:p>
        </p:txBody>
      </p:sp>
      <p:sp>
        <p:nvSpPr>
          <p:cNvPr id="421" name="Google Shape;421;p23"/>
          <p:cNvSpPr/>
          <p:nvPr/>
        </p:nvSpPr>
        <p:spPr>
          <a:xfrm flipH="1" rot="5472576">
            <a:off x="8289271" y="5576671"/>
            <a:ext cx="644062" cy="2071544"/>
          </a:xfrm>
          <a:custGeom>
            <a:rect b="b" l="l" r="r" t="t"/>
            <a:pathLst>
              <a:path extrusionOk="0" h="2071544" w="644062">
                <a:moveTo>
                  <a:pt x="644062" y="0"/>
                </a:moveTo>
                <a:lnTo>
                  <a:pt x="0" y="0"/>
                </a:lnTo>
                <a:lnTo>
                  <a:pt x="0" y="2071544"/>
                </a:lnTo>
                <a:lnTo>
                  <a:pt x="644062" y="2071544"/>
                </a:lnTo>
                <a:lnTo>
                  <a:pt x="644062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22" name="Google Shape;422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718975" y="-333774"/>
            <a:ext cx="3194425" cy="9849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ultiplication as Scaling Lesson">
  <a:themeElements>
    <a:clrScheme name="Office">
      <a:dk1>
        <a:srgbClr val="282938"/>
      </a:dk1>
      <a:lt1>
        <a:srgbClr val="FFFFFF"/>
      </a:lt1>
      <a:dk2>
        <a:srgbClr val="00B0DA"/>
      </a:dk2>
      <a:lt2>
        <a:srgbClr val="F8F3D2"/>
      </a:lt2>
      <a:accent1>
        <a:srgbClr val="FFDA58"/>
      </a:accent1>
      <a:accent2>
        <a:srgbClr val="00B0DA"/>
      </a:accent2>
      <a:accent3>
        <a:srgbClr val="8EDDBE"/>
      </a:accent3>
      <a:accent4>
        <a:srgbClr val="E991B2"/>
      </a:accent4>
      <a:accent5>
        <a:srgbClr val="BD4D7F"/>
      </a:accent5>
      <a:accent6>
        <a:srgbClr val="0185C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