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Anton"/>
      <p:regular r:id="rId21"/>
    </p:embeddedFont>
    <p:embeddedFont>
      <p:font typeface="Cabin"/>
      <p:regular r:id="rId22"/>
      <p:bold r:id="rId23"/>
      <p:italic r:id="rId24"/>
      <p:boldItalic r:id="rId25"/>
    </p:embeddedFont>
    <p:embeddedFont>
      <p:font typeface="DM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Cabin-regular.fntdata"/><Relationship Id="rId21" Type="http://schemas.openxmlformats.org/officeDocument/2006/relationships/font" Target="fonts/Anton-regular.fntdata"/><Relationship Id="rId24" Type="http://schemas.openxmlformats.org/officeDocument/2006/relationships/font" Target="fonts/Cabin-italic.fntdata"/><Relationship Id="rId23" Type="http://schemas.openxmlformats.org/officeDocument/2006/relationships/font" Target="fonts/Cabin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DMSans-regular.fntdata"/><Relationship Id="rId25" Type="http://schemas.openxmlformats.org/officeDocument/2006/relationships/font" Target="fonts/Cabin-boldItalic.fntdata"/><Relationship Id="rId28" Type="http://schemas.openxmlformats.org/officeDocument/2006/relationships/font" Target="fonts/DMSans-italic.fntdata"/><Relationship Id="rId27" Type="http://schemas.openxmlformats.org/officeDocument/2006/relationships/font" Target="fonts/DM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DM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1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9BD4ED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-1367743" y="-64743"/>
            <a:ext cx="20793995" cy="10416485"/>
            <a:chOff x="0" y="0"/>
            <a:chExt cx="27725327" cy="13888647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" name="Google Shape;18;p3"/>
            <p:cNvSpPr/>
            <p:nvPr/>
          </p:nvSpPr>
          <p:spPr>
            <a:xfrm>
              <a:off x="1383668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9" name="Google Shape;19;p3"/>
          <p:cNvGrpSpPr/>
          <p:nvPr/>
        </p:nvGrpSpPr>
        <p:grpSpPr>
          <a:xfrm>
            <a:off x="965537" y="5354190"/>
            <a:ext cx="3804643" cy="3818488"/>
            <a:chOff x="0" y="-38100"/>
            <a:chExt cx="891978" cy="895224"/>
          </a:xfrm>
        </p:grpSpPr>
        <p:sp>
          <p:nvSpPr>
            <p:cNvPr id="20" name="Google Shape;20;p3"/>
            <p:cNvSpPr/>
            <p:nvPr/>
          </p:nvSpPr>
          <p:spPr>
            <a:xfrm>
              <a:off x="0" y="0"/>
              <a:ext cx="891978" cy="857124"/>
            </a:xfrm>
            <a:custGeom>
              <a:rect b="b" l="l" r="r" t="t"/>
              <a:pathLst>
                <a:path extrusionOk="0" h="857124" w="891978">
                  <a:moveTo>
                    <a:pt x="67150" y="0"/>
                  </a:moveTo>
                  <a:lnTo>
                    <a:pt x="824828" y="0"/>
                  </a:lnTo>
                  <a:cubicBezTo>
                    <a:pt x="861914" y="0"/>
                    <a:pt x="891978" y="30064"/>
                    <a:pt x="891978" y="67150"/>
                  </a:cubicBezTo>
                  <a:lnTo>
                    <a:pt x="891978" y="789973"/>
                  </a:lnTo>
                  <a:cubicBezTo>
                    <a:pt x="891978" y="827059"/>
                    <a:pt x="861914" y="857124"/>
                    <a:pt x="824828" y="857124"/>
                  </a:cubicBezTo>
                  <a:lnTo>
                    <a:pt x="67150" y="857124"/>
                  </a:lnTo>
                  <a:cubicBezTo>
                    <a:pt x="30064" y="857124"/>
                    <a:pt x="0" y="827059"/>
                    <a:pt x="0" y="789973"/>
                  </a:cubicBezTo>
                  <a:lnTo>
                    <a:pt x="0" y="67150"/>
                  </a:lnTo>
                  <a:cubicBezTo>
                    <a:pt x="0" y="30064"/>
                    <a:pt x="30064" y="0"/>
                    <a:pt x="67150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3"/>
            <p:cNvSpPr txBox="1"/>
            <p:nvPr/>
          </p:nvSpPr>
          <p:spPr>
            <a:xfrm>
              <a:off x="0" y="-38100"/>
              <a:ext cx="891900" cy="8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oogle Shape;22;p3"/>
          <p:cNvGrpSpPr/>
          <p:nvPr/>
        </p:nvGrpSpPr>
        <p:grpSpPr>
          <a:xfrm>
            <a:off x="794331" y="5190538"/>
            <a:ext cx="3804643" cy="3818488"/>
            <a:chOff x="0" y="-38100"/>
            <a:chExt cx="891978" cy="895224"/>
          </a:xfrm>
        </p:grpSpPr>
        <p:sp>
          <p:nvSpPr>
            <p:cNvPr id="23" name="Google Shape;23;p3"/>
            <p:cNvSpPr/>
            <p:nvPr/>
          </p:nvSpPr>
          <p:spPr>
            <a:xfrm>
              <a:off x="0" y="0"/>
              <a:ext cx="891978" cy="857124"/>
            </a:xfrm>
            <a:custGeom>
              <a:rect b="b" l="l" r="r" t="t"/>
              <a:pathLst>
                <a:path extrusionOk="0" h="857124" w="891978">
                  <a:moveTo>
                    <a:pt x="67150" y="0"/>
                  </a:moveTo>
                  <a:lnTo>
                    <a:pt x="824828" y="0"/>
                  </a:lnTo>
                  <a:cubicBezTo>
                    <a:pt x="861914" y="0"/>
                    <a:pt x="891978" y="30064"/>
                    <a:pt x="891978" y="67150"/>
                  </a:cubicBezTo>
                  <a:lnTo>
                    <a:pt x="891978" y="789973"/>
                  </a:lnTo>
                  <a:cubicBezTo>
                    <a:pt x="891978" y="827059"/>
                    <a:pt x="861914" y="857124"/>
                    <a:pt x="824828" y="857124"/>
                  </a:cubicBezTo>
                  <a:lnTo>
                    <a:pt x="67150" y="857124"/>
                  </a:lnTo>
                  <a:cubicBezTo>
                    <a:pt x="30064" y="857124"/>
                    <a:pt x="0" y="827059"/>
                    <a:pt x="0" y="789973"/>
                  </a:cubicBezTo>
                  <a:lnTo>
                    <a:pt x="0" y="67150"/>
                  </a:lnTo>
                  <a:cubicBezTo>
                    <a:pt x="0" y="30064"/>
                    <a:pt x="30064" y="0"/>
                    <a:pt x="67150" y="0"/>
                  </a:cubicBezTo>
                  <a:close/>
                </a:path>
              </a:pathLst>
            </a:custGeom>
            <a:solidFill>
              <a:srgbClr val="EF681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 txBox="1"/>
            <p:nvPr/>
          </p:nvSpPr>
          <p:spPr>
            <a:xfrm>
              <a:off x="0" y="-38100"/>
              <a:ext cx="891900" cy="8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5206694" y="5354190"/>
            <a:ext cx="3804643" cy="3818488"/>
            <a:chOff x="0" y="-38100"/>
            <a:chExt cx="891978" cy="895224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891978" cy="857124"/>
            </a:xfrm>
            <a:custGeom>
              <a:rect b="b" l="l" r="r" t="t"/>
              <a:pathLst>
                <a:path extrusionOk="0" h="857124" w="891978">
                  <a:moveTo>
                    <a:pt x="67150" y="0"/>
                  </a:moveTo>
                  <a:lnTo>
                    <a:pt x="824828" y="0"/>
                  </a:lnTo>
                  <a:cubicBezTo>
                    <a:pt x="861914" y="0"/>
                    <a:pt x="891978" y="30064"/>
                    <a:pt x="891978" y="67150"/>
                  </a:cubicBezTo>
                  <a:lnTo>
                    <a:pt x="891978" y="789973"/>
                  </a:lnTo>
                  <a:cubicBezTo>
                    <a:pt x="891978" y="827059"/>
                    <a:pt x="861914" y="857124"/>
                    <a:pt x="824828" y="857124"/>
                  </a:cubicBezTo>
                  <a:lnTo>
                    <a:pt x="67150" y="857124"/>
                  </a:lnTo>
                  <a:cubicBezTo>
                    <a:pt x="30064" y="857124"/>
                    <a:pt x="0" y="827059"/>
                    <a:pt x="0" y="789973"/>
                  </a:cubicBezTo>
                  <a:lnTo>
                    <a:pt x="0" y="67150"/>
                  </a:lnTo>
                  <a:cubicBezTo>
                    <a:pt x="0" y="30064"/>
                    <a:pt x="30064" y="0"/>
                    <a:pt x="67150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 txBox="1"/>
            <p:nvPr/>
          </p:nvSpPr>
          <p:spPr>
            <a:xfrm>
              <a:off x="0" y="-38100"/>
              <a:ext cx="891900" cy="8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>
            <a:off x="5035487" y="5190538"/>
            <a:ext cx="3804643" cy="3818488"/>
            <a:chOff x="0" y="-38100"/>
            <a:chExt cx="891978" cy="895224"/>
          </a:xfrm>
        </p:grpSpPr>
        <p:sp>
          <p:nvSpPr>
            <p:cNvPr id="29" name="Google Shape;29;p3"/>
            <p:cNvSpPr/>
            <p:nvPr/>
          </p:nvSpPr>
          <p:spPr>
            <a:xfrm>
              <a:off x="0" y="0"/>
              <a:ext cx="891978" cy="857124"/>
            </a:xfrm>
            <a:custGeom>
              <a:rect b="b" l="l" r="r" t="t"/>
              <a:pathLst>
                <a:path extrusionOk="0" h="857124" w="891978">
                  <a:moveTo>
                    <a:pt x="67150" y="0"/>
                  </a:moveTo>
                  <a:lnTo>
                    <a:pt x="824828" y="0"/>
                  </a:lnTo>
                  <a:cubicBezTo>
                    <a:pt x="861914" y="0"/>
                    <a:pt x="891978" y="30064"/>
                    <a:pt x="891978" y="67150"/>
                  </a:cubicBezTo>
                  <a:lnTo>
                    <a:pt x="891978" y="789973"/>
                  </a:lnTo>
                  <a:cubicBezTo>
                    <a:pt x="891978" y="827059"/>
                    <a:pt x="861914" y="857124"/>
                    <a:pt x="824828" y="857124"/>
                  </a:cubicBezTo>
                  <a:lnTo>
                    <a:pt x="67150" y="857124"/>
                  </a:lnTo>
                  <a:cubicBezTo>
                    <a:pt x="30064" y="857124"/>
                    <a:pt x="0" y="827059"/>
                    <a:pt x="0" y="789973"/>
                  </a:cubicBezTo>
                  <a:lnTo>
                    <a:pt x="0" y="67150"/>
                  </a:lnTo>
                  <a:cubicBezTo>
                    <a:pt x="0" y="30064"/>
                    <a:pt x="30064" y="0"/>
                    <a:pt x="67150" y="0"/>
                  </a:cubicBezTo>
                  <a:close/>
                </a:path>
              </a:pathLst>
            </a:custGeom>
            <a:solidFill>
              <a:srgbClr val="FEEBD4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 txBox="1"/>
            <p:nvPr/>
          </p:nvSpPr>
          <p:spPr>
            <a:xfrm>
              <a:off x="0" y="-38100"/>
              <a:ext cx="891900" cy="8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9447850" y="5354190"/>
            <a:ext cx="3804643" cy="3818488"/>
            <a:chOff x="0" y="-38100"/>
            <a:chExt cx="891978" cy="895224"/>
          </a:xfrm>
        </p:grpSpPr>
        <p:sp>
          <p:nvSpPr>
            <p:cNvPr id="32" name="Google Shape;32;p3"/>
            <p:cNvSpPr/>
            <p:nvPr/>
          </p:nvSpPr>
          <p:spPr>
            <a:xfrm>
              <a:off x="0" y="0"/>
              <a:ext cx="891978" cy="857124"/>
            </a:xfrm>
            <a:custGeom>
              <a:rect b="b" l="l" r="r" t="t"/>
              <a:pathLst>
                <a:path extrusionOk="0" h="857124" w="891978">
                  <a:moveTo>
                    <a:pt x="67150" y="0"/>
                  </a:moveTo>
                  <a:lnTo>
                    <a:pt x="824828" y="0"/>
                  </a:lnTo>
                  <a:cubicBezTo>
                    <a:pt x="861914" y="0"/>
                    <a:pt x="891978" y="30064"/>
                    <a:pt x="891978" y="67150"/>
                  </a:cubicBezTo>
                  <a:lnTo>
                    <a:pt x="891978" y="789973"/>
                  </a:lnTo>
                  <a:cubicBezTo>
                    <a:pt x="891978" y="827059"/>
                    <a:pt x="861914" y="857124"/>
                    <a:pt x="824828" y="857124"/>
                  </a:cubicBezTo>
                  <a:lnTo>
                    <a:pt x="67150" y="857124"/>
                  </a:lnTo>
                  <a:cubicBezTo>
                    <a:pt x="30064" y="857124"/>
                    <a:pt x="0" y="827059"/>
                    <a:pt x="0" y="789973"/>
                  </a:cubicBezTo>
                  <a:lnTo>
                    <a:pt x="0" y="67150"/>
                  </a:lnTo>
                  <a:cubicBezTo>
                    <a:pt x="0" y="30064"/>
                    <a:pt x="30064" y="0"/>
                    <a:pt x="67150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 txBox="1"/>
            <p:nvPr/>
          </p:nvSpPr>
          <p:spPr>
            <a:xfrm>
              <a:off x="0" y="-38100"/>
              <a:ext cx="891900" cy="8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3"/>
          <p:cNvGrpSpPr/>
          <p:nvPr/>
        </p:nvGrpSpPr>
        <p:grpSpPr>
          <a:xfrm>
            <a:off x="9276643" y="5190538"/>
            <a:ext cx="3804643" cy="3818488"/>
            <a:chOff x="0" y="-38100"/>
            <a:chExt cx="891978" cy="895224"/>
          </a:xfrm>
        </p:grpSpPr>
        <p:sp>
          <p:nvSpPr>
            <p:cNvPr id="35" name="Google Shape;35;p3"/>
            <p:cNvSpPr/>
            <p:nvPr/>
          </p:nvSpPr>
          <p:spPr>
            <a:xfrm>
              <a:off x="0" y="0"/>
              <a:ext cx="891978" cy="857124"/>
            </a:xfrm>
            <a:custGeom>
              <a:rect b="b" l="l" r="r" t="t"/>
              <a:pathLst>
                <a:path extrusionOk="0" h="857124" w="891978">
                  <a:moveTo>
                    <a:pt x="67150" y="0"/>
                  </a:moveTo>
                  <a:lnTo>
                    <a:pt x="824828" y="0"/>
                  </a:lnTo>
                  <a:cubicBezTo>
                    <a:pt x="861914" y="0"/>
                    <a:pt x="891978" y="30064"/>
                    <a:pt x="891978" y="67150"/>
                  </a:cubicBezTo>
                  <a:lnTo>
                    <a:pt x="891978" y="789973"/>
                  </a:lnTo>
                  <a:cubicBezTo>
                    <a:pt x="891978" y="827059"/>
                    <a:pt x="861914" y="857124"/>
                    <a:pt x="824828" y="857124"/>
                  </a:cubicBezTo>
                  <a:lnTo>
                    <a:pt x="67150" y="857124"/>
                  </a:lnTo>
                  <a:cubicBezTo>
                    <a:pt x="30064" y="857124"/>
                    <a:pt x="0" y="827059"/>
                    <a:pt x="0" y="789973"/>
                  </a:cubicBezTo>
                  <a:lnTo>
                    <a:pt x="0" y="67150"/>
                  </a:lnTo>
                  <a:cubicBezTo>
                    <a:pt x="0" y="30064"/>
                    <a:pt x="30064" y="0"/>
                    <a:pt x="67150" y="0"/>
                  </a:cubicBezTo>
                  <a:close/>
                </a:path>
              </a:pathLst>
            </a:custGeom>
            <a:solidFill>
              <a:srgbClr val="728341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 txBox="1"/>
            <p:nvPr/>
          </p:nvSpPr>
          <p:spPr>
            <a:xfrm>
              <a:off x="0" y="-38100"/>
              <a:ext cx="891900" cy="8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3"/>
          <p:cNvGrpSpPr/>
          <p:nvPr/>
        </p:nvGrpSpPr>
        <p:grpSpPr>
          <a:xfrm>
            <a:off x="13689006" y="5354190"/>
            <a:ext cx="3804643" cy="3818488"/>
            <a:chOff x="0" y="-38100"/>
            <a:chExt cx="891978" cy="895224"/>
          </a:xfrm>
        </p:grpSpPr>
        <p:sp>
          <p:nvSpPr>
            <p:cNvPr id="38" name="Google Shape;38;p3"/>
            <p:cNvSpPr/>
            <p:nvPr/>
          </p:nvSpPr>
          <p:spPr>
            <a:xfrm>
              <a:off x="0" y="0"/>
              <a:ext cx="891978" cy="857124"/>
            </a:xfrm>
            <a:custGeom>
              <a:rect b="b" l="l" r="r" t="t"/>
              <a:pathLst>
                <a:path extrusionOk="0" h="857124" w="891978">
                  <a:moveTo>
                    <a:pt x="67150" y="0"/>
                  </a:moveTo>
                  <a:lnTo>
                    <a:pt x="824828" y="0"/>
                  </a:lnTo>
                  <a:cubicBezTo>
                    <a:pt x="861914" y="0"/>
                    <a:pt x="891978" y="30064"/>
                    <a:pt x="891978" y="67150"/>
                  </a:cubicBezTo>
                  <a:lnTo>
                    <a:pt x="891978" y="789973"/>
                  </a:lnTo>
                  <a:cubicBezTo>
                    <a:pt x="891978" y="827059"/>
                    <a:pt x="861914" y="857124"/>
                    <a:pt x="824828" y="857124"/>
                  </a:cubicBezTo>
                  <a:lnTo>
                    <a:pt x="67150" y="857124"/>
                  </a:lnTo>
                  <a:cubicBezTo>
                    <a:pt x="30064" y="857124"/>
                    <a:pt x="0" y="827059"/>
                    <a:pt x="0" y="789973"/>
                  </a:cubicBezTo>
                  <a:lnTo>
                    <a:pt x="0" y="67150"/>
                  </a:lnTo>
                  <a:cubicBezTo>
                    <a:pt x="0" y="30064"/>
                    <a:pt x="30064" y="0"/>
                    <a:pt x="67150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3"/>
            <p:cNvSpPr txBox="1"/>
            <p:nvPr/>
          </p:nvSpPr>
          <p:spPr>
            <a:xfrm>
              <a:off x="0" y="-38100"/>
              <a:ext cx="891900" cy="8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40;p3"/>
          <p:cNvGrpSpPr/>
          <p:nvPr/>
        </p:nvGrpSpPr>
        <p:grpSpPr>
          <a:xfrm>
            <a:off x="13517799" y="5190538"/>
            <a:ext cx="3804643" cy="3818488"/>
            <a:chOff x="0" y="-38100"/>
            <a:chExt cx="891978" cy="895224"/>
          </a:xfrm>
        </p:grpSpPr>
        <p:sp>
          <p:nvSpPr>
            <p:cNvPr id="41" name="Google Shape;41;p3"/>
            <p:cNvSpPr/>
            <p:nvPr/>
          </p:nvSpPr>
          <p:spPr>
            <a:xfrm>
              <a:off x="0" y="0"/>
              <a:ext cx="891978" cy="857124"/>
            </a:xfrm>
            <a:custGeom>
              <a:rect b="b" l="l" r="r" t="t"/>
              <a:pathLst>
                <a:path extrusionOk="0" h="857124" w="891978">
                  <a:moveTo>
                    <a:pt x="67150" y="0"/>
                  </a:moveTo>
                  <a:lnTo>
                    <a:pt x="824828" y="0"/>
                  </a:lnTo>
                  <a:cubicBezTo>
                    <a:pt x="861914" y="0"/>
                    <a:pt x="891978" y="30064"/>
                    <a:pt x="891978" y="67150"/>
                  </a:cubicBezTo>
                  <a:lnTo>
                    <a:pt x="891978" y="789973"/>
                  </a:lnTo>
                  <a:cubicBezTo>
                    <a:pt x="891978" y="827059"/>
                    <a:pt x="861914" y="857124"/>
                    <a:pt x="824828" y="857124"/>
                  </a:cubicBezTo>
                  <a:lnTo>
                    <a:pt x="67150" y="857124"/>
                  </a:lnTo>
                  <a:cubicBezTo>
                    <a:pt x="30064" y="857124"/>
                    <a:pt x="0" y="827059"/>
                    <a:pt x="0" y="789973"/>
                  </a:cubicBezTo>
                  <a:lnTo>
                    <a:pt x="0" y="67150"/>
                  </a:lnTo>
                  <a:cubicBezTo>
                    <a:pt x="0" y="30064"/>
                    <a:pt x="30064" y="0"/>
                    <a:pt x="6715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 txBox="1"/>
            <p:nvPr/>
          </p:nvSpPr>
          <p:spPr>
            <a:xfrm>
              <a:off x="0" y="-38100"/>
              <a:ext cx="891900" cy="8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965537" y="951791"/>
            <a:ext cx="16528045" cy="4192035"/>
            <a:chOff x="0" y="-38100"/>
            <a:chExt cx="3874911" cy="982800"/>
          </a:xfrm>
        </p:grpSpPr>
        <p:sp>
          <p:nvSpPr>
            <p:cNvPr id="44" name="Google Shape;44;p3"/>
            <p:cNvSpPr/>
            <p:nvPr/>
          </p:nvSpPr>
          <p:spPr>
            <a:xfrm>
              <a:off x="0" y="0"/>
              <a:ext cx="3874911" cy="944618"/>
            </a:xfrm>
            <a:custGeom>
              <a:rect b="b" l="l" r="r" t="t"/>
              <a:pathLst>
                <a:path extrusionOk="0" h="944618" w="3874911">
                  <a:moveTo>
                    <a:pt x="15457" y="0"/>
                  </a:moveTo>
                  <a:lnTo>
                    <a:pt x="3859453" y="0"/>
                  </a:lnTo>
                  <a:cubicBezTo>
                    <a:pt x="3867990" y="0"/>
                    <a:pt x="3874911" y="6921"/>
                    <a:pt x="3874911" y="15457"/>
                  </a:cubicBezTo>
                  <a:lnTo>
                    <a:pt x="3874911" y="929161"/>
                  </a:lnTo>
                  <a:cubicBezTo>
                    <a:pt x="3874911" y="937698"/>
                    <a:pt x="3867990" y="944618"/>
                    <a:pt x="3859453" y="944618"/>
                  </a:cubicBezTo>
                  <a:lnTo>
                    <a:pt x="15457" y="944618"/>
                  </a:lnTo>
                  <a:cubicBezTo>
                    <a:pt x="6921" y="944618"/>
                    <a:pt x="0" y="937698"/>
                    <a:pt x="0" y="929161"/>
                  </a:cubicBezTo>
                  <a:lnTo>
                    <a:pt x="0" y="15457"/>
                  </a:lnTo>
                  <a:cubicBezTo>
                    <a:pt x="0" y="6921"/>
                    <a:pt x="6921" y="0"/>
                    <a:pt x="15457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 txBox="1"/>
            <p:nvPr/>
          </p:nvSpPr>
          <p:spPr>
            <a:xfrm>
              <a:off x="0" y="-38100"/>
              <a:ext cx="3874800" cy="98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3"/>
          <p:cNvGrpSpPr/>
          <p:nvPr/>
        </p:nvGrpSpPr>
        <p:grpSpPr>
          <a:xfrm>
            <a:off x="794331" y="951791"/>
            <a:ext cx="16528045" cy="3987296"/>
            <a:chOff x="0" y="-38100"/>
            <a:chExt cx="3874911" cy="934800"/>
          </a:xfrm>
        </p:grpSpPr>
        <p:sp>
          <p:nvSpPr>
            <p:cNvPr id="47" name="Google Shape;47;p3"/>
            <p:cNvSpPr/>
            <p:nvPr/>
          </p:nvSpPr>
          <p:spPr>
            <a:xfrm>
              <a:off x="0" y="0"/>
              <a:ext cx="3874911" cy="896689"/>
            </a:xfrm>
            <a:custGeom>
              <a:rect b="b" l="l" r="r" t="t"/>
              <a:pathLst>
                <a:path extrusionOk="0" h="896689" w="3874911">
                  <a:moveTo>
                    <a:pt x="15457" y="0"/>
                  </a:moveTo>
                  <a:lnTo>
                    <a:pt x="3859453" y="0"/>
                  </a:lnTo>
                  <a:cubicBezTo>
                    <a:pt x="3867990" y="0"/>
                    <a:pt x="3874911" y="6921"/>
                    <a:pt x="3874911" y="15457"/>
                  </a:cubicBezTo>
                  <a:lnTo>
                    <a:pt x="3874911" y="881232"/>
                  </a:lnTo>
                  <a:cubicBezTo>
                    <a:pt x="3874911" y="889769"/>
                    <a:pt x="3867990" y="896689"/>
                    <a:pt x="3859453" y="896689"/>
                  </a:cubicBezTo>
                  <a:lnTo>
                    <a:pt x="15457" y="896689"/>
                  </a:lnTo>
                  <a:cubicBezTo>
                    <a:pt x="6921" y="896689"/>
                    <a:pt x="0" y="889769"/>
                    <a:pt x="0" y="881232"/>
                  </a:cubicBezTo>
                  <a:lnTo>
                    <a:pt x="0" y="15457"/>
                  </a:lnTo>
                  <a:cubicBezTo>
                    <a:pt x="0" y="6921"/>
                    <a:pt x="6921" y="0"/>
                    <a:pt x="15457" y="0"/>
                  </a:cubicBezTo>
                  <a:close/>
                </a:path>
              </a:pathLst>
            </a:custGeom>
            <a:solidFill>
              <a:srgbClr val="FDBA45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3"/>
            <p:cNvSpPr txBox="1"/>
            <p:nvPr/>
          </p:nvSpPr>
          <p:spPr>
            <a:xfrm>
              <a:off x="0" y="-38100"/>
              <a:ext cx="3874800" cy="93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" name="Google Shape;49;p3"/>
          <p:cNvSpPr/>
          <p:nvPr/>
        </p:nvSpPr>
        <p:spPr>
          <a:xfrm>
            <a:off x="1210275" y="5771457"/>
            <a:ext cx="2972774" cy="2902509"/>
          </a:xfrm>
          <a:custGeom>
            <a:rect b="b" l="l" r="r" t="t"/>
            <a:pathLst>
              <a:path extrusionOk="0" h="2902509" w="2972774">
                <a:moveTo>
                  <a:pt x="0" y="0"/>
                </a:moveTo>
                <a:lnTo>
                  <a:pt x="2972775" y="0"/>
                </a:lnTo>
                <a:lnTo>
                  <a:pt x="2972775" y="2902508"/>
                </a:lnTo>
                <a:lnTo>
                  <a:pt x="0" y="29025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" name="Google Shape;50;p3"/>
          <p:cNvSpPr/>
          <p:nvPr/>
        </p:nvSpPr>
        <p:spPr>
          <a:xfrm>
            <a:off x="10097207" y="5595704"/>
            <a:ext cx="2108024" cy="3011463"/>
          </a:xfrm>
          <a:custGeom>
            <a:rect b="b" l="l" r="r" t="t"/>
            <a:pathLst>
              <a:path extrusionOk="0" h="3011463" w="2108024">
                <a:moveTo>
                  <a:pt x="0" y="0"/>
                </a:moveTo>
                <a:lnTo>
                  <a:pt x="2108024" y="0"/>
                </a:lnTo>
                <a:lnTo>
                  <a:pt x="2108024" y="3011463"/>
                </a:lnTo>
                <a:lnTo>
                  <a:pt x="0" y="3011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" name="Google Shape;51;p3"/>
          <p:cNvSpPr/>
          <p:nvPr/>
        </p:nvSpPr>
        <p:spPr>
          <a:xfrm>
            <a:off x="13922589" y="5771457"/>
            <a:ext cx="2995084" cy="2902509"/>
          </a:xfrm>
          <a:custGeom>
            <a:rect b="b" l="l" r="r" t="t"/>
            <a:pathLst>
              <a:path extrusionOk="0" h="2902509" w="2995084">
                <a:moveTo>
                  <a:pt x="0" y="0"/>
                </a:moveTo>
                <a:lnTo>
                  <a:pt x="2995084" y="0"/>
                </a:lnTo>
                <a:lnTo>
                  <a:pt x="2995084" y="2902508"/>
                </a:lnTo>
                <a:lnTo>
                  <a:pt x="0" y="29025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" name="Google Shape;52;p3"/>
          <p:cNvSpPr/>
          <p:nvPr/>
        </p:nvSpPr>
        <p:spPr>
          <a:xfrm>
            <a:off x="5973677" y="5771457"/>
            <a:ext cx="1928283" cy="2835710"/>
          </a:xfrm>
          <a:custGeom>
            <a:rect b="b" l="l" r="r" t="t"/>
            <a:pathLst>
              <a:path extrusionOk="0" h="2835710" w="1928283">
                <a:moveTo>
                  <a:pt x="0" y="0"/>
                </a:moveTo>
                <a:lnTo>
                  <a:pt x="1928283" y="0"/>
                </a:lnTo>
                <a:lnTo>
                  <a:pt x="1928283" y="2835710"/>
                </a:lnTo>
                <a:lnTo>
                  <a:pt x="0" y="2835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3" name="Google Shape;53;p3"/>
          <p:cNvGrpSpPr/>
          <p:nvPr/>
        </p:nvGrpSpPr>
        <p:grpSpPr>
          <a:xfrm>
            <a:off x="9276643" y="3041298"/>
            <a:ext cx="7541782" cy="1427680"/>
            <a:chOff x="0" y="-38100"/>
            <a:chExt cx="1986300" cy="376012"/>
          </a:xfrm>
        </p:grpSpPr>
        <p:sp>
          <p:nvSpPr>
            <p:cNvPr id="54" name="Google Shape;54;p3"/>
            <p:cNvSpPr/>
            <p:nvPr/>
          </p:nvSpPr>
          <p:spPr>
            <a:xfrm>
              <a:off x="0" y="0"/>
              <a:ext cx="1986216" cy="337912"/>
            </a:xfrm>
            <a:custGeom>
              <a:rect b="b" l="l" r="r" t="t"/>
              <a:pathLst>
                <a:path extrusionOk="0" h="337912" w="1986216">
                  <a:moveTo>
                    <a:pt x="30798" y="0"/>
                  </a:moveTo>
                  <a:lnTo>
                    <a:pt x="1955418" y="0"/>
                  </a:lnTo>
                  <a:cubicBezTo>
                    <a:pt x="1972427" y="0"/>
                    <a:pt x="1986216" y="13789"/>
                    <a:pt x="1986216" y="30798"/>
                  </a:cubicBezTo>
                  <a:lnTo>
                    <a:pt x="1986216" y="307114"/>
                  </a:lnTo>
                  <a:cubicBezTo>
                    <a:pt x="1986216" y="324123"/>
                    <a:pt x="1972427" y="337912"/>
                    <a:pt x="1955418" y="337912"/>
                  </a:cubicBezTo>
                  <a:lnTo>
                    <a:pt x="30798" y="337912"/>
                  </a:lnTo>
                  <a:cubicBezTo>
                    <a:pt x="13789" y="337912"/>
                    <a:pt x="0" y="324123"/>
                    <a:pt x="0" y="307114"/>
                  </a:cubicBezTo>
                  <a:lnTo>
                    <a:pt x="0" y="30798"/>
                  </a:lnTo>
                  <a:cubicBezTo>
                    <a:pt x="0" y="13789"/>
                    <a:pt x="13789" y="0"/>
                    <a:pt x="30798" y="0"/>
                  </a:cubicBezTo>
                  <a:close/>
                </a:path>
              </a:pathLst>
            </a:custGeom>
            <a:solidFill>
              <a:srgbClr val="EF6816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3"/>
            <p:cNvSpPr txBox="1"/>
            <p:nvPr/>
          </p:nvSpPr>
          <p:spPr>
            <a:xfrm>
              <a:off x="0" y="-38100"/>
              <a:ext cx="1986300" cy="37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1_1">
    <p:bg>
      <p:bgPr>
        <a:solidFill>
          <a:srgbClr val="EF6816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4"/>
          <p:cNvGrpSpPr/>
          <p:nvPr/>
        </p:nvGrpSpPr>
        <p:grpSpPr>
          <a:xfrm>
            <a:off x="-1367743" y="-64743"/>
            <a:ext cx="20793995" cy="10416485"/>
            <a:chOff x="0" y="0"/>
            <a:chExt cx="27725327" cy="13888647"/>
          </a:xfrm>
        </p:grpSpPr>
        <p:sp>
          <p:nvSpPr>
            <p:cNvPr id="58" name="Google Shape;58;p4"/>
            <p:cNvSpPr/>
            <p:nvPr/>
          </p:nvSpPr>
          <p:spPr>
            <a:xfrm>
              <a:off x="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9" name="Google Shape;59;p4"/>
            <p:cNvSpPr/>
            <p:nvPr/>
          </p:nvSpPr>
          <p:spPr>
            <a:xfrm>
              <a:off x="1383668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60" name="Google Shape;60;p4"/>
          <p:cNvGrpSpPr/>
          <p:nvPr/>
        </p:nvGrpSpPr>
        <p:grpSpPr>
          <a:xfrm>
            <a:off x="1023822" y="998068"/>
            <a:ext cx="16469989" cy="3108692"/>
            <a:chOff x="0" y="-38100"/>
            <a:chExt cx="3861300" cy="728816"/>
          </a:xfrm>
        </p:grpSpPr>
        <p:sp>
          <p:nvSpPr>
            <p:cNvPr id="61" name="Google Shape;61;p4"/>
            <p:cNvSpPr/>
            <p:nvPr/>
          </p:nvSpPr>
          <p:spPr>
            <a:xfrm>
              <a:off x="0" y="0"/>
              <a:ext cx="3861246" cy="690716"/>
            </a:xfrm>
            <a:custGeom>
              <a:rect b="b" l="l" r="r" t="t"/>
              <a:pathLst>
                <a:path extrusionOk="0" h="690716" w="3861246">
                  <a:moveTo>
                    <a:pt x="15512" y="0"/>
                  </a:moveTo>
                  <a:lnTo>
                    <a:pt x="3845734" y="0"/>
                  </a:lnTo>
                  <a:cubicBezTo>
                    <a:pt x="3854302" y="0"/>
                    <a:pt x="3861246" y="6945"/>
                    <a:pt x="3861246" y="15512"/>
                  </a:cubicBezTo>
                  <a:lnTo>
                    <a:pt x="3861246" y="675204"/>
                  </a:lnTo>
                  <a:cubicBezTo>
                    <a:pt x="3861246" y="683771"/>
                    <a:pt x="3854302" y="690716"/>
                    <a:pt x="3845734" y="690716"/>
                  </a:cubicBezTo>
                  <a:lnTo>
                    <a:pt x="15512" y="690716"/>
                  </a:lnTo>
                  <a:cubicBezTo>
                    <a:pt x="6945" y="690716"/>
                    <a:pt x="0" y="683771"/>
                    <a:pt x="0" y="675204"/>
                  </a:cubicBezTo>
                  <a:lnTo>
                    <a:pt x="0" y="15512"/>
                  </a:lnTo>
                  <a:cubicBezTo>
                    <a:pt x="0" y="6945"/>
                    <a:pt x="6945" y="0"/>
                    <a:pt x="15512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4"/>
            <p:cNvSpPr txBox="1"/>
            <p:nvPr/>
          </p:nvSpPr>
          <p:spPr>
            <a:xfrm>
              <a:off x="0" y="-38100"/>
              <a:ext cx="3861300" cy="72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" name="Google Shape;63;p4"/>
          <p:cNvGrpSpPr/>
          <p:nvPr/>
        </p:nvGrpSpPr>
        <p:grpSpPr>
          <a:xfrm>
            <a:off x="794331" y="866188"/>
            <a:ext cx="16589275" cy="3108692"/>
            <a:chOff x="0" y="-38100"/>
            <a:chExt cx="3889266" cy="728816"/>
          </a:xfrm>
        </p:grpSpPr>
        <p:sp>
          <p:nvSpPr>
            <p:cNvPr id="64" name="Google Shape;64;p4"/>
            <p:cNvSpPr/>
            <p:nvPr/>
          </p:nvSpPr>
          <p:spPr>
            <a:xfrm>
              <a:off x="0" y="0"/>
              <a:ext cx="3889266" cy="690716"/>
            </a:xfrm>
            <a:custGeom>
              <a:rect b="b" l="l" r="r" t="t"/>
              <a:pathLst>
                <a:path extrusionOk="0" h="690716" w="3889266">
                  <a:moveTo>
                    <a:pt x="15400" y="0"/>
                  </a:moveTo>
                  <a:lnTo>
                    <a:pt x="3873865" y="0"/>
                  </a:lnTo>
                  <a:cubicBezTo>
                    <a:pt x="3882371" y="0"/>
                    <a:pt x="3889266" y="6895"/>
                    <a:pt x="3889266" y="15400"/>
                  </a:cubicBezTo>
                  <a:lnTo>
                    <a:pt x="3889266" y="675315"/>
                  </a:lnTo>
                  <a:cubicBezTo>
                    <a:pt x="3889266" y="679400"/>
                    <a:pt x="3887643" y="683317"/>
                    <a:pt x="3884755" y="686205"/>
                  </a:cubicBezTo>
                  <a:cubicBezTo>
                    <a:pt x="3881867" y="689093"/>
                    <a:pt x="3877950" y="690716"/>
                    <a:pt x="3873865" y="690716"/>
                  </a:cubicBezTo>
                  <a:lnTo>
                    <a:pt x="15400" y="690716"/>
                  </a:lnTo>
                  <a:cubicBezTo>
                    <a:pt x="11316" y="690716"/>
                    <a:pt x="7399" y="689093"/>
                    <a:pt x="4511" y="686205"/>
                  </a:cubicBezTo>
                  <a:cubicBezTo>
                    <a:pt x="1623" y="683317"/>
                    <a:pt x="0" y="679400"/>
                    <a:pt x="0" y="675315"/>
                  </a:cubicBezTo>
                  <a:lnTo>
                    <a:pt x="0" y="15400"/>
                  </a:lnTo>
                  <a:cubicBezTo>
                    <a:pt x="0" y="11316"/>
                    <a:pt x="1623" y="7399"/>
                    <a:pt x="4511" y="4511"/>
                  </a:cubicBezTo>
                  <a:cubicBezTo>
                    <a:pt x="7399" y="1623"/>
                    <a:pt x="11316" y="0"/>
                    <a:pt x="15400" y="0"/>
                  </a:cubicBezTo>
                  <a:close/>
                </a:path>
              </a:pathLst>
            </a:custGeom>
            <a:solidFill>
              <a:srgbClr val="FDBA45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4"/>
            <p:cNvSpPr txBox="1"/>
            <p:nvPr/>
          </p:nvSpPr>
          <p:spPr>
            <a:xfrm>
              <a:off x="0" y="-38100"/>
              <a:ext cx="3889200" cy="72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66;p4"/>
          <p:cNvGrpSpPr/>
          <p:nvPr/>
        </p:nvGrpSpPr>
        <p:grpSpPr>
          <a:xfrm>
            <a:off x="904307" y="4465962"/>
            <a:ext cx="7892696" cy="2230378"/>
            <a:chOff x="0" y="-38100"/>
            <a:chExt cx="1850400" cy="522900"/>
          </a:xfrm>
        </p:grpSpPr>
        <p:sp>
          <p:nvSpPr>
            <p:cNvPr id="67" name="Google Shape;67;p4"/>
            <p:cNvSpPr/>
            <p:nvPr/>
          </p:nvSpPr>
          <p:spPr>
            <a:xfrm>
              <a:off x="0" y="0"/>
              <a:ext cx="1850389" cy="484743"/>
            </a:xfrm>
            <a:custGeom>
              <a:rect b="b" l="l" r="r" t="t"/>
              <a:pathLst>
                <a:path extrusionOk="0" h="484743" w="1850389">
                  <a:moveTo>
                    <a:pt x="32370" y="0"/>
                  </a:moveTo>
                  <a:lnTo>
                    <a:pt x="1818019" y="0"/>
                  </a:lnTo>
                  <a:cubicBezTo>
                    <a:pt x="1826604" y="0"/>
                    <a:pt x="1834837" y="3410"/>
                    <a:pt x="1840908" y="9481"/>
                  </a:cubicBezTo>
                  <a:cubicBezTo>
                    <a:pt x="1846979" y="15551"/>
                    <a:pt x="1850389" y="23785"/>
                    <a:pt x="1850389" y="32370"/>
                  </a:cubicBezTo>
                  <a:lnTo>
                    <a:pt x="1850389" y="452373"/>
                  </a:lnTo>
                  <a:cubicBezTo>
                    <a:pt x="1850389" y="470250"/>
                    <a:pt x="1835896" y="484743"/>
                    <a:pt x="1818019" y="484743"/>
                  </a:cubicBezTo>
                  <a:lnTo>
                    <a:pt x="32370" y="484743"/>
                  </a:lnTo>
                  <a:cubicBezTo>
                    <a:pt x="14492" y="484743"/>
                    <a:pt x="0" y="470250"/>
                    <a:pt x="0" y="452373"/>
                  </a:cubicBezTo>
                  <a:lnTo>
                    <a:pt x="0" y="32370"/>
                  </a:lnTo>
                  <a:cubicBezTo>
                    <a:pt x="0" y="14492"/>
                    <a:pt x="14492" y="0"/>
                    <a:pt x="32370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4"/>
            <p:cNvSpPr txBox="1"/>
            <p:nvPr/>
          </p:nvSpPr>
          <p:spPr>
            <a:xfrm>
              <a:off x="0" y="-38100"/>
              <a:ext cx="1850400" cy="52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69;p4"/>
          <p:cNvGrpSpPr/>
          <p:nvPr/>
        </p:nvGrpSpPr>
        <p:grpSpPr>
          <a:xfrm>
            <a:off x="794331" y="4373409"/>
            <a:ext cx="7892696" cy="2230378"/>
            <a:chOff x="0" y="-38100"/>
            <a:chExt cx="1850400" cy="522900"/>
          </a:xfrm>
        </p:grpSpPr>
        <p:sp>
          <p:nvSpPr>
            <p:cNvPr id="70" name="Google Shape;70;p4"/>
            <p:cNvSpPr/>
            <p:nvPr/>
          </p:nvSpPr>
          <p:spPr>
            <a:xfrm>
              <a:off x="0" y="0"/>
              <a:ext cx="1850389" cy="484743"/>
            </a:xfrm>
            <a:custGeom>
              <a:rect b="b" l="l" r="r" t="t"/>
              <a:pathLst>
                <a:path extrusionOk="0" h="484743" w="1850389">
                  <a:moveTo>
                    <a:pt x="32370" y="0"/>
                  </a:moveTo>
                  <a:lnTo>
                    <a:pt x="1818019" y="0"/>
                  </a:lnTo>
                  <a:cubicBezTo>
                    <a:pt x="1826604" y="0"/>
                    <a:pt x="1834837" y="3410"/>
                    <a:pt x="1840908" y="9481"/>
                  </a:cubicBezTo>
                  <a:cubicBezTo>
                    <a:pt x="1846979" y="15551"/>
                    <a:pt x="1850389" y="23785"/>
                    <a:pt x="1850389" y="32370"/>
                  </a:cubicBezTo>
                  <a:lnTo>
                    <a:pt x="1850389" y="452373"/>
                  </a:lnTo>
                  <a:cubicBezTo>
                    <a:pt x="1850389" y="470250"/>
                    <a:pt x="1835896" y="484743"/>
                    <a:pt x="1818019" y="484743"/>
                  </a:cubicBezTo>
                  <a:lnTo>
                    <a:pt x="32370" y="484743"/>
                  </a:lnTo>
                  <a:cubicBezTo>
                    <a:pt x="14492" y="484743"/>
                    <a:pt x="0" y="470250"/>
                    <a:pt x="0" y="452373"/>
                  </a:cubicBezTo>
                  <a:lnTo>
                    <a:pt x="0" y="32370"/>
                  </a:lnTo>
                  <a:cubicBezTo>
                    <a:pt x="0" y="14492"/>
                    <a:pt x="14492" y="0"/>
                    <a:pt x="32370" y="0"/>
                  </a:cubicBezTo>
                  <a:close/>
                </a:path>
              </a:pathLst>
            </a:custGeom>
            <a:solidFill>
              <a:srgbClr val="9BD4ED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4"/>
            <p:cNvSpPr txBox="1"/>
            <p:nvPr/>
          </p:nvSpPr>
          <p:spPr>
            <a:xfrm>
              <a:off x="0" y="-38100"/>
              <a:ext cx="1850400" cy="52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" name="Google Shape;72;p4"/>
          <p:cNvGrpSpPr/>
          <p:nvPr/>
        </p:nvGrpSpPr>
        <p:grpSpPr>
          <a:xfrm>
            <a:off x="9600979" y="4465962"/>
            <a:ext cx="7892696" cy="2230378"/>
            <a:chOff x="0" y="-38100"/>
            <a:chExt cx="1850400" cy="522900"/>
          </a:xfrm>
        </p:grpSpPr>
        <p:sp>
          <p:nvSpPr>
            <p:cNvPr id="73" name="Google Shape;73;p4"/>
            <p:cNvSpPr/>
            <p:nvPr/>
          </p:nvSpPr>
          <p:spPr>
            <a:xfrm>
              <a:off x="0" y="0"/>
              <a:ext cx="1850389" cy="484743"/>
            </a:xfrm>
            <a:custGeom>
              <a:rect b="b" l="l" r="r" t="t"/>
              <a:pathLst>
                <a:path extrusionOk="0" h="484743" w="1850389">
                  <a:moveTo>
                    <a:pt x="32370" y="0"/>
                  </a:moveTo>
                  <a:lnTo>
                    <a:pt x="1818019" y="0"/>
                  </a:lnTo>
                  <a:cubicBezTo>
                    <a:pt x="1826604" y="0"/>
                    <a:pt x="1834837" y="3410"/>
                    <a:pt x="1840908" y="9481"/>
                  </a:cubicBezTo>
                  <a:cubicBezTo>
                    <a:pt x="1846979" y="15551"/>
                    <a:pt x="1850389" y="23785"/>
                    <a:pt x="1850389" y="32370"/>
                  </a:cubicBezTo>
                  <a:lnTo>
                    <a:pt x="1850389" y="452373"/>
                  </a:lnTo>
                  <a:cubicBezTo>
                    <a:pt x="1850389" y="470250"/>
                    <a:pt x="1835896" y="484743"/>
                    <a:pt x="1818019" y="484743"/>
                  </a:cubicBezTo>
                  <a:lnTo>
                    <a:pt x="32370" y="484743"/>
                  </a:lnTo>
                  <a:cubicBezTo>
                    <a:pt x="14492" y="484743"/>
                    <a:pt x="0" y="470250"/>
                    <a:pt x="0" y="452373"/>
                  </a:cubicBezTo>
                  <a:lnTo>
                    <a:pt x="0" y="32370"/>
                  </a:lnTo>
                  <a:cubicBezTo>
                    <a:pt x="0" y="14492"/>
                    <a:pt x="14492" y="0"/>
                    <a:pt x="32370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4"/>
            <p:cNvSpPr txBox="1"/>
            <p:nvPr/>
          </p:nvSpPr>
          <p:spPr>
            <a:xfrm>
              <a:off x="0" y="-38100"/>
              <a:ext cx="1850400" cy="52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" name="Google Shape;75;p4"/>
          <p:cNvGrpSpPr/>
          <p:nvPr/>
        </p:nvGrpSpPr>
        <p:grpSpPr>
          <a:xfrm>
            <a:off x="9491002" y="4373409"/>
            <a:ext cx="7892696" cy="2230378"/>
            <a:chOff x="0" y="-38100"/>
            <a:chExt cx="1850400" cy="522900"/>
          </a:xfrm>
        </p:grpSpPr>
        <p:sp>
          <p:nvSpPr>
            <p:cNvPr id="76" name="Google Shape;76;p4"/>
            <p:cNvSpPr/>
            <p:nvPr/>
          </p:nvSpPr>
          <p:spPr>
            <a:xfrm>
              <a:off x="0" y="0"/>
              <a:ext cx="1850389" cy="484743"/>
            </a:xfrm>
            <a:custGeom>
              <a:rect b="b" l="l" r="r" t="t"/>
              <a:pathLst>
                <a:path extrusionOk="0" h="484743" w="1850389">
                  <a:moveTo>
                    <a:pt x="32370" y="0"/>
                  </a:moveTo>
                  <a:lnTo>
                    <a:pt x="1818019" y="0"/>
                  </a:lnTo>
                  <a:cubicBezTo>
                    <a:pt x="1826604" y="0"/>
                    <a:pt x="1834837" y="3410"/>
                    <a:pt x="1840908" y="9481"/>
                  </a:cubicBezTo>
                  <a:cubicBezTo>
                    <a:pt x="1846979" y="15551"/>
                    <a:pt x="1850389" y="23785"/>
                    <a:pt x="1850389" y="32370"/>
                  </a:cubicBezTo>
                  <a:lnTo>
                    <a:pt x="1850389" y="452373"/>
                  </a:lnTo>
                  <a:cubicBezTo>
                    <a:pt x="1850389" y="470250"/>
                    <a:pt x="1835896" y="484743"/>
                    <a:pt x="1818019" y="484743"/>
                  </a:cubicBezTo>
                  <a:lnTo>
                    <a:pt x="32370" y="484743"/>
                  </a:lnTo>
                  <a:cubicBezTo>
                    <a:pt x="14492" y="484743"/>
                    <a:pt x="0" y="470250"/>
                    <a:pt x="0" y="452373"/>
                  </a:cubicBezTo>
                  <a:lnTo>
                    <a:pt x="0" y="32370"/>
                  </a:lnTo>
                  <a:cubicBezTo>
                    <a:pt x="0" y="14492"/>
                    <a:pt x="14492" y="0"/>
                    <a:pt x="3237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4"/>
            <p:cNvSpPr txBox="1"/>
            <p:nvPr/>
          </p:nvSpPr>
          <p:spPr>
            <a:xfrm>
              <a:off x="0" y="-38100"/>
              <a:ext cx="1850400" cy="52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p4"/>
          <p:cNvGrpSpPr/>
          <p:nvPr/>
        </p:nvGrpSpPr>
        <p:grpSpPr>
          <a:xfrm>
            <a:off x="904307" y="7028156"/>
            <a:ext cx="7892696" cy="2230378"/>
            <a:chOff x="0" y="-38100"/>
            <a:chExt cx="1850400" cy="522900"/>
          </a:xfrm>
        </p:grpSpPr>
        <p:sp>
          <p:nvSpPr>
            <p:cNvPr id="79" name="Google Shape;79;p4"/>
            <p:cNvSpPr/>
            <p:nvPr/>
          </p:nvSpPr>
          <p:spPr>
            <a:xfrm>
              <a:off x="0" y="0"/>
              <a:ext cx="1850389" cy="484743"/>
            </a:xfrm>
            <a:custGeom>
              <a:rect b="b" l="l" r="r" t="t"/>
              <a:pathLst>
                <a:path extrusionOk="0" h="484743" w="1850389">
                  <a:moveTo>
                    <a:pt x="32370" y="0"/>
                  </a:moveTo>
                  <a:lnTo>
                    <a:pt x="1818019" y="0"/>
                  </a:lnTo>
                  <a:cubicBezTo>
                    <a:pt x="1826604" y="0"/>
                    <a:pt x="1834837" y="3410"/>
                    <a:pt x="1840908" y="9481"/>
                  </a:cubicBezTo>
                  <a:cubicBezTo>
                    <a:pt x="1846979" y="15551"/>
                    <a:pt x="1850389" y="23785"/>
                    <a:pt x="1850389" y="32370"/>
                  </a:cubicBezTo>
                  <a:lnTo>
                    <a:pt x="1850389" y="452373"/>
                  </a:lnTo>
                  <a:cubicBezTo>
                    <a:pt x="1850389" y="470250"/>
                    <a:pt x="1835896" y="484743"/>
                    <a:pt x="1818019" y="484743"/>
                  </a:cubicBezTo>
                  <a:lnTo>
                    <a:pt x="32370" y="484743"/>
                  </a:lnTo>
                  <a:cubicBezTo>
                    <a:pt x="14492" y="484743"/>
                    <a:pt x="0" y="470250"/>
                    <a:pt x="0" y="452373"/>
                  </a:cubicBezTo>
                  <a:lnTo>
                    <a:pt x="0" y="32370"/>
                  </a:lnTo>
                  <a:cubicBezTo>
                    <a:pt x="0" y="14492"/>
                    <a:pt x="14492" y="0"/>
                    <a:pt x="32370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4"/>
            <p:cNvSpPr txBox="1"/>
            <p:nvPr/>
          </p:nvSpPr>
          <p:spPr>
            <a:xfrm>
              <a:off x="0" y="-38100"/>
              <a:ext cx="1850400" cy="52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" name="Google Shape;81;p4"/>
          <p:cNvGrpSpPr/>
          <p:nvPr/>
        </p:nvGrpSpPr>
        <p:grpSpPr>
          <a:xfrm>
            <a:off x="794331" y="6935603"/>
            <a:ext cx="7892696" cy="2230378"/>
            <a:chOff x="0" y="-38100"/>
            <a:chExt cx="1850400" cy="522900"/>
          </a:xfrm>
        </p:grpSpPr>
        <p:sp>
          <p:nvSpPr>
            <p:cNvPr id="82" name="Google Shape;82;p4"/>
            <p:cNvSpPr/>
            <p:nvPr/>
          </p:nvSpPr>
          <p:spPr>
            <a:xfrm>
              <a:off x="0" y="0"/>
              <a:ext cx="1850389" cy="484743"/>
            </a:xfrm>
            <a:custGeom>
              <a:rect b="b" l="l" r="r" t="t"/>
              <a:pathLst>
                <a:path extrusionOk="0" h="484743" w="1850389">
                  <a:moveTo>
                    <a:pt x="32370" y="0"/>
                  </a:moveTo>
                  <a:lnTo>
                    <a:pt x="1818019" y="0"/>
                  </a:lnTo>
                  <a:cubicBezTo>
                    <a:pt x="1826604" y="0"/>
                    <a:pt x="1834837" y="3410"/>
                    <a:pt x="1840908" y="9481"/>
                  </a:cubicBezTo>
                  <a:cubicBezTo>
                    <a:pt x="1846979" y="15551"/>
                    <a:pt x="1850389" y="23785"/>
                    <a:pt x="1850389" y="32370"/>
                  </a:cubicBezTo>
                  <a:lnTo>
                    <a:pt x="1850389" y="452373"/>
                  </a:lnTo>
                  <a:cubicBezTo>
                    <a:pt x="1850389" y="470250"/>
                    <a:pt x="1835896" y="484743"/>
                    <a:pt x="1818019" y="484743"/>
                  </a:cubicBezTo>
                  <a:lnTo>
                    <a:pt x="32370" y="484743"/>
                  </a:lnTo>
                  <a:cubicBezTo>
                    <a:pt x="14492" y="484743"/>
                    <a:pt x="0" y="470250"/>
                    <a:pt x="0" y="452373"/>
                  </a:cubicBezTo>
                  <a:lnTo>
                    <a:pt x="0" y="32370"/>
                  </a:lnTo>
                  <a:cubicBezTo>
                    <a:pt x="0" y="14492"/>
                    <a:pt x="14492" y="0"/>
                    <a:pt x="32370" y="0"/>
                  </a:cubicBezTo>
                  <a:close/>
                </a:path>
              </a:pathLst>
            </a:custGeom>
            <a:solidFill>
              <a:srgbClr val="FEEBD4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4"/>
            <p:cNvSpPr txBox="1"/>
            <p:nvPr/>
          </p:nvSpPr>
          <p:spPr>
            <a:xfrm>
              <a:off x="0" y="-38100"/>
              <a:ext cx="1850400" cy="52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" name="Google Shape;84;p4"/>
          <p:cNvGrpSpPr/>
          <p:nvPr/>
        </p:nvGrpSpPr>
        <p:grpSpPr>
          <a:xfrm>
            <a:off x="9600979" y="7028156"/>
            <a:ext cx="7892696" cy="2230378"/>
            <a:chOff x="0" y="-38100"/>
            <a:chExt cx="1850400" cy="522900"/>
          </a:xfrm>
        </p:grpSpPr>
        <p:sp>
          <p:nvSpPr>
            <p:cNvPr id="85" name="Google Shape;85;p4"/>
            <p:cNvSpPr/>
            <p:nvPr/>
          </p:nvSpPr>
          <p:spPr>
            <a:xfrm>
              <a:off x="0" y="0"/>
              <a:ext cx="1850389" cy="484743"/>
            </a:xfrm>
            <a:custGeom>
              <a:rect b="b" l="l" r="r" t="t"/>
              <a:pathLst>
                <a:path extrusionOk="0" h="484743" w="1850389">
                  <a:moveTo>
                    <a:pt x="32370" y="0"/>
                  </a:moveTo>
                  <a:lnTo>
                    <a:pt x="1818019" y="0"/>
                  </a:lnTo>
                  <a:cubicBezTo>
                    <a:pt x="1826604" y="0"/>
                    <a:pt x="1834837" y="3410"/>
                    <a:pt x="1840908" y="9481"/>
                  </a:cubicBezTo>
                  <a:cubicBezTo>
                    <a:pt x="1846979" y="15551"/>
                    <a:pt x="1850389" y="23785"/>
                    <a:pt x="1850389" y="32370"/>
                  </a:cubicBezTo>
                  <a:lnTo>
                    <a:pt x="1850389" y="452373"/>
                  </a:lnTo>
                  <a:cubicBezTo>
                    <a:pt x="1850389" y="470250"/>
                    <a:pt x="1835896" y="484743"/>
                    <a:pt x="1818019" y="484743"/>
                  </a:cubicBezTo>
                  <a:lnTo>
                    <a:pt x="32370" y="484743"/>
                  </a:lnTo>
                  <a:cubicBezTo>
                    <a:pt x="14492" y="484743"/>
                    <a:pt x="0" y="470250"/>
                    <a:pt x="0" y="452373"/>
                  </a:cubicBezTo>
                  <a:lnTo>
                    <a:pt x="0" y="32370"/>
                  </a:lnTo>
                  <a:cubicBezTo>
                    <a:pt x="0" y="14492"/>
                    <a:pt x="14492" y="0"/>
                    <a:pt x="32370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4"/>
            <p:cNvSpPr txBox="1"/>
            <p:nvPr/>
          </p:nvSpPr>
          <p:spPr>
            <a:xfrm>
              <a:off x="0" y="-38100"/>
              <a:ext cx="1850400" cy="52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4"/>
          <p:cNvGrpSpPr/>
          <p:nvPr/>
        </p:nvGrpSpPr>
        <p:grpSpPr>
          <a:xfrm>
            <a:off x="9491002" y="6935603"/>
            <a:ext cx="7892696" cy="2230378"/>
            <a:chOff x="0" y="-38100"/>
            <a:chExt cx="1850400" cy="522900"/>
          </a:xfrm>
        </p:grpSpPr>
        <p:sp>
          <p:nvSpPr>
            <p:cNvPr id="88" name="Google Shape;88;p4"/>
            <p:cNvSpPr/>
            <p:nvPr/>
          </p:nvSpPr>
          <p:spPr>
            <a:xfrm>
              <a:off x="0" y="0"/>
              <a:ext cx="1850389" cy="484743"/>
            </a:xfrm>
            <a:custGeom>
              <a:rect b="b" l="l" r="r" t="t"/>
              <a:pathLst>
                <a:path extrusionOk="0" h="484743" w="1850389">
                  <a:moveTo>
                    <a:pt x="32370" y="0"/>
                  </a:moveTo>
                  <a:lnTo>
                    <a:pt x="1818019" y="0"/>
                  </a:lnTo>
                  <a:cubicBezTo>
                    <a:pt x="1826604" y="0"/>
                    <a:pt x="1834837" y="3410"/>
                    <a:pt x="1840908" y="9481"/>
                  </a:cubicBezTo>
                  <a:cubicBezTo>
                    <a:pt x="1846979" y="15551"/>
                    <a:pt x="1850389" y="23785"/>
                    <a:pt x="1850389" y="32370"/>
                  </a:cubicBezTo>
                  <a:lnTo>
                    <a:pt x="1850389" y="452373"/>
                  </a:lnTo>
                  <a:cubicBezTo>
                    <a:pt x="1850389" y="470250"/>
                    <a:pt x="1835896" y="484743"/>
                    <a:pt x="1818019" y="484743"/>
                  </a:cubicBezTo>
                  <a:lnTo>
                    <a:pt x="32370" y="484743"/>
                  </a:lnTo>
                  <a:cubicBezTo>
                    <a:pt x="14492" y="484743"/>
                    <a:pt x="0" y="470250"/>
                    <a:pt x="0" y="452373"/>
                  </a:cubicBezTo>
                  <a:lnTo>
                    <a:pt x="0" y="32370"/>
                  </a:lnTo>
                  <a:cubicBezTo>
                    <a:pt x="0" y="14492"/>
                    <a:pt x="14492" y="0"/>
                    <a:pt x="32370" y="0"/>
                  </a:cubicBezTo>
                  <a:close/>
                </a:path>
              </a:pathLst>
            </a:custGeom>
            <a:solidFill>
              <a:srgbClr val="728341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4"/>
            <p:cNvSpPr txBox="1"/>
            <p:nvPr/>
          </p:nvSpPr>
          <p:spPr>
            <a:xfrm>
              <a:off x="0" y="-38100"/>
              <a:ext cx="1850400" cy="52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bg>
      <p:bgPr>
        <a:solidFill>
          <a:srgbClr val="72834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5"/>
          <p:cNvGrpSpPr/>
          <p:nvPr/>
        </p:nvGrpSpPr>
        <p:grpSpPr>
          <a:xfrm>
            <a:off x="-1367743" y="-64743"/>
            <a:ext cx="20793995" cy="10416485"/>
            <a:chOff x="0" y="0"/>
            <a:chExt cx="27725327" cy="13888647"/>
          </a:xfrm>
        </p:grpSpPr>
        <p:sp>
          <p:nvSpPr>
            <p:cNvPr id="92" name="Google Shape;92;p5"/>
            <p:cNvSpPr/>
            <p:nvPr/>
          </p:nvSpPr>
          <p:spPr>
            <a:xfrm>
              <a:off x="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3" name="Google Shape;93;p5"/>
            <p:cNvSpPr/>
            <p:nvPr/>
          </p:nvSpPr>
          <p:spPr>
            <a:xfrm>
              <a:off x="1383668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94" name="Google Shape;94;p5"/>
          <p:cNvGrpSpPr/>
          <p:nvPr/>
        </p:nvGrpSpPr>
        <p:grpSpPr>
          <a:xfrm>
            <a:off x="13689006" y="998068"/>
            <a:ext cx="3804643" cy="3108692"/>
            <a:chOff x="0" y="-38100"/>
            <a:chExt cx="891978" cy="728816"/>
          </a:xfrm>
        </p:grpSpPr>
        <p:sp>
          <p:nvSpPr>
            <p:cNvPr id="95" name="Google Shape;95;p5"/>
            <p:cNvSpPr/>
            <p:nvPr/>
          </p:nvSpPr>
          <p:spPr>
            <a:xfrm>
              <a:off x="0" y="0"/>
              <a:ext cx="891978" cy="690716"/>
            </a:xfrm>
            <a:custGeom>
              <a:rect b="b" l="l" r="r" t="t"/>
              <a:pathLst>
                <a:path extrusionOk="0" h="690716" w="891978">
                  <a:moveTo>
                    <a:pt x="67150" y="0"/>
                  </a:moveTo>
                  <a:lnTo>
                    <a:pt x="824828" y="0"/>
                  </a:lnTo>
                  <a:cubicBezTo>
                    <a:pt x="861914" y="0"/>
                    <a:pt x="891978" y="30064"/>
                    <a:pt x="891978" y="67150"/>
                  </a:cubicBezTo>
                  <a:lnTo>
                    <a:pt x="891978" y="623566"/>
                  </a:lnTo>
                  <a:cubicBezTo>
                    <a:pt x="891978" y="660652"/>
                    <a:pt x="861914" y="690716"/>
                    <a:pt x="824828" y="690716"/>
                  </a:cubicBezTo>
                  <a:lnTo>
                    <a:pt x="67150" y="690716"/>
                  </a:lnTo>
                  <a:cubicBezTo>
                    <a:pt x="30064" y="690716"/>
                    <a:pt x="0" y="660652"/>
                    <a:pt x="0" y="623566"/>
                  </a:cubicBezTo>
                  <a:lnTo>
                    <a:pt x="0" y="67150"/>
                  </a:lnTo>
                  <a:cubicBezTo>
                    <a:pt x="0" y="30064"/>
                    <a:pt x="30064" y="0"/>
                    <a:pt x="67150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5"/>
            <p:cNvSpPr txBox="1"/>
            <p:nvPr/>
          </p:nvSpPr>
          <p:spPr>
            <a:xfrm>
              <a:off x="0" y="-38100"/>
              <a:ext cx="891900" cy="72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5"/>
          <p:cNvGrpSpPr/>
          <p:nvPr/>
        </p:nvGrpSpPr>
        <p:grpSpPr>
          <a:xfrm>
            <a:off x="13517799" y="866188"/>
            <a:ext cx="3804643" cy="3108692"/>
            <a:chOff x="0" y="-38100"/>
            <a:chExt cx="891978" cy="728816"/>
          </a:xfrm>
        </p:grpSpPr>
        <p:sp>
          <p:nvSpPr>
            <p:cNvPr id="98" name="Google Shape;98;p5"/>
            <p:cNvSpPr/>
            <p:nvPr/>
          </p:nvSpPr>
          <p:spPr>
            <a:xfrm>
              <a:off x="0" y="0"/>
              <a:ext cx="891978" cy="690716"/>
            </a:xfrm>
            <a:custGeom>
              <a:rect b="b" l="l" r="r" t="t"/>
              <a:pathLst>
                <a:path extrusionOk="0" h="690716" w="891978">
                  <a:moveTo>
                    <a:pt x="67150" y="0"/>
                  </a:moveTo>
                  <a:lnTo>
                    <a:pt x="824828" y="0"/>
                  </a:lnTo>
                  <a:cubicBezTo>
                    <a:pt x="861914" y="0"/>
                    <a:pt x="891978" y="30064"/>
                    <a:pt x="891978" y="67150"/>
                  </a:cubicBezTo>
                  <a:lnTo>
                    <a:pt x="891978" y="623566"/>
                  </a:lnTo>
                  <a:cubicBezTo>
                    <a:pt x="891978" y="660652"/>
                    <a:pt x="861914" y="690716"/>
                    <a:pt x="824828" y="690716"/>
                  </a:cubicBezTo>
                  <a:lnTo>
                    <a:pt x="67150" y="690716"/>
                  </a:lnTo>
                  <a:cubicBezTo>
                    <a:pt x="30064" y="690716"/>
                    <a:pt x="0" y="660652"/>
                    <a:pt x="0" y="623566"/>
                  </a:cubicBezTo>
                  <a:lnTo>
                    <a:pt x="0" y="67150"/>
                  </a:lnTo>
                  <a:cubicBezTo>
                    <a:pt x="0" y="30064"/>
                    <a:pt x="30064" y="0"/>
                    <a:pt x="67150" y="0"/>
                  </a:cubicBezTo>
                  <a:close/>
                </a:path>
              </a:pathLst>
            </a:custGeom>
            <a:solidFill>
              <a:srgbClr val="EF681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5"/>
            <p:cNvSpPr txBox="1"/>
            <p:nvPr/>
          </p:nvSpPr>
          <p:spPr>
            <a:xfrm>
              <a:off x="0" y="-38100"/>
              <a:ext cx="891900" cy="72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5"/>
          <p:cNvGrpSpPr/>
          <p:nvPr/>
        </p:nvGrpSpPr>
        <p:grpSpPr>
          <a:xfrm>
            <a:off x="1023822" y="4452924"/>
            <a:ext cx="16469989" cy="4805353"/>
            <a:chOff x="0" y="-38100"/>
            <a:chExt cx="3861300" cy="1126589"/>
          </a:xfrm>
        </p:grpSpPr>
        <p:sp>
          <p:nvSpPr>
            <p:cNvPr id="101" name="Google Shape;101;p5"/>
            <p:cNvSpPr/>
            <p:nvPr/>
          </p:nvSpPr>
          <p:spPr>
            <a:xfrm>
              <a:off x="0" y="0"/>
              <a:ext cx="3861246" cy="1088489"/>
            </a:xfrm>
            <a:custGeom>
              <a:rect b="b" l="l" r="r" t="t"/>
              <a:pathLst>
                <a:path extrusionOk="0" h="1088489" w="3861246">
                  <a:moveTo>
                    <a:pt x="15512" y="0"/>
                  </a:moveTo>
                  <a:lnTo>
                    <a:pt x="3845734" y="0"/>
                  </a:lnTo>
                  <a:cubicBezTo>
                    <a:pt x="3854302" y="0"/>
                    <a:pt x="3861246" y="6945"/>
                    <a:pt x="3861246" y="15512"/>
                  </a:cubicBezTo>
                  <a:lnTo>
                    <a:pt x="3861246" y="1072976"/>
                  </a:lnTo>
                  <a:cubicBezTo>
                    <a:pt x="3861246" y="1081544"/>
                    <a:pt x="3854302" y="1088489"/>
                    <a:pt x="3845734" y="1088489"/>
                  </a:cubicBezTo>
                  <a:lnTo>
                    <a:pt x="15512" y="1088489"/>
                  </a:lnTo>
                  <a:cubicBezTo>
                    <a:pt x="6945" y="1088489"/>
                    <a:pt x="0" y="1081544"/>
                    <a:pt x="0" y="1072976"/>
                  </a:cubicBezTo>
                  <a:lnTo>
                    <a:pt x="0" y="15512"/>
                  </a:lnTo>
                  <a:cubicBezTo>
                    <a:pt x="0" y="6945"/>
                    <a:pt x="6945" y="0"/>
                    <a:pt x="15512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5"/>
            <p:cNvSpPr txBox="1"/>
            <p:nvPr/>
          </p:nvSpPr>
          <p:spPr>
            <a:xfrm>
              <a:off x="0" y="-38100"/>
              <a:ext cx="3861300" cy="11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5"/>
          <p:cNvGrpSpPr/>
          <p:nvPr/>
        </p:nvGrpSpPr>
        <p:grpSpPr>
          <a:xfrm>
            <a:off x="794331" y="4245096"/>
            <a:ext cx="16469989" cy="4805353"/>
            <a:chOff x="0" y="-38100"/>
            <a:chExt cx="3861300" cy="1126589"/>
          </a:xfrm>
        </p:grpSpPr>
        <p:sp>
          <p:nvSpPr>
            <p:cNvPr id="104" name="Google Shape;104;p5"/>
            <p:cNvSpPr/>
            <p:nvPr/>
          </p:nvSpPr>
          <p:spPr>
            <a:xfrm>
              <a:off x="0" y="0"/>
              <a:ext cx="3861246" cy="1088489"/>
            </a:xfrm>
            <a:custGeom>
              <a:rect b="b" l="l" r="r" t="t"/>
              <a:pathLst>
                <a:path extrusionOk="0" h="1088489" w="3861246">
                  <a:moveTo>
                    <a:pt x="15512" y="0"/>
                  </a:moveTo>
                  <a:lnTo>
                    <a:pt x="3845734" y="0"/>
                  </a:lnTo>
                  <a:cubicBezTo>
                    <a:pt x="3854302" y="0"/>
                    <a:pt x="3861246" y="6945"/>
                    <a:pt x="3861246" y="15512"/>
                  </a:cubicBezTo>
                  <a:lnTo>
                    <a:pt x="3861246" y="1072976"/>
                  </a:lnTo>
                  <a:cubicBezTo>
                    <a:pt x="3861246" y="1081544"/>
                    <a:pt x="3854302" y="1088489"/>
                    <a:pt x="3845734" y="1088489"/>
                  </a:cubicBezTo>
                  <a:lnTo>
                    <a:pt x="15512" y="1088489"/>
                  </a:lnTo>
                  <a:cubicBezTo>
                    <a:pt x="6945" y="1088489"/>
                    <a:pt x="0" y="1081544"/>
                    <a:pt x="0" y="1072976"/>
                  </a:cubicBezTo>
                  <a:lnTo>
                    <a:pt x="0" y="15512"/>
                  </a:lnTo>
                  <a:cubicBezTo>
                    <a:pt x="0" y="6945"/>
                    <a:pt x="6945" y="0"/>
                    <a:pt x="15512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5"/>
            <p:cNvSpPr txBox="1"/>
            <p:nvPr/>
          </p:nvSpPr>
          <p:spPr>
            <a:xfrm>
              <a:off x="0" y="-38100"/>
              <a:ext cx="3861300" cy="11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5"/>
          <p:cNvGrpSpPr/>
          <p:nvPr/>
        </p:nvGrpSpPr>
        <p:grpSpPr>
          <a:xfrm>
            <a:off x="964023" y="998068"/>
            <a:ext cx="12178246" cy="3108692"/>
            <a:chOff x="0" y="-38100"/>
            <a:chExt cx="2855124" cy="728816"/>
          </a:xfrm>
        </p:grpSpPr>
        <p:sp>
          <p:nvSpPr>
            <p:cNvPr id="107" name="Google Shape;107;p5"/>
            <p:cNvSpPr/>
            <p:nvPr/>
          </p:nvSpPr>
          <p:spPr>
            <a:xfrm>
              <a:off x="0" y="0"/>
              <a:ext cx="2855124" cy="690716"/>
            </a:xfrm>
            <a:custGeom>
              <a:rect b="b" l="l" r="r" t="t"/>
              <a:pathLst>
                <a:path extrusionOk="0" h="690716" w="2855124">
                  <a:moveTo>
                    <a:pt x="20979" y="0"/>
                  </a:moveTo>
                  <a:lnTo>
                    <a:pt x="2834145" y="0"/>
                  </a:lnTo>
                  <a:cubicBezTo>
                    <a:pt x="2845731" y="0"/>
                    <a:pt x="2855124" y="9392"/>
                    <a:pt x="2855124" y="20979"/>
                  </a:cubicBezTo>
                  <a:lnTo>
                    <a:pt x="2855124" y="669737"/>
                  </a:lnTo>
                  <a:cubicBezTo>
                    <a:pt x="2855124" y="681323"/>
                    <a:pt x="2845731" y="690716"/>
                    <a:pt x="2834145" y="690716"/>
                  </a:cubicBezTo>
                  <a:lnTo>
                    <a:pt x="20979" y="690716"/>
                  </a:lnTo>
                  <a:cubicBezTo>
                    <a:pt x="9392" y="690716"/>
                    <a:pt x="0" y="681323"/>
                    <a:pt x="0" y="669737"/>
                  </a:cubicBezTo>
                  <a:lnTo>
                    <a:pt x="0" y="20979"/>
                  </a:lnTo>
                  <a:cubicBezTo>
                    <a:pt x="0" y="9392"/>
                    <a:pt x="9392" y="0"/>
                    <a:pt x="20979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5"/>
            <p:cNvSpPr txBox="1"/>
            <p:nvPr/>
          </p:nvSpPr>
          <p:spPr>
            <a:xfrm>
              <a:off x="0" y="-38100"/>
              <a:ext cx="2855100" cy="72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5"/>
          <p:cNvGrpSpPr/>
          <p:nvPr/>
        </p:nvGrpSpPr>
        <p:grpSpPr>
          <a:xfrm>
            <a:off x="794331" y="866188"/>
            <a:ext cx="12178246" cy="3108692"/>
            <a:chOff x="0" y="-38100"/>
            <a:chExt cx="2855124" cy="728816"/>
          </a:xfrm>
        </p:grpSpPr>
        <p:sp>
          <p:nvSpPr>
            <p:cNvPr id="110" name="Google Shape;110;p5"/>
            <p:cNvSpPr/>
            <p:nvPr/>
          </p:nvSpPr>
          <p:spPr>
            <a:xfrm>
              <a:off x="0" y="0"/>
              <a:ext cx="2855124" cy="690716"/>
            </a:xfrm>
            <a:custGeom>
              <a:rect b="b" l="l" r="r" t="t"/>
              <a:pathLst>
                <a:path extrusionOk="0" h="690716" w="2855124">
                  <a:moveTo>
                    <a:pt x="20979" y="0"/>
                  </a:moveTo>
                  <a:lnTo>
                    <a:pt x="2834145" y="0"/>
                  </a:lnTo>
                  <a:cubicBezTo>
                    <a:pt x="2845731" y="0"/>
                    <a:pt x="2855124" y="9392"/>
                    <a:pt x="2855124" y="20979"/>
                  </a:cubicBezTo>
                  <a:lnTo>
                    <a:pt x="2855124" y="669737"/>
                  </a:lnTo>
                  <a:cubicBezTo>
                    <a:pt x="2855124" y="681323"/>
                    <a:pt x="2845731" y="690716"/>
                    <a:pt x="2834145" y="690716"/>
                  </a:cubicBezTo>
                  <a:lnTo>
                    <a:pt x="20979" y="690716"/>
                  </a:lnTo>
                  <a:cubicBezTo>
                    <a:pt x="9392" y="690716"/>
                    <a:pt x="0" y="681323"/>
                    <a:pt x="0" y="669737"/>
                  </a:cubicBezTo>
                  <a:lnTo>
                    <a:pt x="0" y="20979"/>
                  </a:lnTo>
                  <a:cubicBezTo>
                    <a:pt x="0" y="9392"/>
                    <a:pt x="9392" y="0"/>
                    <a:pt x="20979" y="0"/>
                  </a:cubicBezTo>
                  <a:close/>
                </a:path>
              </a:pathLst>
            </a:custGeom>
            <a:solidFill>
              <a:srgbClr val="FDBA45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5"/>
            <p:cNvSpPr txBox="1"/>
            <p:nvPr/>
          </p:nvSpPr>
          <p:spPr>
            <a:xfrm>
              <a:off x="0" y="-38100"/>
              <a:ext cx="2855100" cy="72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5"/>
          <p:cNvSpPr/>
          <p:nvPr/>
        </p:nvSpPr>
        <p:spPr>
          <a:xfrm>
            <a:off x="14371406" y="1279766"/>
            <a:ext cx="2097450" cy="2444062"/>
          </a:xfrm>
          <a:custGeom>
            <a:rect b="b" l="l" r="r" t="t"/>
            <a:pathLst>
              <a:path extrusionOk="0" h="2444062" w="2097450">
                <a:moveTo>
                  <a:pt x="0" y="0"/>
                </a:moveTo>
                <a:lnTo>
                  <a:pt x="2097450" y="0"/>
                </a:lnTo>
                <a:lnTo>
                  <a:pt x="2097450" y="2444063"/>
                </a:lnTo>
                <a:lnTo>
                  <a:pt x="0" y="24440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">
  <p:cSld name="TITLE_2_1">
    <p:bg>
      <p:bgPr>
        <a:solidFill>
          <a:srgbClr val="9BD4ED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6"/>
          <p:cNvGrpSpPr/>
          <p:nvPr/>
        </p:nvGrpSpPr>
        <p:grpSpPr>
          <a:xfrm>
            <a:off x="-1367743" y="-64743"/>
            <a:ext cx="20793995" cy="10416485"/>
            <a:chOff x="0" y="0"/>
            <a:chExt cx="27725327" cy="13888647"/>
          </a:xfrm>
        </p:grpSpPr>
        <p:sp>
          <p:nvSpPr>
            <p:cNvPr id="115" name="Google Shape;115;p6"/>
            <p:cNvSpPr/>
            <p:nvPr/>
          </p:nvSpPr>
          <p:spPr>
            <a:xfrm>
              <a:off x="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6" name="Google Shape;116;p6"/>
            <p:cNvSpPr/>
            <p:nvPr/>
          </p:nvSpPr>
          <p:spPr>
            <a:xfrm>
              <a:off x="1383668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17" name="Google Shape;117;p6"/>
          <p:cNvGrpSpPr/>
          <p:nvPr/>
        </p:nvGrpSpPr>
        <p:grpSpPr>
          <a:xfrm>
            <a:off x="1023822" y="998068"/>
            <a:ext cx="16469989" cy="3108692"/>
            <a:chOff x="0" y="-38100"/>
            <a:chExt cx="3861300" cy="728816"/>
          </a:xfrm>
        </p:grpSpPr>
        <p:sp>
          <p:nvSpPr>
            <p:cNvPr id="118" name="Google Shape;118;p6"/>
            <p:cNvSpPr/>
            <p:nvPr/>
          </p:nvSpPr>
          <p:spPr>
            <a:xfrm>
              <a:off x="0" y="0"/>
              <a:ext cx="3861246" cy="690716"/>
            </a:xfrm>
            <a:custGeom>
              <a:rect b="b" l="l" r="r" t="t"/>
              <a:pathLst>
                <a:path extrusionOk="0" h="690716" w="3861246">
                  <a:moveTo>
                    <a:pt x="15512" y="0"/>
                  </a:moveTo>
                  <a:lnTo>
                    <a:pt x="3845734" y="0"/>
                  </a:lnTo>
                  <a:cubicBezTo>
                    <a:pt x="3854302" y="0"/>
                    <a:pt x="3861246" y="6945"/>
                    <a:pt x="3861246" y="15512"/>
                  </a:cubicBezTo>
                  <a:lnTo>
                    <a:pt x="3861246" y="675204"/>
                  </a:lnTo>
                  <a:cubicBezTo>
                    <a:pt x="3861246" y="683771"/>
                    <a:pt x="3854302" y="690716"/>
                    <a:pt x="3845734" y="690716"/>
                  </a:cubicBezTo>
                  <a:lnTo>
                    <a:pt x="15512" y="690716"/>
                  </a:lnTo>
                  <a:cubicBezTo>
                    <a:pt x="6945" y="690716"/>
                    <a:pt x="0" y="683771"/>
                    <a:pt x="0" y="675204"/>
                  </a:cubicBezTo>
                  <a:lnTo>
                    <a:pt x="0" y="15512"/>
                  </a:lnTo>
                  <a:cubicBezTo>
                    <a:pt x="0" y="6945"/>
                    <a:pt x="6945" y="0"/>
                    <a:pt x="15512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6"/>
            <p:cNvSpPr txBox="1"/>
            <p:nvPr/>
          </p:nvSpPr>
          <p:spPr>
            <a:xfrm>
              <a:off x="0" y="-38100"/>
              <a:ext cx="3861300" cy="72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6"/>
          <p:cNvGrpSpPr/>
          <p:nvPr/>
        </p:nvGrpSpPr>
        <p:grpSpPr>
          <a:xfrm>
            <a:off x="794331" y="866188"/>
            <a:ext cx="16469989" cy="3108692"/>
            <a:chOff x="0" y="-38100"/>
            <a:chExt cx="3861300" cy="728816"/>
          </a:xfrm>
        </p:grpSpPr>
        <p:sp>
          <p:nvSpPr>
            <p:cNvPr id="121" name="Google Shape;121;p6"/>
            <p:cNvSpPr/>
            <p:nvPr/>
          </p:nvSpPr>
          <p:spPr>
            <a:xfrm>
              <a:off x="0" y="0"/>
              <a:ext cx="3861246" cy="690716"/>
            </a:xfrm>
            <a:custGeom>
              <a:rect b="b" l="l" r="r" t="t"/>
              <a:pathLst>
                <a:path extrusionOk="0" h="690716" w="3861246">
                  <a:moveTo>
                    <a:pt x="15512" y="0"/>
                  </a:moveTo>
                  <a:lnTo>
                    <a:pt x="3845734" y="0"/>
                  </a:lnTo>
                  <a:cubicBezTo>
                    <a:pt x="3854302" y="0"/>
                    <a:pt x="3861246" y="6945"/>
                    <a:pt x="3861246" y="15512"/>
                  </a:cubicBezTo>
                  <a:lnTo>
                    <a:pt x="3861246" y="675204"/>
                  </a:lnTo>
                  <a:cubicBezTo>
                    <a:pt x="3861246" y="683771"/>
                    <a:pt x="3854302" y="690716"/>
                    <a:pt x="3845734" y="690716"/>
                  </a:cubicBezTo>
                  <a:lnTo>
                    <a:pt x="15512" y="690716"/>
                  </a:lnTo>
                  <a:cubicBezTo>
                    <a:pt x="6945" y="690716"/>
                    <a:pt x="0" y="683771"/>
                    <a:pt x="0" y="675204"/>
                  </a:cubicBezTo>
                  <a:lnTo>
                    <a:pt x="0" y="15512"/>
                  </a:lnTo>
                  <a:cubicBezTo>
                    <a:pt x="0" y="6945"/>
                    <a:pt x="6945" y="0"/>
                    <a:pt x="15512" y="0"/>
                  </a:cubicBezTo>
                  <a:close/>
                </a:path>
              </a:pathLst>
            </a:custGeom>
            <a:solidFill>
              <a:srgbClr val="FDBA45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6"/>
            <p:cNvSpPr txBox="1"/>
            <p:nvPr/>
          </p:nvSpPr>
          <p:spPr>
            <a:xfrm>
              <a:off x="0" y="-38100"/>
              <a:ext cx="3861300" cy="72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6"/>
          <p:cNvGrpSpPr/>
          <p:nvPr/>
        </p:nvGrpSpPr>
        <p:grpSpPr>
          <a:xfrm>
            <a:off x="904307" y="4575739"/>
            <a:ext cx="7892696" cy="4682539"/>
            <a:chOff x="0" y="-38100"/>
            <a:chExt cx="1850400" cy="1097796"/>
          </a:xfrm>
        </p:grpSpPr>
        <p:sp>
          <p:nvSpPr>
            <p:cNvPr id="124" name="Google Shape;124;p6"/>
            <p:cNvSpPr/>
            <p:nvPr/>
          </p:nvSpPr>
          <p:spPr>
            <a:xfrm>
              <a:off x="0" y="0"/>
              <a:ext cx="1850389" cy="1059696"/>
            </a:xfrm>
            <a:custGeom>
              <a:rect b="b" l="l" r="r" t="t"/>
              <a:pathLst>
                <a:path extrusionOk="0" h="1059696" w="1850389">
                  <a:moveTo>
                    <a:pt x="32370" y="0"/>
                  </a:moveTo>
                  <a:lnTo>
                    <a:pt x="1818019" y="0"/>
                  </a:lnTo>
                  <a:cubicBezTo>
                    <a:pt x="1826604" y="0"/>
                    <a:pt x="1834837" y="3410"/>
                    <a:pt x="1840908" y="9481"/>
                  </a:cubicBezTo>
                  <a:cubicBezTo>
                    <a:pt x="1846979" y="15551"/>
                    <a:pt x="1850389" y="23785"/>
                    <a:pt x="1850389" y="32370"/>
                  </a:cubicBezTo>
                  <a:lnTo>
                    <a:pt x="1850389" y="1027326"/>
                  </a:lnTo>
                  <a:cubicBezTo>
                    <a:pt x="1850389" y="1045203"/>
                    <a:pt x="1835896" y="1059696"/>
                    <a:pt x="1818019" y="1059696"/>
                  </a:cubicBezTo>
                  <a:lnTo>
                    <a:pt x="32370" y="1059696"/>
                  </a:lnTo>
                  <a:cubicBezTo>
                    <a:pt x="14492" y="1059696"/>
                    <a:pt x="0" y="1045203"/>
                    <a:pt x="0" y="1027326"/>
                  </a:cubicBezTo>
                  <a:lnTo>
                    <a:pt x="0" y="32370"/>
                  </a:lnTo>
                  <a:cubicBezTo>
                    <a:pt x="0" y="14492"/>
                    <a:pt x="14492" y="0"/>
                    <a:pt x="32370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6"/>
            <p:cNvSpPr txBox="1"/>
            <p:nvPr/>
          </p:nvSpPr>
          <p:spPr>
            <a:xfrm>
              <a:off x="0" y="-38100"/>
              <a:ext cx="1850400" cy="10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6"/>
          <p:cNvGrpSpPr/>
          <p:nvPr/>
        </p:nvGrpSpPr>
        <p:grpSpPr>
          <a:xfrm>
            <a:off x="794331" y="4373409"/>
            <a:ext cx="7892696" cy="4682539"/>
            <a:chOff x="0" y="-38100"/>
            <a:chExt cx="1850400" cy="1097796"/>
          </a:xfrm>
        </p:grpSpPr>
        <p:sp>
          <p:nvSpPr>
            <p:cNvPr id="127" name="Google Shape;127;p6"/>
            <p:cNvSpPr/>
            <p:nvPr/>
          </p:nvSpPr>
          <p:spPr>
            <a:xfrm>
              <a:off x="0" y="0"/>
              <a:ext cx="1850389" cy="1059696"/>
            </a:xfrm>
            <a:custGeom>
              <a:rect b="b" l="l" r="r" t="t"/>
              <a:pathLst>
                <a:path extrusionOk="0" h="1059696" w="1850389">
                  <a:moveTo>
                    <a:pt x="32370" y="0"/>
                  </a:moveTo>
                  <a:lnTo>
                    <a:pt x="1818019" y="0"/>
                  </a:lnTo>
                  <a:cubicBezTo>
                    <a:pt x="1826604" y="0"/>
                    <a:pt x="1834837" y="3410"/>
                    <a:pt x="1840908" y="9481"/>
                  </a:cubicBezTo>
                  <a:cubicBezTo>
                    <a:pt x="1846979" y="15551"/>
                    <a:pt x="1850389" y="23785"/>
                    <a:pt x="1850389" y="32370"/>
                  </a:cubicBezTo>
                  <a:lnTo>
                    <a:pt x="1850389" y="1027326"/>
                  </a:lnTo>
                  <a:cubicBezTo>
                    <a:pt x="1850389" y="1045203"/>
                    <a:pt x="1835896" y="1059696"/>
                    <a:pt x="1818019" y="1059696"/>
                  </a:cubicBezTo>
                  <a:lnTo>
                    <a:pt x="32370" y="1059696"/>
                  </a:lnTo>
                  <a:cubicBezTo>
                    <a:pt x="14492" y="1059696"/>
                    <a:pt x="0" y="1045203"/>
                    <a:pt x="0" y="1027326"/>
                  </a:cubicBezTo>
                  <a:lnTo>
                    <a:pt x="0" y="32370"/>
                  </a:lnTo>
                  <a:cubicBezTo>
                    <a:pt x="0" y="14492"/>
                    <a:pt x="14492" y="0"/>
                    <a:pt x="3237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6"/>
            <p:cNvSpPr txBox="1"/>
            <p:nvPr/>
          </p:nvSpPr>
          <p:spPr>
            <a:xfrm>
              <a:off x="0" y="-38100"/>
              <a:ext cx="1850400" cy="10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6"/>
          <p:cNvGrpSpPr/>
          <p:nvPr/>
        </p:nvGrpSpPr>
        <p:grpSpPr>
          <a:xfrm>
            <a:off x="9600979" y="4575739"/>
            <a:ext cx="7892696" cy="4682539"/>
            <a:chOff x="0" y="-38100"/>
            <a:chExt cx="1850400" cy="1097796"/>
          </a:xfrm>
        </p:grpSpPr>
        <p:sp>
          <p:nvSpPr>
            <p:cNvPr id="130" name="Google Shape;130;p6"/>
            <p:cNvSpPr/>
            <p:nvPr/>
          </p:nvSpPr>
          <p:spPr>
            <a:xfrm>
              <a:off x="0" y="0"/>
              <a:ext cx="1850389" cy="1059696"/>
            </a:xfrm>
            <a:custGeom>
              <a:rect b="b" l="l" r="r" t="t"/>
              <a:pathLst>
                <a:path extrusionOk="0" h="1059696" w="1850389">
                  <a:moveTo>
                    <a:pt x="32370" y="0"/>
                  </a:moveTo>
                  <a:lnTo>
                    <a:pt x="1818019" y="0"/>
                  </a:lnTo>
                  <a:cubicBezTo>
                    <a:pt x="1826604" y="0"/>
                    <a:pt x="1834837" y="3410"/>
                    <a:pt x="1840908" y="9481"/>
                  </a:cubicBezTo>
                  <a:cubicBezTo>
                    <a:pt x="1846979" y="15551"/>
                    <a:pt x="1850389" y="23785"/>
                    <a:pt x="1850389" y="32370"/>
                  </a:cubicBezTo>
                  <a:lnTo>
                    <a:pt x="1850389" y="1027326"/>
                  </a:lnTo>
                  <a:cubicBezTo>
                    <a:pt x="1850389" y="1045203"/>
                    <a:pt x="1835896" y="1059696"/>
                    <a:pt x="1818019" y="1059696"/>
                  </a:cubicBezTo>
                  <a:lnTo>
                    <a:pt x="32370" y="1059696"/>
                  </a:lnTo>
                  <a:cubicBezTo>
                    <a:pt x="14492" y="1059696"/>
                    <a:pt x="0" y="1045203"/>
                    <a:pt x="0" y="1027326"/>
                  </a:cubicBezTo>
                  <a:lnTo>
                    <a:pt x="0" y="32370"/>
                  </a:lnTo>
                  <a:cubicBezTo>
                    <a:pt x="0" y="14492"/>
                    <a:pt x="14492" y="0"/>
                    <a:pt x="32370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6"/>
            <p:cNvSpPr txBox="1"/>
            <p:nvPr/>
          </p:nvSpPr>
          <p:spPr>
            <a:xfrm>
              <a:off x="0" y="-38100"/>
              <a:ext cx="1850400" cy="10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6"/>
          <p:cNvGrpSpPr/>
          <p:nvPr/>
        </p:nvGrpSpPr>
        <p:grpSpPr>
          <a:xfrm>
            <a:off x="9491002" y="4373409"/>
            <a:ext cx="7892696" cy="4682539"/>
            <a:chOff x="0" y="-38100"/>
            <a:chExt cx="1850400" cy="1097796"/>
          </a:xfrm>
        </p:grpSpPr>
        <p:sp>
          <p:nvSpPr>
            <p:cNvPr id="133" name="Google Shape;133;p6"/>
            <p:cNvSpPr/>
            <p:nvPr/>
          </p:nvSpPr>
          <p:spPr>
            <a:xfrm>
              <a:off x="0" y="0"/>
              <a:ext cx="1850389" cy="1059696"/>
            </a:xfrm>
            <a:custGeom>
              <a:rect b="b" l="l" r="r" t="t"/>
              <a:pathLst>
                <a:path extrusionOk="0" h="1059696" w="1850389">
                  <a:moveTo>
                    <a:pt x="32370" y="0"/>
                  </a:moveTo>
                  <a:lnTo>
                    <a:pt x="1818019" y="0"/>
                  </a:lnTo>
                  <a:cubicBezTo>
                    <a:pt x="1826604" y="0"/>
                    <a:pt x="1834837" y="3410"/>
                    <a:pt x="1840908" y="9481"/>
                  </a:cubicBezTo>
                  <a:cubicBezTo>
                    <a:pt x="1846979" y="15551"/>
                    <a:pt x="1850389" y="23785"/>
                    <a:pt x="1850389" y="32370"/>
                  </a:cubicBezTo>
                  <a:lnTo>
                    <a:pt x="1850389" y="1027326"/>
                  </a:lnTo>
                  <a:cubicBezTo>
                    <a:pt x="1850389" y="1045203"/>
                    <a:pt x="1835896" y="1059696"/>
                    <a:pt x="1818019" y="1059696"/>
                  </a:cubicBezTo>
                  <a:lnTo>
                    <a:pt x="32370" y="1059696"/>
                  </a:lnTo>
                  <a:cubicBezTo>
                    <a:pt x="14492" y="1059696"/>
                    <a:pt x="0" y="1045203"/>
                    <a:pt x="0" y="1027326"/>
                  </a:cubicBezTo>
                  <a:lnTo>
                    <a:pt x="0" y="32370"/>
                  </a:lnTo>
                  <a:cubicBezTo>
                    <a:pt x="0" y="14492"/>
                    <a:pt x="14492" y="0"/>
                    <a:pt x="32370" y="0"/>
                  </a:cubicBezTo>
                  <a:close/>
                </a:path>
              </a:pathLst>
            </a:custGeom>
            <a:solidFill>
              <a:srgbClr val="FEEBD4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6"/>
            <p:cNvSpPr txBox="1"/>
            <p:nvPr/>
          </p:nvSpPr>
          <p:spPr>
            <a:xfrm>
              <a:off x="0" y="-38100"/>
              <a:ext cx="1850400" cy="10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">
  <p:cSld name="TITLE_1_1_1">
    <p:bg>
      <p:bgPr>
        <a:solidFill>
          <a:srgbClr val="EF681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7"/>
          <p:cNvGrpSpPr/>
          <p:nvPr/>
        </p:nvGrpSpPr>
        <p:grpSpPr>
          <a:xfrm>
            <a:off x="-1367743" y="-64743"/>
            <a:ext cx="20793995" cy="10416485"/>
            <a:chOff x="0" y="0"/>
            <a:chExt cx="27725327" cy="13888647"/>
          </a:xfrm>
        </p:grpSpPr>
        <p:sp>
          <p:nvSpPr>
            <p:cNvPr id="137" name="Google Shape;137;p7"/>
            <p:cNvSpPr/>
            <p:nvPr/>
          </p:nvSpPr>
          <p:spPr>
            <a:xfrm>
              <a:off x="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8" name="Google Shape;138;p7"/>
            <p:cNvSpPr/>
            <p:nvPr/>
          </p:nvSpPr>
          <p:spPr>
            <a:xfrm>
              <a:off x="1383668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39" name="Google Shape;139;p7"/>
          <p:cNvGrpSpPr/>
          <p:nvPr/>
        </p:nvGrpSpPr>
        <p:grpSpPr>
          <a:xfrm>
            <a:off x="1023822" y="998068"/>
            <a:ext cx="16469989" cy="3108692"/>
            <a:chOff x="0" y="-38100"/>
            <a:chExt cx="3861300" cy="728816"/>
          </a:xfrm>
        </p:grpSpPr>
        <p:sp>
          <p:nvSpPr>
            <p:cNvPr id="140" name="Google Shape;140;p7"/>
            <p:cNvSpPr/>
            <p:nvPr/>
          </p:nvSpPr>
          <p:spPr>
            <a:xfrm>
              <a:off x="0" y="0"/>
              <a:ext cx="3861246" cy="690716"/>
            </a:xfrm>
            <a:custGeom>
              <a:rect b="b" l="l" r="r" t="t"/>
              <a:pathLst>
                <a:path extrusionOk="0" h="690716" w="3861246">
                  <a:moveTo>
                    <a:pt x="15512" y="0"/>
                  </a:moveTo>
                  <a:lnTo>
                    <a:pt x="3845734" y="0"/>
                  </a:lnTo>
                  <a:cubicBezTo>
                    <a:pt x="3854302" y="0"/>
                    <a:pt x="3861246" y="6945"/>
                    <a:pt x="3861246" y="15512"/>
                  </a:cubicBezTo>
                  <a:lnTo>
                    <a:pt x="3861246" y="675204"/>
                  </a:lnTo>
                  <a:cubicBezTo>
                    <a:pt x="3861246" y="683771"/>
                    <a:pt x="3854302" y="690716"/>
                    <a:pt x="3845734" y="690716"/>
                  </a:cubicBezTo>
                  <a:lnTo>
                    <a:pt x="15512" y="690716"/>
                  </a:lnTo>
                  <a:cubicBezTo>
                    <a:pt x="6945" y="690716"/>
                    <a:pt x="0" y="683771"/>
                    <a:pt x="0" y="675204"/>
                  </a:cubicBezTo>
                  <a:lnTo>
                    <a:pt x="0" y="15512"/>
                  </a:lnTo>
                  <a:cubicBezTo>
                    <a:pt x="0" y="6945"/>
                    <a:pt x="6945" y="0"/>
                    <a:pt x="15512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7"/>
            <p:cNvSpPr txBox="1"/>
            <p:nvPr/>
          </p:nvSpPr>
          <p:spPr>
            <a:xfrm>
              <a:off x="0" y="-38100"/>
              <a:ext cx="3861300" cy="72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p7"/>
          <p:cNvGrpSpPr/>
          <p:nvPr/>
        </p:nvGrpSpPr>
        <p:grpSpPr>
          <a:xfrm>
            <a:off x="794331" y="866188"/>
            <a:ext cx="16469989" cy="3108692"/>
            <a:chOff x="0" y="-38100"/>
            <a:chExt cx="3861300" cy="728816"/>
          </a:xfrm>
        </p:grpSpPr>
        <p:sp>
          <p:nvSpPr>
            <p:cNvPr id="143" name="Google Shape;143;p7"/>
            <p:cNvSpPr/>
            <p:nvPr/>
          </p:nvSpPr>
          <p:spPr>
            <a:xfrm>
              <a:off x="0" y="0"/>
              <a:ext cx="3861246" cy="690716"/>
            </a:xfrm>
            <a:custGeom>
              <a:rect b="b" l="l" r="r" t="t"/>
              <a:pathLst>
                <a:path extrusionOk="0" h="690716" w="3861246">
                  <a:moveTo>
                    <a:pt x="15512" y="0"/>
                  </a:moveTo>
                  <a:lnTo>
                    <a:pt x="3845734" y="0"/>
                  </a:lnTo>
                  <a:cubicBezTo>
                    <a:pt x="3854302" y="0"/>
                    <a:pt x="3861246" y="6945"/>
                    <a:pt x="3861246" y="15512"/>
                  </a:cubicBezTo>
                  <a:lnTo>
                    <a:pt x="3861246" y="675204"/>
                  </a:lnTo>
                  <a:cubicBezTo>
                    <a:pt x="3861246" y="683771"/>
                    <a:pt x="3854302" y="690716"/>
                    <a:pt x="3845734" y="690716"/>
                  </a:cubicBezTo>
                  <a:lnTo>
                    <a:pt x="15512" y="690716"/>
                  </a:lnTo>
                  <a:cubicBezTo>
                    <a:pt x="6945" y="690716"/>
                    <a:pt x="0" y="683771"/>
                    <a:pt x="0" y="675204"/>
                  </a:cubicBezTo>
                  <a:lnTo>
                    <a:pt x="0" y="15512"/>
                  </a:lnTo>
                  <a:cubicBezTo>
                    <a:pt x="0" y="6945"/>
                    <a:pt x="6945" y="0"/>
                    <a:pt x="15512" y="0"/>
                  </a:cubicBezTo>
                  <a:close/>
                </a:path>
              </a:pathLst>
            </a:custGeom>
            <a:solidFill>
              <a:srgbClr val="FDBA45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7"/>
            <p:cNvSpPr txBox="1"/>
            <p:nvPr/>
          </p:nvSpPr>
          <p:spPr>
            <a:xfrm>
              <a:off x="0" y="-38100"/>
              <a:ext cx="3861300" cy="72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" name="Google Shape;145;p7"/>
          <p:cNvGrpSpPr/>
          <p:nvPr/>
        </p:nvGrpSpPr>
        <p:grpSpPr>
          <a:xfrm>
            <a:off x="877611" y="4575739"/>
            <a:ext cx="5977105" cy="4682539"/>
            <a:chOff x="0" y="-38100"/>
            <a:chExt cx="1401300" cy="1097796"/>
          </a:xfrm>
        </p:grpSpPr>
        <p:sp>
          <p:nvSpPr>
            <p:cNvPr id="146" name="Google Shape;146;p7"/>
            <p:cNvSpPr/>
            <p:nvPr/>
          </p:nvSpPr>
          <p:spPr>
            <a:xfrm>
              <a:off x="0" y="0"/>
              <a:ext cx="1401209" cy="1059696"/>
            </a:xfrm>
            <a:custGeom>
              <a:rect b="b" l="l" r="r" t="t"/>
              <a:pathLst>
                <a:path extrusionOk="0" h="1059696" w="1401209">
                  <a:moveTo>
                    <a:pt x="42746" y="0"/>
                  </a:moveTo>
                  <a:lnTo>
                    <a:pt x="1358463" y="0"/>
                  </a:lnTo>
                  <a:cubicBezTo>
                    <a:pt x="1369800" y="0"/>
                    <a:pt x="1380673" y="4504"/>
                    <a:pt x="1388689" y="12520"/>
                  </a:cubicBezTo>
                  <a:cubicBezTo>
                    <a:pt x="1396706" y="20537"/>
                    <a:pt x="1401209" y="31409"/>
                    <a:pt x="1401209" y="42746"/>
                  </a:cubicBezTo>
                  <a:lnTo>
                    <a:pt x="1401209" y="1016949"/>
                  </a:lnTo>
                  <a:cubicBezTo>
                    <a:pt x="1401209" y="1040557"/>
                    <a:pt x="1382071" y="1059696"/>
                    <a:pt x="1358463" y="1059696"/>
                  </a:cubicBezTo>
                  <a:lnTo>
                    <a:pt x="42746" y="1059696"/>
                  </a:lnTo>
                  <a:cubicBezTo>
                    <a:pt x="31409" y="1059696"/>
                    <a:pt x="20537" y="1055192"/>
                    <a:pt x="12520" y="1047176"/>
                  </a:cubicBezTo>
                  <a:cubicBezTo>
                    <a:pt x="4504" y="1039159"/>
                    <a:pt x="0" y="1028286"/>
                    <a:pt x="0" y="1016949"/>
                  </a:cubicBezTo>
                  <a:lnTo>
                    <a:pt x="0" y="42746"/>
                  </a:lnTo>
                  <a:cubicBezTo>
                    <a:pt x="0" y="31409"/>
                    <a:pt x="4504" y="20537"/>
                    <a:pt x="12520" y="12520"/>
                  </a:cubicBezTo>
                  <a:cubicBezTo>
                    <a:pt x="20537" y="4504"/>
                    <a:pt x="31409" y="0"/>
                    <a:pt x="42746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7"/>
            <p:cNvSpPr txBox="1"/>
            <p:nvPr/>
          </p:nvSpPr>
          <p:spPr>
            <a:xfrm>
              <a:off x="0" y="-38100"/>
              <a:ext cx="1401300" cy="10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7"/>
          <p:cNvGrpSpPr/>
          <p:nvPr/>
        </p:nvGrpSpPr>
        <p:grpSpPr>
          <a:xfrm>
            <a:off x="794331" y="4373409"/>
            <a:ext cx="5977105" cy="4682539"/>
            <a:chOff x="0" y="-38100"/>
            <a:chExt cx="1401300" cy="1097796"/>
          </a:xfrm>
        </p:grpSpPr>
        <p:sp>
          <p:nvSpPr>
            <p:cNvPr id="149" name="Google Shape;149;p7"/>
            <p:cNvSpPr/>
            <p:nvPr/>
          </p:nvSpPr>
          <p:spPr>
            <a:xfrm>
              <a:off x="0" y="0"/>
              <a:ext cx="1401209" cy="1059696"/>
            </a:xfrm>
            <a:custGeom>
              <a:rect b="b" l="l" r="r" t="t"/>
              <a:pathLst>
                <a:path extrusionOk="0" h="1059696" w="1401209">
                  <a:moveTo>
                    <a:pt x="42746" y="0"/>
                  </a:moveTo>
                  <a:lnTo>
                    <a:pt x="1358463" y="0"/>
                  </a:lnTo>
                  <a:cubicBezTo>
                    <a:pt x="1369800" y="0"/>
                    <a:pt x="1380673" y="4504"/>
                    <a:pt x="1388689" y="12520"/>
                  </a:cubicBezTo>
                  <a:cubicBezTo>
                    <a:pt x="1396706" y="20537"/>
                    <a:pt x="1401209" y="31409"/>
                    <a:pt x="1401209" y="42746"/>
                  </a:cubicBezTo>
                  <a:lnTo>
                    <a:pt x="1401209" y="1016949"/>
                  </a:lnTo>
                  <a:cubicBezTo>
                    <a:pt x="1401209" y="1040557"/>
                    <a:pt x="1382071" y="1059696"/>
                    <a:pt x="1358463" y="1059696"/>
                  </a:cubicBezTo>
                  <a:lnTo>
                    <a:pt x="42746" y="1059696"/>
                  </a:lnTo>
                  <a:cubicBezTo>
                    <a:pt x="31409" y="1059696"/>
                    <a:pt x="20537" y="1055192"/>
                    <a:pt x="12520" y="1047176"/>
                  </a:cubicBezTo>
                  <a:cubicBezTo>
                    <a:pt x="4504" y="1039159"/>
                    <a:pt x="0" y="1028286"/>
                    <a:pt x="0" y="1016949"/>
                  </a:cubicBezTo>
                  <a:lnTo>
                    <a:pt x="0" y="42746"/>
                  </a:lnTo>
                  <a:cubicBezTo>
                    <a:pt x="0" y="31409"/>
                    <a:pt x="4504" y="20537"/>
                    <a:pt x="12520" y="12520"/>
                  </a:cubicBezTo>
                  <a:cubicBezTo>
                    <a:pt x="20537" y="4504"/>
                    <a:pt x="31409" y="0"/>
                    <a:pt x="42746" y="0"/>
                  </a:cubicBezTo>
                  <a:close/>
                </a:path>
              </a:pathLst>
            </a:custGeom>
            <a:solidFill>
              <a:srgbClr val="FEEBD4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7"/>
            <p:cNvSpPr txBox="1"/>
            <p:nvPr/>
          </p:nvSpPr>
          <p:spPr>
            <a:xfrm>
              <a:off x="0" y="-38100"/>
              <a:ext cx="1401300" cy="10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7"/>
          <p:cNvGrpSpPr/>
          <p:nvPr/>
        </p:nvGrpSpPr>
        <p:grpSpPr>
          <a:xfrm>
            <a:off x="11516920" y="4575739"/>
            <a:ext cx="5977105" cy="4682539"/>
            <a:chOff x="0" y="-38100"/>
            <a:chExt cx="1401300" cy="1097796"/>
          </a:xfrm>
        </p:grpSpPr>
        <p:sp>
          <p:nvSpPr>
            <p:cNvPr id="152" name="Google Shape;152;p7"/>
            <p:cNvSpPr/>
            <p:nvPr/>
          </p:nvSpPr>
          <p:spPr>
            <a:xfrm>
              <a:off x="0" y="0"/>
              <a:ext cx="1401209" cy="1059696"/>
            </a:xfrm>
            <a:custGeom>
              <a:rect b="b" l="l" r="r" t="t"/>
              <a:pathLst>
                <a:path extrusionOk="0" h="1059696" w="1401209">
                  <a:moveTo>
                    <a:pt x="42746" y="0"/>
                  </a:moveTo>
                  <a:lnTo>
                    <a:pt x="1358463" y="0"/>
                  </a:lnTo>
                  <a:cubicBezTo>
                    <a:pt x="1369800" y="0"/>
                    <a:pt x="1380673" y="4504"/>
                    <a:pt x="1388689" y="12520"/>
                  </a:cubicBezTo>
                  <a:cubicBezTo>
                    <a:pt x="1396706" y="20537"/>
                    <a:pt x="1401209" y="31409"/>
                    <a:pt x="1401209" y="42746"/>
                  </a:cubicBezTo>
                  <a:lnTo>
                    <a:pt x="1401209" y="1016949"/>
                  </a:lnTo>
                  <a:cubicBezTo>
                    <a:pt x="1401209" y="1040557"/>
                    <a:pt x="1382071" y="1059696"/>
                    <a:pt x="1358463" y="1059696"/>
                  </a:cubicBezTo>
                  <a:lnTo>
                    <a:pt x="42746" y="1059696"/>
                  </a:lnTo>
                  <a:cubicBezTo>
                    <a:pt x="31409" y="1059696"/>
                    <a:pt x="20537" y="1055192"/>
                    <a:pt x="12520" y="1047176"/>
                  </a:cubicBezTo>
                  <a:cubicBezTo>
                    <a:pt x="4504" y="1039159"/>
                    <a:pt x="0" y="1028286"/>
                    <a:pt x="0" y="1016949"/>
                  </a:cubicBezTo>
                  <a:lnTo>
                    <a:pt x="0" y="42746"/>
                  </a:lnTo>
                  <a:cubicBezTo>
                    <a:pt x="0" y="31409"/>
                    <a:pt x="4504" y="20537"/>
                    <a:pt x="12520" y="12520"/>
                  </a:cubicBezTo>
                  <a:cubicBezTo>
                    <a:pt x="20537" y="4504"/>
                    <a:pt x="31409" y="0"/>
                    <a:pt x="42746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7"/>
            <p:cNvSpPr txBox="1"/>
            <p:nvPr/>
          </p:nvSpPr>
          <p:spPr>
            <a:xfrm>
              <a:off x="0" y="-38100"/>
              <a:ext cx="1401300" cy="10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7"/>
          <p:cNvGrpSpPr/>
          <p:nvPr/>
        </p:nvGrpSpPr>
        <p:grpSpPr>
          <a:xfrm>
            <a:off x="11433640" y="4373409"/>
            <a:ext cx="5977105" cy="4682539"/>
            <a:chOff x="0" y="-38100"/>
            <a:chExt cx="1401300" cy="1097796"/>
          </a:xfrm>
        </p:grpSpPr>
        <p:sp>
          <p:nvSpPr>
            <p:cNvPr id="155" name="Google Shape;155;p7"/>
            <p:cNvSpPr/>
            <p:nvPr/>
          </p:nvSpPr>
          <p:spPr>
            <a:xfrm>
              <a:off x="0" y="0"/>
              <a:ext cx="1401209" cy="1059696"/>
            </a:xfrm>
            <a:custGeom>
              <a:rect b="b" l="l" r="r" t="t"/>
              <a:pathLst>
                <a:path extrusionOk="0" h="1059696" w="1401209">
                  <a:moveTo>
                    <a:pt x="42746" y="0"/>
                  </a:moveTo>
                  <a:lnTo>
                    <a:pt x="1358463" y="0"/>
                  </a:lnTo>
                  <a:cubicBezTo>
                    <a:pt x="1369800" y="0"/>
                    <a:pt x="1380673" y="4504"/>
                    <a:pt x="1388689" y="12520"/>
                  </a:cubicBezTo>
                  <a:cubicBezTo>
                    <a:pt x="1396706" y="20537"/>
                    <a:pt x="1401209" y="31409"/>
                    <a:pt x="1401209" y="42746"/>
                  </a:cubicBezTo>
                  <a:lnTo>
                    <a:pt x="1401209" y="1016949"/>
                  </a:lnTo>
                  <a:cubicBezTo>
                    <a:pt x="1401209" y="1040557"/>
                    <a:pt x="1382071" y="1059696"/>
                    <a:pt x="1358463" y="1059696"/>
                  </a:cubicBezTo>
                  <a:lnTo>
                    <a:pt x="42746" y="1059696"/>
                  </a:lnTo>
                  <a:cubicBezTo>
                    <a:pt x="31409" y="1059696"/>
                    <a:pt x="20537" y="1055192"/>
                    <a:pt x="12520" y="1047176"/>
                  </a:cubicBezTo>
                  <a:cubicBezTo>
                    <a:pt x="4504" y="1039159"/>
                    <a:pt x="0" y="1028286"/>
                    <a:pt x="0" y="1016949"/>
                  </a:cubicBezTo>
                  <a:lnTo>
                    <a:pt x="0" y="42746"/>
                  </a:lnTo>
                  <a:cubicBezTo>
                    <a:pt x="0" y="31409"/>
                    <a:pt x="4504" y="20537"/>
                    <a:pt x="12520" y="12520"/>
                  </a:cubicBezTo>
                  <a:cubicBezTo>
                    <a:pt x="20537" y="4504"/>
                    <a:pt x="31409" y="0"/>
                    <a:pt x="4274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7"/>
            <p:cNvSpPr txBox="1"/>
            <p:nvPr/>
          </p:nvSpPr>
          <p:spPr>
            <a:xfrm>
              <a:off x="0" y="-38100"/>
              <a:ext cx="1401300" cy="10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7"/>
          <p:cNvGrpSpPr/>
          <p:nvPr/>
        </p:nvGrpSpPr>
        <p:grpSpPr>
          <a:xfrm>
            <a:off x="7327272" y="4575739"/>
            <a:ext cx="3804643" cy="4682539"/>
            <a:chOff x="0" y="-38100"/>
            <a:chExt cx="891978" cy="1097796"/>
          </a:xfrm>
        </p:grpSpPr>
        <p:sp>
          <p:nvSpPr>
            <p:cNvPr id="158" name="Google Shape;158;p7"/>
            <p:cNvSpPr/>
            <p:nvPr/>
          </p:nvSpPr>
          <p:spPr>
            <a:xfrm>
              <a:off x="0" y="0"/>
              <a:ext cx="891978" cy="1059696"/>
            </a:xfrm>
            <a:custGeom>
              <a:rect b="b" l="l" r="r" t="t"/>
              <a:pathLst>
                <a:path extrusionOk="0" h="1059696" w="891978">
                  <a:moveTo>
                    <a:pt x="67150" y="0"/>
                  </a:moveTo>
                  <a:lnTo>
                    <a:pt x="824828" y="0"/>
                  </a:lnTo>
                  <a:cubicBezTo>
                    <a:pt x="861914" y="0"/>
                    <a:pt x="891978" y="30064"/>
                    <a:pt x="891978" y="67150"/>
                  </a:cubicBezTo>
                  <a:lnTo>
                    <a:pt x="891978" y="992546"/>
                  </a:lnTo>
                  <a:cubicBezTo>
                    <a:pt x="891978" y="1029632"/>
                    <a:pt x="861914" y="1059696"/>
                    <a:pt x="824828" y="1059696"/>
                  </a:cubicBezTo>
                  <a:lnTo>
                    <a:pt x="67150" y="1059696"/>
                  </a:lnTo>
                  <a:cubicBezTo>
                    <a:pt x="30064" y="1059696"/>
                    <a:pt x="0" y="1029632"/>
                    <a:pt x="0" y="992546"/>
                  </a:cubicBezTo>
                  <a:lnTo>
                    <a:pt x="0" y="67150"/>
                  </a:lnTo>
                  <a:cubicBezTo>
                    <a:pt x="0" y="30064"/>
                    <a:pt x="30064" y="0"/>
                    <a:pt x="67150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7"/>
            <p:cNvSpPr txBox="1"/>
            <p:nvPr/>
          </p:nvSpPr>
          <p:spPr>
            <a:xfrm>
              <a:off x="0" y="-38100"/>
              <a:ext cx="891900" cy="10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7"/>
          <p:cNvGrpSpPr/>
          <p:nvPr/>
        </p:nvGrpSpPr>
        <p:grpSpPr>
          <a:xfrm>
            <a:off x="7156065" y="4373409"/>
            <a:ext cx="3804643" cy="4682539"/>
            <a:chOff x="0" y="-38100"/>
            <a:chExt cx="891978" cy="1097796"/>
          </a:xfrm>
        </p:grpSpPr>
        <p:sp>
          <p:nvSpPr>
            <p:cNvPr id="161" name="Google Shape;161;p7"/>
            <p:cNvSpPr/>
            <p:nvPr/>
          </p:nvSpPr>
          <p:spPr>
            <a:xfrm>
              <a:off x="0" y="0"/>
              <a:ext cx="891978" cy="1059696"/>
            </a:xfrm>
            <a:custGeom>
              <a:rect b="b" l="l" r="r" t="t"/>
              <a:pathLst>
                <a:path extrusionOk="0" h="1059696" w="891978">
                  <a:moveTo>
                    <a:pt x="67150" y="0"/>
                  </a:moveTo>
                  <a:lnTo>
                    <a:pt x="824828" y="0"/>
                  </a:lnTo>
                  <a:cubicBezTo>
                    <a:pt x="861914" y="0"/>
                    <a:pt x="891978" y="30064"/>
                    <a:pt x="891978" y="67150"/>
                  </a:cubicBezTo>
                  <a:lnTo>
                    <a:pt x="891978" y="992546"/>
                  </a:lnTo>
                  <a:cubicBezTo>
                    <a:pt x="891978" y="1029632"/>
                    <a:pt x="861914" y="1059696"/>
                    <a:pt x="824828" y="1059696"/>
                  </a:cubicBezTo>
                  <a:lnTo>
                    <a:pt x="67150" y="1059696"/>
                  </a:lnTo>
                  <a:cubicBezTo>
                    <a:pt x="30064" y="1059696"/>
                    <a:pt x="0" y="1029632"/>
                    <a:pt x="0" y="992546"/>
                  </a:cubicBezTo>
                  <a:lnTo>
                    <a:pt x="0" y="67150"/>
                  </a:lnTo>
                  <a:cubicBezTo>
                    <a:pt x="0" y="30064"/>
                    <a:pt x="30064" y="0"/>
                    <a:pt x="67150" y="0"/>
                  </a:cubicBezTo>
                  <a:close/>
                </a:path>
              </a:pathLst>
            </a:custGeom>
            <a:solidFill>
              <a:srgbClr val="728341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7"/>
            <p:cNvSpPr txBox="1"/>
            <p:nvPr/>
          </p:nvSpPr>
          <p:spPr>
            <a:xfrm>
              <a:off x="0" y="-38100"/>
              <a:ext cx="891900" cy="10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" name="Google Shape;163;p7"/>
          <p:cNvSpPr txBox="1"/>
          <p:nvPr/>
        </p:nvSpPr>
        <p:spPr>
          <a:xfrm>
            <a:off x="11921355" y="5411128"/>
            <a:ext cx="5001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7"/>
          <p:cNvSpPr/>
          <p:nvPr/>
        </p:nvSpPr>
        <p:spPr>
          <a:xfrm flipH="1">
            <a:off x="7651450" y="4826575"/>
            <a:ext cx="2985100" cy="4114800"/>
          </a:xfrm>
          <a:custGeom>
            <a:rect b="b" l="l" r="r" t="t"/>
            <a:pathLst>
              <a:path extrusionOk="0" h="4114800" w="2985100">
                <a:moveTo>
                  <a:pt x="2985100" y="0"/>
                </a:moveTo>
                <a:lnTo>
                  <a:pt x="0" y="0"/>
                </a:lnTo>
                <a:lnTo>
                  <a:pt x="0" y="4114800"/>
                </a:lnTo>
                <a:lnTo>
                  <a:pt x="2985100" y="4114800"/>
                </a:lnTo>
                <a:lnTo>
                  <a:pt x="29851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7"/>
          <p:cNvSpPr txBox="1"/>
          <p:nvPr/>
        </p:nvSpPr>
        <p:spPr>
          <a:xfrm>
            <a:off x="3406871" y="6960175"/>
            <a:ext cx="2559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2">
  <p:cSld name="TITLE_2_2">
    <p:bg>
      <p:bgPr>
        <a:solidFill>
          <a:srgbClr val="72834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8"/>
          <p:cNvGrpSpPr/>
          <p:nvPr/>
        </p:nvGrpSpPr>
        <p:grpSpPr>
          <a:xfrm>
            <a:off x="-1367743" y="-64743"/>
            <a:ext cx="20793995" cy="10416485"/>
            <a:chOff x="0" y="0"/>
            <a:chExt cx="27725327" cy="13888647"/>
          </a:xfrm>
        </p:grpSpPr>
        <p:sp>
          <p:nvSpPr>
            <p:cNvPr id="168" name="Google Shape;168;p8"/>
            <p:cNvSpPr/>
            <p:nvPr/>
          </p:nvSpPr>
          <p:spPr>
            <a:xfrm>
              <a:off x="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9" name="Google Shape;169;p8"/>
            <p:cNvSpPr/>
            <p:nvPr/>
          </p:nvSpPr>
          <p:spPr>
            <a:xfrm>
              <a:off x="1383668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70" name="Google Shape;170;p8"/>
          <p:cNvGrpSpPr/>
          <p:nvPr/>
        </p:nvGrpSpPr>
        <p:grpSpPr>
          <a:xfrm>
            <a:off x="909076" y="1218784"/>
            <a:ext cx="8234879" cy="8039852"/>
            <a:chOff x="0" y="-38100"/>
            <a:chExt cx="1930623" cy="1884900"/>
          </a:xfrm>
        </p:grpSpPr>
        <p:sp>
          <p:nvSpPr>
            <p:cNvPr id="171" name="Google Shape;171;p8"/>
            <p:cNvSpPr/>
            <p:nvPr/>
          </p:nvSpPr>
          <p:spPr>
            <a:xfrm>
              <a:off x="0" y="0"/>
              <a:ext cx="1930623" cy="1846711"/>
            </a:xfrm>
            <a:custGeom>
              <a:rect b="b" l="l" r="r" t="t"/>
              <a:pathLst>
                <a:path extrusionOk="0" h="1846711" w="1930623">
                  <a:moveTo>
                    <a:pt x="31024" y="0"/>
                  </a:moveTo>
                  <a:lnTo>
                    <a:pt x="1899599" y="0"/>
                  </a:lnTo>
                  <a:cubicBezTo>
                    <a:pt x="1907827" y="0"/>
                    <a:pt x="1915718" y="3269"/>
                    <a:pt x="1921536" y="9087"/>
                  </a:cubicBezTo>
                  <a:cubicBezTo>
                    <a:pt x="1927355" y="14905"/>
                    <a:pt x="1930623" y="22796"/>
                    <a:pt x="1930623" y="31024"/>
                  </a:cubicBezTo>
                  <a:lnTo>
                    <a:pt x="1930623" y="1815687"/>
                  </a:lnTo>
                  <a:cubicBezTo>
                    <a:pt x="1930623" y="1823915"/>
                    <a:pt x="1927355" y="1831806"/>
                    <a:pt x="1921536" y="1837624"/>
                  </a:cubicBezTo>
                  <a:cubicBezTo>
                    <a:pt x="1915718" y="1843443"/>
                    <a:pt x="1907827" y="1846711"/>
                    <a:pt x="1899599" y="1846711"/>
                  </a:cubicBezTo>
                  <a:lnTo>
                    <a:pt x="31024" y="1846711"/>
                  </a:lnTo>
                  <a:cubicBezTo>
                    <a:pt x="13890" y="1846711"/>
                    <a:pt x="0" y="1832821"/>
                    <a:pt x="0" y="1815687"/>
                  </a:cubicBezTo>
                  <a:lnTo>
                    <a:pt x="0" y="31024"/>
                  </a:lnTo>
                  <a:cubicBezTo>
                    <a:pt x="0" y="22796"/>
                    <a:pt x="3269" y="14905"/>
                    <a:pt x="9087" y="9087"/>
                  </a:cubicBezTo>
                  <a:cubicBezTo>
                    <a:pt x="14905" y="3269"/>
                    <a:pt x="22796" y="0"/>
                    <a:pt x="31024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8"/>
            <p:cNvSpPr txBox="1"/>
            <p:nvPr/>
          </p:nvSpPr>
          <p:spPr>
            <a:xfrm>
              <a:off x="0" y="-38100"/>
              <a:ext cx="1930500" cy="18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8"/>
          <p:cNvGrpSpPr/>
          <p:nvPr/>
        </p:nvGrpSpPr>
        <p:grpSpPr>
          <a:xfrm>
            <a:off x="794331" y="866188"/>
            <a:ext cx="8234879" cy="8039852"/>
            <a:chOff x="0" y="-38100"/>
            <a:chExt cx="1930623" cy="1884900"/>
          </a:xfrm>
        </p:grpSpPr>
        <p:sp>
          <p:nvSpPr>
            <p:cNvPr id="174" name="Google Shape;174;p8"/>
            <p:cNvSpPr/>
            <p:nvPr/>
          </p:nvSpPr>
          <p:spPr>
            <a:xfrm>
              <a:off x="0" y="0"/>
              <a:ext cx="1930623" cy="1846711"/>
            </a:xfrm>
            <a:custGeom>
              <a:rect b="b" l="l" r="r" t="t"/>
              <a:pathLst>
                <a:path extrusionOk="0" h="1846711" w="1930623">
                  <a:moveTo>
                    <a:pt x="31024" y="0"/>
                  </a:moveTo>
                  <a:lnTo>
                    <a:pt x="1899599" y="0"/>
                  </a:lnTo>
                  <a:cubicBezTo>
                    <a:pt x="1907827" y="0"/>
                    <a:pt x="1915718" y="3269"/>
                    <a:pt x="1921536" y="9087"/>
                  </a:cubicBezTo>
                  <a:cubicBezTo>
                    <a:pt x="1927355" y="14905"/>
                    <a:pt x="1930623" y="22796"/>
                    <a:pt x="1930623" y="31024"/>
                  </a:cubicBezTo>
                  <a:lnTo>
                    <a:pt x="1930623" y="1815687"/>
                  </a:lnTo>
                  <a:cubicBezTo>
                    <a:pt x="1930623" y="1823915"/>
                    <a:pt x="1927355" y="1831806"/>
                    <a:pt x="1921536" y="1837624"/>
                  </a:cubicBezTo>
                  <a:cubicBezTo>
                    <a:pt x="1915718" y="1843443"/>
                    <a:pt x="1907827" y="1846711"/>
                    <a:pt x="1899599" y="1846711"/>
                  </a:cubicBezTo>
                  <a:lnTo>
                    <a:pt x="31024" y="1846711"/>
                  </a:lnTo>
                  <a:cubicBezTo>
                    <a:pt x="13890" y="1846711"/>
                    <a:pt x="0" y="1832821"/>
                    <a:pt x="0" y="1815687"/>
                  </a:cubicBezTo>
                  <a:lnTo>
                    <a:pt x="0" y="31024"/>
                  </a:lnTo>
                  <a:cubicBezTo>
                    <a:pt x="0" y="22796"/>
                    <a:pt x="3269" y="14905"/>
                    <a:pt x="9087" y="9087"/>
                  </a:cubicBezTo>
                  <a:cubicBezTo>
                    <a:pt x="14905" y="3269"/>
                    <a:pt x="22796" y="0"/>
                    <a:pt x="31024" y="0"/>
                  </a:cubicBezTo>
                  <a:close/>
                </a:path>
              </a:pathLst>
            </a:custGeom>
            <a:solidFill>
              <a:srgbClr val="FDBA45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8"/>
            <p:cNvSpPr txBox="1"/>
            <p:nvPr/>
          </p:nvSpPr>
          <p:spPr>
            <a:xfrm>
              <a:off x="0" y="-38100"/>
              <a:ext cx="1930500" cy="18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p8"/>
          <p:cNvGrpSpPr/>
          <p:nvPr/>
        </p:nvGrpSpPr>
        <p:grpSpPr>
          <a:xfrm>
            <a:off x="10005192" y="1026763"/>
            <a:ext cx="7488439" cy="3749747"/>
            <a:chOff x="0" y="-38100"/>
            <a:chExt cx="1755624" cy="879108"/>
          </a:xfrm>
        </p:grpSpPr>
        <p:sp>
          <p:nvSpPr>
            <p:cNvPr id="177" name="Google Shape;177;p8"/>
            <p:cNvSpPr/>
            <p:nvPr/>
          </p:nvSpPr>
          <p:spPr>
            <a:xfrm>
              <a:off x="0" y="0"/>
              <a:ext cx="1755624" cy="841008"/>
            </a:xfrm>
            <a:custGeom>
              <a:rect b="b" l="l" r="r" t="t"/>
              <a:pathLst>
                <a:path extrusionOk="0" h="841008" w="1755624">
                  <a:moveTo>
                    <a:pt x="34117" y="0"/>
                  </a:moveTo>
                  <a:lnTo>
                    <a:pt x="1721507" y="0"/>
                  </a:lnTo>
                  <a:cubicBezTo>
                    <a:pt x="1740349" y="0"/>
                    <a:pt x="1755624" y="15275"/>
                    <a:pt x="1755624" y="34117"/>
                  </a:cubicBezTo>
                  <a:lnTo>
                    <a:pt x="1755624" y="806891"/>
                  </a:lnTo>
                  <a:cubicBezTo>
                    <a:pt x="1755624" y="825733"/>
                    <a:pt x="1740349" y="841008"/>
                    <a:pt x="1721507" y="841008"/>
                  </a:cubicBezTo>
                  <a:lnTo>
                    <a:pt x="34117" y="841008"/>
                  </a:lnTo>
                  <a:cubicBezTo>
                    <a:pt x="15275" y="841008"/>
                    <a:pt x="0" y="825733"/>
                    <a:pt x="0" y="806891"/>
                  </a:cubicBezTo>
                  <a:lnTo>
                    <a:pt x="0" y="34117"/>
                  </a:lnTo>
                  <a:cubicBezTo>
                    <a:pt x="0" y="15275"/>
                    <a:pt x="15275" y="0"/>
                    <a:pt x="34117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8"/>
            <p:cNvSpPr txBox="1"/>
            <p:nvPr/>
          </p:nvSpPr>
          <p:spPr>
            <a:xfrm>
              <a:off x="0" y="-38100"/>
              <a:ext cx="1755600" cy="8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8"/>
          <p:cNvGrpSpPr/>
          <p:nvPr/>
        </p:nvGrpSpPr>
        <p:grpSpPr>
          <a:xfrm>
            <a:off x="9668217" y="866188"/>
            <a:ext cx="7488439" cy="3749747"/>
            <a:chOff x="0" y="-38100"/>
            <a:chExt cx="1755624" cy="879108"/>
          </a:xfrm>
        </p:grpSpPr>
        <p:sp>
          <p:nvSpPr>
            <p:cNvPr id="180" name="Google Shape;180;p8"/>
            <p:cNvSpPr/>
            <p:nvPr/>
          </p:nvSpPr>
          <p:spPr>
            <a:xfrm>
              <a:off x="0" y="0"/>
              <a:ext cx="1755624" cy="841008"/>
            </a:xfrm>
            <a:custGeom>
              <a:rect b="b" l="l" r="r" t="t"/>
              <a:pathLst>
                <a:path extrusionOk="0" h="841008" w="1755624">
                  <a:moveTo>
                    <a:pt x="34117" y="0"/>
                  </a:moveTo>
                  <a:lnTo>
                    <a:pt x="1721507" y="0"/>
                  </a:lnTo>
                  <a:cubicBezTo>
                    <a:pt x="1740349" y="0"/>
                    <a:pt x="1755624" y="15275"/>
                    <a:pt x="1755624" y="34117"/>
                  </a:cubicBezTo>
                  <a:lnTo>
                    <a:pt x="1755624" y="806891"/>
                  </a:lnTo>
                  <a:cubicBezTo>
                    <a:pt x="1755624" y="825733"/>
                    <a:pt x="1740349" y="841008"/>
                    <a:pt x="1721507" y="841008"/>
                  </a:cubicBezTo>
                  <a:lnTo>
                    <a:pt x="34117" y="841008"/>
                  </a:lnTo>
                  <a:cubicBezTo>
                    <a:pt x="15275" y="841008"/>
                    <a:pt x="0" y="825733"/>
                    <a:pt x="0" y="806891"/>
                  </a:cubicBezTo>
                  <a:lnTo>
                    <a:pt x="0" y="34117"/>
                  </a:lnTo>
                  <a:cubicBezTo>
                    <a:pt x="0" y="15275"/>
                    <a:pt x="15275" y="0"/>
                    <a:pt x="34117" y="0"/>
                  </a:cubicBezTo>
                  <a:close/>
                </a:path>
              </a:pathLst>
            </a:custGeom>
            <a:solidFill>
              <a:srgbClr val="FEEBD4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8"/>
            <p:cNvSpPr txBox="1"/>
            <p:nvPr/>
          </p:nvSpPr>
          <p:spPr>
            <a:xfrm>
              <a:off x="0" y="-38100"/>
              <a:ext cx="1755600" cy="8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8"/>
          <p:cNvGrpSpPr/>
          <p:nvPr/>
        </p:nvGrpSpPr>
        <p:grpSpPr>
          <a:xfrm>
            <a:off x="10005192" y="5157286"/>
            <a:ext cx="7488439" cy="4101182"/>
            <a:chOff x="0" y="-38100"/>
            <a:chExt cx="1755624" cy="961500"/>
          </a:xfrm>
        </p:grpSpPr>
        <p:sp>
          <p:nvSpPr>
            <p:cNvPr id="183" name="Google Shape;183;p8"/>
            <p:cNvSpPr/>
            <p:nvPr/>
          </p:nvSpPr>
          <p:spPr>
            <a:xfrm>
              <a:off x="0" y="0"/>
              <a:ext cx="1755624" cy="923356"/>
            </a:xfrm>
            <a:custGeom>
              <a:rect b="b" l="l" r="r" t="t"/>
              <a:pathLst>
                <a:path extrusionOk="0" h="923356" w="1755624">
                  <a:moveTo>
                    <a:pt x="34117" y="0"/>
                  </a:moveTo>
                  <a:lnTo>
                    <a:pt x="1721507" y="0"/>
                  </a:lnTo>
                  <a:cubicBezTo>
                    <a:pt x="1740349" y="0"/>
                    <a:pt x="1755624" y="15275"/>
                    <a:pt x="1755624" y="34117"/>
                  </a:cubicBezTo>
                  <a:lnTo>
                    <a:pt x="1755624" y="889239"/>
                  </a:lnTo>
                  <a:cubicBezTo>
                    <a:pt x="1755624" y="908081"/>
                    <a:pt x="1740349" y="923356"/>
                    <a:pt x="1721507" y="923356"/>
                  </a:cubicBezTo>
                  <a:lnTo>
                    <a:pt x="34117" y="923356"/>
                  </a:lnTo>
                  <a:cubicBezTo>
                    <a:pt x="15275" y="923356"/>
                    <a:pt x="0" y="908081"/>
                    <a:pt x="0" y="889239"/>
                  </a:cubicBezTo>
                  <a:lnTo>
                    <a:pt x="0" y="34117"/>
                  </a:lnTo>
                  <a:cubicBezTo>
                    <a:pt x="0" y="15275"/>
                    <a:pt x="15275" y="0"/>
                    <a:pt x="34117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8"/>
            <p:cNvSpPr txBox="1"/>
            <p:nvPr/>
          </p:nvSpPr>
          <p:spPr>
            <a:xfrm>
              <a:off x="0" y="-38100"/>
              <a:ext cx="1755600" cy="96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8"/>
          <p:cNvGrpSpPr/>
          <p:nvPr/>
        </p:nvGrpSpPr>
        <p:grpSpPr>
          <a:xfrm>
            <a:off x="9668217" y="4980988"/>
            <a:ext cx="7488439" cy="4101182"/>
            <a:chOff x="0" y="-38100"/>
            <a:chExt cx="1755624" cy="961500"/>
          </a:xfrm>
        </p:grpSpPr>
        <p:sp>
          <p:nvSpPr>
            <p:cNvPr id="186" name="Google Shape;186;p8"/>
            <p:cNvSpPr/>
            <p:nvPr/>
          </p:nvSpPr>
          <p:spPr>
            <a:xfrm>
              <a:off x="0" y="0"/>
              <a:ext cx="1755624" cy="923356"/>
            </a:xfrm>
            <a:custGeom>
              <a:rect b="b" l="l" r="r" t="t"/>
              <a:pathLst>
                <a:path extrusionOk="0" h="923356" w="1755624">
                  <a:moveTo>
                    <a:pt x="34117" y="0"/>
                  </a:moveTo>
                  <a:lnTo>
                    <a:pt x="1721507" y="0"/>
                  </a:lnTo>
                  <a:cubicBezTo>
                    <a:pt x="1740349" y="0"/>
                    <a:pt x="1755624" y="15275"/>
                    <a:pt x="1755624" y="34117"/>
                  </a:cubicBezTo>
                  <a:lnTo>
                    <a:pt x="1755624" y="889239"/>
                  </a:lnTo>
                  <a:cubicBezTo>
                    <a:pt x="1755624" y="908081"/>
                    <a:pt x="1740349" y="923356"/>
                    <a:pt x="1721507" y="923356"/>
                  </a:cubicBezTo>
                  <a:lnTo>
                    <a:pt x="34117" y="923356"/>
                  </a:lnTo>
                  <a:cubicBezTo>
                    <a:pt x="15275" y="923356"/>
                    <a:pt x="0" y="908081"/>
                    <a:pt x="0" y="889239"/>
                  </a:cubicBezTo>
                  <a:lnTo>
                    <a:pt x="0" y="34117"/>
                  </a:lnTo>
                  <a:cubicBezTo>
                    <a:pt x="0" y="15275"/>
                    <a:pt x="15275" y="0"/>
                    <a:pt x="34117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8"/>
            <p:cNvSpPr txBox="1"/>
            <p:nvPr/>
          </p:nvSpPr>
          <p:spPr>
            <a:xfrm>
              <a:off x="0" y="-38100"/>
              <a:ext cx="1755600" cy="96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1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31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40" Type="http://schemas.openxmlformats.org/officeDocument/2006/relationships/image" Target="../media/image49.png"/><Relationship Id="rId20" Type="http://schemas.openxmlformats.org/officeDocument/2006/relationships/image" Target="../media/image27.png"/><Relationship Id="rId41" Type="http://schemas.openxmlformats.org/officeDocument/2006/relationships/image" Target="../media/image48.png"/><Relationship Id="rId22" Type="http://schemas.openxmlformats.org/officeDocument/2006/relationships/image" Target="../media/image20.png"/><Relationship Id="rId21" Type="http://schemas.openxmlformats.org/officeDocument/2006/relationships/image" Target="../media/image30.png"/><Relationship Id="rId24" Type="http://schemas.openxmlformats.org/officeDocument/2006/relationships/image" Target="../media/image43.png"/><Relationship Id="rId23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9" Type="http://schemas.openxmlformats.org/officeDocument/2006/relationships/image" Target="../media/image11.png"/><Relationship Id="rId26" Type="http://schemas.openxmlformats.org/officeDocument/2006/relationships/image" Target="../media/image34.png"/><Relationship Id="rId25" Type="http://schemas.openxmlformats.org/officeDocument/2006/relationships/image" Target="../media/image42.png"/><Relationship Id="rId28" Type="http://schemas.openxmlformats.org/officeDocument/2006/relationships/image" Target="../media/image24.png"/><Relationship Id="rId27" Type="http://schemas.openxmlformats.org/officeDocument/2006/relationships/image" Target="../media/image36.png"/><Relationship Id="rId5" Type="http://schemas.openxmlformats.org/officeDocument/2006/relationships/image" Target="../media/image13.png"/><Relationship Id="rId6" Type="http://schemas.openxmlformats.org/officeDocument/2006/relationships/image" Target="../media/image29.png"/><Relationship Id="rId29" Type="http://schemas.openxmlformats.org/officeDocument/2006/relationships/image" Target="../media/image47.png"/><Relationship Id="rId7" Type="http://schemas.openxmlformats.org/officeDocument/2006/relationships/image" Target="../media/image16.png"/><Relationship Id="rId8" Type="http://schemas.openxmlformats.org/officeDocument/2006/relationships/image" Target="../media/image21.png"/><Relationship Id="rId31" Type="http://schemas.openxmlformats.org/officeDocument/2006/relationships/image" Target="../media/image37.png"/><Relationship Id="rId30" Type="http://schemas.openxmlformats.org/officeDocument/2006/relationships/image" Target="../media/image52.png"/><Relationship Id="rId11" Type="http://schemas.openxmlformats.org/officeDocument/2006/relationships/image" Target="../media/image10.png"/><Relationship Id="rId33" Type="http://schemas.openxmlformats.org/officeDocument/2006/relationships/image" Target="../media/image35.png"/><Relationship Id="rId10" Type="http://schemas.openxmlformats.org/officeDocument/2006/relationships/image" Target="../media/image22.png"/><Relationship Id="rId32" Type="http://schemas.openxmlformats.org/officeDocument/2006/relationships/image" Target="../media/image26.png"/><Relationship Id="rId13" Type="http://schemas.openxmlformats.org/officeDocument/2006/relationships/image" Target="../media/image18.png"/><Relationship Id="rId35" Type="http://schemas.openxmlformats.org/officeDocument/2006/relationships/image" Target="../media/image39.png"/><Relationship Id="rId12" Type="http://schemas.openxmlformats.org/officeDocument/2006/relationships/image" Target="../media/image23.png"/><Relationship Id="rId34" Type="http://schemas.openxmlformats.org/officeDocument/2006/relationships/image" Target="../media/image40.png"/><Relationship Id="rId15" Type="http://schemas.openxmlformats.org/officeDocument/2006/relationships/image" Target="../media/image46.png"/><Relationship Id="rId37" Type="http://schemas.openxmlformats.org/officeDocument/2006/relationships/image" Target="../media/image51.png"/><Relationship Id="rId14" Type="http://schemas.openxmlformats.org/officeDocument/2006/relationships/image" Target="../media/image25.png"/><Relationship Id="rId36" Type="http://schemas.openxmlformats.org/officeDocument/2006/relationships/image" Target="../media/image38.png"/><Relationship Id="rId17" Type="http://schemas.openxmlformats.org/officeDocument/2006/relationships/image" Target="../media/image32.png"/><Relationship Id="rId39" Type="http://schemas.openxmlformats.org/officeDocument/2006/relationships/image" Target="../media/image44.png"/><Relationship Id="rId16" Type="http://schemas.openxmlformats.org/officeDocument/2006/relationships/image" Target="../media/image17.png"/><Relationship Id="rId38" Type="http://schemas.openxmlformats.org/officeDocument/2006/relationships/image" Target="../media/image45.png"/><Relationship Id="rId19" Type="http://schemas.openxmlformats.org/officeDocument/2006/relationships/image" Target="../media/image28.png"/><Relationship Id="rId18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BD4ED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9"/>
          <p:cNvGrpSpPr/>
          <p:nvPr/>
        </p:nvGrpSpPr>
        <p:grpSpPr>
          <a:xfrm>
            <a:off x="-1367743" y="-64743"/>
            <a:ext cx="20793995" cy="10416486"/>
            <a:chOff x="0" y="0"/>
            <a:chExt cx="27725327" cy="13888647"/>
          </a:xfrm>
        </p:grpSpPr>
        <p:sp>
          <p:nvSpPr>
            <p:cNvPr id="193" name="Google Shape;193;p9"/>
            <p:cNvSpPr/>
            <p:nvPr/>
          </p:nvSpPr>
          <p:spPr>
            <a:xfrm>
              <a:off x="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4" name="Google Shape;194;p9"/>
            <p:cNvSpPr/>
            <p:nvPr/>
          </p:nvSpPr>
          <p:spPr>
            <a:xfrm>
              <a:off x="1383668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95" name="Google Shape;195;p9"/>
          <p:cNvGrpSpPr/>
          <p:nvPr/>
        </p:nvGrpSpPr>
        <p:grpSpPr>
          <a:xfrm>
            <a:off x="965537" y="5354189"/>
            <a:ext cx="3804663" cy="3818507"/>
            <a:chOff x="0" y="-38100"/>
            <a:chExt cx="891978" cy="895224"/>
          </a:xfrm>
        </p:grpSpPr>
        <p:sp>
          <p:nvSpPr>
            <p:cNvPr id="196" name="Google Shape;196;p9"/>
            <p:cNvSpPr/>
            <p:nvPr/>
          </p:nvSpPr>
          <p:spPr>
            <a:xfrm>
              <a:off x="0" y="0"/>
              <a:ext cx="891978" cy="857124"/>
            </a:xfrm>
            <a:custGeom>
              <a:rect b="b" l="l" r="r" t="t"/>
              <a:pathLst>
                <a:path extrusionOk="0" h="857124" w="891978">
                  <a:moveTo>
                    <a:pt x="67150" y="0"/>
                  </a:moveTo>
                  <a:lnTo>
                    <a:pt x="824828" y="0"/>
                  </a:lnTo>
                  <a:cubicBezTo>
                    <a:pt x="861914" y="0"/>
                    <a:pt x="891978" y="30064"/>
                    <a:pt x="891978" y="67150"/>
                  </a:cubicBezTo>
                  <a:lnTo>
                    <a:pt x="891978" y="789973"/>
                  </a:lnTo>
                  <a:cubicBezTo>
                    <a:pt x="891978" y="827059"/>
                    <a:pt x="861914" y="857124"/>
                    <a:pt x="824828" y="857124"/>
                  </a:cubicBezTo>
                  <a:lnTo>
                    <a:pt x="67150" y="857124"/>
                  </a:lnTo>
                  <a:cubicBezTo>
                    <a:pt x="30064" y="857124"/>
                    <a:pt x="0" y="827059"/>
                    <a:pt x="0" y="789973"/>
                  </a:cubicBezTo>
                  <a:lnTo>
                    <a:pt x="0" y="67150"/>
                  </a:lnTo>
                  <a:cubicBezTo>
                    <a:pt x="0" y="30064"/>
                    <a:pt x="30064" y="0"/>
                    <a:pt x="67150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9"/>
            <p:cNvSpPr txBox="1"/>
            <p:nvPr/>
          </p:nvSpPr>
          <p:spPr>
            <a:xfrm>
              <a:off x="0" y="-38100"/>
              <a:ext cx="891978" cy="895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98;p9"/>
          <p:cNvGrpSpPr/>
          <p:nvPr/>
        </p:nvGrpSpPr>
        <p:grpSpPr>
          <a:xfrm>
            <a:off x="794331" y="5190537"/>
            <a:ext cx="3804663" cy="3818507"/>
            <a:chOff x="0" y="-38100"/>
            <a:chExt cx="891978" cy="895224"/>
          </a:xfrm>
        </p:grpSpPr>
        <p:sp>
          <p:nvSpPr>
            <p:cNvPr id="199" name="Google Shape;199;p9"/>
            <p:cNvSpPr/>
            <p:nvPr/>
          </p:nvSpPr>
          <p:spPr>
            <a:xfrm>
              <a:off x="0" y="0"/>
              <a:ext cx="891978" cy="857124"/>
            </a:xfrm>
            <a:custGeom>
              <a:rect b="b" l="l" r="r" t="t"/>
              <a:pathLst>
                <a:path extrusionOk="0" h="857124" w="891978">
                  <a:moveTo>
                    <a:pt x="67150" y="0"/>
                  </a:moveTo>
                  <a:lnTo>
                    <a:pt x="824828" y="0"/>
                  </a:lnTo>
                  <a:cubicBezTo>
                    <a:pt x="861914" y="0"/>
                    <a:pt x="891978" y="30064"/>
                    <a:pt x="891978" y="67150"/>
                  </a:cubicBezTo>
                  <a:lnTo>
                    <a:pt x="891978" y="789973"/>
                  </a:lnTo>
                  <a:cubicBezTo>
                    <a:pt x="891978" y="827059"/>
                    <a:pt x="861914" y="857124"/>
                    <a:pt x="824828" y="857124"/>
                  </a:cubicBezTo>
                  <a:lnTo>
                    <a:pt x="67150" y="857124"/>
                  </a:lnTo>
                  <a:cubicBezTo>
                    <a:pt x="30064" y="857124"/>
                    <a:pt x="0" y="827059"/>
                    <a:pt x="0" y="789973"/>
                  </a:cubicBezTo>
                  <a:lnTo>
                    <a:pt x="0" y="67150"/>
                  </a:lnTo>
                  <a:cubicBezTo>
                    <a:pt x="0" y="30064"/>
                    <a:pt x="30064" y="0"/>
                    <a:pt x="67150" y="0"/>
                  </a:cubicBezTo>
                  <a:close/>
                </a:path>
              </a:pathLst>
            </a:custGeom>
            <a:solidFill>
              <a:srgbClr val="EF681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9"/>
            <p:cNvSpPr txBox="1"/>
            <p:nvPr/>
          </p:nvSpPr>
          <p:spPr>
            <a:xfrm>
              <a:off x="0" y="-38100"/>
              <a:ext cx="891978" cy="895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201;p9"/>
          <p:cNvGrpSpPr/>
          <p:nvPr/>
        </p:nvGrpSpPr>
        <p:grpSpPr>
          <a:xfrm>
            <a:off x="5206694" y="5354189"/>
            <a:ext cx="3804663" cy="3818507"/>
            <a:chOff x="0" y="-38100"/>
            <a:chExt cx="891978" cy="895224"/>
          </a:xfrm>
        </p:grpSpPr>
        <p:sp>
          <p:nvSpPr>
            <p:cNvPr id="202" name="Google Shape;202;p9"/>
            <p:cNvSpPr/>
            <p:nvPr/>
          </p:nvSpPr>
          <p:spPr>
            <a:xfrm>
              <a:off x="0" y="0"/>
              <a:ext cx="891978" cy="857124"/>
            </a:xfrm>
            <a:custGeom>
              <a:rect b="b" l="l" r="r" t="t"/>
              <a:pathLst>
                <a:path extrusionOk="0" h="857124" w="891978">
                  <a:moveTo>
                    <a:pt x="67150" y="0"/>
                  </a:moveTo>
                  <a:lnTo>
                    <a:pt x="824828" y="0"/>
                  </a:lnTo>
                  <a:cubicBezTo>
                    <a:pt x="861914" y="0"/>
                    <a:pt x="891978" y="30064"/>
                    <a:pt x="891978" y="67150"/>
                  </a:cubicBezTo>
                  <a:lnTo>
                    <a:pt x="891978" y="789973"/>
                  </a:lnTo>
                  <a:cubicBezTo>
                    <a:pt x="891978" y="827059"/>
                    <a:pt x="861914" y="857124"/>
                    <a:pt x="824828" y="857124"/>
                  </a:cubicBezTo>
                  <a:lnTo>
                    <a:pt x="67150" y="857124"/>
                  </a:lnTo>
                  <a:cubicBezTo>
                    <a:pt x="30064" y="857124"/>
                    <a:pt x="0" y="827059"/>
                    <a:pt x="0" y="789973"/>
                  </a:cubicBezTo>
                  <a:lnTo>
                    <a:pt x="0" y="67150"/>
                  </a:lnTo>
                  <a:cubicBezTo>
                    <a:pt x="0" y="30064"/>
                    <a:pt x="30064" y="0"/>
                    <a:pt x="67150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9"/>
            <p:cNvSpPr txBox="1"/>
            <p:nvPr/>
          </p:nvSpPr>
          <p:spPr>
            <a:xfrm>
              <a:off x="0" y="-38100"/>
              <a:ext cx="891978" cy="895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" name="Google Shape;204;p9"/>
          <p:cNvGrpSpPr/>
          <p:nvPr/>
        </p:nvGrpSpPr>
        <p:grpSpPr>
          <a:xfrm>
            <a:off x="5035487" y="5190537"/>
            <a:ext cx="3804663" cy="3818507"/>
            <a:chOff x="0" y="-38100"/>
            <a:chExt cx="891978" cy="895224"/>
          </a:xfrm>
        </p:grpSpPr>
        <p:sp>
          <p:nvSpPr>
            <p:cNvPr id="205" name="Google Shape;205;p9"/>
            <p:cNvSpPr/>
            <p:nvPr/>
          </p:nvSpPr>
          <p:spPr>
            <a:xfrm>
              <a:off x="0" y="0"/>
              <a:ext cx="891978" cy="857124"/>
            </a:xfrm>
            <a:custGeom>
              <a:rect b="b" l="l" r="r" t="t"/>
              <a:pathLst>
                <a:path extrusionOk="0" h="857124" w="891978">
                  <a:moveTo>
                    <a:pt x="67150" y="0"/>
                  </a:moveTo>
                  <a:lnTo>
                    <a:pt x="824828" y="0"/>
                  </a:lnTo>
                  <a:cubicBezTo>
                    <a:pt x="861914" y="0"/>
                    <a:pt x="891978" y="30064"/>
                    <a:pt x="891978" y="67150"/>
                  </a:cubicBezTo>
                  <a:lnTo>
                    <a:pt x="891978" y="789973"/>
                  </a:lnTo>
                  <a:cubicBezTo>
                    <a:pt x="891978" y="827059"/>
                    <a:pt x="861914" y="857124"/>
                    <a:pt x="824828" y="857124"/>
                  </a:cubicBezTo>
                  <a:lnTo>
                    <a:pt x="67150" y="857124"/>
                  </a:lnTo>
                  <a:cubicBezTo>
                    <a:pt x="30064" y="857124"/>
                    <a:pt x="0" y="827059"/>
                    <a:pt x="0" y="789973"/>
                  </a:cubicBezTo>
                  <a:lnTo>
                    <a:pt x="0" y="67150"/>
                  </a:lnTo>
                  <a:cubicBezTo>
                    <a:pt x="0" y="30064"/>
                    <a:pt x="30064" y="0"/>
                    <a:pt x="67150" y="0"/>
                  </a:cubicBezTo>
                  <a:close/>
                </a:path>
              </a:pathLst>
            </a:custGeom>
            <a:solidFill>
              <a:srgbClr val="FEEBD4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9"/>
            <p:cNvSpPr txBox="1"/>
            <p:nvPr/>
          </p:nvSpPr>
          <p:spPr>
            <a:xfrm>
              <a:off x="0" y="-38100"/>
              <a:ext cx="891978" cy="895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9"/>
          <p:cNvGrpSpPr/>
          <p:nvPr/>
        </p:nvGrpSpPr>
        <p:grpSpPr>
          <a:xfrm>
            <a:off x="9447850" y="5354189"/>
            <a:ext cx="3804663" cy="3818507"/>
            <a:chOff x="0" y="-38100"/>
            <a:chExt cx="891978" cy="895224"/>
          </a:xfrm>
        </p:grpSpPr>
        <p:sp>
          <p:nvSpPr>
            <p:cNvPr id="208" name="Google Shape;208;p9"/>
            <p:cNvSpPr/>
            <p:nvPr/>
          </p:nvSpPr>
          <p:spPr>
            <a:xfrm>
              <a:off x="0" y="0"/>
              <a:ext cx="891978" cy="857124"/>
            </a:xfrm>
            <a:custGeom>
              <a:rect b="b" l="l" r="r" t="t"/>
              <a:pathLst>
                <a:path extrusionOk="0" h="857124" w="891978">
                  <a:moveTo>
                    <a:pt x="67150" y="0"/>
                  </a:moveTo>
                  <a:lnTo>
                    <a:pt x="824828" y="0"/>
                  </a:lnTo>
                  <a:cubicBezTo>
                    <a:pt x="861914" y="0"/>
                    <a:pt x="891978" y="30064"/>
                    <a:pt x="891978" y="67150"/>
                  </a:cubicBezTo>
                  <a:lnTo>
                    <a:pt x="891978" y="789973"/>
                  </a:lnTo>
                  <a:cubicBezTo>
                    <a:pt x="891978" y="827059"/>
                    <a:pt x="861914" y="857124"/>
                    <a:pt x="824828" y="857124"/>
                  </a:cubicBezTo>
                  <a:lnTo>
                    <a:pt x="67150" y="857124"/>
                  </a:lnTo>
                  <a:cubicBezTo>
                    <a:pt x="30064" y="857124"/>
                    <a:pt x="0" y="827059"/>
                    <a:pt x="0" y="789973"/>
                  </a:cubicBezTo>
                  <a:lnTo>
                    <a:pt x="0" y="67150"/>
                  </a:lnTo>
                  <a:cubicBezTo>
                    <a:pt x="0" y="30064"/>
                    <a:pt x="30064" y="0"/>
                    <a:pt x="67150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9"/>
            <p:cNvSpPr txBox="1"/>
            <p:nvPr/>
          </p:nvSpPr>
          <p:spPr>
            <a:xfrm>
              <a:off x="0" y="-38100"/>
              <a:ext cx="891978" cy="895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9"/>
          <p:cNvGrpSpPr/>
          <p:nvPr/>
        </p:nvGrpSpPr>
        <p:grpSpPr>
          <a:xfrm>
            <a:off x="9276643" y="5190537"/>
            <a:ext cx="3804663" cy="3818507"/>
            <a:chOff x="0" y="-38100"/>
            <a:chExt cx="891978" cy="895224"/>
          </a:xfrm>
        </p:grpSpPr>
        <p:sp>
          <p:nvSpPr>
            <p:cNvPr id="211" name="Google Shape;211;p9"/>
            <p:cNvSpPr/>
            <p:nvPr/>
          </p:nvSpPr>
          <p:spPr>
            <a:xfrm>
              <a:off x="0" y="0"/>
              <a:ext cx="891978" cy="857124"/>
            </a:xfrm>
            <a:custGeom>
              <a:rect b="b" l="l" r="r" t="t"/>
              <a:pathLst>
                <a:path extrusionOk="0" h="857124" w="891978">
                  <a:moveTo>
                    <a:pt x="67150" y="0"/>
                  </a:moveTo>
                  <a:lnTo>
                    <a:pt x="824828" y="0"/>
                  </a:lnTo>
                  <a:cubicBezTo>
                    <a:pt x="861914" y="0"/>
                    <a:pt x="891978" y="30064"/>
                    <a:pt x="891978" y="67150"/>
                  </a:cubicBezTo>
                  <a:lnTo>
                    <a:pt x="891978" y="789973"/>
                  </a:lnTo>
                  <a:cubicBezTo>
                    <a:pt x="891978" y="827059"/>
                    <a:pt x="861914" y="857124"/>
                    <a:pt x="824828" y="857124"/>
                  </a:cubicBezTo>
                  <a:lnTo>
                    <a:pt x="67150" y="857124"/>
                  </a:lnTo>
                  <a:cubicBezTo>
                    <a:pt x="30064" y="857124"/>
                    <a:pt x="0" y="827059"/>
                    <a:pt x="0" y="789973"/>
                  </a:cubicBezTo>
                  <a:lnTo>
                    <a:pt x="0" y="67150"/>
                  </a:lnTo>
                  <a:cubicBezTo>
                    <a:pt x="0" y="30064"/>
                    <a:pt x="30064" y="0"/>
                    <a:pt x="67150" y="0"/>
                  </a:cubicBezTo>
                  <a:close/>
                </a:path>
              </a:pathLst>
            </a:custGeom>
            <a:solidFill>
              <a:srgbClr val="728341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9"/>
            <p:cNvSpPr txBox="1"/>
            <p:nvPr/>
          </p:nvSpPr>
          <p:spPr>
            <a:xfrm>
              <a:off x="0" y="-38100"/>
              <a:ext cx="891978" cy="895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" name="Google Shape;213;p9"/>
          <p:cNvGrpSpPr/>
          <p:nvPr/>
        </p:nvGrpSpPr>
        <p:grpSpPr>
          <a:xfrm>
            <a:off x="13689006" y="5354189"/>
            <a:ext cx="3804663" cy="3818507"/>
            <a:chOff x="0" y="-38100"/>
            <a:chExt cx="891978" cy="895224"/>
          </a:xfrm>
        </p:grpSpPr>
        <p:sp>
          <p:nvSpPr>
            <p:cNvPr id="214" name="Google Shape;214;p9"/>
            <p:cNvSpPr/>
            <p:nvPr/>
          </p:nvSpPr>
          <p:spPr>
            <a:xfrm>
              <a:off x="0" y="0"/>
              <a:ext cx="891978" cy="857124"/>
            </a:xfrm>
            <a:custGeom>
              <a:rect b="b" l="l" r="r" t="t"/>
              <a:pathLst>
                <a:path extrusionOk="0" h="857124" w="891978">
                  <a:moveTo>
                    <a:pt x="67150" y="0"/>
                  </a:moveTo>
                  <a:lnTo>
                    <a:pt x="824828" y="0"/>
                  </a:lnTo>
                  <a:cubicBezTo>
                    <a:pt x="861914" y="0"/>
                    <a:pt x="891978" y="30064"/>
                    <a:pt x="891978" y="67150"/>
                  </a:cubicBezTo>
                  <a:lnTo>
                    <a:pt x="891978" y="789973"/>
                  </a:lnTo>
                  <a:cubicBezTo>
                    <a:pt x="891978" y="827059"/>
                    <a:pt x="861914" y="857124"/>
                    <a:pt x="824828" y="857124"/>
                  </a:cubicBezTo>
                  <a:lnTo>
                    <a:pt x="67150" y="857124"/>
                  </a:lnTo>
                  <a:cubicBezTo>
                    <a:pt x="30064" y="857124"/>
                    <a:pt x="0" y="827059"/>
                    <a:pt x="0" y="789973"/>
                  </a:cubicBezTo>
                  <a:lnTo>
                    <a:pt x="0" y="67150"/>
                  </a:lnTo>
                  <a:cubicBezTo>
                    <a:pt x="0" y="30064"/>
                    <a:pt x="30064" y="0"/>
                    <a:pt x="67150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9"/>
            <p:cNvSpPr txBox="1"/>
            <p:nvPr/>
          </p:nvSpPr>
          <p:spPr>
            <a:xfrm>
              <a:off x="0" y="-38100"/>
              <a:ext cx="891978" cy="895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9"/>
          <p:cNvGrpSpPr/>
          <p:nvPr/>
        </p:nvGrpSpPr>
        <p:grpSpPr>
          <a:xfrm>
            <a:off x="13517799" y="5190537"/>
            <a:ext cx="3804663" cy="3818507"/>
            <a:chOff x="0" y="-38100"/>
            <a:chExt cx="891978" cy="895224"/>
          </a:xfrm>
        </p:grpSpPr>
        <p:sp>
          <p:nvSpPr>
            <p:cNvPr id="217" name="Google Shape;217;p9"/>
            <p:cNvSpPr/>
            <p:nvPr/>
          </p:nvSpPr>
          <p:spPr>
            <a:xfrm>
              <a:off x="0" y="0"/>
              <a:ext cx="891978" cy="857124"/>
            </a:xfrm>
            <a:custGeom>
              <a:rect b="b" l="l" r="r" t="t"/>
              <a:pathLst>
                <a:path extrusionOk="0" h="857124" w="891978">
                  <a:moveTo>
                    <a:pt x="67150" y="0"/>
                  </a:moveTo>
                  <a:lnTo>
                    <a:pt x="824828" y="0"/>
                  </a:lnTo>
                  <a:cubicBezTo>
                    <a:pt x="861914" y="0"/>
                    <a:pt x="891978" y="30064"/>
                    <a:pt x="891978" y="67150"/>
                  </a:cubicBezTo>
                  <a:lnTo>
                    <a:pt x="891978" y="789973"/>
                  </a:lnTo>
                  <a:cubicBezTo>
                    <a:pt x="891978" y="827059"/>
                    <a:pt x="861914" y="857124"/>
                    <a:pt x="824828" y="857124"/>
                  </a:cubicBezTo>
                  <a:lnTo>
                    <a:pt x="67150" y="857124"/>
                  </a:lnTo>
                  <a:cubicBezTo>
                    <a:pt x="30064" y="857124"/>
                    <a:pt x="0" y="827059"/>
                    <a:pt x="0" y="789973"/>
                  </a:cubicBezTo>
                  <a:lnTo>
                    <a:pt x="0" y="67150"/>
                  </a:lnTo>
                  <a:cubicBezTo>
                    <a:pt x="0" y="30064"/>
                    <a:pt x="30064" y="0"/>
                    <a:pt x="6715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9"/>
            <p:cNvSpPr txBox="1"/>
            <p:nvPr/>
          </p:nvSpPr>
          <p:spPr>
            <a:xfrm>
              <a:off x="0" y="-38100"/>
              <a:ext cx="891978" cy="895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9"/>
          <p:cNvGrpSpPr/>
          <p:nvPr/>
        </p:nvGrpSpPr>
        <p:grpSpPr>
          <a:xfrm>
            <a:off x="965537" y="951790"/>
            <a:ext cx="16528132" cy="4191710"/>
            <a:chOff x="0" y="-38100"/>
            <a:chExt cx="3874911" cy="982718"/>
          </a:xfrm>
        </p:grpSpPr>
        <p:sp>
          <p:nvSpPr>
            <p:cNvPr id="220" name="Google Shape;220;p9"/>
            <p:cNvSpPr/>
            <p:nvPr/>
          </p:nvSpPr>
          <p:spPr>
            <a:xfrm>
              <a:off x="0" y="0"/>
              <a:ext cx="3874911" cy="944618"/>
            </a:xfrm>
            <a:custGeom>
              <a:rect b="b" l="l" r="r" t="t"/>
              <a:pathLst>
                <a:path extrusionOk="0" h="944618" w="3874911">
                  <a:moveTo>
                    <a:pt x="15457" y="0"/>
                  </a:moveTo>
                  <a:lnTo>
                    <a:pt x="3859453" y="0"/>
                  </a:lnTo>
                  <a:cubicBezTo>
                    <a:pt x="3867990" y="0"/>
                    <a:pt x="3874911" y="6921"/>
                    <a:pt x="3874911" y="15457"/>
                  </a:cubicBezTo>
                  <a:lnTo>
                    <a:pt x="3874911" y="929161"/>
                  </a:lnTo>
                  <a:cubicBezTo>
                    <a:pt x="3874911" y="937698"/>
                    <a:pt x="3867990" y="944618"/>
                    <a:pt x="3859453" y="944618"/>
                  </a:cubicBezTo>
                  <a:lnTo>
                    <a:pt x="15457" y="944618"/>
                  </a:lnTo>
                  <a:cubicBezTo>
                    <a:pt x="6921" y="944618"/>
                    <a:pt x="0" y="937698"/>
                    <a:pt x="0" y="929161"/>
                  </a:cubicBezTo>
                  <a:lnTo>
                    <a:pt x="0" y="15457"/>
                  </a:lnTo>
                  <a:cubicBezTo>
                    <a:pt x="0" y="6921"/>
                    <a:pt x="6921" y="0"/>
                    <a:pt x="15457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9"/>
            <p:cNvSpPr txBox="1"/>
            <p:nvPr/>
          </p:nvSpPr>
          <p:spPr>
            <a:xfrm>
              <a:off x="0" y="-38100"/>
              <a:ext cx="3874911" cy="982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" name="Google Shape;222;p9"/>
          <p:cNvGrpSpPr/>
          <p:nvPr/>
        </p:nvGrpSpPr>
        <p:grpSpPr>
          <a:xfrm>
            <a:off x="794331" y="951790"/>
            <a:ext cx="16528132" cy="3987271"/>
            <a:chOff x="0" y="-38100"/>
            <a:chExt cx="3874911" cy="934789"/>
          </a:xfrm>
        </p:grpSpPr>
        <p:sp>
          <p:nvSpPr>
            <p:cNvPr id="223" name="Google Shape;223;p9"/>
            <p:cNvSpPr/>
            <p:nvPr/>
          </p:nvSpPr>
          <p:spPr>
            <a:xfrm>
              <a:off x="0" y="0"/>
              <a:ext cx="3874911" cy="896689"/>
            </a:xfrm>
            <a:custGeom>
              <a:rect b="b" l="l" r="r" t="t"/>
              <a:pathLst>
                <a:path extrusionOk="0" h="896689" w="3874911">
                  <a:moveTo>
                    <a:pt x="15457" y="0"/>
                  </a:moveTo>
                  <a:lnTo>
                    <a:pt x="3859453" y="0"/>
                  </a:lnTo>
                  <a:cubicBezTo>
                    <a:pt x="3867990" y="0"/>
                    <a:pt x="3874911" y="6921"/>
                    <a:pt x="3874911" y="15457"/>
                  </a:cubicBezTo>
                  <a:lnTo>
                    <a:pt x="3874911" y="881232"/>
                  </a:lnTo>
                  <a:cubicBezTo>
                    <a:pt x="3874911" y="889769"/>
                    <a:pt x="3867990" y="896689"/>
                    <a:pt x="3859453" y="896689"/>
                  </a:cubicBezTo>
                  <a:lnTo>
                    <a:pt x="15457" y="896689"/>
                  </a:lnTo>
                  <a:cubicBezTo>
                    <a:pt x="6921" y="896689"/>
                    <a:pt x="0" y="889769"/>
                    <a:pt x="0" y="881232"/>
                  </a:cubicBezTo>
                  <a:lnTo>
                    <a:pt x="0" y="15457"/>
                  </a:lnTo>
                  <a:cubicBezTo>
                    <a:pt x="0" y="6921"/>
                    <a:pt x="6921" y="0"/>
                    <a:pt x="15457" y="0"/>
                  </a:cubicBezTo>
                  <a:close/>
                </a:path>
              </a:pathLst>
            </a:custGeom>
            <a:solidFill>
              <a:srgbClr val="FDBA45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9"/>
            <p:cNvSpPr txBox="1"/>
            <p:nvPr/>
          </p:nvSpPr>
          <p:spPr>
            <a:xfrm>
              <a:off x="0" y="-38100"/>
              <a:ext cx="3874911" cy="934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" name="Google Shape;225;p9"/>
          <p:cNvSpPr/>
          <p:nvPr/>
        </p:nvSpPr>
        <p:spPr>
          <a:xfrm>
            <a:off x="1210275" y="5771457"/>
            <a:ext cx="2972774" cy="2902509"/>
          </a:xfrm>
          <a:custGeom>
            <a:rect b="b" l="l" r="r" t="t"/>
            <a:pathLst>
              <a:path extrusionOk="0" h="2902509" w="2972774">
                <a:moveTo>
                  <a:pt x="0" y="0"/>
                </a:moveTo>
                <a:lnTo>
                  <a:pt x="2972775" y="0"/>
                </a:lnTo>
                <a:lnTo>
                  <a:pt x="2972775" y="2902508"/>
                </a:lnTo>
                <a:lnTo>
                  <a:pt x="0" y="29025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p9"/>
          <p:cNvSpPr/>
          <p:nvPr/>
        </p:nvSpPr>
        <p:spPr>
          <a:xfrm>
            <a:off x="10097207" y="5595704"/>
            <a:ext cx="2108024" cy="3011463"/>
          </a:xfrm>
          <a:custGeom>
            <a:rect b="b" l="l" r="r" t="t"/>
            <a:pathLst>
              <a:path extrusionOk="0" h="3011463" w="2108024">
                <a:moveTo>
                  <a:pt x="0" y="0"/>
                </a:moveTo>
                <a:lnTo>
                  <a:pt x="2108024" y="0"/>
                </a:lnTo>
                <a:lnTo>
                  <a:pt x="2108024" y="3011463"/>
                </a:lnTo>
                <a:lnTo>
                  <a:pt x="0" y="3011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p9"/>
          <p:cNvSpPr/>
          <p:nvPr/>
        </p:nvSpPr>
        <p:spPr>
          <a:xfrm>
            <a:off x="13922589" y="5771457"/>
            <a:ext cx="2995084" cy="2902509"/>
          </a:xfrm>
          <a:custGeom>
            <a:rect b="b" l="l" r="r" t="t"/>
            <a:pathLst>
              <a:path extrusionOk="0" h="2902509" w="2995084">
                <a:moveTo>
                  <a:pt x="0" y="0"/>
                </a:moveTo>
                <a:lnTo>
                  <a:pt x="2995084" y="0"/>
                </a:lnTo>
                <a:lnTo>
                  <a:pt x="2995084" y="2902508"/>
                </a:lnTo>
                <a:lnTo>
                  <a:pt x="0" y="29025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9"/>
          <p:cNvSpPr/>
          <p:nvPr/>
        </p:nvSpPr>
        <p:spPr>
          <a:xfrm>
            <a:off x="5973677" y="5771457"/>
            <a:ext cx="1928283" cy="2835710"/>
          </a:xfrm>
          <a:custGeom>
            <a:rect b="b" l="l" r="r" t="t"/>
            <a:pathLst>
              <a:path extrusionOk="0" h="2835710" w="1928283">
                <a:moveTo>
                  <a:pt x="0" y="0"/>
                </a:moveTo>
                <a:lnTo>
                  <a:pt x="1928283" y="0"/>
                </a:lnTo>
                <a:lnTo>
                  <a:pt x="1928283" y="2835710"/>
                </a:lnTo>
                <a:lnTo>
                  <a:pt x="0" y="2835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29" name="Google Shape;229;p9"/>
          <p:cNvGrpSpPr/>
          <p:nvPr/>
        </p:nvGrpSpPr>
        <p:grpSpPr>
          <a:xfrm>
            <a:off x="9276643" y="3041299"/>
            <a:ext cx="7541413" cy="1427669"/>
            <a:chOff x="0" y="-38100"/>
            <a:chExt cx="1986216" cy="376012"/>
          </a:xfrm>
        </p:grpSpPr>
        <p:sp>
          <p:nvSpPr>
            <p:cNvPr id="230" name="Google Shape;230;p9"/>
            <p:cNvSpPr/>
            <p:nvPr/>
          </p:nvSpPr>
          <p:spPr>
            <a:xfrm>
              <a:off x="0" y="0"/>
              <a:ext cx="1986216" cy="337912"/>
            </a:xfrm>
            <a:custGeom>
              <a:rect b="b" l="l" r="r" t="t"/>
              <a:pathLst>
                <a:path extrusionOk="0" h="337912" w="1986216">
                  <a:moveTo>
                    <a:pt x="30798" y="0"/>
                  </a:moveTo>
                  <a:lnTo>
                    <a:pt x="1955418" y="0"/>
                  </a:lnTo>
                  <a:cubicBezTo>
                    <a:pt x="1972427" y="0"/>
                    <a:pt x="1986216" y="13789"/>
                    <a:pt x="1986216" y="30798"/>
                  </a:cubicBezTo>
                  <a:lnTo>
                    <a:pt x="1986216" y="307114"/>
                  </a:lnTo>
                  <a:cubicBezTo>
                    <a:pt x="1986216" y="324123"/>
                    <a:pt x="1972427" y="337912"/>
                    <a:pt x="1955418" y="337912"/>
                  </a:cubicBezTo>
                  <a:lnTo>
                    <a:pt x="30798" y="337912"/>
                  </a:lnTo>
                  <a:cubicBezTo>
                    <a:pt x="13789" y="337912"/>
                    <a:pt x="0" y="324123"/>
                    <a:pt x="0" y="307114"/>
                  </a:cubicBezTo>
                  <a:lnTo>
                    <a:pt x="0" y="30798"/>
                  </a:lnTo>
                  <a:cubicBezTo>
                    <a:pt x="0" y="13789"/>
                    <a:pt x="13789" y="0"/>
                    <a:pt x="30798" y="0"/>
                  </a:cubicBezTo>
                  <a:close/>
                </a:path>
              </a:pathLst>
            </a:custGeom>
            <a:solidFill>
              <a:srgbClr val="EF6816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9"/>
            <p:cNvSpPr txBox="1"/>
            <p:nvPr/>
          </p:nvSpPr>
          <p:spPr>
            <a:xfrm>
              <a:off x="0" y="-38100"/>
              <a:ext cx="1986216" cy="376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9"/>
          <p:cNvSpPr txBox="1"/>
          <p:nvPr/>
        </p:nvSpPr>
        <p:spPr>
          <a:xfrm>
            <a:off x="1237221" y="1572428"/>
            <a:ext cx="15813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99" u="none" cap="none" strike="noStrike">
                <a:solidFill>
                  <a:srgbClr val="262626"/>
                </a:solidFill>
                <a:latin typeface="Anton"/>
                <a:ea typeface="Anton"/>
                <a:cs typeface="Anton"/>
                <a:sym typeface="Anton"/>
              </a:rPr>
              <a:t>UNIT RATES AND PROPORTIONAL </a:t>
            </a:r>
            <a:endParaRPr/>
          </a:p>
        </p:txBody>
      </p:sp>
      <p:sp>
        <p:nvSpPr>
          <p:cNvPr id="233" name="Google Shape;233;p9"/>
          <p:cNvSpPr txBox="1"/>
          <p:nvPr/>
        </p:nvSpPr>
        <p:spPr>
          <a:xfrm>
            <a:off x="1322824" y="3055257"/>
            <a:ext cx="8922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99" u="none" cap="none" strike="noStrike">
                <a:solidFill>
                  <a:srgbClr val="262626"/>
                </a:solidFill>
                <a:latin typeface="Anton"/>
                <a:ea typeface="Anton"/>
                <a:cs typeface="Anton"/>
                <a:sym typeface="Anton"/>
              </a:rPr>
              <a:t>RELATIONSHIPS</a:t>
            </a:r>
            <a:endParaRPr/>
          </a:p>
        </p:txBody>
      </p:sp>
      <p:sp>
        <p:nvSpPr>
          <p:cNvPr id="234" name="Google Shape;234;p9"/>
          <p:cNvSpPr txBox="1"/>
          <p:nvPr/>
        </p:nvSpPr>
        <p:spPr>
          <a:xfrm>
            <a:off x="9200443" y="3373438"/>
            <a:ext cx="75414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2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Lesson for High School</a:t>
            </a:r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BD4ED"/>
        </a:solidFill>
      </p:bgPr>
    </p:bg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" name="Google Shape;548;p18"/>
          <p:cNvGrpSpPr/>
          <p:nvPr/>
        </p:nvGrpSpPr>
        <p:grpSpPr>
          <a:xfrm>
            <a:off x="-1367743" y="-64743"/>
            <a:ext cx="20793995" cy="10416486"/>
            <a:chOff x="0" y="0"/>
            <a:chExt cx="27725327" cy="13888647"/>
          </a:xfrm>
        </p:grpSpPr>
        <p:sp>
          <p:nvSpPr>
            <p:cNvPr id="549" name="Google Shape;549;p18"/>
            <p:cNvSpPr/>
            <p:nvPr/>
          </p:nvSpPr>
          <p:spPr>
            <a:xfrm>
              <a:off x="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50" name="Google Shape;550;p18"/>
            <p:cNvSpPr/>
            <p:nvPr/>
          </p:nvSpPr>
          <p:spPr>
            <a:xfrm>
              <a:off x="1383668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551" name="Google Shape;551;p18"/>
          <p:cNvGrpSpPr/>
          <p:nvPr/>
        </p:nvGrpSpPr>
        <p:grpSpPr>
          <a:xfrm>
            <a:off x="1023822" y="1218783"/>
            <a:ext cx="16469848" cy="8039517"/>
            <a:chOff x="0" y="-38100"/>
            <a:chExt cx="3861246" cy="1884811"/>
          </a:xfrm>
        </p:grpSpPr>
        <p:sp>
          <p:nvSpPr>
            <p:cNvPr id="552" name="Google Shape;552;p18"/>
            <p:cNvSpPr/>
            <p:nvPr/>
          </p:nvSpPr>
          <p:spPr>
            <a:xfrm>
              <a:off x="0" y="0"/>
              <a:ext cx="3861246" cy="1846711"/>
            </a:xfrm>
            <a:custGeom>
              <a:rect b="b" l="l" r="r" t="t"/>
              <a:pathLst>
                <a:path extrusionOk="0" h="1846711" w="3861246">
                  <a:moveTo>
                    <a:pt x="15512" y="0"/>
                  </a:moveTo>
                  <a:lnTo>
                    <a:pt x="3845734" y="0"/>
                  </a:lnTo>
                  <a:cubicBezTo>
                    <a:pt x="3854302" y="0"/>
                    <a:pt x="3861246" y="6945"/>
                    <a:pt x="3861246" y="15512"/>
                  </a:cubicBezTo>
                  <a:lnTo>
                    <a:pt x="3861246" y="1831199"/>
                  </a:lnTo>
                  <a:cubicBezTo>
                    <a:pt x="3861246" y="1839766"/>
                    <a:pt x="3854302" y="1846711"/>
                    <a:pt x="3845734" y="1846711"/>
                  </a:cubicBezTo>
                  <a:lnTo>
                    <a:pt x="15512" y="1846711"/>
                  </a:lnTo>
                  <a:cubicBezTo>
                    <a:pt x="6945" y="1846711"/>
                    <a:pt x="0" y="1839766"/>
                    <a:pt x="0" y="1831199"/>
                  </a:cubicBezTo>
                  <a:lnTo>
                    <a:pt x="0" y="15512"/>
                  </a:lnTo>
                  <a:cubicBezTo>
                    <a:pt x="0" y="6945"/>
                    <a:pt x="6945" y="0"/>
                    <a:pt x="15512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18"/>
            <p:cNvSpPr txBox="1"/>
            <p:nvPr/>
          </p:nvSpPr>
          <p:spPr>
            <a:xfrm>
              <a:off x="0" y="-38100"/>
              <a:ext cx="3861246" cy="1884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4" name="Google Shape;554;p18"/>
          <p:cNvGrpSpPr/>
          <p:nvPr/>
        </p:nvGrpSpPr>
        <p:grpSpPr>
          <a:xfrm>
            <a:off x="794331" y="866187"/>
            <a:ext cx="16469848" cy="8039517"/>
            <a:chOff x="0" y="-38100"/>
            <a:chExt cx="3861246" cy="1884811"/>
          </a:xfrm>
        </p:grpSpPr>
        <p:sp>
          <p:nvSpPr>
            <p:cNvPr id="555" name="Google Shape;555;p18"/>
            <p:cNvSpPr/>
            <p:nvPr/>
          </p:nvSpPr>
          <p:spPr>
            <a:xfrm>
              <a:off x="0" y="0"/>
              <a:ext cx="3861246" cy="1846711"/>
            </a:xfrm>
            <a:custGeom>
              <a:rect b="b" l="l" r="r" t="t"/>
              <a:pathLst>
                <a:path extrusionOk="0" h="1846711" w="3861246">
                  <a:moveTo>
                    <a:pt x="15512" y="0"/>
                  </a:moveTo>
                  <a:lnTo>
                    <a:pt x="3845734" y="0"/>
                  </a:lnTo>
                  <a:cubicBezTo>
                    <a:pt x="3854302" y="0"/>
                    <a:pt x="3861246" y="6945"/>
                    <a:pt x="3861246" y="15512"/>
                  </a:cubicBezTo>
                  <a:lnTo>
                    <a:pt x="3861246" y="1831199"/>
                  </a:lnTo>
                  <a:cubicBezTo>
                    <a:pt x="3861246" y="1839766"/>
                    <a:pt x="3854302" y="1846711"/>
                    <a:pt x="3845734" y="1846711"/>
                  </a:cubicBezTo>
                  <a:lnTo>
                    <a:pt x="15512" y="1846711"/>
                  </a:lnTo>
                  <a:cubicBezTo>
                    <a:pt x="6945" y="1846711"/>
                    <a:pt x="0" y="1839766"/>
                    <a:pt x="0" y="1831199"/>
                  </a:cubicBezTo>
                  <a:lnTo>
                    <a:pt x="0" y="15512"/>
                  </a:lnTo>
                  <a:cubicBezTo>
                    <a:pt x="0" y="6945"/>
                    <a:pt x="6945" y="0"/>
                    <a:pt x="15512" y="0"/>
                  </a:cubicBezTo>
                  <a:close/>
                </a:path>
              </a:pathLst>
            </a:custGeom>
            <a:solidFill>
              <a:srgbClr val="FDBA45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18"/>
            <p:cNvSpPr txBox="1"/>
            <p:nvPr/>
          </p:nvSpPr>
          <p:spPr>
            <a:xfrm>
              <a:off x="0" y="-38100"/>
              <a:ext cx="3861246" cy="1884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7" name="Google Shape;557;p18"/>
          <p:cNvSpPr txBox="1"/>
          <p:nvPr/>
        </p:nvSpPr>
        <p:spPr>
          <a:xfrm>
            <a:off x="1237221" y="1723922"/>
            <a:ext cx="158136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9" u="none" cap="none" strike="noStrike">
                <a:solidFill>
                  <a:srgbClr val="262626"/>
                </a:solidFill>
                <a:latin typeface="Anton"/>
                <a:ea typeface="Anton"/>
                <a:cs typeface="Anton"/>
                <a:sym typeface="Anton"/>
              </a:rPr>
              <a:t>CALCULATING UNIT RATES</a:t>
            </a:r>
            <a:endParaRPr/>
          </a:p>
        </p:txBody>
      </p:sp>
      <p:grpSp>
        <p:nvGrpSpPr>
          <p:cNvPr id="558" name="Google Shape;558;p18"/>
          <p:cNvGrpSpPr/>
          <p:nvPr/>
        </p:nvGrpSpPr>
        <p:grpSpPr>
          <a:xfrm>
            <a:off x="2659495" y="5290464"/>
            <a:ext cx="12969009" cy="2977128"/>
            <a:chOff x="0" y="-38100"/>
            <a:chExt cx="3040498" cy="697968"/>
          </a:xfrm>
        </p:grpSpPr>
        <p:sp>
          <p:nvSpPr>
            <p:cNvPr id="559" name="Google Shape;559;p18"/>
            <p:cNvSpPr/>
            <p:nvPr/>
          </p:nvSpPr>
          <p:spPr>
            <a:xfrm>
              <a:off x="0" y="0"/>
              <a:ext cx="3040498" cy="659868"/>
            </a:xfrm>
            <a:custGeom>
              <a:rect b="b" l="l" r="r" t="t"/>
              <a:pathLst>
                <a:path extrusionOk="0" h="659868" w="3040498">
                  <a:moveTo>
                    <a:pt x="19700" y="0"/>
                  </a:moveTo>
                  <a:lnTo>
                    <a:pt x="3020798" y="0"/>
                  </a:lnTo>
                  <a:cubicBezTo>
                    <a:pt x="3026023" y="0"/>
                    <a:pt x="3031034" y="2075"/>
                    <a:pt x="3034728" y="5770"/>
                  </a:cubicBezTo>
                  <a:cubicBezTo>
                    <a:pt x="3038422" y="9464"/>
                    <a:pt x="3040498" y="14475"/>
                    <a:pt x="3040498" y="19700"/>
                  </a:cubicBezTo>
                  <a:lnTo>
                    <a:pt x="3040498" y="640168"/>
                  </a:lnTo>
                  <a:cubicBezTo>
                    <a:pt x="3040498" y="645393"/>
                    <a:pt x="3038422" y="650404"/>
                    <a:pt x="3034728" y="654098"/>
                  </a:cubicBezTo>
                  <a:cubicBezTo>
                    <a:pt x="3031034" y="657792"/>
                    <a:pt x="3026023" y="659868"/>
                    <a:pt x="3020798" y="659868"/>
                  </a:cubicBezTo>
                  <a:lnTo>
                    <a:pt x="19700" y="659868"/>
                  </a:lnTo>
                  <a:cubicBezTo>
                    <a:pt x="8820" y="659868"/>
                    <a:pt x="0" y="651048"/>
                    <a:pt x="0" y="640168"/>
                  </a:cubicBezTo>
                  <a:lnTo>
                    <a:pt x="0" y="19700"/>
                  </a:lnTo>
                  <a:cubicBezTo>
                    <a:pt x="0" y="14475"/>
                    <a:pt x="2075" y="9464"/>
                    <a:pt x="5770" y="5770"/>
                  </a:cubicBezTo>
                  <a:cubicBezTo>
                    <a:pt x="9464" y="2075"/>
                    <a:pt x="14475" y="0"/>
                    <a:pt x="19700" y="0"/>
                  </a:cubicBezTo>
                  <a:close/>
                </a:path>
              </a:pathLst>
            </a:custGeom>
            <a:solidFill>
              <a:srgbClr val="FEEBD4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18"/>
            <p:cNvSpPr txBox="1"/>
            <p:nvPr/>
          </p:nvSpPr>
          <p:spPr>
            <a:xfrm>
              <a:off x="0" y="-38100"/>
              <a:ext cx="3040498" cy="6979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1" name="Google Shape;561;p18"/>
          <p:cNvSpPr txBox="1"/>
          <p:nvPr/>
        </p:nvSpPr>
        <p:spPr>
          <a:xfrm>
            <a:off x="1756404" y="3909927"/>
            <a:ext cx="145458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Sample Problem: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The athlete ran 200 meters in 25 seconds.</a:t>
            </a:r>
            <a:endParaRPr/>
          </a:p>
        </p:txBody>
      </p:sp>
      <p:sp>
        <p:nvSpPr>
          <p:cNvPr id="562" name="Google Shape;562;p18"/>
          <p:cNvSpPr txBox="1"/>
          <p:nvPr/>
        </p:nvSpPr>
        <p:spPr>
          <a:xfrm>
            <a:off x="3771746" y="6510251"/>
            <a:ext cx="4627454" cy="661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26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Unit Rate = 8 m/s</a:t>
            </a:r>
            <a:endParaRPr/>
          </a:p>
        </p:txBody>
      </p:sp>
      <p:sp>
        <p:nvSpPr>
          <p:cNvPr id="563" name="Google Shape;563;p18"/>
          <p:cNvSpPr txBox="1"/>
          <p:nvPr/>
        </p:nvSpPr>
        <p:spPr>
          <a:xfrm>
            <a:off x="8914632" y="6298309"/>
            <a:ext cx="5601623" cy="1057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This means that the athlete runs at </a:t>
            </a:r>
            <a:r>
              <a:rPr b="1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a unit rate of 8 meters per second.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6816"/>
        </a:solidFill>
      </p:bgPr>
    </p:bg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8" name="Google Shape;568;p19"/>
          <p:cNvGrpSpPr/>
          <p:nvPr/>
        </p:nvGrpSpPr>
        <p:grpSpPr>
          <a:xfrm>
            <a:off x="-1367743" y="-64743"/>
            <a:ext cx="20793995" cy="10416486"/>
            <a:chOff x="0" y="0"/>
            <a:chExt cx="27725327" cy="13888647"/>
          </a:xfrm>
        </p:grpSpPr>
        <p:sp>
          <p:nvSpPr>
            <p:cNvPr id="569" name="Google Shape;569;p19"/>
            <p:cNvSpPr/>
            <p:nvPr/>
          </p:nvSpPr>
          <p:spPr>
            <a:xfrm>
              <a:off x="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70" name="Google Shape;570;p19"/>
            <p:cNvSpPr/>
            <p:nvPr/>
          </p:nvSpPr>
          <p:spPr>
            <a:xfrm>
              <a:off x="1383668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571" name="Google Shape;571;p19"/>
          <p:cNvGrpSpPr/>
          <p:nvPr/>
        </p:nvGrpSpPr>
        <p:grpSpPr>
          <a:xfrm>
            <a:off x="977395" y="998067"/>
            <a:ext cx="13137971" cy="3108708"/>
            <a:chOff x="0" y="-38100"/>
            <a:chExt cx="3080110" cy="728816"/>
          </a:xfrm>
        </p:grpSpPr>
        <p:sp>
          <p:nvSpPr>
            <p:cNvPr id="572" name="Google Shape;572;p19"/>
            <p:cNvSpPr/>
            <p:nvPr/>
          </p:nvSpPr>
          <p:spPr>
            <a:xfrm>
              <a:off x="0" y="0"/>
              <a:ext cx="3080110" cy="690716"/>
            </a:xfrm>
            <a:custGeom>
              <a:rect b="b" l="l" r="r" t="t"/>
              <a:pathLst>
                <a:path extrusionOk="0" h="690716" w="3080110">
                  <a:moveTo>
                    <a:pt x="19446" y="0"/>
                  </a:moveTo>
                  <a:lnTo>
                    <a:pt x="3060664" y="0"/>
                  </a:lnTo>
                  <a:cubicBezTo>
                    <a:pt x="3071404" y="0"/>
                    <a:pt x="3080110" y="8706"/>
                    <a:pt x="3080110" y="19446"/>
                  </a:cubicBezTo>
                  <a:lnTo>
                    <a:pt x="3080110" y="671270"/>
                  </a:lnTo>
                  <a:cubicBezTo>
                    <a:pt x="3080110" y="676427"/>
                    <a:pt x="3078061" y="681373"/>
                    <a:pt x="3074414" y="685020"/>
                  </a:cubicBezTo>
                  <a:cubicBezTo>
                    <a:pt x="3070767" y="688667"/>
                    <a:pt x="3065821" y="690716"/>
                    <a:pt x="3060664" y="690716"/>
                  </a:cubicBezTo>
                  <a:lnTo>
                    <a:pt x="19446" y="690716"/>
                  </a:lnTo>
                  <a:cubicBezTo>
                    <a:pt x="14289" y="690716"/>
                    <a:pt x="9343" y="688667"/>
                    <a:pt x="5696" y="685020"/>
                  </a:cubicBezTo>
                  <a:cubicBezTo>
                    <a:pt x="2049" y="681373"/>
                    <a:pt x="0" y="676427"/>
                    <a:pt x="0" y="671270"/>
                  </a:cubicBezTo>
                  <a:lnTo>
                    <a:pt x="0" y="19446"/>
                  </a:lnTo>
                  <a:cubicBezTo>
                    <a:pt x="0" y="14289"/>
                    <a:pt x="2049" y="9343"/>
                    <a:pt x="5696" y="5696"/>
                  </a:cubicBezTo>
                  <a:cubicBezTo>
                    <a:pt x="9343" y="2049"/>
                    <a:pt x="14289" y="0"/>
                    <a:pt x="19446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19"/>
            <p:cNvSpPr txBox="1"/>
            <p:nvPr/>
          </p:nvSpPr>
          <p:spPr>
            <a:xfrm>
              <a:off x="0" y="-38100"/>
              <a:ext cx="3080110" cy="72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4" name="Google Shape;574;p19"/>
          <p:cNvGrpSpPr/>
          <p:nvPr/>
        </p:nvGrpSpPr>
        <p:grpSpPr>
          <a:xfrm>
            <a:off x="794331" y="866187"/>
            <a:ext cx="13137971" cy="3108708"/>
            <a:chOff x="0" y="-38100"/>
            <a:chExt cx="3080110" cy="728816"/>
          </a:xfrm>
        </p:grpSpPr>
        <p:sp>
          <p:nvSpPr>
            <p:cNvPr id="575" name="Google Shape;575;p19"/>
            <p:cNvSpPr/>
            <p:nvPr/>
          </p:nvSpPr>
          <p:spPr>
            <a:xfrm>
              <a:off x="0" y="0"/>
              <a:ext cx="3080110" cy="690716"/>
            </a:xfrm>
            <a:custGeom>
              <a:rect b="b" l="l" r="r" t="t"/>
              <a:pathLst>
                <a:path extrusionOk="0" h="690716" w="3080110">
                  <a:moveTo>
                    <a:pt x="19446" y="0"/>
                  </a:moveTo>
                  <a:lnTo>
                    <a:pt x="3060664" y="0"/>
                  </a:lnTo>
                  <a:cubicBezTo>
                    <a:pt x="3071404" y="0"/>
                    <a:pt x="3080110" y="8706"/>
                    <a:pt x="3080110" y="19446"/>
                  </a:cubicBezTo>
                  <a:lnTo>
                    <a:pt x="3080110" y="671270"/>
                  </a:lnTo>
                  <a:cubicBezTo>
                    <a:pt x="3080110" y="676427"/>
                    <a:pt x="3078061" y="681373"/>
                    <a:pt x="3074414" y="685020"/>
                  </a:cubicBezTo>
                  <a:cubicBezTo>
                    <a:pt x="3070767" y="688667"/>
                    <a:pt x="3065821" y="690716"/>
                    <a:pt x="3060664" y="690716"/>
                  </a:cubicBezTo>
                  <a:lnTo>
                    <a:pt x="19446" y="690716"/>
                  </a:lnTo>
                  <a:cubicBezTo>
                    <a:pt x="14289" y="690716"/>
                    <a:pt x="9343" y="688667"/>
                    <a:pt x="5696" y="685020"/>
                  </a:cubicBezTo>
                  <a:cubicBezTo>
                    <a:pt x="2049" y="681373"/>
                    <a:pt x="0" y="676427"/>
                    <a:pt x="0" y="671270"/>
                  </a:cubicBezTo>
                  <a:lnTo>
                    <a:pt x="0" y="19446"/>
                  </a:lnTo>
                  <a:cubicBezTo>
                    <a:pt x="0" y="14289"/>
                    <a:pt x="2049" y="9343"/>
                    <a:pt x="5696" y="5696"/>
                  </a:cubicBezTo>
                  <a:cubicBezTo>
                    <a:pt x="9343" y="2049"/>
                    <a:pt x="14289" y="0"/>
                    <a:pt x="19446" y="0"/>
                  </a:cubicBezTo>
                  <a:close/>
                </a:path>
              </a:pathLst>
            </a:custGeom>
            <a:solidFill>
              <a:srgbClr val="FDBA45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9"/>
            <p:cNvSpPr txBox="1"/>
            <p:nvPr/>
          </p:nvSpPr>
          <p:spPr>
            <a:xfrm>
              <a:off x="0" y="-38100"/>
              <a:ext cx="3080110" cy="72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7" name="Google Shape;577;p19"/>
          <p:cNvSpPr txBox="1"/>
          <p:nvPr/>
        </p:nvSpPr>
        <p:spPr>
          <a:xfrm>
            <a:off x="794331" y="1590572"/>
            <a:ext cx="131379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262626"/>
                </a:solidFill>
                <a:latin typeface="Anton"/>
                <a:ea typeface="Anton"/>
                <a:cs typeface="Anton"/>
                <a:sym typeface="Anton"/>
              </a:rPr>
              <a:t>REAL LIFE APPLICATIONS</a:t>
            </a:r>
            <a:endParaRPr/>
          </a:p>
        </p:txBody>
      </p:sp>
      <p:grpSp>
        <p:nvGrpSpPr>
          <p:cNvPr id="578" name="Google Shape;578;p19"/>
          <p:cNvGrpSpPr/>
          <p:nvPr/>
        </p:nvGrpSpPr>
        <p:grpSpPr>
          <a:xfrm>
            <a:off x="14476835" y="998067"/>
            <a:ext cx="3016834" cy="3108708"/>
            <a:chOff x="0" y="-38100"/>
            <a:chExt cx="707277" cy="728816"/>
          </a:xfrm>
        </p:grpSpPr>
        <p:sp>
          <p:nvSpPr>
            <p:cNvPr id="579" name="Google Shape;579;p19"/>
            <p:cNvSpPr/>
            <p:nvPr/>
          </p:nvSpPr>
          <p:spPr>
            <a:xfrm>
              <a:off x="0" y="0"/>
              <a:ext cx="707277" cy="690716"/>
            </a:xfrm>
            <a:custGeom>
              <a:rect b="b" l="l" r="r" t="t"/>
              <a:pathLst>
                <a:path extrusionOk="0" h="690716" w="707277">
                  <a:moveTo>
                    <a:pt x="84686" y="0"/>
                  </a:moveTo>
                  <a:lnTo>
                    <a:pt x="622591" y="0"/>
                  </a:lnTo>
                  <a:cubicBezTo>
                    <a:pt x="669362" y="0"/>
                    <a:pt x="707277" y="37915"/>
                    <a:pt x="707277" y="84686"/>
                  </a:cubicBezTo>
                  <a:lnTo>
                    <a:pt x="707277" y="606030"/>
                  </a:lnTo>
                  <a:cubicBezTo>
                    <a:pt x="707277" y="652801"/>
                    <a:pt x="669362" y="690716"/>
                    <a:pt x="622591" y="690716"/>
                  </a:cubicBezTo>
                  <a:lnTo>
                    <a:pt x="84686" y="690716"/>
                  </a:lnTo>
                  <a:cubicBezTo>
                    <a:pt x="62226" y="690716"/>
                    <a:pt x="40686" y="681794"/>
                    <a:pt x="24804" y="665912"/>
                  </a:cubicBezTo>
                  <a:cubicBezTo>
                    <a:pt x="8922" y="650030"/>
                    <a:pt x="0" y="628490"/>
                    <a:pt x="0" y="606030"/>
                  </a:cubicBezTo>
                  <a:lnTo>
                    <a:pt x="0" y="84686"/>
                  </a:lnTo>
                  <a:cubicBezTo>
                    <a:pt x="0" y="37915"/>
                    <a:pt x="37915" y="0"/>
                    <a:pt x="84686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9"/>
            <p:cNvSpPr txBox="1"/>
            <p:nvPr/>
          </p:nvSpPr>
          <p:spPr>
            <a:xfrm>
              <a:off x="0" y="-38100"/>
              <a:ext cx="707277" cy="72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1" name="Google Shape;581;p19"/>
          <p:cNvGrpSpPr/>
          <p:nvPr/>
        </p:nvGrpSpPr>
        <p:grpSpPr>
          <a:xfrm>
            <a:off x="14341080" y="866187"/>
            <a:ext cx="3016834" cy="3108708"/>
            <a:chOff x="0" y="-38100"/>
            <a:chExt cx="707277" cy="728816"/>
          </a:xfrm>
        </p:grpSpPr>
        <p:sp>
          <p:nvSpPr>
            <p:cNvPr id="582" name="Google Shape;582;p19"/>
            <p:cNvSpPr/>
            <p:nvPr/>
          </p:nvSpPr>
          <p:spPr>
            <a:xfrm>
              <a:off x="0" y="0"/>
              <a:ext cx="707277" cy="690716"/>
            </a:xfrm>
            <a:custGeom>
              <a:rect b="b" l="l" r="r" t="t"/>
              <a:pathLst>
                <a:path extrusionOk="0" h="690716" w="707277">
                  <a:moveTo>
                    <a:pt x="84686" y="0"/>
                  </a:moveTo>
                  <a:lnTo>
                    <a:pt x="622591" y="0"/>
                  </a:lnTo>
                  <a:cubicBezTo>
                    <a:pt x="669362" y="0"/>
                    <a:pt x="707277" y="37915"/>
                    <a:pt x="707277" y="84686"/>
                  </a:cubicBezTo>
                  <a:lnTo>
                    <a:pt x="707277" y="606030"/>
                  </a:lnTo>
                  <a:cubicBezTo>
                    <a:pt x="707277" y="652801"/>
                    <a:pt x="669362" y="690716"/>
                    <a:pt x="622591" y="690716"/>
                  </a:cubicBezTo>
                  <a:lnTo>
                    <a:pt x="84686" y="690716"/>
                  </a:lnTo>
                  <a:cubicBezTo>
                    <a:pt x="62226" y="690716"/>
                    <a:pt x="40686" y="681794"/>
                    <a:pt x="24804" y="665912"/>
                  </a:cubicBezTo>
                  <a:cubicBezTo>
                    <a:pt x="8922" y="650030"/>
                    <a:pt x="0" y="628490"/>
                    <a:pt x="0" y="606030"/>
                  </a:cubicBezTo>
                  <a:lnTo>
                    <a:pt x="0" y="84686"/>
                  </a:lnTo>
                  <a:cubicBezTo>
                    <a:pt x="0" y="37915"/>
                    <a:pt x="37915" y="0"/>
                    <a:pt x="84686" y="0"/>
                  </a:cubicBezTo>
                  <a:close/>
                </a:path>
              </a:pathLst>
            </a:custGeom>
            <a:solidFill>
              <a:srgbClr val="FEEBD4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19"/>
            <p:cNvSpPr txBox="1"/>
            <p:nvPr/>
          </p:nvSpPr>
          <p:spPr>
            <a:xfrm>
              <a:off x="0" y="-38100"/>
              <a:ext cx="707277" cy="72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4" name="Google Shape;584;p19"/>
          <p:cNvSpPr txBox="1"/>
          <p:nvPr/>
        </p:nvSpPr>
        <p:spPr>
          <a:xfrm>
            <a:off x="14750263" y="1847747"/>
            <a:ext cx="21984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LESSON ACTIVITY</a:t>
            </a:r>
            <a:endParaRPr/>
          </a:p>
        </p:txBody>
      </p:sp>
      <p:sp>
        <p:nvSpPr>
          <p:cNvPr id="585" name="Google Shape;585;p19"/>
          <p:cNvSpPr txBox="1"/>
          <p:nvPr/>
        </p:nvSpPr>
        <p:spPr>
          <a:xfrm>
            <a:off x="1204166" y="3003448"/>
            <a:ext cx="1231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Let's calculate the unit rates in each scenario.</a:t>
            </a:r>
            <a:endParaRPr/>
          </a:p>
        </p:txBody>
      </p:sp>
      <p:grpSp>
        <p:nvGrpSpPr>
          <p:cNvPr id="586" name="Google Shape;586;p19"/>
          <p:cNvGrpSpPr/>
          <p:nvPr/>
        </p:nvGrpSpPr>
        <p:grpSpPr>
          <a:xfrm>
            <a:off x="868406" y="4497491"/>
            <a:ext cx="5316166" cy="4760809"/>
            <a:chOff x="0" y="-38100"/>
            <a:chExt cx="1246340" cy="1116140"/>
          </a:xfrm>
        </p:grpSpPr>
        <p:sp>
          <p:nvSpPr>
            <p:cNvPr id="587" name="Google Shape;587;p19"/>
            <p:cNvSpPr/>
            <p:nvPr/>
          </p:nvSpPr>
          <p:spPr>
            <a:xfrm>
              <a:off x="0" y="0"/>
              <a:ext cx="1246340" cy="1078040"/>
            </a:xfrm>
            <a:custGeom>
              <a:rect b="b" l="l" r="r" t="t"/>
              <a:pathLst>
                <a:path extrusionOk="0" h="1078040" w="1246340">
                  <a:moveTo>
                    <a:pt x="48058" y="0"/>
                  </a:moveTo>
                  <a:lnTo>
                    <a:pt x="1198282" y="0"/>
                  </a:lnTo>
                  <a:cubicBezTo>
                    <a:pt x="1224823" y="0"/>
                    <a:pt x="1246340" y="21516"/>
                    <a:pt x="1246340" y="48058"/>
                  </a:cubicBezTo>
                  <a:lnTo>
                    <a:pt x="1246340" y="1029982"/>
                  </a:lnTo>
                  <a:cubicBezTo>
                    <a:pt x="1246340" y="1056524"/>
                    <a:pt x="1224823" y="1078040"/>
                    <a:pt x="1198282" y="1078040"/>
                  </a:cubicBezTo>
                  <a:lnTo>
                    <a:pt x="48058" y="1078040"/>
                  </a:lnTo>
                  <a:cubicBezTo>
                    <a:pt x="21516" y="1078040"/>
                    <a:pt x="0" y="1056524"/>
                    <a:pt x="0" y="1029982"/>
                  </a:cubicBezTo>
                  <a:lnTo>
                    <a:pt x="0" y="48058"/>
                  </a:lnTo>
                  <a:cubicBezTo>
                    <a:pt x="0" y="21516"/>
                    <a:pt x="21516" y="0"/>
                    <a:pt x="48058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9"/>
            <p:cNvSpPr txBox="1"/>
            <p:nvPr/>
          </p:nvSpPr>
          <p:spPr>
            <a:xfrm>
              <a:off x="0" y="-38100"/>
              <a:ext cx="1246340" cy="1116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9" name="Google Shape;589;p19"/>
          <p:cNvGrpSpPr/>
          <p:nvPr/>
        </p:nvGrpSpPr>
        <p:grpSpPr>
          <a:xfrm>
            <a:off x="794331" y="4291659"/>
            <a:ext cx="5316166" cy="4760809"/>
            <a:chOff x="0" y="-38100"/>
            <a:chExt cx="1246340" cy="1116140"/>
          </a:xfrm>
        </p:grpSpPr>
        <p:sp>
          <p:nvSpPr>
            <p:cNvPr id="590" name="Google Shape;590;p19"/>
            <p:cNvSpPr/>
            <p:nvPr/>
          </p:nvSpPr>
          <p:spPr>
            <a:xfrm>
              <a:off x="0" y="0"/>
              <a:ext cx="1246340" cy="1078040"/>
            </a:xfrm>
            <a:custGeom>
              <a:rect b="b" l="l" r="r" t="t"/>
              <a:pathLst>
                <a:path extrusionOk="0" h="1078040" w="1246340">
                  <a:moveTo>
                    <a:pt x="48058" y="0"/>
                  </a:moveTo>
                  <a:lnTo>
                    <a:pt x="1198282" y="0"/>
                  </a:lnTo>
                  <a:cubicBezTo>
                    <a:pt x="1224823" y="0"/>
                    <a:pt x="1246340" y="21516"/>
                    <a:pt x="1246340" y="48058"/>
                  </a:cubicBezTo>
                  <a:lnTo>
                    <a:pt x="1246340" y="1029982"/>
                  </a:lnTo>
                  <a:cubicBezTo>
                    <a:pt x="1246340" y="1056524"/>
                    <a:pt x="1224823" y="1078040"/>
                    <a:pt x="1198282" y="1078040"/>
                  </a:cubicBezTo>
                  <a:lnTo>
                    <a:pt x="48058" y="1078040"/>
                  </a:lnTo>
                  <a:cubicBezTo>
                    <a:pt x="21516" y="1078040"/>
                    <a:pt x="0" y="1056524"/>
                    <a:pt x="0" y="1029982"/>
                  </a:cubicBezTo>
                  <a:lnTo>
                    <a:pt x="0" y="48058"/>
                  </a:lnTo>
                  <a:cubicBezTo>
                    <a:pt x="0" y="21516"/>
                    <a:pt x="21516" y="0"/>
                    <a:pt x="48058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19"/>
            <p:cNvSpPr txBox="1"/>
            <p:nvPr/>
          </p:nvSpPr>
          <p:spPr>
            <a:xfrm>
              <a:off x="0" y="-38100"/>
              <a:ext cx="1246340" cy="1116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2" name="Google Shape;592;p19"/>
          <p:cNvGrpSpPr/>
          <p:nvPr/>
        </p:nvGrpSpPr>
        <p:grpSpPr>
          <a:xfrm>
            <a:off x="6522404" y="4497491"/>
            <a:ext cx="5316166" cy="4760809"/>
            <a:chOff x="0" y="-38100"/>
            <a:chExt cx="1246340" cy="1116140"/>
          </a:xfrm>
        </p:grpSpPr>
        <p:sp>
          <p:nvSpPr>
            <p:cNvPr id="593" name="Google Shape;593;p19"/>
            <p:cNvSpPr/>
            <p:nvPr/>
          </p:nvSpPr>
          <p:spPr>
            <a:xfrm>
              <a:off x="0" y="0"/>
              <a:ext cx="1246340" cy="1078040"/>
            </a:xfrm>
            <a:custGeom>
              <a:rect b="b" l="l" r="r" t="t"/>
              <a:pathLst>
                <a:path extrusionOk="0" h="1078040" w="1246340">
                  <a:moveTo>
                    <a:pt x="48058" y="0"/>
                  </a:moveTo>
                  <a:lnTo>
                    <a:pt x="1198282" y="0"/>
                  </a:lnTo>
                  <a:cubicBezTo>
                    <a:pt x="1224823" y="0"/>
                    <a:pt x="1246340" y="21516"/>
                    <a:pt x="1246340" y="48058"/>
                  </a:cubicBezTo>
                  <a:lnTo>
                    <a:pt x="1246340" y="1029982"/>
                  </a:lnTo>
                  <a:cubicBezTo>
                    <a:pt x="1246340" y="1056524"/>
                    <a:pt x="1224823" y="1078040"/>
                    <a:pt x="1198282" y="1078040"/>
                  </a:cubicBezTo>
                  <a:lnTo>
                    <a:pt x="48058" y="1078040"/>
                  </a:lnTo>
                  <a:cubicBezTo>
                    <a:pt x="21516" y="1078040"/>
                    <a:pt x="0" y="1056524"/>
                    <a:pt x="0" y="1029982"/>
                  </a:cubicBezTo>
                  <a:lnTo>
                    <a:pt x="0" y="48058"/>
                  </a:lnTo>
                  <a:cubicBezTo>
                    <a:pt x="0" y="21516"/>
                    <a:pt x="21516" y="0"/>
                    <a:pt x="48058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19"/>
            <p:cNvSpPr txBox="1"/>
            <p:nvPr/>
          </p:nvSpPr>
          <p:spPr>
            <a:xfrm>
              <a:off x="0" y="-38100"/>
              <a:ext cx="1246340" cy="1116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5" name="Google Shape;595;p19"/>
          <p:cNvGrpSpPr/>
          <p:nvPr/>
        </p:nvGrpSpPr>
        <p:grpSpPr>
          <a:xfrm>
            <a:off x="6448328" y="4291659"/>
            <a:ext cx="5316166" cy="4760809"/>
            <a:chOff x="0" y="-38100"/>
            <a:chExt cx="1246340" cy="1116140"/>
          </a:xfrm>
        </p:grpSpPr>
        <p:sp>
          <p:nvSpPr>
            <p:cNvPr id="596" name="Google Shape;596;p19"/>
            <p:cNvSpPr/>
            <p:nvPr/>
          </p:nvSpPr>
          <p:spPr>
            <a:xfrm>
              <a:off x="0" y="0"/>
              <a:ext cx="1246340" cy="1078040"/>
            </a:xfrm>
            <a:custGeom>
              <a:rect b="b" l="l" r="r" t="t"/>
              <a:pathLst>
                <a:path extrusionOk="0" h="1078040" w="1246340">
                  <a:moveTo>
                    <a:pt x="48058" y="0"/>
                  </a:moveTo>
                  <a:lnTo>
                    <a:pt x="1198282" y="0"/>
                  </a:lnTo>
                  <a:cubicBezTo>
                    <a:pt x="1224823" y="0"/>
                    <a:pt x="1246340" y="21516"/>
                    <a:pt x="1246340" y="48058"/>
                  </a:cubicBezTo>
                  <a:lnTo>
                    <a:pt x="1246340" y="1029982"/>
                  </a:lnTo>
                  <a:cubicBezTo>
                    <a:pt x="1246340" y="1056524"/>
                    <a:pt x="1224823" y="1078040"/>
                    <a:pt x="1198282" y="1078040"/>
                  </a:cubicBezTo>
                  <a:lnTo>
                    <a:pt x="48058" y="1078040"/>
                  </a:lnTo>
                  <a:cubicBezTo>
                    <a:pt x="21516" y="1078040"/>
                    <a:pt x="0" y="1056524"/>
                    <a:pt x="0" y="1029982"/>
                  </a:cubicBezTo>
                  <a:lnTo>
                    <a:pt x="0" y="48058"/>
                  </a:lnTo>
                  <a:cubicBezTo>
                    <a:pt x="0" y="21516"/>
                    <a:pt x="21516" y="0"/>
                    <a:pt x="48058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9"/>
            <p:cNvSpPr txBox="1"/>
            <p:nvPr/>
          </p:nvSpPr>
          <p:spPr>
            <a:xfrm>
              <a:off x="0" y="-38100"/>
              <a:ext cx="1246340" cy="1116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8" name="Google Shape;598;p19"/>
          <p:cNvGrpSpPr/>
          <p:nvPr/>
        </p:nvGrpSpPr>
        <p:grpSpPr>
          <a:xfrm>
            <a:off x="12177503" y="4497491"/>
            <a:ext cx="5316166" cy="4760809"/>
            <a:chOff x="0" y="-38100"/>
            <a:chExt cx="1246340" cy="1116140"/>
          </a:xfrm>
        </p:grpSpPr>
        <p:sp>
          <p:nvSpPr>
            <p:cNvPr id="599" name="Google Shape;599;p19"/>
            <p:cNvSpPr/>
            <p:nvPr/>
          </p:nvSpPr>
          <p:spPr>
            <a:xfrm>
              <a:off x="0" y="0"/>
              <a:ext cx="1246340" cy="1078040"/>
            </a:xfrm>
            <a:custGeom>
              <a:rect b="b" l="l" r="r" t="t"/>
              <a:pathLst>
                <a:path extrusionOk="0" h="1078040" w="1246340">
                  <a:moveTo>
                    <a:pt x="48058" y="0"/>
                  </a:moveTo>
                  <a:lnTo>
                    <a:pt x="1198282" y="0"/>
                  </a:lnTo>
                  <a:cubicBezTo>
                    <a:pt x="1224823" y="0"/>
                    <a:pt x="1246340" y="21516"/>
                    <a:pt x="1246340" y="48058"/>
                  </a:cubicBezTo>
                  <a:lnTo>
                    <a:pt x="1246340" y="1029982"/>
                  </a:lnTo>
                  <a:cubicBezTo>
                    <a:pt x="1246340" y="1056524"/>
                    <a:pt x="1224823" y="1078040"/>
                    <a:pt x="1198282" y="1078040"/>
                  </a:cubicBezTo>
                  <a:lnTo>
                    <a:pt x="48058" y="1078040"/>
                  </a:lnTo>
                  <a:cubicBezTo>
                    <a:pt x="21516" y="1078040"/>
                    <a:pt x="0" y="1056524"/>
                    <a:pt x="0" y="1029982"/>
                  </a:cubicBezTo>
                  <a:lnTo>
                    <a:pt x="0" y="48058"/>
                  </a:lnTo>
                  <a:cubicBezTo>
                    <a:pt x="0" y="21516"/>
                    <a:pt x="21516" y="0"/>
                    <a:pt x="48058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9"/>
            <p:cNvSpPr txBox="1"/>
            <p:nvPr/>
          </p:nvSpPr>
          <p:spPr>
            <a:xfrm>
              <a:off x="0" y="-38100"/>
              <a:ext cx="1246340" cy="1116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1" name="Google Shape;601;p19"/>
          <p:cNvGrpSpPr/>
          <p:nvPr/>
        </p:nvGrpSpPr>
        <p:grpSpPr>
          <a:xfrm>
            <a:off x="12103428" y="4291659"/>
            <a:ext cx="5316166" cy="4760809"/>
            <a:chOff x="0" y="-38100"/>
            <a:chExt cx="1246340" cy="1116140"/>
          </a:xfrm>
        </p:grpSpPr>
        <p:sp>
          <p:nvSpPr>
            <p:cNvPr id="602" name="Google Shape;602;p19"/>
            <p:cNvSpPr/>
            <p:nvPr/>
          </p:nvSpPr>
          <p:spPr>
            <a:xfrm>
              <a:off x="0" y="0"/>
              <a:ext cx="1246340" cy="1078040"/>
            </a:xfrm>
            <a:custGeom>
              <a:rect b="b" l="l" r="r" t="t"/>
              <a:pathLst>
                <a:path extrusionOk="0" h="1078040" w="1246340">
                  <a:moveTo>
                    <a:pt x="48058" y="0"/>
                  </a:moveTo>
                  <a:lnTo>
                    <a:pt x="1198282" y="0"/>
                  </a:lnTo>
                  <a:cubicBezTo>
                    <a:pt x="1224823" y="0"/>
                    <a:pt x="1246340" y="21516"/>
                    <a:pt x="1246340" y="48058"/>
                  </a:cubicBezTo>
                  <a:lnTo>
                    <a:pt x="1246340" y="1029982"/>
                  </a:lnTo>
                  <a:cubicBezTo>
                    <a:pt x="1246340" y="1056524"/>
                    <a:pt x="1224823" y="1078040"/>
                    <a:pt x="1198282" y="1078040"/>
                  </a:cubicBezTo>
                  <a:lnTo>
                    <a:pt x="48058" y="1078040"/>
                  </a:lnTo>
                  <a:cubicBezTo>
                    <a:pt x="21516" y="1078040"/>
                    <a:pt x="0" y="1056524"/>
                    <a:pt x="0" y="1029982"/>
                  </a:cubicBezTo>
                  <a:lnTo>
                    <a:pt x="0" y="48058"/>
                  </a:lnTo>
                  <a:cubicBezTo>
                    <a:pt x="0" y="21516"/>
                    <a:pt x="21516" y="0"/>
                    <a:pt x="48058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9"/>
            <p:cNvSpPr txBox="1"/>
            <p:nvPr/>
          </p:nvSpPr>
          <p:spPr>
            <a:xfrm>
              <a:off x="0" y="-38100"/>
              <a:ext cx="1246340" cy="1116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4" name="Google Shape;604;p19"/>
          <p:cNvSpPr txBox="1"/>
          <p:nvPr/>
        </p:nvSpPr>
        <p:spPr>
          <a:xfrm>
            <a:off x="1457717" y="4874902"/>
            <a:ext cx="3989394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Diana walked 450 meters in 30 minutes.</a:t>
            </a:r>
            <a:endParaRPr/>
          </a:p>
        </p:txBody>
      </p:sp>
      <p:sp>
        <p:nvSpPr>
          <p:cNvPr id="605" name="Google Shape;605;p19"/>
          <p:cNvSpPr txBox="1"/>
          <p:nvPr/>
        </p:nvSpPr>
        <p:spPr>
          <a:xfrm>
            <a:off x="7111714" y="4874902"/>
            <a:ext cx="3989394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James made 56 pieces of paper flowers in 28 minutes.</a:t>
            </a:r>
            <a:endParaRPr/>
          </a:p>
        </p:txBody>
      </p:sp>
      <p:sp>
        <p:nvSpPr>
          <p:cNvPr id="606" name="Google Shape;606;p19"/>
          <p:cNvSpPr txBox="1"/>
          <p:nvPr/>
        </p:nvSpPr>
        <p:spPr>
          <a:xfrm>
            <a:off x="12766814" y="4874902"/>
            <a:ext cx="3989394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Allan used four cups of water per 1.2 tablespoons of syrup.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28341"/>
        </a:solidFill>
      </p:bgPr>
    </p:bg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1" name="Google Shape;611;p20"/>
          <p:cNvGrpSpPr/>
          <p:nvPr/>
        </p:nvGrpSpPr>
        <p:grpSpPr>
          <a:xfrm>
            <a:off x="-1367743" y="-64743"/>
            <a:ext cx="20793995" cy="10416486"/>
            <a:chOff x="0" y="0"/>
            <a:chExt cx="27725327" cy="13888647"/>
          </a:xfrm>
        </p:grpSpPr>
        <p:sp>
          <p:nvSpPr>
            <p:cNvPr id="612" name="Google Shape;612;p20"/>
            <p:cNvSpPr/>
            <p:nvPr/>
          </p:nvSpPr>
          <p:spPr>
            <a:xfrm>
              <a:off x="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13" name="Google Shape;613;p20"/>
            <p:cNvSpPr/>
            <p:nvPr/>
          </p:nvSpPr>
          <p:spPr>
            <a:xfrm>
              <a:off x="1383668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614" name="Google Shape;614;p20"/>
          <p:cNvGrpSpPr/>
          <p:nvPr/>
        </p:nvGrpSpPr>
        <p:grpSpPr>
          <a:xfrm>
            <a:off x="977395" y="998067"/>
            <a:ext cx="13137971" cy="3108708"/>
            <a:chOff x="0" y="-38100"/>
            <a:chExt cx="3080110" cy="728816"/>
          </a:xfrm>
        </p:grpSpPr>
        <p:sp>
          <p:nvSpPr>
            <p:cNvPr id="615" name="Google Shape;615;p20"/>
            <p:cNvSpPr/>
            <p:nvPr/>
          </p:nvSpPr>
          <p:spPr>
            <a:xfrm>
              <a:off x="0" y="0"/>
              <a:ext cx="3080110" cy="690716"/>
            </a:xfrm>
            <a:custGeom>
              <a:rect b="b" l="l" r="r" t="t"/>
              <a:pathLst>
                <a:path extrusionOk="0" h="690716" w="3080110">
                  <a:moveTo>
                    <a:pt x="19446" y="0"/>
                  </a:moveTo>
                  <a:lnTo>
                    <a:pt x="3060664" y="0"/>
                  </a:lnTo>
                  <a:cubicBezTo>
                    <a:pt x="3071404" y="0"/>
                    <a:pt x="3080110" y="8706"/>
                    <a:pt x="3080110" y="19446"/>
                  </a:cubicBezTo>
                  <a:lnTo>
                    <a:pt x="3080110" y="671270"/>
                  </a:lnTo>
                  <a:cubicBezTo>
                    <a:pt x="3080110" y="676427"/>
                    <a:pt x="3078061" y="681373"/>
                    <a:pt x="3074414" y="685020"/>
                  </a:cubicBezTo>
                  <a:cubicBezTo>
                    <a:pt x="3070767" y="688667"/>
                    <a:pt x="3065821" y="690716"/>
                    <a:pt x="3060664" y="690716"/>
                  </a:cubicBezTo>
                  <a:lnTo>
                    <a:pt x="19446" y="690716"/>
                  </a:lnTo>
                  <a:cubicBezTo>
                    <a:pt x="14289" y="690716"/>
                    <a:pt x="9343" y="688667"/>
                    <a:pt x="5696" y="685020"/>
                  </a:cubicBezTo>
                  <a:cubicBezTo>
                    <a:pt x="2049" y="681373"/>
                    <a:pt x="0" y="676427"/>
                    <a:pt x="0" y="671270"/>
                  </a:cubicBezTo>
                  <a:lnTo>
                    <a:pt x="0" y="19446"/>
                  </a:lnTo>
                  <a:cubicBezTo>
                    <a:pt x="0" y="14289"/>
                    <a:pt x="2049" y="9343"/>
                    <a:pt x="5696" y="5696"/>
                  </a:cubicBezTo>
                  <a:cubicBezTo>
                    <a:pt x="9343" y="2049"/>
                    <a:pt x="14289" y="0"/>
                    <a:pt x="19446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0"/>
            <p:cNvSpPr txBox="1"/>
            <p:nvPr/>
          </p:nvSpPr>
          <p:spPr>
            <a:xfrm>
              <a:off x="0" y="-38100"/>
              <a:ext cx="3080110" cy="72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7" name="Google Shape;617;p20"/>
          <p:cNvGrpSpPr/>
          <p:nvPr/>
        </p:nvGrpSpPr>
        <p:grpSpPr>
          <a:xfrm>
            <a:off x="794331" y="866187"/>
            <a:ext cx="13137971" cy="3108708"/>
            <a:chOff x="0" y="-38100"/>
            <a:chExt cx="3080110" cy="728816"/>
          </a:xfrm>
        </p:grpSpPr>
        <p:sp>
          <p:nvSpPr>
            <p:cNvPr id="618" name="Google Shape;618;p20"/>
            <p:cNvSpPr/>
            <p:nvPr/>
          </p:nvSpPr>
          <p:spPr>
            <a:xfrm>
              <a:off x="0" y="0"/>
              <a:ext cx="3080110" cy="690716"/>
            </a:xfrm>
            <a:custGeom>
              <a:rect b="b" l="l" r="r" t="t"/>
              <a:pathLst>
                <a:path extrusionOk="0" h="690716" w="3080110">
                  <a:moveTo>
                    <a:pt x="19446" y="0"/>
                  </a:moveTo>
                  <a:lnTo>
                    <a:pt x="3060664" y="0"/>
                  </a:lnTo>
                  <a:cubicBezTo>
                    <a:pt x="3071404" y="0"/>
                    <a:pt x="3080110" y="8706"/>
                    <a:pt x="3080110" y="19446"/>
                  </a:cubicBezTo>
                  <a:lnTo>
                    <a:pt x="3080110" y="671270"/>
                  </a:lnTo>
                  <a:cubicBezTo>
                    <a:pt x="3080110" y="676427"/>
                    <a:pt x="3078061" y="681373"/>
                    <a:pt x="3074414" y="685020"/>
                  </a:cubicBezTo>
                  <a:cubicBezTo>
                    <a:pt x="3070767" y="688667"/>
                    <a:pt x="3065821" y="690716"/>
                    <a:pt x="3060664" y="690716"/>
                  </a:cubicBezTo>
                  <a:lnTo>
                    <a:pt x="19446" y="690716"/>
                  </a:lnTo>
                  <a:cubicBezTo>
                    <a:pt x="14289" y="690716"/>
                    <a:pt x="9343" y="688667"/>
                    <a:pt x="5696" y="685020"/>
                  </a:cubicBezTo>
                  <a:cubicBezTo>
                    <a:pt x="2049" y="681373"/>
                    <a:pt x="0" y="676427"/>
                    <a:pt x="0" y="671270"/>
                  </a:cubicBezTo>
                  <a:lnTo>
                    <a:pt x="0" y="19446"/>
                  </a:lnTo>
                  <a:cubicBezTo>
                    <a:pt x="0" y="14289"/>
                    <a:pt x="2049" y="9343"/>
                    <a:pt x="5696" y="5696"/>
                  </a:cubicBezTo>
                  <a:cubicBezTo>
                    <a:pt x="9343" y="2049"/>
                    <a:pt x="14289" y="0"/>
                    <a:pt x="19446" y="0"/>
                  </a:cubicBezTo>
                  <a:close/>
                </a:path>
              </a:pathLst>
            </a:custGeom>
            <a:solidFill>
              <a:srgbClr val="FDBA45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0"/>
            <p:cNvSpPr txBox="1"/>
            <p:nvPr/>
          </p:nvSpPr>
          <p:spPr>
            <a:xfrm>
              <a:off x="0" y="-38100"/>
              <a:ext cx="3080110" cy="72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0" name="Google Shape;620;p20"/>
          <p:cNvSpPr txBox="1"/>
          <p:nvPr/>
        </p:nvSpPr>
        <p:spPr>
          <a:xfrm>
            <a:off x="794331" y="1590572"/>
            <a:ext cx="131379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262626"/>
                </a:solidFill>
                <a:latin typeface="Anton"/>
                <a:ea typeface="Anton"/>
                <a:cs typeface="Anton"/>
                <a:sym typeface="Anton"/>
              </a:rPr>
              <a:t>REAL LIFE APPLICATIONS</a:t>
            </a:r>
            <a:endParaRPr/>
          </a:p>
        </p:txBody>
      </p:sp>
      <p:grpSp>
        <p:nvGrpSpPr>
          <p:cNvPr id="621" name="Google Shape;621;p20"/>
          <p:cNvGrpSpPr/>
          <p:nvPr/>
        </p:nvGrpSpPr>
        <p:grpSpPr>
          <a:xfrm>
            <a:off x="14476835" y="998067"/>
            <a:ext cx="3016834" cy="3108708"/>
            <a:chOff x="0" y="-38100"/>
            <a:chExt cx="707277" cy="728816"/>
          </a:xfrm>
        </p:grpSpPr>
        <p:sp>
          <p:nvSpPr>
            <p:cNvPr id="622" name="Google Shape;622;p20"/>
            <p:cNvSpPr/>
            <p:nvPr/>
          </p:nvSpPr>
          <p:spPr>
            <a:xfrm>
              <a:off x="0" y="0"/>
              <a:ext cx="707277" cy="690716"/>
            </a:xfrm>
            <a:custGeom>
              <a:rect b="b" l="l" r="r" t="t"/>
              <a:pathLst>
                <a:path extrusionOk="0" h="690716" w="707277">
                  <a:moveTo>
                    <a:pt x="84686" y="0"/>
                  </a:moveTo>
                  <a:lnTo>
                    <a:pt x="622591" y="0"/>
                  </a:lnTo>
                  <a:cubicBezTo>
                    <a:pt x="669362" y="0"/>
                    <a:pt x="707277" y="37915"/>
                    <a:pt x="707277" y="84686"/>
                  </a:cubicBezTo>
                  <a:lnTo>
                    <a:pt x="707277" y="606030"/>
                  </a:lnTo>
                  <a:cubicBezTo>
                    <a:pt x="707277" y="652801"/>
                    <a:pt x="669362" y="690716"/>
                    <a:pt x="622591" y="690716"/>
                  </a:cubicBezTo>
                  <a:lnTo>
                    <a:pt x="84686" y="690716"/>
                  </a:lnTo>
                  <a:cubicBezTo>
                    <a:pt x="62226" y="690716"/>
                    <a:pt x="40686" y="681794"/>
                    <a:pt x="24804" y="665912"/>
                  </a:cubicBezTo>
                  <a:cubicBezTo>
                    <a:pt x="8922" y="650030"/>
                    <a:pt x="0" y="628490"/>
                    <a:pt x="0" y="606030"/>
                  </a:cubicBezTo>
                  <a:lnTo>
                    <a:pt x="0" y="84686"/>
                  </a:lnTo>
                  <a:cubicBezTo>
                    <a:pt x="0" y="37915"/>
                    <a:pt x="37915" y="0"/>
                    <a:pt x="84686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0"/>
            <p:cNvSpPr txBox="1"/>
            <p:nvPr/>
          </p:nvSpPr>
          <p:spPr>
            <a:xfrm>
              <a:off x="0" y="-38100"/>
              <a:ext cx="707277" cy="72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4" name="Google Shape;624;p20"/>
          <p:cNvGrpSpPr/>
          <p:nvPr/>
        </p:nvGrpSpPr>
        <p:grpSpPr>
          <a:xfrm>
            <a:off x="14341080" y="866187"/>
            <a:ext cx="3016834" cy="3108708"/>
            <a:chOff x="0" y="-38100"/>
            <a:chExt cx="707277" cy="728816"/>
          </a:xfrm>
        </p:grpSpPr>
        <p:sp>
          <p:nvSpPr>
            <p:cNvPr id="625" name="Google Shape;625;p20"/>
            <p:cNvSpPr/>
            <p:nvPr/>
          </p:nvSpPr>
          <p:spPr>
            <a:xfrm>
              <a:off x="0" y="0"/>
              <a:ext cx="707277" cy="690716"/>
            </a:xfrm>
            <a:custGeom>
              <a:rect b="b" l="l" r="r" t="t"/>
              <a:pathLst>
                <a:path extrusionOk="0" h="690716" w="707277">
                  <a:moveTo>
                    <a:pt x="84686" y="0"/>
                  </a:moveTo>
                  <a:lnTo>
                    <a:pt x="622591" y="0"/>
                  </a:lnTo>
                  <a:cubicBezTo>
                    <a:pt x="669362" y="0"/>
                    <a:pt x="707277" y="37915"/>
                    <a:pt x="707277" y="84686"/>
                  </a:cubicBezTo>
                  <a:lnTo>
                    <a:pt x="707277" y="606030"/>
                  </a:lnTo>
                  <a:cubicBezTo>
                    <a:pt x="707277" y="652801"/>
                    <a:pt x="669362" y="690716"/>
                    <a:pt x="622591" y="690716"/>
                  </a:cubicBezTo>
                  <a:lnTo>
                    <a:pt x="84686" y="690716"/>
                  </a:lnTo>
                  <a:cubicBezTo>
                    <a:pt x="62226" y="690716"/>
                    <a:pt x="40686" y="681794"/>
                    <a:pt x="24804" y="665912"/>
                  </a:cubicBezTo>
                  <a:cubicBezTo>
                    <a:pt x="8922" y="650030"/>
                    <a:pt x="0" y="628490"/>
                    <a:pt x="0" y="606030"/>
                  </a:cubicBezTo>
                  <a:lnTo>
                    <a:pt x="0" y="84686"/>
                  </a:lnTo>
                  <a:cubicBezTo>
                    <a:pt x="0" y="37915"/>
                    <a:pt x="37915" y="0"/>
                    <a:pt x="84686" y="0"/>
                  </a:cubicBezTo>
                  <a:close/>
                </a:path>
              </a:pathLst>
            </a:custGeom>
            <a:solidFill>
              <a:srgbClr val="9BD4ED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0"/>
            <p:cNvSpPr txBox="1"/>
            <p:nvPr/>
          </p:nvSpPr>
          <p:spPr>
            <a:xfrm>
              <a:off x="0" y="-38100"/>
              <a:ext cx="707277" cy="72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7" name="Google Shape;627;p20"/>
          <p:cNvSpPr txBox="1"/>
          <p:nvPr/>
        </p:nvSpPr>
        <p:spPr>
          <a:xfrm>
            <a:off x="14750263" y="1771547"/>
            <a:ext cx="2198468" cy="13843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ANSWER KEY</a:t>
            </a:r>
            <a:endParaRPr/>
          </a:p>
        </p:txBody>
      </p:sp>
      <p:sp>
        <p:nvSpPr>
          <p:cNvPr id="628" name="Google Shape;628;p20"/>
          <p:cNvSpPr txBox="1"/>
          <p:nvPr/>
        </p:nvSpPr>
        <p:spPr>
          <a:xfrm>
            <a:off x="1204166" y="3003448"/>
            <a:ext cx="1231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Let's calculate the unit rates in each scenario.</a:t>
            </a:r>
            <a:endParaRPr/>
          </a:p>
        </p:txBody>
      </p:sp>
      <p:grpSp>
        <p:nvGrpSpPr>
          <p:cNvPr id="629" name="Google Shape;629;p20"/>
          <p:cNvGrpSpPr/>
          <p:nvPr/>
        </p:nvGrpSpPr>
        <p:grpSpPr>
          <a:xfrm>
            <a:off x="868406" y="4497491"/>
            <a:ext cx="5316166" cy="4760809"/>
            <a:chOff x="0" y="-38100"/>
            <a:chExt cx="1246340" cy="1116140"/>
          </a:xfrm>
        </p:grpSpPr>
        <p:sp>
          <p:nvSpPr>
            <p:cNvPr id="630" name="Google Shape;630;p20"/>
            <p:cNvSpPr/>
            <p:nvPr/>
          </p:nvSpPr>
          <p:spPr>
            <a:xfrm>
              <a:off x="0" y="0"/>
              <a:ext cx="1246340" cy="1078040"/>
            </a:xfrm>
            <a:custGeom>
              <a:rect b="b" l="l" r="r" t="t"/>
              <a:pathLst>
                <a:path extrusionOk="0" h="1078040" w="1246340">
                  <a:moveTo>
                    <a:pt x="48058" y="0"/>
                  </a:moveTo>
                  <a:lnTo>
                    <a:pt x="1198282" y="0"/>
                  </a:lnTo>
                  <a:cubicBezTo>
                    <a:pt x="1224823" y="0"/>
                    <a:pt x="1246340" y="21516"/>
                    <a:pt x="1246340" y="48058"/>
                  </a:cubicBezTo>
                  <a:lnTo>
                    <a:pt x="1246340" y="1029982"/>
                  </a:lnTo>
                  <a:cubicBezTo>
                    <a:pt x="1246340" y="1056524"/>
                    <a:pt x="1224823" y="1078040"/>
                    <a:pt x="1198282" y="1078040"/>
                  </a:cubicBezTo>
                  <a:lnTo>
                    <a:pt x="48058" y="1078040"/>
                  </a:lnTo>
                  <a:cubicBezTo>
                    <a:pt x="21516" y="1078040"/>
                    <a:pt x="0" y="1056524"/>
                    <a:pt x="0" y="1029982"/>
                  </a:cubicBezTo>
                  <a:lnTo>
                    <a:pt x="0" y="48058"/>
                  </a:lnTo>
                  <a:cubicBezTo>
                    <a:pt x="0" y="21516"/>
                    <a:pt x="21516" y="0"/>
                    <a:pt x="48058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0"/>
            <p:cNvSpPr txBox="1"/>
            <p:nvPr/>
          </p:nvSpPr>
          <p:spPr>
            <a:xfrm>
              <a:off x="0" y="-38100"/>
              <a:ext cx="1246340" cy="1116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2" name="Google Shape;632;p20"/>
          <p:cNvGrpSpPr/>
          <p:nvPr/>
        </p:nvGrpSpPr>
        <p:grpSpPr>
          <a:xfrm>
            <a:off x="794331" y="4291659"/>
            <a:ext cx="5316166" cy="4760809"/>
            <a:chOff x="0" y="-38100"/>
            <a:chExt cx="1246340" cy="1116140"/>
          </a:xfrm>
        </p:grpSpPr>
        <p:sp>
          <p:nvSpPr>
            <p:cNvPr id="633" name="Google Shape;633;p20"/>
            <p:cNvSpPr/>
            <p:nvPr/>
          </p:nvSpPr>
          <p:spPr>
            <a:xfrm>
              <a:off x="0" y="0"/>
              <a:ext cx="1246340" cy="1078040"/>
            </a:xfrm>
            <a:custGeom>
              <a:rect b="b" l="l" r="r" t="t"/>
              <a:pathLst>
                <a:path extrusionOk="0" h="1078040" w="1246340">
                  <a:moveTo>
                    <a:pt x="48058" y="0"/>
                  </a:moveTo>
                  <a:lnTo>
                    <a:pt x="1198282" y="0"/>
                  </a:lnTo>
                  <a:cubicBezTo>
                    <a:pt x="1224823" y="0"/>
                    <a:pt x="1246340" y="21516"/>
                    <a:pt x="1246340" y="48058"/>
                  </a:cubicBezTo>
                  <a:lnTo>
                    <a:pt x="1246340" y="1029982"/>
                  </a:lnTo>
                  <a:cubicBezTo>
                    <a:pt x="1246340" y="1056524"/>
                    <a:pt x="1224823" y="1078040"/>
                    <a:pt x="1198282" y="1078040"/>
                  </a:cubicBezTo>
                  <a:lnTo>
                    <a:pt x="48058" y="1078040"/>
                  </a:lnTo>
                  <a:cubicBezTo>
                    <a:pt x="21516" y="1078040"/>
                    <a:pt x="0" y="1056524"/>
                    <a:pt x="0" y="1029982"/>
                  </a:cubicBezTo>
                  <a:lnTo>
                    <a:pt x="0" y="48058"/>
                  </a:lnTo>
                  <a:cubicBezTo>
                    <a:pt x="0" y="21516"/>
                    <a:pt x="21516" y="0"/>
                    <a:pt x="48058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0"/>
            <p:cNvSpPr txBox="1"/>
            <p:nvPr/>
          </p:nvSpPr>
          <p:spPr>
            <a:xfrm>
              <a:off x="0" y="-38100"/>
              <a:ext cx="1246340" cy="1116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5" name="Google Shape;635;p20"/>
          <p:cNvGrpSpPr/>
          <p:nvPr/>
        </p:nvGrpSpPr>
        <p:grpSpPr>
          <a:xfrm>
            <a:off x="6522404" y="4497491"/>
            <a:ext cx="5316166" cy="4760809"/>
            <a:chOff x="0" y="-38100"/>
            <a:chExt cx="1246340" cy="1116140"/>
          </a:xfrm>
        </p:grpSpPr>
        <p:sp>
          <p:nvSpPr>
            <p:cNvPr id="636" name="Google Shape;636;p20"/>
            <p:cNvSpPr/>
            <p:nvPr/>
          </p:nvSpPr>
          <p:spPr>
            <a:xfrm>
              <a:off x="0" y="0"/>
              <a:ext cx="1246340" cy="1078040"/>
            </a:xfrm>
            <a:custGeom>
              <a:rect b="b" l="l" r="r" t="t"/>
              <a:pathLst>
                <a:path extrusionOk="0" h="1078040" w="1246340">
                  <a:moveTo>
                    <a:pt x="48058" y="0"/>
                  </a:moveTo>
                  <a:lnTo>
                    <a:pt x="1198282" y="0"/>
                  </a:lnTo>
                  <a:cubicBezTo>
                    <a:pt x="1224823" y="0"/>
                    <a:pt x="1246340" y="21516"/>
                    <a:pt x="1246340" y="48058"/>
                  </a:cubicBezTo>
                  <a:lnTo>
                    <a:pt x="1246340" y="1029982"/>
                  </a:lnTo>
                  <a:cubicBezTo>
                    <a:pt x="1246340" y="1056524"/>
                    <a:pt x="1224823" y="1078040"/>
                    <a:pt x="1198282" y="1078040"/>
                  </a:cubicBezTo>
                  <a:lnTo>
                    <a:pt x="48058" y="1078040"/>
                  </a:lnTo>
                  <a:cubicBezTo>
                    <a:pt x="21516" y="1078040"/>
                    <a:pt x="0" y="1056524"/>
                    <a:pt x="0" y="1029982"/>
                  </a:cubicBezTo>
                  <a:lnTo>
                    <a:pt x="0" y="48058"/>
                  </a:lnTo>
                  <a:cubicBezTo>
                    <a:pt x="0" y="21516"/>
                    <a:pt x="21516" y="0"/>
                    <a:pt x="48058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0"/>
            <p:cNvSpPr txBox="1"/>
            <p:nvPr/>
          </p:nvSpPr>
          <p:spPr>
            <a:xfrm>
              <a:off x="0" y="-38100"/>
              <a:ext cx="1246340" cy="1116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8" name="Google Shape;638;p20"/>
          <p:cNvGrpSpPr/>
          <p:nvPr/>
        </p:nvGrpSpPr>
        <p:grpSpPr>
          <a:xfrm>
            <a:off x="6448328" y="4291659"/>
            <a:ext cx="5316166" cy="4760809"/>
            <a:chOff x="0" y="-38100"/>
            <a:chExt cx="1246340" cy="1116140"/>
          </a:xfrm>
        </p:grpSpPr>
        <p:sp>
          <p:nvSpPr>
            <p:cNvPr id="639" name="Google Shape;639;p20"/>
            <p:cNvSpPr/>
            <p:nvPr/>
          </p:nvSpPr>
          <p:spPr>
            <a:xfrm>
              <a:off x="0" y="0"/>
              <a:ext cx="1246340" cy="1078040"/>
            </a:xfrm>
            <a:custGeom>
              <a:rect b="b" l="l" r="r" t="t"/>
              <a:pathLst>
                <a:path extrusionOk="0" h="1078040" w="1246340">
                  <a:moveTo>
                    <a:pt x="48058" y="0"/>
                  </a:moveTo>
                  <a:lnTo>
                    <a:pt x="1198282" y="0"/>
                  </a:lnTo>
                  <a:cubicBezTo>
                    <a:pt x="1224823" y="0"/>
                    <a:pt x="1246340" y="21516"/>
                    <a:pt x="1246340" y="48058"/>
                  </a:cubicBezTo>
                  <a:lnTo>
                    <a:pt x="1246340" y="1029982"/>
                  </a:lnTo>
                  <a:cubicBezTo>
                    <a:pt x="1246340" y="1056524"/>
                    <a:pt x="1224823" y="1078040"/>
                    <a:pt x="1198282" y="1078040"/>
                  </a:cubicBezTo>
                  <a:lnTo>
                    <a:pt x="48058" y="1078040"/>
                  </a:lnTo>
                  <a:cubicBezTo>
                    <a:pt x="21516" y="1078040"/>
                    <a:pt x="0" y="1056524"/>
                    <a:pt x="0" y="1029982"/>
                  </a:cubicBezTo>
                  <a:lnTo>
                    <a:pt x="0" y="48058"/>
                  </a:lnTo>
                  <a:cubicBezTo>
                    <a:pt x="0" y="21516"/>
                    <a:pt x="21516" y="0"/>
                    <a:pt x="48058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0"/>
            <p:cNvSpPr txBox="1"/>
            <p:nvPr/>
          </p:nvSpPr>
          <p:spPr>
            <a:xfrm>
              <a:off x="0" y="-38100"/>
              <a:ext cx="1246340" cy="1116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1" name="Google Shape;641;p20"/>
          <p:cNvGrpSpPr/>
          <p:nvPr/>
        </p:nvGrpSpPr>
        <p:grpSpPr>
          <a:xfrm>
            <a:off x="12177503" y="4497491"/>
            <a:ext cx="5316166" cy="4760809"/>
            <a:chOff x="0" y="-38100"/>
            <a:chExt cx="1246340" cy="1116140"/>
          </a:xfrm>
        </p:grpSpPr>
        <p:sp>
          <p:nvSpPr>
            <p:cNvPr id="642" name="Google Shape;642;p20"/>
            <p:cNvSpPr/>
            <p:nvPr/>
          </p:nvSpPr>
          <p:spPr>
            <a:xfrm>
              <a:off x="0" y="0"/>
              <a:ext cx="1246340" cy="1078040"/>
            </a:xfrm>
            <a:custGeom>
              <a:rect b="b" l="l" r="r" t="t"/>
              <a:pathLst>
                <a:path extrusionOk="0" h="1078040" w="1246340">
                  <a:moveTo>
                    <a:pt x="48058" y="0"/>
                  </a:moveTo>
                  <a:lnTo>
                    <a:pt x="1198282" y="0"/>
                  </a:lnTo>
                  <a:cubicBezTo>
                    <a:pt x="1224823" y="0"/>
                    <a:pt x="1246340" y="21516"/>
                    <a:pt x="1246340" y="48058"/>
                  </a:cubicBezTo>
                  <a:lnTo>
                    <a:pt x="1246340" y="1029982"/>
                  </a:lnTo>
                  <a:cubicBezTo>
                    <a:pt x="1246340" y="1056524"/>
                    <a:pt x="1224823" y="1078040"/>
                    <a:pt x="1198282" y="1078040"/>
                  </a:cubicBezTo>
                  <a:lnTo>
                    <a:pt x="48058" y="1078040"/>
                  </a:lnTo>
                  <a:cubicBezTo>
                    <a:pt x="21516" y="1078040"/>
                    <a:pt x="0" y="1056524"/>
                    <a:pt x="0" y="1029982"/>
                  </a:cubicBezTo>
                  <a:lnTo>
                    <a:pt x="0" y="48058"/>
                  </a:lnTo>
                  <a:cubicBezTo>
                    <a:pt x="0" y="21516"/>
                    <a:pt x="21516" y="0"/>
                    <a:pt x="48058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0"/>
            <p:cNvSpPr txBox="1"/>
            <p:nvPr/>
          </p:nvSpPr>
          <p:spPr>
            <a:xfrm>
              <a:off x="0" y="-38100"/>
              <a:ext cx="1246340" cy="1116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4" name="Google Shape;644;p20"/>
          <p:cNvGrpSpPr/>
          <p:nvPr/>
        </p:nvGrpSpPr>
        <p:grpSpPr>
          <a:xfrm>
            <a:off x="12103428" y="4291659"/>
            <a:ext cx="5316166" cy="4760809"/>
            <a:chOff x="0" y="-38100"/>
            <a:chExt cx="1246340" cy="1116140"/>
          </a:xfrm>
        </p:grpSpPr>
        <p:sp>
          <p:nvSpPr>
            <p:cNvPr id="645" name="Google Shape;645;p20"/>
            <p:cNvSpPr/>
            <p:nvPr/>
          </p:nvSpPr>
          <p:spPr>
            <a:xfrm>
              <a:off x="0" y="0"/>
              <a:ext cx="1246340" cy="1078040"/>
            </a:xfrm>
            <a:custGeom>
              <a:rect b="b" l="l" r="r" t="t"/>
              <a:pathLst>
                <a:path extrusionOk="0" h="1078040" w="1246340">
                  <a:moveTo>
                    <a:pt x="48058" y="0"/>
                  </a:moveTo>
                  <a:lnTo>
                    <a:pt x="1198282" y="0"/>
                  </a:lnTo>
                  <a:cubicBezTo>
                    <a:pt x="1224823" y="0"/>
                    <a:pt x="1246340" y="21516"/>
                    <a:pt x="1246340" y="48058"/>
                  </a:cubicBezTo>
                  <a:lnTo>
                    <a:pt x="1246340" y="1029982"/>
                  </a:lnTo>
                  <a:cubicBezTo>
                    <a:pt x="1246340" y="1056524"/>
                    <a:pt x="1224823" y="1078040"/>
                    <a:pt x="1198282" y="1078040"/>
                  </a:cubicBezTo>
                  <a:lnTo>
                    <a:pt x="48058" y="1078040"/>
                  </a:lnTo>
                  <a:cubicBezTo>
                    <a:pt x="21516" y="1078040"/>
                    <a:pt x="0" y="1056524"/>
                    <a:pt x="0" y="1029982"/>
                  </a:cubicBezTo>
                  <a:lnTo>
                    <a:pt x="0" y="48058"/>
                  </a:lnTo>
                  <a:cubicBezTo>
                    <a:pt x="0" y="21516"/>
                    <a:pt x="21516" y="0"/>
                    <a:pt x="48058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0"/>
            <p:cNvSpPr txBox="1"/>
            <p:nvPr/>
          </p:nvSpPr>
          <p:spPr>
            <a:xfrm>
              <a:off x="0" y="-38100"/>
              <a:ext cx="1246340" cy="1116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7" name="Google Shape;647;p20"/>
          <p:cNvGrpSpPr/>
          <p:nvPr/>
        </p:nvGrpSpPr>
        <p:grpSpPr>
          <a:xfrm>
            <a:off x="1149420" y="7594923"/>
            <a:ext cx="4605987" cy="1098770"/>
            <a:chOff x="0" y="-38100"/>
            <a:chExt cx="1079843" cy="257599"/>
          </a:xfrm>
        </p:grpSpPr>
        <p:sp>
          <p:nvSpPr>
            <p:cNvPr id="648" name="Google Shape;648;p20"/>
            <p:cNvSpPr/>
            <p:nvPr/>
          </p:nvSpPr>
          <p:spPr>
            <a:xfrm>
              <a:off x="0" y="0"/>
              <a:ext cx="1079843" cy="219499"/>
            </a:xfrm>
            <a:custGeom>
              <a:rect b="b" l="l" r="r" t="t"/>
              <a:pathLst>
                <a:path extrusionOk="0" h="219499" w="1079843">
                  <a:moveTo>
                    <a:pt x="33617" y="0"/>
                  </a:moveTo>
                  <a:lnTo>
                    <a:pt x="1046226" y="0"/>
                  </a:lnTo>
                  <a:cubicBezTo>
                    <a:pt x="1055142" y="0"/>
                    <a:pt x="1063693" y="3542"/>
                    <a:pt x="1069997" y="9846"/>
                  </a:cubicBezTo>
                  <a:cubicBezTo>
                    <a:pt x="1076301" y="16150"/>
                    <a:pt x="1079843" y="24701"/>
                    <a:pt x="1079843" y="33617"/>
                  </a:cubicBezTo>
                  <a:lnTo>
                    <a:pt x="1079843" y="185882"/>
                  </a:lnTo>
                  <a:cubicBezTo>
                    <a:pt x="1079843" y="204448"/>
                    <a:pt x="1064792" y="219499"/>
                    <a:pt x="1046226" y="219499"/>
                  </a:cubicBezTo>
                  <a:lnTo>
                    <a:pt x="33617" y="219499"/>
                  </a:lnTo>
                  <a:cubicBezTo>
                    <a:pt x="15051" y="219499"/>
                    <a:pt x="0" y="204448"/>
                    <a:pt x="0" y="185882"/>
                  </a:cubicBezTo>
                  <a:lnTo>
                    <a:pt x="0" y="33617"/>
                  </a:lnTo>
                  <a:cubicBezTo>
                    <a:pt x="0" y="15051"/>
                    <a:pt x="15051" y="0"/>
                    <a:pt x="33617" y="0"/>
                  </a:cubicBezTo>
                  <a:close/>
                </a:path>
              </a:pathLst>
            </a:custGeom>
            <a:solidFill>
              <a:srgbClr val="FEEBD4"/>
            </a:solidFill>
            <a:ln cap="sq" cmpd="sng" w="28575">
              <a:solidFill>
                <a:srgbClr val="26262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0"/>
            <p:cNvSpPr txBox="1"/>
            <p:nvPr/>
          </p:nvSpPr>
          <p:spPr>
            <a:xfrm>
              <a:off x="0" y="-38100"/>
              <a:ext cx="1079843" cy="257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0" name="Google Shape;650;p20"/>
          <p:cNvSpPr txBox="1"/>
          <p:nvPr/>
        </p:nvSpPr>
        <p:spPr>
          <a:xfrm>
            <a:off x="1457717" y="4874902"/>
            <a:ext cx="3989394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Diana walked 450 meters in 30 minutes.</a:t>
            </a:r>
            <a:endParaRPr/>
          </a:p>
        </p:txBody>
      </p:sp>
      <p:sp>
        <p:nvSpPr>
          <p:cNvPr id="651" name="Google Shape;651;p20"/>
          <p:cNvSpPr txBox="1"/>
          <p:nvPr/>
        </p:nvSpPr>
        <p:spPr>
          <a:xfrm>
            <a:off x="7111714" y="4874902"/>
            <a:ext cx="3989394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James made 56 pieces of paper flowers in 28 minutes.</a:t>
            </a:r>
            <a:endParaRPr/>
          </a:p>
        </p:txBody>
      </p:sp>
      <p:sp>
        <p:nvSpPr>
          <p:cNvPr id="652" name="Google Shape;652;p20"/>
          <p:cNvSpPr txBox="1"/>
          <p:nvPr/>
        </p:nvSpPr>
        <p:spPr>
          <a:xfrm>
            <a:off x="12766814" y="4874902"/>
            <a:ext cx="3989394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Allan used four cups of water per 1.2 tablespoons of syrup.</a:t>
            </a:r>
            <a:endParaRPr/>
          </a:p>
        </p:txBody>
      </p:sp>
      <p:sp>
        <p:nvSpPr>
          <p:cNvPr id="653" name="Google Shape;653;p20"/>
          <p:cNvSpPr txBox="1"/>
          <p:nvPr/>
        </p:nvSpPr>
        <p:spPr>
          <a:xfrm>
            <a:off x="2034300" y="6378049"/>
            <a:ext cx="1599479" cy="32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Rate = </a:t>
            </a:r>
            <a:endParaRPr/>
          </a:p>
        </p:txBody>
      </p:sp>
      <p:cxnSp>
        <p:nvCxnSpPr>
          <p:cNvPr id="654" name="Google Shape;654;p20"/>
          <p:cNvCxnSpPr/>
          <p:nvPr/>
        </p:nvCxnSpPr>
        <p:spPr>
          <a:xfrm>
            <a:off x="2984550" y="6583532"/>
            <a:ext cx="1884875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5" name="Google Shape;655;p20"/>
          <p:cNvSpPr txBox="1"/>
          <p:nvPr/>
        </p:nvSpPr>
        <p:spPr>
          <a:xfrm>
            <a:off x="2984550" y="6112907"/>
            <a:ext cx="1884875" cy="32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450 m</a:t>
            </a:r>
            <a:endParaRPr/>
          </a:p>
        </p:txBody>
      </p:sp>
      <p:sp>
        <p:nvSpPr>
          <p:cNvPr id="656" name="Google Shape;656;p20"/>
          <p:cNvSpPr txBox="1"/>
          <p:nvPr/>
        </p:nvSpPr>
        <p:spPr>
          <a:xfrm>
            <a:off x="2984550" y="6632127"/>
            <a:ext cx="1884875" cy="32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30 min</a:t>
            </a:r>
            <a:endParaRPr/>
          </a:p>
        </p:txBody>
      </p:sp>
      <p:sp>
        <p:nvSpPr>
          <p:cNvPr id="657" name="Google Shape;657;p20"/>
          <p:cNvSpPr txBox="1"/>
          <p:nvPr/>
        </p:nvSpPr>
        <p:spPr>
          <a:xfrm>
            <a:off x="7686411" y="6378049"/>
            <a:ext cx="1599479" cy="32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Rate = </a:t>
            </a:r>
            <a:endParaRPr/>
          </a:p>
        </p:txBody>
      </p:sp>
      <p:cxnSp>
        <p:nvCxnSpPr>
          <p:cNvPr id="658" name="Google Shape;658;p20"/>
          <p:cNvCxnSpPr/>
          <p:nvPr/>
        </p:nvCxnSpPr>
        <p:spPr>
          <a:xfrm>
            <a:off x="8638548" y="6583532"/>
            <a:ext cx="1884875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9" name="Google Shape;659;p20"/>
          <p:cNvSpPr txBox="1"/>
          <p:nvPr/>
        </p:nvSpPr>
        <p:spPr>
          <a:xfrm>
            <a:off x="8638548" y="6112907"/>
            <a:ext cx="1884875" cy="32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56 pcs</a:t>
            </a:r>
            <a:endParaRPr/>
          </a:p>
        </p:txBody>
      </p:sp>
      <p:sp>
        <p:nvSpPr>
          <p:cNvPr id="660" name="Google Shape;660;p20"/>
          <p:cNvSpPr txBox="1"/>
          <p:nvPr/>
        </p:nvSpPr>
        <p:spPr>
          <a:xfrm>
            <a:off x="8639099" y="6632127"/>
            <a:ext cx="1884875" cy="32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28 min</a:t>
            </a:r>
            <a:endParaRPr/>
          </a:p>
        </p:txBody>
      </p:sp>
      <p:sp>
        <p:nvSpPr>
          <p:cNvPr id="661" name="Google Shape;661;p20"/>
          <p:cNvSpPr txBox="1"/>
          <p:nvPr/>
        </p:nvSpPr>
        <p:spPr>
          <a:xfrm>
            <a:off x="13342968" y="6378049"/>
            <a:ext cx="1599479" cy="32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Rate = </a:t>
            </a:r>
            <a:endParaRPr/>
          </a:p>
        </p:txBody>
      </p:sp>
      <p:cxnSp>
        <p:nvCxnSpPr>
          <p:cNvPr id="662" name="Google Shape;662;p20"/>
          <p:cNvCxnSpPr/>
          <p:nvPr/>
        </p:nvCxnSpPr>
        <p:spPr>
          <a:xfrm>
            <a:off x="14293647" y="6583532"/>
            <a:ext cx="1884875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3" name="Google Shape;663;p20"/>
          <p:cNvSpPr txBox="1"/>
          <p:nvPr/>
        </p:nvSpPr>
        <p:spPr>
          <a:xfrm>
            <a:off x="14293647" y="6112907"/>
            <a:ext cx="1884875" cy="32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4 cups</a:t>
            </a:r>
            <a:endParaRPr/>
          </a:p>
        </p:txBody>
      </p:sp>
      <p:sp>
        <p:nvSpPr>
          <p:cNvPr id="664" name="Google Shape;664;p20"/>
          <p:cNvSpPr txBox="1"/>
          <p:nvPr/>
        </p:nvSpPr>
        <p:spPr>
          <a:xfrm>
            <a:off x="14293647" y="6591789"/>
            <a:ext cx="1884875" cy="32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1.2 tbps</a:t>
            </a:r>
            <a:endParaRPr/>
          </a:p>
        </p:txBody>
      </p:sp>
      <p:sp>
        <p:nvSpPr>
          <p:cNvPr id="665" name="Google Shape;665;p20"/>
          <p:cNvSpPr txBox="1"/>
          <p:nvPr/>
        </p:nvSpPr>
        <p:spPr>
          <a:xfrm>
            <a:off x="12155017" y="7198636"/>
            <a:ext cx="5212989" cy="32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Unit Rate =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4 cups ÷ 1.2 tbsp</a:t>
            </a:r>
            <a:endParaRPr/>
          </a:p>
        </p:txBody>
      </p:sp>
      <p:sp>
        <p:nvSpPr>
          <p:cNvPr id="666" name="Google Shape;666;p20"/>
          <p:cNvSpPr txBox="1"/>
          <p:nvPr/>
        </p:nvSpPr>
        <p:spPr>
          <a:xfrm>
            <a:off x="962559" y="7198636"/>
            <a:ext cx="4962544" cy="32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Unit Rate =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450 m ÷ 30 min</a:t>
            </a:r>
            <a:endParaRPr/>
          </a:p>
        </p:txBody>
      </p:sp>
      <p:sp>
        <p:nvSpPr>
          <p:cNvPr id="667" name="Google Shape;667;p20"/>
          <p:cNvSpPr txBox="1"/>
          <p:nvPr/>
        </p:nvSpPr>
        <p:spPr>
          <a:xfrm>
            <a:off x="6499917" y="7198636"/>
            <a:ext cx="5212989" cy="32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Unit Rate =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56 pcs. ÷ 28 min</a:t>
            </a:r>
            <a:endParaRPr/>
          </a:p>
        </p:txBody>
      </p:sp>
      <p:sp>
        <p:nvSpPr>
          <p:cNvPr id="668" name="Google Shape;668;p20"/>
          <p:cNvSpPr txBox="1"/>
          <p:nvPr/>
        </p:nvSpPr>
        <p:spPr>
          <a:xfrm>
            <a:off x="1204166" y="8022548"/>
            <a:ext cx="4551241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Unit Rate = 15 m/min</a:t>
            </a:r>
            <a:endParaRPr/>
          </a:p>
        </p:txBody>
      </p:sp>
      <p:grpSp>
        <p:nvGrpSpPr>
          <p:cNvPr id="669" name="Google Shape;669;p20"/>
          <p:cNvGrpSpPr/>
          <p:nvPr/>
        </p:nvGrpSpPr>
        <p:grpSpPr>
          <a:xfrm>
            <a:off x="6803418" y="7594923"/>
            <a:ext cx="4605987" cy="1098770"/>
            <a:chOff x="0" y="-38100"/>
            <a:chExt cx="1079843" cy="257599"/>
          </a:xfrm>
        </p:grpSpPr>
        <p:sp>
          <p:nvSpPr>
            <p:cNvPr id="670" name="Google Shape;670;p20"/>
            <p:cNvSpPr/>
            <p:nvPr/>
          </p:nvSpPr>
          <p:spPr>
            <a:xfrm>
              <a:off x="0" y="0"/>
              <a:ext cx="1079843" cy="219499"/>
            </a:xfrm>
            <a:custGeom>
              <a:rect b="b" l="l" r="r" t="t"/>
              <a:pathLst>
                <a:path extrusionOk="0" h="219499" w="1079843">
                  <a:moveTo>
                    <a:pt x="33617" y="0"/>
                  </a:moveTo>
                  <a:lnTo>
                    <a:pt x="1046226" y="0"/>
                  </a:lnTo>
                  <a:cubicBezTo>
                    <a:pt x="1055142" y="0"/>
                    <a:pt x="1063693" y="3542"/>
                    <a:pt x="1069997" y="9846"/>
                  </a:cubicBezTo>
                  <a:cubicBezTo>
                    <a:pt x="1076301" y="16150"/>
                    <a:pt x="1079843" y="24701"/>
                    <a:pt x="1079843" y="33617"/>
                  </a:cubicBezTo>
                  <a:lnTo>
                    <a:pt x="1079843" y="185882"/>
                  </a:lnTo>
                  <a:cubicBezTo>
                    <a:pt x="1079843" y="204448"/>
                    <a:pt x="1064792" y="219499"/>
                    <a:pt x="1046226" y="219499"/>
                  </a:cubicBezTo>
                  <a:lnTo>
                    <a:pt x="33617" y="219499"/>
                  </a:lnTo>
                  <a:cubicBezTo>
                    <a:pt x="15051" y="219499"/>
                    <a:pt x="0" y="204448"/>
                    <a:pt x="0" y="185882"/>
                  </a:cubicBezTo>
                  <a:lnTo>
                    <a:pt x="0" y="33617"/>
                  </a:lnTo>
                  <a:cubicBezTo>
                    <a:pt x="0" y="15051"/>
                    <a:pt x="15051" y="0"/>
                    <a:pt x="33617" y="0"/>
                  </a:cubicBezTo>
                  <a:close/>
                </a:path>
              </a:pathLst>
            </a:custGeom>
            <a:solidFill>
              <a:srgbClr val="FEEBD4"/>
            </a:solidFill>
            <a:ln cap="sq" cmpd="sng" w="28575">
              <a:solidFill>
                <a:srgbClr val="26262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0"/>
            <p:cNvSpPr txBox="1"/>
            <p:nvPr/>
          </p:nvSpPr>
          <p:spPr>
            <a:xfrm>
              <a:off x="0" y="-38100"/>
              <a:ext cx="1079843" cy="257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2" name="Google Shape;672;p20"/>
          <p:cNvSpPr txBox="1"/>
          <p:nvPr/>
        </p:nvSpPr>
        <p:spPr>
          <a:xfrm>
            <a:off x="6858164" y="8022548"/>
            <a:ext cx="4551241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Unit Rate = 2 pcs/min</a:t>
            </a:r>
            <a:endParaRPr/>
          </a:p>
        </p:txBody>
      </p:sp>
      <p:grpSp>
        <p:nvGrpSpPr>
          <p:cNvPr id="673" name="Google Shape;673;p20"/>
          <p:cNvGrpSpPr/>
          <p:nvPr/>
        </p:nvGrpSpPr>
        <p:grpSpPr>
          <a:xfrm>
            <a:off x="12458518" y="7594923"/>
            <a:ext cx="4605987" cy="1098770"/>
            <a:chOff x="0" y="-38100"/>
            <a:chExt cx="1079843" cy="257599"/>
          </a:xfrm>
        </p:grpSpPr>
        <p:sp>
          <p:nvSpPr>
            <p:cNvPr id="674" name="Google Shape;674;p20"/>
            <p:cNvSpPr/>
            <p:nvPr/>
          </p:nvSpPr>
          <p:spPr>
            <a:xfrm>
              <a:off x="0" y="0"/>
              <a:ext cx="1079843" cy="219499"/>
            </a:xfrm>
            <a:custGeom>
              <a:rect b="b" l="l" r="r" t="t"/>
              <a:pathLst>
                <a:path extrusionOk="0" h="219499" w="1079843">
                  <a:moveTo>
                    <a:pt x="33617" y="0"/>
                  </a:moveTo>
                  <a:lnTo>
                    <a:pt x="1046226" y="0"/>
                  </a:lnTo>
                  <a:cubicBezTo>
                    <a:pt x="1055142" y="0"/>
                    <a:pt x="1063693" y="3542"/>
                    <a:pt x="1069997" y="9846"/>
                  </a:cubicBezTo>
                  <a:cubicBezTo>
                    <a:pt x="1076301" y="16150"/>
                    <a:pt x="1079843" y="24701"/>
                    <a:pt x="1079843" y="33617"/>
                  </a:cubicBezTo>
                  <a:lnTo>
                    <a:pt x="1079843" y="185882"/>
                  </a:lnTo>
                  <a:cubicBezTo>
                    <a:pt x="1079843" y="204448"/>
                    <a:pt x="1064792" y="219499"/>
                    <a:pt x="1046226" y="219499"/>
                  </a:cubicBezTo>
                  <a:lnTo>
                    <a:pt x="33617" y="219499"/>
                  </a:lnTo>
                  <a:cubicBezTo>
                    <a:pt x="15051" y="219499"/>
                    <a:pt x="0" y="204448"/>
                    <a:pt x="0" y="185882"/>
                  </a:cubicBezTo>
                  <a:lnTo>
                    <a:pt x="0" y="33617"/>
                  </a:lnTo>
                  <a:cubicBezTo>
                    <a:pt x="0" y="15051"/>
                    <a:pt x="15051" y="0"/>
                    <a:pt x="33617" y="0"/>
                  </a:cubicBezTo>
                  <a:close/>
                </a:path>
              </a:pathLst>
            </a:custGeom>
            <a:solidFill>
              <a:srgbClr val="FEEBD4"/>
            </a:solidFill>
            <a:ln cap="sq" cmpd="sng" w="28575">
              <a:solidFill>
                <a:srgbClr val="26262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0"/>
            <p:cNvSpPr txBox="1"/>
            <p:nvPr/>
          </p:nvSpPr>
          <p:spPr>
            <a:xfrm>
              <a:off x="0" y="-38100"/>
              <a:ext cx="1079843" cy="257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6" name="Google Shape;676;p20"/>
          <p:cNvSpPr txBox="1"/>
          <p:nvPr/>
        </p:nvSpPr>
        <p:spPr>
          <a:xfrm>
            <a:off x="12513264" y="8022548"/>
            <a:ext cx="4551241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Unit Rate = 3.333 cups/tbsp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BD4ED"/>
        </a:solidFill>
      </p:bgPr>
    </p:bg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" name="Google Shape;681;p21"/>
          <p:cNvGrpSpPr/>
          <p:nvPr/>
        </p:nvGrpSpPr>
        <p:grpSpPr>
          <a:xfrm>
            <a:off x="-1367743" y="-64743"/>
            <a:ext cx="20793995" cy="10416486"/>
            <a:chOff x="0" y="0"/>
            <a:chExt cx="27725327" cy="13888647"/>
          </a:xfrm>
        </p:grpSpPr>
        <p:sp>
          <p:nvSpPr>
            <p:cNvPr id="682" name="Google Shape;682;p21"/>
            <p:cNvSpPr/>
            <p:nvPr/>
          </p:nvSpPr>
          <p:spPr>
            <a:xfrm>
              <a:off x="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83" name="Google Shape;683;p21"/>
            <p:cNvSpPr/>
            <p:nvPr/>
          </p:nvSpPr>
          <p:spPr>
            <a:xfrm>
              <a:off x="1383668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684" name="Google Shape;684;p21"/>
          <p:cNvGrpSpPr/>
          <p:nvPr/>
        </p:nvGrpSpPr>
        <p:grpSpPr>
          <a:xfrm>
            <a:off x="863811" y="5323477"/>
            <a:ext cx="3804663" cy="3987271"/>
            <a:chOff x="0" y="-38100"/>
            <a:chExt cx="891978" cy="934789"/>
          </a:xfrm>
        </p:grpSpPr>
        <p:sp>
          <p:nvSpPr>
            <p:cNvPr id="685" name="Google Shape;685;p21"/>
            <p:cNvSpPr/>
            <p:nvPr/>
          </p:nvSpPr>
          <p:spPr>
            <a:xfrm>
              <a:off x="0" y="0"/>
              <a:ext cx="891978" cy="896689"/>
            </a:xfrm>
            <a:custGeom>
              <a:rect b="b" l="l" r="r" t="t"/>
              <a:pathLst>
                <a:path extrusionOk="0" h="896689" w="891978">
                  <a:moveTo>
                    <a:pt x="67150" y="0"/>
                  </a:moveTo>
                  <a:lnTo>
                    <a:pt x="824828" y="0"/>
                  </a:lnTo>
                  <a:cubicBezTo>
                    <a:pt x="861914" y="0"/>
                    <a:pt x="891978" y="30064"/>
                    <a:pt x="891978" y="67150"/>
                  </a:cubicBezTo>
                  <a:lnTo>
                    <a:pt x="891978" y="829539"/>
                  </a:lnTo>
                  <a:cubicBezTo>
                    <a:pt x="891978" y="866625"/>
                    <a:pt x="861914" y="896689"/>
                    <a:pt x="824828" y="896689"/>
                  </a:cubicBezTo>
                  <a:lnTo>
                    <a:pt x="67150" y="896689"/>
                  </a:lnTo>
                  <a:cubicBezTo>
                    <a:pt x="30064" y="896689"/>
                    <a:pt x="0" y="866625"/>
                    <a:pt x="0" y="829539"/>
                  </a:cubicBezTo>
                  <a:lnTo>
                    <a:pt x="0" y="67150"/>
                  </a:lnTo>
                  <a:cubicBezTo>
                    <a:pt x="0" y="30064"/>
                    <a:pt x="30064" y="0"/>
                    <a:pt x="67150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1"/>
            <p:cNvSpPr txBox="1"/>
            <p:nvPr/>
          </p:nvSpPr>
          <p:spPr>
            <a:xfrm>
              <a:off x="0" y="-38100"/>
              <a:ext cx="891978" cy="934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7" name="Google Shape;687;p21"/>
          <p:cNvGrpSpPr/>
          <p:nvPr/>
        </p:nvGrpSpPr>
        <p:grpSpPr>
          <a:xfrm>
            <a:off x="692604" y="5152270"/>
            <a:ext cx="3804663" cy="3987271"/>
            <a:chOff x="0" y="-38100"/>
            <a:chExt cx="891978" cy="934789"/>
          </a:xfrm>
        </p:grpSpPr>
        <p:sp>
          <p:nvSpPr>
            <p:cNvPr id="688" name="Google Shape;688;p21"/>
            <p:cNvSpPr/>
            <p:nvPr/>
          </p:nvSpPr>
          <p:spPr>
            <a:xfrm>
              <a:off x="0" y="0"/>
              <a:ext cx="891978" cy="896689"/>
            </a:xfrm>
            <a:custGeom>
              <a:rect b="b" l="l" r="r" t="t"/>
              <a:pathLst>
                <a:path extrusionOk="0" h="896689" w="891978">
                  <a:moveTo>
                    <a:pt x="67150" y="0"/>
                  </a:moveTo>
                  <a:lnTo>
                    <a:pt x="824828" y="0"/>
                  </a:lnTo>
                  <a:cubicBezTo>
                    <a:pt x="861914" y="0"/>
                    <a:pt x="891978" y="30064"/>
                    <a:pt x="891978" y="67150"/>
                  </a:cubicBezTo>
                  <a:lnTo>
                    <a:pt x="891978" y="829539"/>
                  </a:lnTo>
                  <a:cubicBezTo>
                    <a:pt x="891978" y="866625"/>
                    <a:pt x="861914" y="896689"/>
                    <a:pt x="824828" y="896689"/>
                  </a:cubicBezTo>
                  <a:lnTo>
                    <a:pt x="67150" y="896689"/>
                  </a:lnTo>
                  <a:cubicBezTo>
                    <a:pt x="30064" y="896689"/>
                    <a:pt x="0" y="866625"/>
                    <a:pt x="0" y="829539"/>
                  </a:cubicBezTo>
                  <a:lnTo>
                    <a:pt x="0" y="67150"/>
                  </a:lnTo>
                  <a:cubicBezTo>
                    <a:pt x="0" y="30064"/>
                    <a:pt x="30064" y="0"/>
                    <a:pt x="67150" y="0"/>
                  </a:cubicBezTo>
                  <a:close/>
                </a:path>
              </a:pathLst>
            </a:custGeom>
            <a:solidFill>
              <a:srgbClr val="EF681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1"/>
            <p:cNvSpPr txBox="1"/>
            <p:nvPr/>
          </p:nvSpPr>
          <p:spPr>
            <a:xfrm>
              <a:off x="0" y="-38100"/>
              <a:ext cx="891978" cy="934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0" name="Google Shape;690;p21"/>
          <p:cNvGrpSpPr/>
          <p:nvPr/>
        </p:nvGrpSpPr>
        <p:grpSpPr>
          <a:xfrm>
            <a:off x="5014446" y="5323477"/>
            <a:ext cx="3804663" cy="3987271"/>
            <a:chOff x="0" y="-38100"/>
            <a:chExt cx="891978" cy="934789"/>
          </a:xfrm>
        </p:grpSpPr>
        <p:sp>
          <p:nvSpPr>
            <p:cNvPr id="691" name="Google Shape;691;p21"/>
            <p:cNvSpPr/>
            <p:nvPr/>
          </p:nvSpPr>
          <p:spPr>
            <a:xfrm>
              <a:off x="0" y="0"/>
              <a:ext cx="891978" cy="896689"/>
            </a:xfrm>
            <a:custGeom>
              <a:rect b="b" l="l" r="r" t="t"/>
              <a:pathLst>
                <a:path extrusionOk="0" h="896689" w="891978">
                  <a:moveTo>
                    <a:pt x="67150" y="0"/>
                  </a:moveTo>
                  <a:lnTo>
                    <a:pt x="824828" y="0"/>
                  </a:lnTo>
                  <a:cubicBezTo>
                    <a:pt x="861914" y="0"/>
                    <a:pt x="891978" y="30064"/>
                    <a:pt x="891978" y="67150"/>
                  </a:cubicBezTo>
                  <a:lnTo>
                    <a:pt x="891978" y="829539"/>
                  </a:lnTo>
                  <a:cubicBezTo>
                    <a:pt x="891978" y="866625"/>
                    <a:pt x="861914" y="896689"/>
                    <a:pt x="824828" y="896689"/>
                  </a:cubicBezTo>
                  <a:lnTo>
                    <a:pt x="67150" y="896689"/>
                  </a:lnTo>
                  <a:cubicBezTo>
                    <a:pt x="30064" y="896689"/>
                    <a:pt x="0" y="866625"/>
                    <a:pt x="0" y="829539"/>
                  </a:cubicBezTo>
                  <a:lnTo>
                    <a:pt x="0" y="67150"/>
                  </a:lnTo>
                  <a:cubicBezTo>
                    <a:pt x="0" y="30064"/>
                    <a:pt x="30064" y="0"/>
                    <a:pt x="67150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1"/>
            <p:cNvSpPr txBox="1"/>
            <p:nvPr/>
          </p:nvSpPr>
          <p:spPr>
            <a:xfrm>
              <a:off x="0" y="-38100"/>
              <a:ext cx="891978" cy="934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3" name="Google Shape;693;p21"/>
          <p:cNvGrpSpPr/>
          <p:nvPr/>
        </p:nvGrpSpPr>
        <p:grpSpPr>
          <a:xfrm>
            <a:off x="4843239" y="5152270"/>
            <a:ext cx="3804663" cy="3987271"/>
            <a:chOff x="0" y="-38100"/>
            <a:chExt cx="891978" cy="934789"/>
          </a:xfrm>
        </p:grpSpPr>
        <p:sp>
          <p:nvSpPr>
            <p:cNvPr id="694" name="Google Shape;694;p21"/>
            <p:cNvSpPr/>
            <p:nvPr/>
          </p:nvSpPr>
          <p:spPr>
            <a:xfrm>
              <a:off x="0" y="0"/>
              <a:ext cx="891978" cy="896689"/>
            </a:xfrm>
            <a:custGeom>
              <a:rect b="b" l="l" r="r" t="t"/>
              <a:pathLst>
                <a:path extrusionOk="0" h="896689" w="891978">
                  <a:moveTo>
                    <a:pt x="67150" y="0"/>
                  </a:moveTo>
                  <a:lnTo>
                    <a:pt x="824828" y="0"/>
                  </a:lnTo>
                  <a:cubicBezTo>
                    <a:pt x="861914" y="0"/>
                    <a:pt x="891978" y="30064"/>
                    <a:pt x="891978" y="67150"/>
                  </a:cubicBezTo>
                  <a:lnTo>
                    <a:pt x="891978" y="829539"/>
                  </a:lnTo>
                  <a:cubicBezTo>
                    <a:pt x="891978" y="866625"/>
                    <a:pt x="861914" y="896689"/>
                    <a:pt x="824828" y="896689"/>
                  </a:cubicBezTo>
                  <a:lnTo>
                    <a:pt x="67150" y="896689"/>
                  </a:lnTo>
                  <a:cubicBezTo>
                    <a:pt x="30064" y="896689"/>
                    <a:pt x="0" y="866625"/>
                    <a:pt x="0" y="829539"/>
                  </a:cubicBezTo>
                  <a:lnTo>
                    <a:pt x="0" y="67150"/>
                  </a:lnTo>
                  <a:cubicBezTo>
                    <a:pt x="0" y="30064"/>
                    <a:pt x="30064" y="0"/>
                    <a:pt x="67150" y="0"/>
                  </a:cubicBezTo>
                  <a:close/>
                </a:path>
              </a:pathLst>
            </a:custGeom>
            <a:solidFill>
              <a:srgbClr val="FEEBD4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1"/>
            <p:cNvSpPr txBox="1"/>
            <p:nvPr/>
          </p:nvSpPr>
          <p:spPr>
            <a:xfrm>
              <a:off x="0" y="-38100"/>
              <a:ext cx="891978" cy="934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6" name="Google Shape;696;p21"/>
          <p:cNvGrpSpPr/>
          <p:nvPr/>
        </p:nvGrpSpPr>
        <p:grpSpPr>
          <a:xfrm>
            <a:off x="9304002" y="984945"/>
            <a:ext cx="3804663" cy="3987271"/>
            <a:chOff x="0" y="-38100"/>
            <a:chExt cx="891978" cy="934789"/>
          </a:xfrm>
        </p:grpSpPr>
        <p:sp>
          <p:nvSpPr>
            <p:cNvPr id="697" name="Google Shape;697;p21"/>
            <p:cNvSpPr/>
            <p:nvPr/>
          </p:nvSpPr>
          <p:spPr>
            <a:xfrm>
              <a:off x="0" y="0"/>
              <a:ext cx="891978" cy="896689"/>
            </a:xfrm>
            <a:custGeom>
              <a:rect b="b" l="l" r="r" t="t"/>
              <a:pathLst>
                <a:path extrusionOk="0" h="896689" w="891978">
                  <a:moveTo>
                    <a:pt x="67150" y="0"/>
                  </a:moveTo>
                  <a:lnTo>
                    <a:pt x="824828" y="0"/>
                  </a:lnTo>
                  <a:cubicBezTo>
                    <a:pt x="861914" y="0"/>
                    <a:pt x="891978" y="30064"/>
                    <a:pt x="891978" y="67150"/>
                  </a:cubicBezTo>
                  <a:lnTo>
                    <a:pt x="891978" y="829539"/>
                  </a:lnTo>
                  <a:cubicBezTo>
                    <a:pt x="891978" y="866625"/>
                    <a:pt x="861914" y="896689"/>
                    <a:pt x="824828" y="896689"/>
                  </a:cubicBezTo>
                  <a:lnTo>
                    <a:pt x="67150" y="896689"/>
                  </a:lnTo>
                  <a:cubicBezTo>
                    <a:pt x="30064" y="896689"/>
                    <a:pt x="0" y="866625"/>
                    <a:pt x="0" y="829539"/>
                  </a:cubicBezTo>
                  <a:lnTo>
                    <a:pt x="0" y="67150"/>
                  </a:lnTo>
                  <a:cubicBezTo>
                    <a:pt x="0" y="30064"/>
                    <a:pt x="30064" y="0"/>
                    <a:pt x="67150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1"/>
            <p:cNvSpPr txBox="1"/>
            <p:nvPr/>
          </p:nvSpPr>
          <p:spPr>
            <a:xfrm>
              <a:off x="0" y="-38100"/>
              <a:ext cx="891978" cy="934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9" name="Google Shape;699;p21"/>
          <p:cNvGrpSpPr/>
          <p:nvPr/>
        </p:nvGrpSpPr>
        <p:grpSpPr>
          <a:xfrm>
            <a:off x="9132795" y="813739"/>
            <a:ext cx="3804663" cy="3987271"/>
            <a:chOff x="0" y="-38100"/>
            <a:chExt cx="891978" cy="934789"/>
          </a:xfrm>
        </p:grpSpPr>
        <p:sp>
          <p:nvSpPr>
            <p:cNvPr id="700" name="Google Shape;700;p21"/>
            <p:cNvSpPr/>
            <p:nvPr/>
          </p:nvSpPr>
          <p:spPr>
            <a:xfrm>
              <a:off x="0" y="0"/>
              <a:ext cx="891978" cy="896689"/>
            </a:xfrm>
            <a:custGeom>
              <a:rect b="b" l="l" r="r" t="t"/>
              <a:pathLst>
                <a:path extrusionOk="0" h="896689" w="891978">
                  <a:moveTo>
                    <a:pt x="67150" y="0"/>
                  </a:moveTo>
                  <a:lnTo>
                    <a:pt x="824828" y="0"/>
                  </a:lnTo>
                  <a:cubicBezTo>
                    <a:pt x="861914" y="0"/>
                    <a:pt x="891978" y="30064"/>
                    <a:pt x="891978" y="67150"/>
                  </a:cubicBezTo>
                  <a:lnTo>
                    <a:pt x="891978" y="829539"/>
                  </a:lnTo>
                  <a:cubicBezTo>
                    <a:pt x="891978" y="866625"/>
                    <a:pt x="861914" y="896689"/>
                    <a:pt x="824828" y="896689"/>
                  </a:cubicBezTo>
                  <a:lnTo>
                    <a:pt x="67150" y="896689"/>
                  </a:lnTo>
                  <a:cubicBezTo>
                    <a:pt x="30064" y="896689"/>
                    <a:pt x="0" y="866625"/>
                    <a:pt x="0" y="829539"/>
                  </a:cubicBezTo>
                  <a:lnTo>
                    <a:pt x="0" y="67150"/>
                  </a:lnTo>
                  <a:cubicBezTo>
                    <a:pt x="0" y="30064"/>
                    <a:pt x="30064" y="0"/>
                    <a:pt x="67150" y="0"/>
                  </a:cubicBezTo>
                  <a:close/>
                </a:path>
              </a:pathLst>
            </a:custGeom>
            <a:solidFill>
              <a:srgbClr val="728341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1"/>
            <p:cNvSpPr txBox="1"/>
            <p:nvPr/>
          </p:nvSpPr>
          <p:spPr>
            <a:xfrm>
              <a:off x="0" y="-38100"/>
              <a:ext cx="891978" cy="934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2" name="Google Shape;702;p21"/>
          <p:cNvGrpSpPr/>
          <p:nvPr/>
        </p:nvGrpSpPr>
        <p:grpSpPr>
          <a:xfrm>
            <a:off x="13454637" y="984945"/>
            <a:ext cx="3804663" cy="3987271"/>
            <a:chOff x="0" y="-38100"/>
            <a:chExt cx="891978" cy="934789"/>
          </a:xfrm>
        </p:grpSpPr>
        <p:sp>
          <p:nvSpPr>
            <p:cNvPr id="703" name="Google Shape;703;p21"/>
            <p:cNvSpPr/>
            <p:nvPr/>
          </p:nvSpPr>
          <p:spPr>
            <a:xfrm>
              <a:off x="0" y="0"/>
              <a:ext cx="891978" cy="896689"/>
            </a:xfrm>
            <a:custGeom>
              <a:rect b="b" l="l" r="r" t="t"/>
              <a:pathLst>
                <a:path extrusionOk="0" h="896689" w="891978">
                  <a:moveTo>
                    <a:pt x="67150" y="0"/>
                  </a:moveTo>
                  <a:lnTo>
                    <a:pt x="824828" y="0"/>
                  </a:lnTo>
                  <a:cubicBezTo>
                    <a:pt x="861914" y="0"/>
                    <a:pt x="891978" y="30064"/>
                    <a:pt x="891978" y="67150"/>
                  </a:cubicBezTo>
                  <a:lnTo>
                    <a:pt x="891978" y="829539"/>
                  </a:lnTo>
                  <a:cubicBezTo>
                    <a:pt x="891978" y="866625"/>
                    <a:pt x="861914" y="896689"/>
                    <a:pt x="824828" y="896689"/>
                  </a:cubicBezTo>
                  <a:lnTo>
                    <a:pt x="67150" y="896689"/>
                  </a:lnTo>
                  <a:cubicBezTo>
                    <a:pt x="30064" y="896689"/>
                    <a:pt x="0" y="866625"/>
                    <a:pt x="0" y="829539"/>
                  </a:cubicBezTo>
                  <a:lnTo>
                    <a:pt x="0" y="67150"/>
                  </a:lnTo>
                  <a:cubicBezTo>
                    <a:pt x="0" y="30064"/>
                    <a:pt x="30064" y="0"/>
                    <a:pt x="67150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1"/>
            <p:cNvSpPr txBox="1"/>
            <p:nvPr/>
          </p:nvSpPr>
          <p:spPr>
            <a:xfrm>
              <a:off x="0" y="-38100"/>
              <a:ext cx="891978" cy="934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5" name="Google Shape;705;p21"/>
          <p:cNvGrpSpPr/>
          <p:nvPr/>
        </p:nvGrpSpPr>
        <p:grpSpPr>
          <a:xfrm>
            <a:off x="13283430" y="813739"/>
            <a:ext cx="3804663" cy="3987271"/>
            <a:chOff x="0" y="-38100"/>
            <a:chExt cx="891978" cy="934789"/>
          </a:xfrm>
        </p:grpSpPr>
        <p:sp>
          <p:nvSpPr>
            <p:cNvPr id="706" name="Google Shape;706;p21"/>
            <p:cNvSpPr/>
            <p:nvPr/>
          </p:nvSpPr>
          <p:spPr>
            <a:xfrm>
              <a:off x="0" y="0"/>
              <a:ext cx="891978" cy="896689"/>
            </a:xfrm>
            <a:custGeom>
              <a:rect b="b" l="l" r="r" t="t"/>
              <a:pathLst>
                <a:path extrusionOk="0" h="896689" w="891978">
                  <a:moveTo>
                    <a:pt x="67150" y="0"/>
                  </a:moveTo>
                  <a:lnTo>
                    <a:pt x="824828" y="0"/>
                  </a:lnTo>
                  <a:cubicBezTo>
                    <a:pt x="861914" y="0"/>
                    <a:pt x="891978" y="30064"/>
                    <a:pt x="891978" y="67150"/>
                  </a:cubicBezTo>
                  <a:lnTo>
                    <a:pt x="891978" y="829539"/>
                  </a:lnTo>
                  <a:cubicBezTo>
                    <a:pt x="891978" y="866625"/>
                    <a:pt x="861914" y="896689"/>
                    <a:pt x="824828" y="896689"/>
                  </a:cubicBezTo>
                  <a:lnTo>
                    <a:pt x="67150" y="896689"/>
                  </a:lnTo>
                  <a:cubicBezTo>
                    <a:pt x="30064" y="896689"/>
                    <a:pt x="0" y="866625"/>
                    <a:pt x="0" y="829539"/>
                  </a:cubicBezTo>
                  <a:lnTo>
                    <a:pt x="0" y="67150"/>
                  </a:lnTo>
                  <a:cubicBezTo>
                    <a:pt x="0" y="30064"/>
                    <a:pt x="30064" y="0"/>
                    <a:pt x="6715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1"/>
            <p:cNvSpPr txBox="1"/>
            <p:nvPr/>
          </p:nvSpPr>
          <p:spPr>
            <a:xfrm>
              <a:off x="0" y="-38100"/>
              <a:ext cx="891978" cy="934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8" name="Google Shape;708;p21"/>
          <p:cNvGrpSpPr/>
          <p:nvPr/>
        </p:nvGrpSpPr>
        <p:grpSpPr>
          <a:xfrm>
            <a:off x="776848" y="984945"/>
            <a:ext cx="8132783" cy="3987271"/>
            <a:chOff x="0" y="-38100"/>
            <a:chExt cx="1906677" cy="934789"/>
          </a:xfrm>
        </p:grpSpPr>
        <p:sp>
          <p:nvSpPr>
            <p:cNvPr id="709" name="Google Shape;709;p21"/>
            <p:cNvSpPr/>
            <p:nvPr/>
          </p:nvSpPr>
          <p:spPr>
            <a:xfrm>
              <a:off x="0" y="0"/>
              <a:ext cx="1906677" cy="896689"/>
            </a:xfrm>
            <a:custGeom>
              <a:rect b="b" l="l" r="r" t="t"/>
              <a:pathLst>
                <a:path extrusionOk="0" h="896689" w="1906677">
                  <a:moveTo>
                    <a:pt x="31414" y="0"/>
                  </a:moveTo>
                  <a:lnTo>
                    <a:pt x="1875263" y="0"/>
                  </a:lnTo>
                  <a:cubicBezTo>
                    <a:pt x="1892612" y="0"/>
                    <a:pt x="1906677" y="14065"/>
                    <a:pt x="1906677" y="31414"/>
                  </a:cubicBezTo>
                  <a:lnTo>
                    <a:pt x="1906677" y="865275"/>
                  </a:lnTo>
                  <a:cubicBezTo>
                    <a:pt x="1906677" y="882625"/>
                    <a:pt x="1892612" y="896689"/>
                    <a:pt x="1875263" y="896689"/>
                  </a:cubicBezTo>
                  <a:lnTo>
                    <a:pt x="31414" y="896689"/>
                  </a:lnTo>
                  <a:cubicBezTo>
                    <a:pt x="14065" y="896689"/>
                    <a:pt x="0" y="882625"/>
                    <a:pt x="0" y="865275"/>
                  </a:cubicBezTo>
                  <a:lnTo>
                    <a:pt x="0" y="31414"/>
                  </a:lnTo>
                  <a:cubicBezTo>
                    <a:pt x="0" y="14065"/>
                    <a:pt x="14065" y="0"/>
                    <a:pt x="31414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1"/>
            <p:cNvSpPr txBox="1"/>
            <p:nvPr/>
          </p:nvSpPr>
          <p:spPr>
            <a:xfrm>
              <a:off x="0" y="-38100"/>
              <a:ext cx="1906677" cy="934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1" name="Google Shape;711;p21"/>
          <p:cNvGrpSpPr/>
          <p:nvPr/>
        </p:nvGrpSpPr>
        <p:grpSpPr>
          <a:xfrm>
            <a:off x="692604" y="813739"/>
            <a:ext cx="8132783" cy="3987271"/>
            <a:chOff x="0" y="-38100"/>
            <a:chExt cx="1906677" cy="934789"/>
          </a:xfrm>
        </p:grpSpPr>
        <p:sp>
          <p:nvSpPr>
            <p:cNvPr id="712" name="Google Shape;712;p21"/>
            <p:cNvSpPr/>
            <p:nvPr/>
          </p:nvSpPr>
          <p:spPr>
            <a:xfrm>
              <a:off x="0" y="0"/>
              <a:ext cx="1906677" cy="896689"/>
            </a:xfrm>
            <a:custGeom>
              <a:rect b="b" l="l" r="r" t="t"/>
              <a:pathLst>
                <a:path extrusionOk="0" h="896689" w="1906677">
                  <a:moveTo>
                    <a:pt x="31414" y="0"/>
                  </a:moveTo>
                  <a:lnTo>
                    <a:pt x="1875263" y="0"/>
                  </a:lnTo>
                  <a:cubicBezTo>
                    <a:pt x="1892612" y="0"/>
                    <a:pt x="1906677" y="14065"/>
                    <a:pt x="1906677" y="31414"/>
                  </a:cubicBezTo>
                  <a:lnTo>
                    <a:pt x="1906677" y="865275"/>
                  </a:lnTo>
                  <a:cubicBezTo>
                    <a:pt x="1906677" y="882625"/>
                    <a:pt x="1892612" y="896689"/>
                    <a:pt x="1875263" y="896689"/>
                  </a:cubicBezTo>
                  <a:lnTo>
                    <a:pt x="31414" y="896689"/>
                  </a:lnTo>
                  <a:cubicBezTo>
                    <a:pt x="14065" y="896689"/>
                    <a:pt x="0" y="882625"/>
                    <a:pt x="0" y="865275"/>
                  </a:cubicBezTo>
                  <a:lnTo>
                    <a:pt x="0" y="31414"/>
                  </a:lnTo>
                  <a:cubicBezTo>
                    <a:pt x="0" y="14065"/>
                    <a:pt x="14065" y="0"/>
                    <a:pt x="31414" y="0"/>
                  </a:cubicBezTo>
                  <a:close/>
                </a:path>
              </a:pathLst>
            </a:custGeom>
            <a:solidFill>
              <a:srgbClr val="FDBA45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1"/>
            <p:cNvSpPr txBox="1"/>
            <p:nvPr/>
          </p:nvSpPr>
          <p:spPr>
            <a:xfrm>
              <a:off x="0" y="-38100"/>
              <a:ext cx="1906677" cy="934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4" name="Google Shape;714;p21"/>
          <p:cNvSpPr/>
          <p:nvPr/>
        </p:nvSpPr>
        <p:spPr>
          <a:xfrm>
            <a:off x="1042605" y="5711523"/>
            <a:ext cx="3104662" cy="3031279"/>
          </a:xfrm>
          <a:custGeom>
            <a:rect b="b" l="l" r="r" t="t"/>
            <a:pathLst>
              <a:path extrusionOk="0" h="3031279" w="3104662">
                <a:moveTo>
                  <a:pt x="0" y="0"/>
                </a:moveTo>
                <a:lnTo>
                  <a:pt x="3104662" y="0"/>
                </a:lnTo>
                <a:lnTo>
                  <a:pt x="3104662" y="3031279"/>
                </a:lnTo>
                <a:lnTo>
                  <a:pt x="0" y="30312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5" name="Google Shape;715;p21"/>
          <p:cNvSpPr/>
          <p:nvPr/>
        </p:nvSpPr>
        <p:spPr>
          <a:xfrm>
            <a:off x="9829534" y="1316097"/>
            <a:ext cx="2201547" cy="3145067"/>
          </a:xfrm>
          <a:custGeom>
            <a:rect b="b" l="l" r="r" t="t"/>
            <a:pathLst>
              <a:path extrusionOk="0" h="3145067" w="2201547">
                <a:moveTo>
                  <a:pt x="0" y="0"/>
                </a:moveTo>
                <a:lnTo>
                  <a:pt x="2201547" y="0"/>
                </a:lnTo>
                <a:lnTo>
                  <a:pt x="2201547" y="3145067"/>
                </a:lnTo>
                <a:lnTo>
                  <a:pt x="0" y="31450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6" name="Google Shape;716;p21"/>
          <p:cNvSpPr/>
          <p:nvPr/>
        </p:nvSpPr>
        <p:spPr>
          <a:xfrm>
            <a:off x="13665844" y="1372991"/>
            <a:ext cx="3127961" cy="3031279"/>
          </a:xfrm>
          <a:custGeom>
            <a:rect b="b" l="l" r="r" t="t"/>
            <a:pathLst>
              <a:path extrusionOk="0" h="3031279" w="3127961">
                <a:moveTo>
                  <a:pt x="0" y="0"/>
                </a:moveTo>
                <a:lnTo>
                  <a:pt x="3127961" y="0"/>
                </a:lnTo>
                <a:lnTo>
                  <a:pt x="3127961" y="3031279"/>
                </a:lnTo>
                <a:lnTo>
                  <a:pt x="0" y="30312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7" name="Google Shape;717;p21"/>
          <p:cNvSpPr/>
          <p:nvPr/>
        </p:nvSpPr>
        <p:spPr>
          <a:xfrm>
            <a:off x="5738655" y="5781285"/>
            <a:ext cx="2013831" cy="2961517"/>
          </a:xfrm>
          <a:custGeom>
            <a:rect b="b" l="l" r="r" t="t"/>
            <a:pathLst>
              <a:path extrusionOk="0" h="2961517" w="2013831">
                <a:moveTo>
                  <a:pt x="0" y="0"/>
                </a:moveTo>
                <a:lnTo>
                  <a:pt x="2013832" y="0"/>
                </a:lnTo>
                <a:lnTo>
                  <a:pt x="2013832" y="2961517"/>
                </a:lnTo>
                <a:lnTo>
                  <a:pt x="0" y="29615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718" name="Google Shape;718;p21"/>
          <p:cNvGrpSpPr/>
          <p:nvPr/>
        </p:nvGrpSpPr>
        <p:grpSpPr>
          <a:xfrm>
            <a:off x="9126517" y="5323477"/>
            <a:ext cx="8132783" cy="3987271"/>
            <a:chOff x="0" y="-38100"/>
            <a:chExt cx="1906677" cy="934789"/>
          </a:xfrm>
        </p:grpSpPr>
        <p:sp>
          <p:nvSpPr>
            <p:cNvPr id="719" name="Google Shape;719;p21"/>
            <p:cNvSpPr/>
            <p:nvPr/>
          </p:nvSpPr>
          <p:spPr>
            <a:xfrm>
              <a:off x="0" y="0"/>
              <a:ext cx="1906677" cy="896689"/>
            </a:xfrm>
            <a:custGeom>
              <a:rect b="b" l="l" r="r" t="t"/>
              <a:pathLst>
                <a:path extrusionOk="0" h="896689" w="1906677">
                  <a:moveTo>
                    <a:pt x="31414" y="0"/>
                  </a:moveTo>
                  <a:lnTo>
                    <a:pt x="1875263" y="0"/>
                  </a:lnTo>
                  <a:cubicBezTo>
                    <a:pt x="1892612" y="0"/>
                    <a:pt x="1906677" y="14065"/>
                    <a:pt x="1906677" y="31414"/>
                  </a:cubicBezTo>
                  <a:lnTo>
                    <a:pt x="1906677" y="865275"/>
                  </a:lnTo>
                  <a:cubicBezTo>
                    <a:pt x="1906677" y="882625"/>
                    <a:pt x="1892612" y="896689"/>
                    <a:pt x="1875263" y="896689"/>
                  </a:cubicBezTo>
                  <a:lnTo>
                    <a:pt x="31414" y="896689"/>
                  </a:lnTo>
                  <a:cubicBezTo>
                    <a:pt x="14065" y="896689"/>
                    <a:pt x="0" y="882625"/>
                    <a:pt x="0" y="865275"/>
                  </a:cubicBezTo>
                  <a:lnTo>
                    <a:pt x="0" y="31414"/>
                  </a:lnTo>
                  <a:cubicBezTo>
                    <a:pt x="0" y="14065"/>
                    <a:pt x="14065" y="0"/>
                    <a:pt x="31414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1"/>
            <p:cNvSpPr txBox="1"/>
            <p:nvPr/>
          </p:nvSpPr>
          <p:spPr>
            <a:xfrm>
              <a:off x="0" y="-38100"/>
              <a:ext cx="1906677" cy="934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1" name="Google Shape;721;p21"/>
          <p:cNvGrpSpPr/>
          <p:nvPr/>
        </p:nvGrpSpPr>
        <p:grpSpPr>
          <a:xfrm>
            <a:off x="9042274" y="5152270"/>
            <a:ext cx="8132783" cy="3987271"/>
            <a:chOff x="0" y="-38100"/>
            <a:chExt cx="1906677" cy="934789"/>
          </a:xfrm>
        </p:grpSpPr>
        <p:sp>
          <p:nvSpPr>
            <p:cNvPr id="722" name="Google Shape;722;p21"/>
            <p:cNvSpPr/>
            <p:nvPr/>
          </p:nvSpPr>
          <p:spPr>
            <a:xfrm>
              <a:off x="0" y="0"/>
              <a:ext cx="1906677" cy="896689"/>
            </a:xfrm>
            <a:custGeom>
              <a:rect b="b" l="l" r="r" t="t"/>
              <a:pathLst>
                <a:path extrusionOk="0" h="896689" w="1906677">
                  <a:moveTo>
                    <a:pt x="31414" y="0"/>
                  </a:moveTo>
                  <a:lnTo>
                    <a:pt x="1875263" y="0"/>
                  </a:lnTo>
                  <a:cubicBezTo>
                    <a:pt x="1892612" y="0"/>
                    <a:pt x="1906677" y="14065"/>
                    <a:pt x="1906677" y="31414"/>
                  </a:cubicBezTo>
                  <a:lnTo>
                    <a:pt x="1906677" y="865275"/>
                  </a:lnTo>
                  <a:cubicBezTo>
                    <a:pt x="1906677" y="882625"/>
                    <a:pt x="1892612" y="896689"/>
                    <a:pt x="1875263" y="896689"/>
                  </a:cubicBezTo>
                  <a:lnTo>
                    <a:pt x="31414" y="896689"/>
                  </a:lnTo>
                  <a:cubicBezTo>
                    <a:pt x="14065" y="896689"/>
                    <a:pt x="0" y="882625"/>
                    <a:pt x="0" y="865275"/>
                  </a:cubicBezTo>
                  <a:lnTo>
                    <a:pt x="0" y="31414"/>
                  </a:lnTo>
                  <a:cubicBezTo>
                    <a:pt x="0" y="14065"/>
                    <a:pt x="14065" y="0"/>
                    <a:pt x="31414" y="0"/>
                  </a:cubicBezTo>
                  <a:close/>
                </a:path>
              </a:pathLst>
            </a:custGeom>
            <a:solidFill>
              <a:srgbClr val="FDBA45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1"/>
            <p:cNvSpPr txBox="1"/>
            <p:nvPr/>
          </p:nvSpPr>
          <p:spPr>
            <a:xfrm>
              <a:off x="0" y="-38100"/>
              <a:ext cx="1906677" cy="934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4" name="Google Shape;724;p21"/>
          <p:cNvSpPr txBox="1"/>
          <p:nvPr/>
        </p:nvSpPr>
        <p:spPr>
          <a:xfrm>
            <a:off x="1161269" y="1680300"/>
            <a:ext cx="7195500" cy="30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0" u="none" cap="none" strike="noStrike">
                <a:solidFill>
                  <a:srgbClr val="262626"/>
                </a:solidFill>
                <a:latin typeface="Anton"/>
                <a:ea typeface="Anton"/>
                <a:cs typeface="Anton"/>
                <a:sym typeface="Anton"/>
              </a:rPr>
              <a:t>THANK</a:t>
            </a:r>
            <a:endParaRPr/>
          </a:p>
        </p:txBody>
      </p:sp>
      <p:sp>
        <p:nvSpPr>
          <p:cNvPr id="725" name="Google Shape;725;p21"/>
          <p:cNvSpPr txBox="1"/>
          <p:nvPr/>
        </p:nvSpPr>
        <p:spPr>
          <a:xfrm>
            <a:off x="9496617" y="5882506"/>
            <a:ext cx="7195500" cy="30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0" u="none" cap="none" strike="noStrike">
                <a:solidFill>
                  <a:srgbClr val="262626"/>
                </a:solidFill>
                <a:latin typeface="Anton"/>
                <a:ea typeface="Anton"/>
                <a:cs typeface="Anton"/>
                <a:sym typeface="Anton"/>
              </a:rPr>
              <a:t>YOU!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6816"/>
        </a:solidFill>
      </p:bgPr>
    </p:bg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30;p22"/>
          <p:cNvGrpSpPr/>
          <p:nvPr/>
        </p:nvGrpSpPr>
        <p:grpSpPr>
          <a:xfrm>
            <a:off x="774218" y="2213566"/>
            <a:ext cx="5097641" cy="7472652"/>
            <a:chOff x="0" y="-19050"/>
            <a:chExt cx="1342589" cy="1968106"/>
          </a:xfrm>
        </p:grpSpPr>
        <p:sp>
          <p:nvSpPr>
            <p:cNvPr id="731" name="Google Shape;731;p22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2"/>
            <p:cNvSpPr txBox="1"/>
            <p:nvPr/>
          </p:nvSpPr>
          <p:spPr>
            <a:xfrm>
              <a:off x="0" y="-19050"/>
              <a:ext cx="1342589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3" name="Google Shape;733;p22"/>
          <p:cNvGrpSpPr/>
          <p:nvPr/>
        </p:nvGrpSpPr>
        <p:grpSpPr>
          <a:xfrm>
            <a:off x="6109984" y="2213566"/>
            <a:ext cx="11512980" cy="7472652"/>
            <a:chOff x="0" y="-19050"/>
            <a:chExt cx="3032225" cy="1968106"/>
          </a:xfrm>
        </p:grpSpPr>
        <p:sp>
          <p:nvSpPr>
            <p:cNvPr id="734" name="Google Shape;734;p22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2"/>
            <p:cNvSpPr txBox="1"/>
            <p:nvPr/>
          </p:nvSpPr>
          <p:spPr>
            <a:xfrm>
              <a:off x="0" y="-19050"/>
              <a:ext cx="3032225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6" name="Google Shape;736;p22"/>
          <p:cNvGrpSpPr/>
          <p:nvPr/>
        </p:nvGrpSpPr>
        <p:grpSpPr>
          <a:xfrm>
            <a:off x="1139005" y="2494284"/>
            <a:ext cx="4368067" cy="719567"/>
            <a:chOff x="0" y="-19050"/>
            <a:chExt cx="1150437" cy="189516"/>
          </a:xfrm>
        </p:grpSpPr>
        <p:sp>
          <p:nvSpPr>
            <p:cNvPr id="737" name="Google Shape;737;p22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2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9" name="Google Shape;739;p22"/>
          <p:cNvGrpSpPr/>
          <p:nvPr/>
        </p:nvGrpSpPr>
        <p:grpSpPr>
          <a:xfrm>
            <a:off x="9682440" y="2494284"/>
            <a:ext cx="4368067" cy="719567"/>
            <a:chOff x="0" y="-19050"/>
            <a:chExt cx="1150437" cy="189516"/>
          </a:xfrm>
        </p:grpSpPr>
        <p:sp>
          <p:nvSpPr>
            <p:cNvPr id="740" name="Google Shape;740;p22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2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2" name="Google Shape;742;p22"/>
          <p:cNvGrpSpPr/>
          <p:nvPr/>
        </p:nvGrpSpPr>
        <p:grpSpPr>
          <a:xfrm>
            <a:off x="1139005" y="7128683"/>
            <a:ext cx="4368067" cy="719567"/>
            <a:chOff x="0" y="-19050"/>
            <a:chExt cx="1150437" cy="189516"/>
          </a:xfrm>
        </p:grpSpPr>
        <p:sp>
          <p:nvSpPr>
            <p:cNvPr id="743" name="Google Shape;743;p22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2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5" name="Google Shape;745;p22"/>
          <p:cNvGrpSpPr/>
          <p:nvPr/>
        </p:nvGrpSpPr>
        <p:grpSpPr>
          <a:xfrm>
            <a:off x="1847238" y="8097273"/>
            <a:ext cx="754204" cy="771881"/>
            <a:chOff x="0" y="-19050"/>
            <a:chExt cx="812800" cy="831850"/>
          </a:xfrm>
        </p:grpSpPr>
        <p:sp>
          <p:nvSpPr>
            <p:cNvPr id="746" name="Google Shape;746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9BD4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2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8" name="Google Shape;748;p22"/>
          <p:cNvSpPr txBox="1"/>
          <p:nvPr/>
        </p:nvSpPr>
        <p:spPr>
          <a:xfrm>
            <a:off x="1232396" y="3499746"/>
            <a:ext cx="4181285" cy="503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749" name="Google Shape;749;p22"/>
          <p:cNvSpPr txBox="1"/>
          <p:nvPr/>
        </p:nvSpPr>
        <p:spPr>
          <a:xfrm>
            <a:off x="1175455" y="6551281"/>
            <a:ext cx="4368067" cy="249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750" name="Google Shape;750;p22"/>
          <p:cNvSpPr txBox="1"/>
          <p:nvPr/>
        </p:nvSpPr>
        <p:spPr>
          <a:xfrm>
            <a:off x="1747770" y="4484969"/>
            <a:ext cx="3150536" cy="15010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ANTON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11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CABIN</a:t>
            </a:r>
            <a:endParaRPr/>
          </a:p>
        </p:txBody>
      </p:sp>
      <p:sp>
        <p:nvSpPr>
          <p:cNvPr id="751" name="Google Shape;751;p22"/>
          <p:cNvSpPr txBox="1"/>
          <p:nvPr/>
        </p:nvSpPr>
        <p:spPr>
          <a:xfrm>
            <a:off x="1613653" y="8992602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#9BD4ED</a:t>
            </a:r>
            <a:endParaRPr/>
          </a:p>
        </p:txBody>
      </p:sp>
      <p:sp>
        <p:nvSpPr>
          <p:cNvPr id="752" name="Google Shape;752;p22"/>
          <p:cNvSpPr txBox="1"/>
          <p:nvPr/>
        </p:nvSpPr>
        <p:spPr>
          <a:xfrm>
            <a:off x="4210005" y="1446041"/>
            <a:ext cx="9867990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753" name="Google Shape;753;p22"/>
          <p:cNvSpPr txBox="1"/>
          <p:nvPr/>
        </p:nvSpPr>
        <p:spPr>
          <a:xfrm>
            <a:off x="11706206" y="9915836"/>
            <a:ext cx="5916757" cy="167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sp>
        <p:nvSpPr>
          <p:cNvPr id="754" name="Google Shape;754;p22"/>
          <p:cNvSpPr txBox="1"/>
          <p:nvPr/>
        </p:nvSpPr>
        <p:spPr>
          <a:xfrm>
            <a:off x="5469973" y="543899"/>
            <a:ext cx="7348055" cy="773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755" name="Google Shape;755;p22"/>
          <p:cNvSpPr txBox="1"/>
          <p:nvPr/>
        </p:nvSpPr>
        <p:spPr>
          <a:xfrm>
            <a:off x="1747770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756" name="Google Shape;756;p22"/>
          <p:cNvSpPr txBox="1"/>
          <p:nvPr/>
        </p:nvSpPr>
        <p:spPr>
          <a:xfrm>
            <a:off x="10291206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757" name="Google Shape;757;p22"/>
          <p:cNvSpPr txBox="1"/>
          <p:nvPr/>
        </p:nvSpPr>
        <p:spPr>
          <a:xfrm>
            <a:off x="1747770" y="7296522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grpSp>
        <p:nvGrpSpPr>
          <p:cNvPr id="758" name="Google Shape;758;p22"/>
          <p:cNvGrpSpPr/>
          <p:nvPr/>
        </p:nvGrpSpPr>
        <p:grpSpPr>
          <a:xfrm>
            <a:off x="2782417" y="8097273"/>
            <a:ext cx="754204" cy="771881"/>
            <a:chOff x="0" y="-19050"/>
            <a:chExt cx="812800" cy="831850"/>
          </a:xfrm>
        </p:grpSpPr>
        <p:sp>
          <p:nvSpPr>
            <p:cNvPr id="759" name="Google Shape;759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EF68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2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1" name="Google Shape;761;p22"/>
          <p:cNvSpPr txBox="1"/>
          <p:nvPr/>
        </p:nvSpPr>
        <p:spPr>
          <a:xfrm>
            <a:off x="2548832" y="9002127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##EF6816</a:t>
            </a:r>
            <a:endParaRPr/>
          </a:p>
        </p:txBody>
      </p:sp>
      <p:grpSp>
        <p:nvGrpSpPr>
          <p:cNvPr id="762" name="Google Shape;762;p22"/>
          <p:cNvGrpSpPr/>
          <p:nvPr/>
        </p:nvGrpSpPr>
        <p:grpSpPr>
          <a:xfrm>
            <a:off x="6865491" y="4147301"/>
            <a:ext cx="10001965" cy="4580579"/>
            <a:chOff x="0" y="0"/>
            <a:chExt cx="13335954" cy="6107439"/>
          </a:xfrm>
        </p:grpSpPr>
        <p:sp>
          <p:nvSpPr>
            <p:cNvPr id="763" name="Google Shape;763;p22"/>
            <p:cNvSpPr/>
            <p:nvPr/>
          </p:nvSpPr>
          <p:spPr>
            <a:xfrm>
              <a:off x="10881529" y="1776120"/>
              <a:ext cx="937691" cy="806414"/>
            </a:xfrm>
            <a:custGeom>
              <a:rect b="b" l="l" r="r" t="t"/>
              <a:pathLst>
                <a:path extrusionOk="0" h="806414" w="937691">
                  <a:moveTo>
                    <a:pt x="0" y="0"/>
                  </a:moveTo>
                  <a:lnTo>
                    <a:pt x="937691" y="0"/>
                  </a:lnTo>
                  <a:lnTo>
                    <a:pt x="937691" y="806414"/>
                  </a:lnTo>
                  <a:lnTo>
                    <a:pt x="0" y="8064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64" name="Google Shape;764;p22"/>
            <p:cNvSpPr/>
            <p:nvPr/>
          </p:nvSpPr>
          <p:spPr>
            <a:xfrm>
              <a:off x="12596063" y="3334454"/>
              <a:ext cx="666455" cy="920981"/>
            </a:xfrm>
            <a:custGeom>
              <a:rect b="b" l="l" r="r" t="t"/>
              <a:pathLst>
                <a:path extrusionOk="0" h="920981" w="666455">
                  <a:moveTo>
                    <a:pt x="0" y="0"/>
                  </a:moveTo>
                  <a:lnTo>
                    <a:pt x="666455" y="0"/>
                  </a:lnTo>
                  <a:lnTo>
                    <a:pt x="666455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65" name="Google Shape;765;p22"/>
            <p:cNvSpPr/>
            <p:nvPr/>
          </p:nvSpPr>
          <p:spPr>
            <a:xfrm>
              <a:off x="11076270" y="3432575"/>
              <a:ext cx="549072" cy="822860"/>
            </a:xfrm>
            <a:custGeom>
              <a:rect b="b" l="l" r="r" t="t"/>
              <a:pathLst>
                <a:path extrusionOk="0" h="822860" w="549072">
                  <a:moveTo>
                    <a:pt x="0" y="0"/>
                  </a:moveTo>
                  <a:lnTo>
                    <a:pt x="549072" y="0"/>
                  </a:lnTo>
                  <a:lnTo>
                    <a:pt x="549072" y="822859"/>
                  </a:lnTo>
                  <a:lnTo>
                    <a:pt x="0" y="8228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66" name="Google Shape;766;p22"/>
            <p:cNvSpPr/>
            <p:nvPr/>
          </p:nvSpPr>
          <p:spPr>
            <a:xfrm>
              <a:off x="12425345" y="5085049"/>
              <a:ext cx="910609" cy="822860"/>
            </a:xfrm>
            <a:custGeom>
              <a:rect b="b" l="l" r="r" t="t"/>
              <a:pathLst>
                <a:path extrusionOk="0" h="822860" w="910609">
                  <a:moveTo>
                    <a:pt x="0" y="0"/>
                  </a:moveTo>
                  <a:lnTo>
                    <a:pt x="910609" y="0"/>
                  </a:lnTo>
                  <a:lnTo>
                    <a:pt x="910609" y="822859"/>
                  </a:lnTo>
                  <a:lnTo>
                    <a:pt x="0" y="8228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67" name="Google Shape;767;p22"/>
            <p:cNvSpPr/>
            <p:nvPr/>
          </p:nvSpPr>
          <p:spPr>
            <a:xfrm>
              <a:off x="12425345" y="49061"/>
              <a:ext cx="822860" cy="822860"/>
            </a:xfrm>
            <a:custGeom>
              <a:rect b="b" l="l" r="r" t="t"/>
              <a:pathLst>
                <a:path extrusionOk="0" h="822860" w="822860">
                  <a:moveTo>
                    <a:pt x="0" y="0"/>
                  </a:moveTo>
                  <a:lnTo>
                    <a:pt x="822859" y="0"/>
                  </a:lnTo>
                  <a:lnTo>
                    <a:pt x="822859" y="822859"/>
                  </a:lnTo>
                  <a:lnTo>
                    <a:pt x="0" y="8228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68" name="Google Shape;768;p22"/>
            <p:cNvSpPr/>
            <p:nvPr/>
          </p:nvSpPr>
          <p:spPr>
            <a:xfrm>
              <a:off x="10777241" y="57283"/>
              <a:ext cx="1125787" cy="691847"/>
            </a:xfrm>
            <a:custGeom>
              <a:rect b="b" l="l" r="r" t="t"/>
              <a:pathLst>
                <a:path extrusionOk="0" h="691847" w="1125787">
                  <a:moveTo>
                    <a:pt x="0" y="0"/>
                  </a:moveTo>
                  <a:lnTo>
                    <a:pt x="1125787" y="0"/>
                  </a:lnTo>
                  <a:lnTo>
                    <a:pt x="1125787" y="691848"/>
                  </a:lnTo>
                  <a:lnTo>
                    <a:pt x="0" y="6918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69" name="Google Shape;769;p22"/>
            <p:cNvSpPr/>
            <p:nvPr/>
          </p:nvSpPr>
          <p:spPr>
            <a:xfrm>
              <a:off x="12341537" y="1776120"/>
              <a:ext cx="920981" cy="920981"/>
            </a:xfrm>
            <a:custGeom>
              <a:rect b="b" l="l" r="r" t="t"/>
              <a:pathLst>
                <a:path extrusionOk="0" h="920981" w="920981">
                  <a:moveTo>
                    <a:pt x="0" y="0"/>
                  </a:moveTo>
                  <a:lnTo>
                    <a:pt x="920981" y="0"/>
                  </a:lnTo>
                  <a:lnTo>
                    <a:pt x="920981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70" name="Google Shape;770;p22"/>
            <p:cNvSpPr/>
            <p:nvPr/>
          </p:nvSpPr>
          <p:spPr>
            <a:xfrm>
              <a:off x="10984004" y="5105475"/>
              <a:ext cx="641337" cy="920981"/>
            </a:xfrm>
            <a:custGeom>
              <a:rect b="b" l="l" r="r" t="t"/>
              <a:pathLst>
                <a:path extrusionOk="0" h="920981" w="641337">
                  <a:moveTo>
                    <a:pt x="0" y="0"/>
                  </a:moveTo>
                  <a:lnTo>
                    <a:pt x="641338" y="0"/>
                  </a:lnTo>
                  <a:lnTo>
                    <a:pt x="641338" y="920981"/>
                  </a:lnTo>
                  <a:lnTo>
                    <a:pt x="0" y="9209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71" name="Google Shape;771;p22"/>
            <p:cNvSpPr/>
            <p:nvPr/>
          </p:nvSpPr>
          <p:spPr>
            <a:xfrm>
              <a:off x="6590713" y="9049"/>
              <a:ext cx="808788" cy="920981"/>
            </a:xfrm>
            <a:custGeom>
              <a:rect b="b" l="l" r="r" t="t"/>
              <a:pathLst>
                <a:path extrusionOk="0" h="920981" w="808788">
                  <a:moveTo>
                    <a:pt x="0" y="0"/>
                  </a:moveTo>
                  <a:lnTo>
                    <a:pt x="808789" y="0"/>
                  </a:lnTo>
                  <a:lnTo>
                    <a:pt x="808789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72" name="Google Shape;772;p22"/>
            <p:cNvSpPr/>
            <p:nvPr/>
          </p:nvSpPr>
          <p:spPr>
            <a:xfrm>
              <a:off x="9262525" y="176145"/>
              <a:ext cx="1067814" cy="634864"/>
            </a:xfrm>
            <a:custGeom>
              <a:rect b="b" l="l" r="r" t="t"/>
              <a:pathLst>
                <a:path extrusionOk="0" h="634864" w="1067814">
                  <a:moveTo>
                    <a:pt x="0" y="0"/>
                  </a:moveTo>
                  <a:lnTo>
                    <a:pt x="1067815" y="0"/>
                  </a:lnTo>
                  <a:lnTo>
                    <a:pt x="1067815" y="634864"/>
                  </a:lnTo>
                  <a:lnTo>
                    <a:pt x="0" y="6348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73" name="Google Shape;773;p22"/>
            <p:cNvSpPr/>
            <p:nvPr/>
          </p:nvSpPr>
          <p:spPr>
            <a:xfrm>
              <a:off x="1281036" y="58109"/>
              <a:ext cx="822860" cy="822860"/>
            </a:xfrm>
            <a:custGeom>
              <a:rect b="b" l="l" r="r" t="t"/>
              <a:pathLst>
                <a:path extrusionOk="0" h="822860" w="822860">
                  <a:moveTo>
                    <a:pt x="0" y="0"/>
                  </a:moveTo>
                  <a:lnTo>
                    <a:pt x="822859" y="0"/>
                  </a:lnTo>
                  <a:lnTo>
                    <a:pt x="822859" y="822860"/>
                  </a:lnTo>
                  <a:lnTo>
                    <a:pt x="0" y="8228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74" name="Google Shape;774;p22"/>
            <p:cNvSpPr/>
            <p:nvPr/>
          </p:nvSpPr>
          <p:spPr>
            <a:xfrm>
              <a:off x="6684" y="58109"/>
              <a:ext cx="822860" cy="822860"/>
            </a:xfrm>
            <a:custGeom>
              <a:rect b="b" l="l" r="r" t="t"/>
              <a:pathLst>
                <a:path extrusionOk="0" h="822860" w="822860">
                  <a:moveTo>
                    <a:pt x="0" y="0"/>
                  </a:moveTo>
                  <a:lnTo>
                    <a:pt x="822860" y="0"/>
                  </a:lnTo>
                  <a:lnTo>
                    <a:pt x="822860" y="822860"/>
                  </a:lnTo>
                  <a:lnTo>
                    <a:pt x="0" y="8228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75" name="Google Shape;775;p22"/>
            <p:cNvSpPr/>
            <p:nvPr/>
          </p:nvSpPr>
          <p:spPr>
            <a:xfrm>
              <a:off x="5186166" y="33707"/>
              <a:ext cx="913171" cy="871663"/>
            </a:xfrm>
            <a:custGeom>
              <a:rect b="b" l="l" r="r" t="t"/>
              <a:pathLst>
                <a:path extrusionOk="0" h="871663" w="913171">
                  <a:moveTo>
                    <a:pt x="0" y="0"/>
                  </a:moveTo>
                  <a:lnTo>
                    <a:pt x="913172" y="0"/>
                  </a:lnTo>
                  <a:lnTo>
                    <a:pt x="913172" y="871664"/>
                  </a:lnTo>
                  <a:lnTo>
                    <a:pt x="0" y="8716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76" name="Google Shape;776;p22"/>
            <p:cNvSpPr/>
            <p:nvPr/>
          </p:nvSpPr>
          <p:spPr>
            <a:xfrm>
              <a:off x="2573998" y="9049"/>
              <a:ext cx="914283" cy="920981"/>
            </a:xfrm>
            <a:custGeom>
              <a:rect b="b" l="l" r="r" t="t"/>
              <a:pathLst>
                <a:path extrusionOk="0" h="920981" w="914283">
                  <a:moveTo>
                    <a:pt x="0" y="0"/>
                  </a:moveTo>
                  <a:lnTo>
                    <a:pt x="914283" y="0"/>
                  </a:lnTo>
                  <a:lnTo>
                    <a:pt x="914283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77" name="Google Shape;777;p22"/>
            <p:cNvSpPr/>
            <p:nvPr/>
          </p:nvSpPr>
          <p:spPr>
            <a:xfrm>
              <a:off x="3949078" y="0"/>
              <a:ext cx="762624" cy="930029"/>
            </a:xfrm>
            <a:custGeom>
              <a:rect b="b" l="l" r="r" t="t"/>
              <a:pathLst>
                <a:path extrusionOk="0" h="930029" w="762624">
                  <a:moveTo>
                    <a:pt x="0" y="0"/>
                  </a:moveTo>
                  <a:lnTo>
                    <a:pt x="762624" y="0"/>
                  </a:lnTo>
                  <a:lnTo>
                    <a:pt x="762624" y="930029"/>
                  </a:lnTo>
                  <a:lnTo>
                    <a:pt x="0" y="93002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78" name="Google Shape;778;p22"/>
            <p:cNvSpPr/>
            <p:nvPr/>
          </p:nvSpPr>
          <p:spPr>
            <a:xfrm>
              <a:off x="7912536" y="58109"/>
              <a:ext cx="866185" cy="870935"/>
            </a:xfrm>
            <a:custGeom>
              <a:rect b="b" l="l" r="r" t="t"/>
              <a:pathLst>
                <a:path extrusionOk="0" h="870935" w="866185">
                  <a:moveTo>
                    <a:pt x="0" y="0"/>
                  </a:moveTo>
                  <a:lnTo>
                    <a:pt x="866185" y="0"/>
                  </a:lnTo>
                  <a:lnTo>
                    <a:pt x="866185" y="870935"/>
                  </a:lnTo>
                  <a:lnTo>
                    <a:pt x="0" y="8709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79" name="Google Shape;779;p22"/>
            <p:cNvSpPr/>
            <p:nvPr/>
          </p:nvSpPr>
          <p:spPr>
            <a:xfrm>
              <a:off x="7819952" y="1701607"/>
              <a:ext cx="743483" cy="920981"/>
            </a:xfrm>
            <a:custGeom>
              <a:rect b="b" l="l" r="r" t="t"/>
              <a:pathLst>
                <a:path extrusionOk="0" h="920981" w="743483">
                  <a:moveTo>
                    <a:pt x="0" y="0"/>
                  </a:moveTo>
                  <a:lnTo>
                    <a:pt x="743482" y="0"/>
                  </a:lnTo>
                  <a:lnTo>
                    <a:pt x="743482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80" name="Google Shape;780;p22"/>
            <p:cNvSpPr/>
            <p:nvPr/>
          </p:nvSpPr>
          <p:spPr>
            <a:xfrm>
              <a:off x="6217897" y="1701607"/>
              <a:ext cx="1001066" cy="920981"/>
            </a:xfrm>
            <a:custGeom>
              <a:rect b="b" l="l" r="r" t="t"/>
              <a:pathLst>
                <a:path extrusionOk="0" h="920981" w="1001066">
                  <a:moveTo>
                    <a:pt x="0" y="0"/>
                  </a:moveTo>
                  <a:lnTo>
                    <a:pt x="1001066" y="0"/>
                  </a:lnTo>
                  <a:lnTo>
                    <a:pt x="1001066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81" name="Google Shape;781;p22"/>
            <p:cNvSpPr/>
            <p:nvPr/>
          </p:nvSpPr>
          <p:spPr>
            <a:xfrm>
              <a:off x="9226252" y="1910463"/>
              <a:ext cx="1052480" cy="604698"/>
            </a:xfrm>
            <a:custGeom>
              <a:rect b="b" l="l" r="r" t="t"/>
              <a:pathLst>
                <a:path extrusionOk="0" h="604698" w="1052480">
                  <a:moveTo>
                    <a:pt x="0" y="0"/>
                  </a:moveTo>
                  <a:lnTo>
                    <a:pt x="1052481" y="0"/>
                  </a:lnTo>
                  <a:lnTo>
                    <a:pt x="1052481" y="604698"/>
                  </a:lnTo>
                  <a:lnTo>
                    <a:pt x="0" y="6046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82" name="Google Shape;782;p22"/>
            <p:cNvSpPr/>
            <p:nvPr/>
          </p:nvSpPr>
          <p:spPr>
            <a:xfrm>
              <a:off x="3194195" y="1701607"/>
              <a:ext cx="920981" cy="920981"/>
            </a:xfrm>
            <a:custGeom>
              <a:rect b="b" l="l" r="r" t="t"/>
              <a:pathLst>
                <a:path extrusionOk="0" h="920981" w="920981">
                  <a:moveTo>
                    <a:pt x="0" y="0"/>
                  </a:moveTo>
                  <a:lnTo>
                    <a:pt x="920980" y="0"/>
                  </a:lnTo>
                  <a:lnTo>
                    <a:pt x="920980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83" name="Google Shape;783;p22"/>
            <p:cNvSpPr/>
            <p:nvPr/>
          </p:nvSpPr>
          <p:spPr>
            <a:xfrm>
              <a:off x="6684" y="1701607"/>
              <a:ext cx="1070908" cy="920981"/>
            </a:xfrm>
            <a:custGeom>
              <a:rect b="b" l="l" r="r" t="t"/>
              <a:pathLst>
                <a:path extrusionOk="0" h="920981" w="1070908">
                  <a:moveTo>
                    <a:pt x="0" y="0"/>
                  </a:moveTo>
                  <a:lnTo>
                    <a:pt x="1070908" y="0"/>
                  </a:lnTo>
                  <a:lnTo>
                    <a:pt x="1070908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84" name="Google Shape;784;p22"/>
            <p:cNvSpPr/>
            <p:nvPr/>
          </p:nvSpPr>
          <p:spPr>
            <a:xfrm>
              <a:off x="4607290" y="1701607"/>
              <a:ext cx="919306" cy="920981"/>
            </a:xfrm>
            <a:custGeom>
              <a:rect b="b" l="l" r="r" t="t"/>
              <a:pathLst>
                <a:path extrusionOk="0" h="920981" w="919306">
                  <a:moveTo>
                    <a:pt x="0" y="0"/>
                  </a:moveTo>
                  <a:lnTo>
                    <a:pt x="919306" y="0"/>
                  </a:lnTo>
                  <a:lnTo>
                    <a:pt x="919306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85" name="Google Shape;785;p22"/>
            <p:cNvSpPr/>
            <p:nvPr/>
          </p:nvSpPr>
          <p:spPr>
            <a:xfrm>
              <a:off x="1675403" y="1701607"/>
              <a:ext cx="920981" cy="920981"/>
            </a:xfrm>
            <a:custGeom>
              <a:rect b="b" l="l" r="r" t="t"/>
              <a:pathLst>
                <a:path extrusionOk="0" h="920981" w="920981">
                  <a:moveTo>
                    <a:pt x="0" y="0"/>
                  </a:moveTo>
                  <a:lnTo>
                    <a:pt x="920981" y="0"/>
                  </a:lnTo>
                  <a:lnTo>
                    <a:pt x="920981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86" name="Google Shape;786;p22"/>
            <p:cNvSpPr/>
            <p:nvPr/>
          </p:nvSpPr>
          <p:spPr>
            <a:xfrm>
              <a:off x="6718038" y="3419482"/>
              <a:ext cx="1009347" cy="796467"/>
            </a:xfrm>
            <a:custGeom>
              <a:rect b="b" l="l" r="r" t="t"/>
              <a:pathLst>
                <a:path extrusionOk="0" h="796467" w="1009347">
                  <a:moveTo>
                    <a:pt x="0" y="0"/>
                  </a:moveTo>
                  <a:lnTo>
                    <a:pt x="1009347" y="0"/>
                  </a:lnTo>
                  <a:lnTo>
                    <a:pt x="1009347" y="796467"/>
                  </a:lnTo>
                  <a:lnTo>
                    <a:pt x="0" y="7964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87" name="Google Shape;787;p22"/>
            <p:cNvSpPr/>
            <p:nvPr/>
          </p:nvSpPr>
          <p:spPr>
            <a:xfrm>
              <a:off x="5170987" y="3456913"/>
              <a:ext cx="1040955" cy="626466"/>
            </a:xfrm>
            <a:custGeom>
              <a:rect b="b" l="l" r="r" t="t"/>
              <a:pathLst>
                <a:path extrusionOk="0" h="626466" w="1040955">
                  <a:moveTo>
                    <a:pt x="0" y="0"/>
                  </a:moveTo>
                  <a:lnTo>
                    <a:pt x="1040955" y="0"/>
                  </a:lnTo>
                  <a:lnTo>
                    <a:pt x="1040955" y="626466"/>
                  </a:lnTo>
                  <a:lnTo>
                    <a:pt x="0" y="6264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88" name="Google Shape;788;p22"/>
            <p:cNvSpPr/>
            <p:nvPr/>
          </p:nvSpPr>
          <p:spPr>
            <a:xfrm>
              <a:off x="2720093" y="3361217"/>
              <a:ext cx="856557" cy="912997"/>
            </a:xfrm>
            <a:custGeom>
              <a:rect b="b" l="l" r="r" t="t"/>
              <a:pathLst>
                <a:path extrusionOk="0" h="912997" w="856557">
                  <a:moveTo>
                    <a:pt x="0" y="0"/>
                  </a:moveTo>
                  <a:lnTo>
                    <a:pt x="856557" y="0"/>
                  </a:lnTo>
                  <a:lnTo>
                    <a:pt x="856557" y="912997"/>
                  </a:lnTo>
                  <a:lnTo>
                    <a:pt x="0" y="9129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89" name="Google Shape;789;p22"/>
            <p:cNvSpPr/>
            <p:nvPr/>
          </p:nvSpPr>
          <p:spPr>
            <a:xfrm>
              <a:off x="4082746" y="3371912"/>
              <a:ext cx="582145" cy="796467"/>
            </a:xfrm>
            <a:custGeom>
              <a:rect b="b" l="l" r="r" t="t"/>
              <a:pathLst>
                <a:path extrusionOk="0" h="796467" w="582145">
                  <a:moveTo>
                    <a:pt x="0" y="0"/>
                  </a:moveTo>
                  <a:lnTo>
                    <a:pt x="582145" y="0"/>
                  </a:lnTo>
                  <a:lnTo>
                    <a:pt x="582145" y="796467"/>
                  </a:lnTo>
                  <a:lnTo>
                    <a:pt x="0" y="7964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90" name="Google Shape;790;p22"/>
            <p:cNvSpPr/>
            <p:nvPr/>
          </p:nvSpPr>
          <p:spPr>
            <a:xfrm>
              <a:off x="1545732" y="3361217"/>
              <a:ext cx="665658" cy="912997"/>
            </a:xfrm>
            <a:custGeom>
              <a:rect b="b" l="l" r="r" t="t"/>
              <a:pathLst>
                <a:path extrusionOk="0" h="912997" w="665658">
                  <a:moveTo>
                    <a:pt x="0" y="0"/>
                  </a:moveTo>
                  <a:lnTo>
                    <a:pt x="665658" y="0"/>
                  </a:lnTo>
                  <a:lnTo>
                    <a:pt x="665658" y="912997"/>
                  </a:lnTo>
                  <a:lnTo>
                    <a:pt x="0" y="9129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91" name="Google Shape;791;p22"/>
            <p:cNvSpPr/>
            <p:nvPr/>
          </p:nvSpPr>
          <p:spPr>
            <a:xfrm>
              <a:off x="9541258" y="3419482"/>
              <a:ext cx="796467" cy="796467"/>
            </a:xfrm>
            <a:custGeom>
              <a:rect b="b" l="l" r="r" t="t"/>
              <a:pathLst>
                <a:path extrusionOk="0" h="796467" w="796467">
                  <a:moveTo>
                    <a:pt x="0" y="0"/>
                  </a:moveTo>
                  <a:lnTo>
                    <a:pt x="796467" y="0"/>
                  </a:lnTo>
                  <a:lnTo>
                    <a:pt x="796467" y="796467"/>
                  </a:lnTo>
                  <a:lnTo>
                    <a:pt x="0" y="7964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92" name="Google Shape;792;p22"/>
            <p:cNvSpPr/>
            <p:nvPr/>
          </p:nvSpPr>
          <p:spPr>
            <a:xfrm>
              <a:off x="8237392" y="3419482"/>
              <a:ext cx="796467" cy="796467"/>
            </a:xfrm>
            <a:custGeom>
              <a:rect b="b" l="l" r="r" t="t"/>
              <a:pathLst>
                <a:path extrusionOk="0" h="796467" w="796467">
                  <a:moveTo>
                    <a:pt x="0" y="0"/>
                  </a:moveTo>
                  <a:lnTo>
                    <a:pt x="796467" y="0"/>
                  </a:lnTo>
                  <a:lnTo>
                    <a:pt x="796467" y="796467"/>
                  </a:lnTo>
                  <a:lnTo>
                    <a:pt x="0" y="7964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93" name="Google Shape;793;p22"/>
            <p:cNvSpPr/>
            <p:nvPr/>
          </p:nvSpPr>
          <p:spPr>
            <a:xfrm>
              <a:off x="6684" y="3309656"/>
              <a:ext cx="1031648" cy="920981"/>
            </a:xfrm>
            <a:custGeom>
              <a:rect b="b" l="l" r="r" t="t"/>
              <a:pathLst>
                <a:path extrusionOk="0" h="920981" w="1031648">
                  <a:moveTo>
                    <a:pt x="0" y="0"/>
                  </a:moveTo>
                  <a:lnTo>
                    <a:pt x="1031649" y="0"/>
                  </a:lnTo>
                  <a:lnTo>
                    <a:pt x="1031649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94" name="Google Shape;794;p22"/>
            <p:cNvSpPr/>
            <p:nvPr/>
          </p:nvSpPr>
          <p:spPr>
            <a:xfrm>
              <a:off x="9345421" y="5124884"/>
              <a:ext cx="788465" cy="901571"/>
            </a:xfrm>
            <a:custGeom>
              <a:rect b="b" l="l" r="r" t="t"/>
              <a:pathLst>
                <a:path extrusionOk="0" h="901571" w="788465">
                  <a:moveTo>
                    <a:pt x="0" y="0"/>
                  </a:moveTo>
                  <a:lnTo>
                    <a:pt x="788465" y="0"/>
                  </a:lnTo>
                  <a:lnTo>
                    <a:pt x="788465" y="901572"/>
                  </a:lnTo>
                  <a:lnTo>
                    <a:pt x="0" y="9015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95" name="Google Shape;795;p22"/>
            <p:cNvSpPr/>
            <p:nvPr/>
          </p:nvSpPr>
          <p:spPr>
            <a:xfrm>
              <a:off x="7784637" y="5243432"/>
              <a:ext cx="949252" cy="664476"/>
            </a:xfrm>
            <a:custGeom>
              <a:rect b="b" l="l" r="r" t="t"/>
              <a:pathLst>
                <a:path extrusionOk="0" h="664476" w="949252">
                  <a:moveTo>
                    <a:pt x="0" y="0"/>
                  </a:moveTo>
                  <a:lnTo>
                    <a:pt x="949251" y="0"/>
                  </a:lnTo>
                  <a:lnTo>
                    <a:pt x="949251" y="664476"/>
                  </a:lnTo>
                  <a:lnTo>
                    <a:pt x="0" y="6644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96" name="Google Shape;796;p22"/>
            <p:cNvSpPr/>
            <p:nvPr/>
          </p:nvSpPr>
          <p:spPr>
            <a:xfrm>
              <a:off x="6352633" y="5243432"/>
              <a:ext cx="812137" cy="664476"/>
            </a:xfrm>
            <a:custGeom>
              <a:rect b="b" l="l" r="r" t="t"/>
              <a:pathLst>
                <a:path extrusionOk="0" h="664476" w="812137">
                  <a:moveTo>
                    <a:pt x="0" y="0"/>
                  </a:moveTo>
                  <a:lnTo>
                    <a:pt x="812138" y="0"/>
                  </a:lnTo>
                  <a:lnTo>
                    <a:pt x="812138" y="664476"/>
                  </a:lnTo>
                  <a:lnTo>
                    <a:pt x="0" y="6644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97" name="Google Shape;797;p22"/>
            <p:cNvSpPr/>
            <p:nvPr/>
          </p:nvSpPr>
          <p:spPr>
            <a:xfrm>
              <a:off x="4011028" y="5124884"/>
              <a:ext cx="454064" cy="901571"/>
            </a:xfrm>
            <a:custGeom>
              <a:rect b="b" l="l" r="r" t="t"/>
              <a:pathLst>
                <a:path extrusionOk="0" h="901571" w="454064">
                  <a:moveTo>
                    <a:pt x="0" y="0"/>
                  </a:moveTo>
                  <a:lnTo>
                    <a:pt x="454064" y="0"/>
                  </a:lnTo>
                  <a:lnTo>
                    <a:pt x="454064" y="901572"/>
                  </a:lnTo>
                  <a:lnTo>
                    <a:pt x="0" y="9015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98" name="Google Shape;798;p22"/>
            <p:cNvSpPr/>
            <p:nvPr/>
          </p:nvSpPr>
          <p:spPr>
            <a:xfrm>
              <a:off x="5076625" y="5243432"/>
              <a:ext cx="664476" cy="664476"/>
            </a:xfrm>
            <a:custGeom>
              <a:rect b="b" l="l" r="r" t="t"/>
              <a:pathLst>
                <a:path extrusionOk="0" h="664476" w="664476">
                  <a:moveTo>
                    <a:pt x="0" y="0"/>
                  </a:moveTo>
                  <a:lnTo>
                    <a:pt x="664476" y="0"/>
                  </a:lnTo>
                  <a:lnTo>
                    <a:pt x="664476" y="664476"/>
                  </a:lnTo>
                  <a:lnTo>
                    <a:pt x="0" y="6644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99" name="Google Shape;799;p22"/>
            <p:cNvSpPr/>
            <p:nvPr/>
          </p:nvSpPr>
          <p:spPr>
            <a:xfrm>
              <a:off x="0" y="5043901"/>
              <a:ext cx="572377" cy="1063538"/>
            </a:xfrm>
            <a:custGeom>
              <a:rect b="b" l="l" r="r" t="t"/>
              <a:pathLst>
                <a:path extrusionOk="0" h="1063538" w="572377">
                  <a:moveTo>
                    <a:pt x="0" y="0"/>
                  </a:moveTo>
                  <a:lnTo>
                    <a:pt x="572377" y="0"/>
                  </a:lnTo>
                  <a:lnTo>
                    <a:pt x="572377" y="1063538"/>
                  </a:lnTo>
                  <a:lnTo>
                    <a:pt x="0" y="10635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00" name="Google Shape;800;p22"/>
            <p:cNvSpPr/>
            <p:nvPr/>
          </p:nvSpPr>
          <p:spPr>
            <a:xfrm>
              <a:off x="1185576" y="5043901"/>
              <a:ext cx="823758" cy="1063538"/>
            </a:xfrm>
            <a:custGeom>
              <a:rect b="b" l="l" r="r" t="t"/>
              <a:pathLst>
                <a:path extrusionOk="0" h="1063538" w="823758">
                  <a:moveTo>
                    <a:pt x="0" y="0"/>
                  </a:moveTo>
                  <a:lnTo>
                    <a:pt x="823758" y="0"/>
                  </a:lnTo>
                  <a:lnTo>
                    <a:pt x="823758" y="1063538"/>
                  </a:lnTo>
                  <a:lnTo>
                    <a:pt x="0" y="10635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01" name="Google Shape;801;p22"/>
            <p:cNvSpPr/>
            <p:nvPr/>
          </p:nvSpPr>
          <p:spPr>
            <a:xfrm>
              <a:off x="2620866" y="5124884"/>
              <a:ext cx="778630" cy="901571"/>
            </a:xfrm>
            <a:custGeom>
              <a:rect b="b" l="l" r="r" t="t"/>
              <a:pathLst>
                <a:path extrusionOk="0" h="901571" w="778630">
                  <a:moveTo>
                    <a:pt x="0" y="0"/>
                  </a:moveTo>
                  <a:lnTo>
                    <a:pt x="778630" y="0"/>
                  </a:lnTo>
                  <a:lnTo>
                    <a:pt x="778630" y="901572"/>
                  </a:lnTo>
                  <a:lnTo>
                    <a:pt x="0" y="9015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802" name="Google Shape;802;p22"/>
          <p:cNvGrpSpPr/>
          <p:nvPr/>
        </p:nvGrpSpPr>
        <p:grpSpPr>
          <a:xfrm>
            <a:off x="3717596" y="8116323"/>
            <a:ext cx="754204" cy="771881"/>
            <a:chOff x="0" y="-19050"/>
            <a:chExt cx="812800" cy="831850"/>
          </a:xfrm>
        </p:grpSpPr>
        <p:sp>
          <p:nvSpPr>
            <p:cNvPr id="803" name="Google Shape;803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728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5" name="Google Shape;805;p22"/>
          <p:cNvSpPr txBox="1"/>
          <p:nvPr/>
        </p:nvSpPr>
        <p:spPr>
          <a:xfrm>
            <a:off x="3484012" y="8992602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#728341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2834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23"/>
          <p:cNvSpPr txBox="1"/>
          <p:nvPr/>
        </p:nvSpPr>
        <p:spPr>
          <a:xfrm>
            <a:off x="3377480" y="2605456"/>
            <a:ext cx="11533039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811" name="Google Shape;811;p23"/>
          <p:cNvSpPr txBox="1"/>
          <p:nvPr/>
        </p:nvSpPr>
        <p:spPr>
          <a:xfrm>
            <a:off x="7108732" y="8257423"/>
            <a:ext cx="4070535" cy="421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812" name="Google Shape;812;p23"/>
          <p:cNvSpPr txBox="1"/>
          <p:nvPr/>
        </p:nvSpPr>
        <p:spPr>
          <a:xfrm>
            <a:off x="4210005" y="5279512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813" name="Google Shape;813;p23"/>
          <p:cNvSpPr txBox="1"/>
          <p:nvPr/>
        </p:nvSpPr>
        <p:spPr>
          <a:xfrm>
            <a:off x="4210005" y="7014728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814" name="Google Shape;814;p23"/>
          <p:cNvSpPr txBox="1"/>
          <p:nvPr/>
        </p:nvSpPr>
        <p:spPr>
          <a:xfrm>
            <a:off x="5469973" y="1703314"/>
            <a:ext cx="7348055" cy="773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815" name="Google Shape;815;p23"/>
          <p:cNvSpPr txBox="1"/>
          <p:nvPr/>
        </p:nvSpPr>
        <p:spPr>
          <a:xfrm>
            <a:off x="6110027" y="6282261"/>
            <a:ext cx="6067945" cy="618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816" name="Google Shape;816;p23"/>
          <p:cNvSpPr/>
          <p:nvPr/>
        </p:nvSpPr>
        <p:spPr>
          <a:xfrm>
            <a:off x="6731779" y="3872839"/>
            <a:ext cx="4824443" cy="1206111"/>
          </a:xfrm>
          <a:custGeom>
            <a:rect b="b" l="l" r="r" t="t"/>
            <a:pathLst>
              <a:path extrusionOk="0" h="1206111" w="4824443">
                <a:moveTo>
                  <a:pt x="0" y="0"/>
                </a:moveTo>
                <a:lnTo>
                  <a:pt x="4824442" y="0"/>
                </a:lnTo>
                <a:lnTo>
                  <a:pt x="4824442" y="1206111"/>
                </a:lnTo>
                <a:lnTo>
                  <a:pt x="0" y="1206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6816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10"/>
          <p:cNvGrpSpPr/>
          <p:nvPr/>
        </p:nvGrpSpPr>
        <p:grpSpPr>
          <a:xfrm>
            <a:off x="-1367743" y="-64743"/>
            <a:ext cx="20793995" cy="10416486"/>
            <a:chOff x="0" y="0"/>
            <a:chExt cx="27725327" cy="13888647"/>
          </a:xfrm>
        </p:grpSpPr>
        <p:sp>
          <p:nvSpPr>
            <p:cNvPr id="240" name="Google Shape;240;p10"/>
            <p:cNvSpPr/>
            <p:nvPr/>
          </p:nvSpPr>
          <p:spPr>
            <a:xfrm>
              <a:off x="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1" name="Google Shape;241;p10"/>
            <p:cNvSpPr/>
            <p:nvPr/>
          </p:nvSpPr>
          <p:spPr>
            <a:xfrm>
              <a:off x="1383668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42" name="Google Shape;242;p10"/>
          <p:cNvGrpSpPr/>
          <p:nvPr/>
        </p:nvGrpSpPr>
        <p:grpSpPr>
          <a:xfrm>
            <a:off x="1023822" y="998067"/>
            <a:ext cx="16469848" cy="3108708"/>
            <a:chOff x="0" y="-38100"/>
            <a:chExt cx="3861246" cy="728816"/>
          </a:xfrm>
        </p:grpSpPr>
        <p:sp>
          <p:nvSpPr>
            <p:cNvPr id="243" name="Google Shape;243;p10"/>
            <p:cNvSpPr/>
            <p:nvPr/>
          </p:nvSpPr>
          <p:spPr>
            <a:xfrm>
              <a:off x="0" y="0"/>
              <a:ext cx="3861246" cy="690716"/>
            </a:xfrm>
            <a:custGeom>
              <a:rect b="b" l="l" r="r" t="t"/>
              <a:pathLst>
                <a:path extrusionOk="0" h="690716" w="3861246">
                  <a:moveTo>
                    <a:pt x="15512" y="0"/>
                  </a:moveTo>
                  <a:lnTo>
                    <a:pt x="3845734" y="0"/>
                  </a:lnTo>
                  <a:cubicBezTo>
                    <a:pt x="3854302" y="0"/>
                    <a:pt x="3861246" y="6945"/>
                    <a:pt x="3861246" y="15512"/>
                  </a:cubicBezTo>
                  <a:lnTo>
                    <a:pt x="3861246" y="675204"/>
                  </a:lnTo>
                  <a:cubicBezTo>
                    <a:pt x="3861246" y="683771"/>
                    <a:pt x="3854302" y="690716"/>
                    <a:pt x="3845734" y="690716"/>
                  </a:cubicBezTo>
                  <a:lnTo>
                    <a:pt x="15512" y="690716"/>
                  </a:lnTo>
                  <a:cubicBezTo>
                    <a:pt x="6945" y="690716"/>
                    <a:pt x="0" y="683771"/>
                    <a:pt x="0" y="675204"/>
                  </a:cubicBezTo>
                  <a:lnTo>
                    <a:pt x="0" y="15512"/>
                  </a:lnTo>
                  <a:cubicBezTo>
                    <a:pt x="0" y="6945"/>
                    <a:pt x="6945" y="0"/>
                    <a:pt x="15512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0"/>
            <p:cNvSpPr txBox="1"/>
            <p:nvPr/>
          </p:nvSpPr>
          <p:spPr>
            <a:xfrm>
              <a:off x="0" y="-38100"/>
              <a:ext cx="3861246" cy="72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" name="Google Shape;245;p10"/>
          <p:cNvGrpSpPr/>
          <p:nvPr/>
        </p:nvGrpSpPr>
        <p:grpSpPr>
          <a:xfrm>
            <a:off x="794331" y="866187"/>
            <a:ext cx="16589362" cy="3108708"/>
            <a:chOff x="0" y="-38100"/>
            <a:chExt cx="3889266" cy="728816"/>
          </a:xfrm>
        </p:grpSpPr>
        <p:sp>
          <p:nvSpPr>
            <p:cNvPr id="246" name="Google Shape;246;p10"/>
            <p:cNvSpPr/>
            <p:nvPr/>
          </p:nvSpPr>
          <p:spPr>
            <a:xfrm>
              <a:off x="0" y="0"/>
              <a:ext cx="3889266" cy="690716"/>
            </a:xfrm>
            <a:custGeom>
              <a:rect b="b" l="l" r="r" t="t"/>
              <a:pathLst>
                <a:path extrusionOk="0" h="690716" w="3889266">
                  <a:moveTo>
                    <a:pt x="15400" y="0"/>
                  </a:moveTo>
                  <a:lnTo>
                    <a:pt x="3873865" y="0"/>
                  </a:lnTo>
                  <a:cubicBezTo>
                    <a:pt x="3882371" y="0"/>
                    <a:pt x="3889266" y="6895"/>
                    <a:pt x="3889266" y="15400"/>
                  </a:cubicBezTo>
                  <a:lnTo>
                    <a:pt x="3889266" y="675315"/>
                  </a:lnTo>
                  <a:cubicBezTo>
                    <a:pt x="3889266" y="679400"/>
                    <a:pt x="3887643" y="683317"/>
                    <a:pt x="3884755" y="686205"/>
                  </a:cubicBezTo>
                  <a:cubicBezTo>
                    <a:pt x="3881867" y="689093"/>
                    <a:pt x="3877950" y="690716"/>
                    <a:pt x="3873865" y="690716"/>
                  </a:cubicBezTo>
                  <a:lnTo>
                    <a:pt x="15400" y="690716"/>
                  </a:lnTo>
                  <a:cubicBezTo>
                    <a:pt x="11316" y="690716"/>
                    <a:pt x="7399" y="689093"/>
                    <a:pt x="4511" y="686205"/>
                  </a:cubicBezTo>
                  <a:cubicBezTo>
                    <a:pt x="1623" y="683317"/>
                    <a:pt x="0" y="679400"/>
                    <a:pt x="0" y="675315"/>
                  </a:cubicBezTo>
                  <a:lnTo>
                    <a:pt x="0" y="15400"/>
                  </a:lnTo>
                  <a:cubicBezTo>
                    <a:pt x="0" y="11316"/>
                    <a:pt x="1623" y="7399"/>
                    <a:pt x="4511" y="4511"/>
                  </a:cubicBezTo>
                  <a:cubicBezTo>
                    <a:pt x="7399" y="1623"/>
                    <a:pt x="11316" y="0"/>
                    <a:pt x="15400" y="0"/>
                  </a:cubicBezTo>
                  <a:close/>
                </a:path>
              </a:pathLst>
            </a:custGeom>
            <a:solidFill>
              <a:srgbClr val="FDBA45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0"/>
            <p:cNvSpPr txBox="1"/>
            <p:nvPr/>
          </p:nvSpPr>
          <p:spPr>
            <a:xfrm>
              <a:off x="0" y="-38100"/>
              <a:ext cx="3889266" cy="72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10"/>
          <p:cNvGrpSpPr/>
          <p:nvPr/>
        </p:nvGrpSpPr>
        <p:grpSpPr>
          <a:xfrm>
            <a:off x="904307" y="4465962"/>
            <a:ext cx="7892690" cy="2230144"/>
            <a:chOff x="0" y="-38100"/>
            <a:chExt cx="1850389" cy="522843"/>
          </a:xfrm>
        </p:grpSpPr>
        <p:sp>
          <p:nvSpPr>
            <p:cNvPr id="249" name="Google Shape;249;p10"/>
            <p:cNvSpPr/>
            <p:nvPr/>
          </p:nvSpPr>
          <p:spPr>
            <a:xfrm>
              <a:off x="0" y="0"/>
              <a:ext cx="1850389" cy="484743"/>
            </a:xfrm>
            <a:custGeom>
              <a:rect b="b" l="l" r="r" t="t"/>
              <a:pathLst>
                <a:path extrusionOk="0" h="484743" w="1850389">
                  <a:moveTo>
                    <a:pt x="32370" y="0"/>
                  </a:moveTo>
                  <a:lnTo>
                    <a:pt x="1818019" y="0"/>
                  </a:lnTo>
                  <a:cubicBezTo>
                    <a:pt x="1826604" y="0"/>
                    <a:pt x="1834837" y="3410"/>
                    <a:pt x="1840908" y="9481"/>
                  </a:cubicBezTo>
                  <a:cubicBezTo>
                    <a:pt x="1846979" y="15551"/>
                    <a:pt x="1850389" y="23785"/>
                    <a:pt x="1850389" y="32370"/>
                  </a:cubicBezTo>
                  <a:lnTo>
                    <a:pt x="1850389" y="452373"/>
                  </a:lnTo>
                  <a:cubicBezTo>
                    <a:pt x="1850389" y="470250"/>
                    <a:pt x="1835896" y="484743"/>
                    <a:pt x="1818019" y="484743"/>
                  </a:cubicBezTo>
                  <a:lnTo>
                    <a:pt x="32370" y="484743"/>
                  </a:lnTo>
                  <a:cubicBezTo>
                    <a:pt x="14492" y="484743"/>
                    <a:pt x="0" y="470250"/>
                    <a:pt x="0" y="452373"/>
                  </a:cubicBezTo>
                  <a:lnTo>
                    <a:pt x="0" y="32370"/>
                  </a:lnTo>
                  <a:cubicBezTo>
                    <a:pt x="0" y="14492"/>
                    <a:pt x="14492" y="0"/>
                    <a:pt x="32370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0"/>
            <p:cNvSpPr txBox="1"/>
            <p:nvPr/>
          </p:nvSpPr>
          <p:spPr>
            <a:xfrm>
              <a:off x="0" y="-38100"/>
              <a:ext cx="1850389" cy="5228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10"/>
          <p:cNvGrpSpPr/>
          <p:nvPr/>
        </p:nvGrpSpPr>
        <p:grpSpPr>
          <a:xfrm>
            <a:off x="794331" y="4373409"/>
            <a:ext cx="7892690" cy="2230144"/>
            <a:chOff x="0" y="-38100"/>
            <a:chExt cx="1850389" cy="522843"/>
          </a:xfrm>
        </p:grpSpPr>
        <p:sp>
          <p:nvSpPr>
            <p:cNvPr id="252" name="Google Shape;252;p10"/>
            <p:cNvSpPr/>
            <p:nvPr/>
          </p:nvSpPr>
          <p:spPr>
            <a:xfrm>
              <a:off x="0" y="0"/>
              <a:ext cx="1850389" cy="484743"/>
            </a:xfrm>
            <a:custGeom>
              <a:rect b="b" l="l" r="r" t="t"/>
              <a:pathLst>
                <a:path extrusionOk="0" h="484743" w="1850389">
                  <a:moveTo>
                    <a:pt x="32370" y="0"/>
                  </a:moveTo>
                  <a:lnTo>
                    <a:pt x="1818019" y="0"/>
                  </a:lnTo>
                  <a:cubicBezTo>
                    <a:pt x="1826604" y="0"/>
                    <a:pt x="1834837" y="3410"/>
                    <a:pt x="1840908" y="9481"/>
                  </a:cubicBezTo>
                  <a:cubicBezTo>
                    <a:pt x="1846979" y="15551"/>
                    <a:pt x="1850389" y="23785"/>
                    <a:pt x="1850389" y="32370"/>
                  </a:cubicBezTo>
                  <a:lnTo>
                    <a:pt x="1850389" y="452373"/>
                  </a:lnTo>
                  <a:cubicBezTo>
                    <a:pt x="1850389" y="470250"/>
                    <a:pt x="1835896" y="484743"/>
                    <a:pt x="1818019" y="484743"/>
                  </a:cubicBezTo>
                  <a:lnTo>
                    <a:pt x="32370" y="484743"/>
                  </a:lnTo>
                  <a:cubicBezTo>
                    <a:pt x="14492" y="484743"/>
                    <a:pt x="0" y="470250"/>
                    <a:pt x="0" y="452373"/>
                  </a:cubicBezTo>
                  <a:lnTo>
                    <a:pt x="0" y="32370"/>
                  </a:lnTo>
                  <a:cubicBezTo>
                    <a:pt x="0" y="14492"/>
                    <a:pt x="14492" y="0"/>
                    <a:pt x="32370" y="0"/>
                  </a:cubicBezTo>
                  <a:close/>
                </a:path>
              </a:pathLst>
            </a:custGeom>
            <a:solidFill>
              <a:srgbClr val="9BD4ED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0"/>
            <p:cNvSpPr txBox="1"/>
            <p:nvPr/>
          </p:nvSpPr>
          <p:spPr>
            <a:xfrm>
              <a:off x="0" y="-38100"/>
              <a:ext cx="1850389" cy="5228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p10"/>
          <p:cNvGrpSpPr/>
          <p:nvPr/>
        </p:nvGrpSpPr>
        <p:grpSpPr>
          <a:xfrm>
            <a:off x="9600979" y="4465962"/>
            <a:ext cx="7892690" cy="2230144"/>
            <a:chOff x="0" y="-38100"/>
            <a:chExt cx="1850389" cy="522843"/>
          </a:xfrm>
        </p:grpSpPr>
        <p:sp>
          <p:nvSpPr>
            <p:cNvPr id="255" name="Google Shape;255;p10"/>
            <p:cNvSpPr/>
            <p:nvPr/>
          </p:nvSpPr>
          <p:spPr>
            <a:xfrm>
              <a:off x="0" y="0"/>
              <a:ext cx="1850389" cy="484743"/>
            </a:xfrm>
            <a:custGeom>
              <a:rect b="b" l="l" r="r" t="t"/>
              <a:pathLst>
                <a:path extrusionOk="0" h="484743" w="1850389">
                  <a:moveTo>
                    <a:pt x="32370" y="0"/>
                  </a:moveTo>
                  <a:lnTo>
                    <a:pt x="1818019" y="0"/>
                  </a:lnTo>
                  <a:cubicBezTo>
                    <a:pt x="1826604" y="0"/>
                    <a:pt x="1834837" y="3410"/>
                    <a:pt x="1840908" y="9481"/>
                  </a:cubicBezTo>
                  <a:cubicBezTo>
                    <a:pt x="1846979" y="15551"/>
                    <a:pt x="1850389" y="23785"/>
                    <a:pt x="1850389" y="32370"/>
                  </a:cubicBezTo>
                  <a:lnTo>
                    <a:pt x="1850389" y="452373"/>
                  </a:lnTo>
                  <a:cubicBezTo>
                    <a:pt x="1850389" y="470250"/>
                    <a:pt x="1835896" y="484743"/>
                    <a:pt x="1818019" y="484743"/>
                  </a:cubicBezTo>
                  <a:lnTo>
                    <a:pt x="32370" y="484743"/>
                  </a:lnTo>
                  <a:cubicBezTo>
                    <a:pt x="14492" y="484743"/>
                    <a:pt x="0" y="470250"/>
                    <a:pt x="0" y="452373"/>
                  </a:cubicBezTo>
                  <a:lnTo>
                    <a:pt x="0" y="32370"/>
                  </a:lnTo>
                  <a:cubicBezTo>
                    <a:pt x="0" y="14492"/>
                    <a:pt x="14492" y="0"/>
                    <a:pt x="32370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0"/>
            <p:cNvSpPr txBox="1"/>
            <p:nvPr/>
          </p:nvSpPr>
          <p:spPr>
            <a:xfrm>
              <a:off x="0" y="-38100"/>
              <a:ext cx="1850389" cy="5228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10"/>
          <p:cNvGrpSpPr/>
          <p:nvPr/>
        </p:nvGrpSpPr>
        <p:grpSpPr>
          <a:xfrm>
            <a:off x="9491002" y="4373409"/>
            <a:ext cx="7892690" cy="2230144"/>
            <a:chOff x="0" y="-38100"/>
            <a:chExt cx="1850389" cy="522843"/>
          </a:xfrm>
        </p:grpSpPr>
        <p:sp>
          <p:nvSpPr>
            <p:cNvPr id="258" name="Google Shape;258;p10"/>
            <p:cNvSpPr/>
            <p:nvPr/>
          </p:nvSpPr>
          <p:spPr>
            <a:xfrm>
              <a:off x="0" y="0"/>
              <a:ext cx="1850389" cy="484743"/>
            </a:xfrm>
            <a:custGeom>
              <a:rect b="b" l="l" r="r" t="t"/>
              <a:pathLst>
                <a:path extrusionOk="0" h="484743" w="1850389">
                  <a:moveTo>
                    <a:pt x="32370" y="0"/>
                  </a:moveTo>
                  <a:lnTo>
                    <a:pt x="1818019" y="0"/>
                  </a:lnTo>
                  <a:cubicBezTo>
                    <a:pt x="1826604" y="0"/>
                    <a:pt x="1834837" y="3410"/>
                    <a:pt x="1840908" y="9481"/>
                  </a:cubicBezTo>
                  <a:cubicBezTo>
                    <a:pt x="1846979" y="15551"/>
                    <a:pt x="1850389" y="23785"/>
                    <a:pt x="1850389" y="32370"/>
                  </a:cubicBezTo>
                  <a:lnTo>
                    <a:pt x="1850389" y="452373"/>
                  </a:lnTo>
                  <a:cubicBezTo>
                    <a:pt x="1850389" y="470250"/>
                    <a:pt x="1835896" y="484743"/>
                    <a:pt x="1818019" y="484743"/>
                  </a:cubicBezTo>
                  <a:lnTo>
                    <a:pt x="32370" y="484743"/>
                  </a:lnTo>
                  <a:cubicBezTo>
                    <a:pt x="14492" y="484743"/>
                    <a:pt x="0" y="470250"/>
                    <a:pt x="0" y="452373"/>
                  </a:cubicBezTo>
                  <a:lnTo>
                    <a:pt x="0" y="32370"/>
                  </a:lnTo>
                  <a:cubicBezTo>
                    <a:pt x="0" y="14492"/>
                    <a:pt x="14492" y="0"/>
                    <a:pt x="3237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0"/>
            <p:cNvSpPr txBox="1"/>
            <p:nvPr/>
          </p:nvSpPr>
          <p:spPr>
            <a:xfrm>
              <a:off x="0" y="-38100"/>
              <a:ext cx="1850389" cy="5228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" name="Google Shape;260;p10"/>
          <p:cNvGrpSpPr/>
          <p:nvPr/>
        </p:nvGrpSpPr>
        <p:grpSpPr>
          <a:xfrm>
            <a:off x="904307" y="7028156"/>
            <a:ext cx="7892690" cy="2230144"/>
            <a:chOff x="0" y="-38100"/>
            <a:chExt cx="1850389" cy="522843"/>
          </a:xfrm>
        </p:grpSpPr>
        <p:sp>
          <p:nvSpPr>
            <p:cNvPr id="261" name="Google Shape;261;p10"/>
            <p:cNvSpPr/>
            <p:nvPr/>
          </p:nvSpPr>
          <p:spPr>
            <a:xfrm>
              <a:off x="0" y="0"/>
              <a:ext cx="1850389" cy="484743"/>
            </a:xfrm>
            <a:custGeom>
              <a:rect b="b" l="l" r="r" t="t"/>
              <a:pathLst>
                <a:path extrusionOk="0" h="484743" w="1850389">
                  <a:moveTo>
                    <a:pt x="32370" y="0"/>
                  </a:moveTo>
                  <a:lnTo>
                    <a:pt x="1818019" y="0"/>
                  </a:lnTo>
                  <a:cubicBezTo>
                    <a:pt x="1826604" y="0"/>
                    <a:pt x="1834837" y="3410"/>
                    <a:pt x="1840908" y="9481"/>
                  </a:cubicBezTo>
                  <a:cubicBezTo>
                    <a:pt x="1846979" y="15551"/>
                    <a:pt x="1850389" y="23785"/>
                    <a:pt x="1850389" y="32370"/>
                  </a:cubicBezTo>
                  <a:lnTo>
                    <a:pt x="1850389" y="452373"/>
                  </a:lnTo>
                  <a:cubicBezTo>
                    <a:pt x="1850389" y="470250"/>
                    <a:pt x="1835896" y="484743"/>
                    <a:pt x="1818019" y="484743"/>
                  </a:cubicBezTo>
                  <a:lnTo>
                    <a:pt x="32370" y="484743"/>
                  </a:lnTo>
                  <a:cubicBezTo>
                    <a:pt x="14492" y="484743"/>
                    <a:pt x="0" y="470250"/>
                    <a:pt x="0" y="452373"/>
                  </a:cubicBezTo>
                  <a:lnTo>
                    <a:pt x="0" y="32370"/>
                  </a:lnTo>
                  <a:cubicBezTo>
                    <a:pt x="0" y="14492"/>
                    <a:pt x="14492" y="0"/>
                    <a:pt x="32370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0"/>
            <p:cNvSpPr txBox="1"/>
            <p:nvPr/>
          </p:nvSpPr>
          <p:spPr>
            <a:xfrm>
              <a:off x="0" y="-38100"/>
              <a:ext cx="1850389" cy="5228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794331" y="6935603"/>
            <a:ext cx="7892690" cy="2230144"/>
            <a:chOff x="0" y="-38100"/>
            <a:chExt cx="1850389" cy="522843"/>
          </a:xfrm>
        </p:grpSpPr>
        <p:sp>
          <p:nvSpPr>
            <p:cNvPr id="264" name="Google Shape;264;p10"/>
            <p:cNvSpPr/>
            <p:nvPr/>
          </p:nvSpPr>
          <p:spPr>
            <a:xfrm>
              <a:off x="0" y="0"/>
              <a:ext cx="1850389" cy="484743"/>
            </a:xfrm>
            <a:custGeom>
              <a:rect b="b" l="l" r="r" t="t"/>
              <a:pathLst>
                <a:path extrusionOk="0" h="484743" w="1850389">
                  <a:moveTo>
                    <a:pt x="32370" y="0"/>
                  </a:moveTo>
                  <a:lnTo>
                    <a:pt x="1818019" y="0"/>
                  </a:lnTo>
                  <a:cubicBezTo>
                    <a:pt x="1826604" y="0"/>
                    <a:pt x="1834837" y="3410"/>
                    <a:pt x="1840908" y="9481"/>
                  </a:cubicBezTo>
                  <a:cubicBezTo>
                    <a:pt x="1846979" y="15551"/>
                    <a:pt x="1850389" y="23785"/>
                    <a:pt x="1850389" y="32370"/>
                  </a:cubicBezTo>
                  <a:lnTo>
                    <a:pt x="1850389" y="452373"/>
                  </a:lnTo>
                  <a:cubicBezTo>
                    <a:pt x="1850389" y="470250"/>
                    <a:pt x="1835896" y="484743"/>
                    <a:pt x="1818019" y="484743"/>
                  </a:cubicBezTo>
                  <a:lnTo>
                    <a:pt x="32370" y="484743"/>
                  </a:lnTo>
                  <a:cubicBezTo>
                    <a:pt x="14492" y="484743"/>
                    <a:pt x="0" y="470250"/>
                    <a:pt x="0" y="452373"/>
                  </a:cubicBezTo>
                  <a:lnTo>
                    <a:pt x="0" y="32370"/>
                  </a:lnTo>
                  <a:cubicBezTo>
                    <a:pt x="0" y="14492"/>
                    <a:pt x="14492" y="0"/>
                    <a:pt x="32370" y="0"/>
                  </a:cubicBezTo>
                  <a:close/>
                </a:path>
              </a:pathLst>
            </a:custGeom>
            <a:solidFill>
              <a:srgbClr val="FEEBD4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0"/>
            <p:cNvSpPr txBox="1"/>
            <p:nvPr/>
          </p:nvSpPr>
          <p:spPr>
            <a:xfrm>
              <a:off x="0" y="-38100"/>
              <a:ext cx="1850389" cy="5228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10"/>
          <p:cNvGrpSpPr/>
          <p:nvPr/>
        </p:nvGrpSpPr>
        <p:grpSpPr>
          <a:xfrm>
            <a:off x="9600979" y="7028156"/>
            <a:ext cx="7892690" cy="2230144"/>
            <a:chOff x="0" y="-38100"/>
            <a:chExt cx="1850389" cy="522843"/>
          </a:xfrm>
        </p:grpSpPr>
        <p:sp>
          <p:nvSpPr>
            <p:cNvPr id="267" name="Google Shape;267;p10"/>
            <p:cNvSpPr/>
            <p:nvPr/>
          </p:nvSpPr>
          <p:spPr>
            <a:xfrm>
              <a:off x="0" y="0"/>
              <a:ext cx="1850389" cy="484743"/>
            </a:xfrm>
            <a:custGeom>
              <a:rect b="b" l="l" r="r" t="t"/>
              <a:pathLst>
                <a:path extrusionOk="0" h="484743" w="1850389">
                  <a:moveTo>
                    <a:pt x="32370" y="0"/>
                  </a:moveTo>
                  <a:lnTo>
                    <a:pt x="1818019" y="0"/>
                  </a:lnTo>
                  <a:cubicBezTo>
                    <a:pt x="1826604" y="0"/>
                    <a:pt x="1834837" y="3410"/>
                    <a:pt x="1840908" y="9481"/>
                  </a:cubicBezTo>
                  <a:cubicBezTo>
                    <a:pt x="1846979" y="15551"/>
                    <a:pt x="1850389" y="23785"/>
                    <a:pt x="1850389" y="32370"/>
                  </a:cubicBezTo>
                  <a:lnTo>
                    <a:pt x="1850389" y="452373"/>
                  </a:lnTo>
                  <a:cubicBezTo>
                    <a:pt x="1850389" y="470250"/>
                    <a:pt x="1835896" y="484743"/>
                    <a:pt x="1818019" y="484743"/>
                  </a:cubicBezTo>
                  <a:lnTo>
                    <a:pt x="32370" y="484743"/>
                  </a:lnTo>
                  <a:cubicBezTo>
                    <a:pt x="14492" y="484743"/>
                    <a:pt x="0" y="470250"/>
                    <a:pt x="0" y="452373"/>
                  </a:cubicBezTo>
                  <a:lnTo>
                    <a:pt x="0" y="32370"/>
                  </a:lnTo>
                  <a:cubicBezTo>
                    <a:pt x="0" y="14492"/>
                    <a:pt x="14492" y="0"/>
                    <a:pt x="32370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0"/>
            <p:cNvSpPr txBox="1"/>
            <p:nvPr/>
          </p:nvSpPr>
          <p:spPr>
            <a:xfrm>
              <a:off x="0" y="-38100"/>
              <a:ext cx="1850389" cy="5228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" name="Google Shape;269;p10"/>
          <p:cNvGrpSpPr/>
          <p:nvPr/>
        </p:nvGrpSpPr>
        <p:grpSpPr>
          <a:xfrm>
            <a:off x="9491002" y="6935603"/>
            <a:ext cx="7892690" cy="2230144"/>
            <a:chOff x="0" y="-38100"/>
            <a:chExt cx="1850389" cy="522843"/>
          </a:xfrm>
        </p:grpSpPr>
        <p:sp>
          <p:nvSpPr>
            <p:cNvPr id="270" name="Google Shape;270;p10"/>
            <p:cNvSpPr/>
            <p:nvPr/>
          </p:nvSpPr>
          <p:spPr>
            <a:xfrm>
              <a:off x="0" y="0"/>
              <a:ext cx="1850389" cy="484743"/>
            </a:xfrm>
            <a:custGeom>
              <a:rect b="b" l="l" r="r" t="t"/>
              <a:pathLst>
                <a:path extrusionOk="0" h="484743" w="1850389">
                  <a:moveTo>
                    <a:pt x="32370" y="0"/>
                  </a:moveTo>
                  <a:lnTo>
                    <a:pt x="1818019" y="0"/>
                  </a:lnTo>
                  <a:cubicBezTo>
                    <a:pt x="1826604" y="0"/>
                    <a:pt x="1834837" y="3410"/>
                    <a:pt x="1840908" y="9481"/>
                  </a:cubicBezTo>
                  <a:cubicBezTo>
                    <a:pt x="1846979" y="15551"/>
                    <a:pt x="1850389" y="23785"/>
                    <a:pt x="1850389" y="32370"/>
                  </a:cubicBezTo>
                  <a:lnTo>
                    <a:pt x="1850389" y="452373"/>
                  </a:lnTo>
                  <a:cubicBezTo>
                    <a:pt x="1850389" y="470250"/>
                    <a:pt x="1835896" y="484743"/>
                    <a:pt x="1818019" y="484743"/>
                  </a:cubicBezTo>
                  <a:lnTo>
                    <a:pt x="32370" y="484743"/>
                  </a:lnTo>
                  <a:cubicBezTo>
                    <a:pt x="14492" y="484743"/>
                    <a:pt x="0" y="470250"/>
                    <a:pt x="0" y="452373"/>
                  </a:cubicBezTo>
                  <a:lnTo>
                    <a:pt x="0" y="32370"/>
                  </a:lnTo>
                  <a:cubicBezTo>
                    <a:pt x="0" y="14492"/>
                    <a:pt x="14492" y="0"/>
                    <a:pt x="32370" y="0"/>
                  </a:cubicBezTo>
                  <a:close/>
                </a:path>
              </a:pathLst>
            </a:custGeom>
            <a:solidFill>
              <a:srgbClr val="728341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0"/>
            <p:cNvSpPr txBox="1"/>
            <p:nvPr/>
          </p:nvSpPr>
          <p:spPr>
            <a:xfrm>
              <a:off x="0" y="-38100"/>
              <a:ext cx="1850389" cy="5228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2" name="Google Shape;272;p10"/>
          <p:cNvSpPr txBox="1"/>
          <p:nvPr/>
        </p:nvSpPr>
        <p:spPr>
          <a:xfrm>
            <a:off x="1237221" y="1458705"/>
            <a:ext cx="15813600" cy="23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91" u="none" cap="none" strike="noStrike">
                <a:solidFill>
                  <a:srgbClr val="262626"/>
                </a:solidFill>
                <a:latin typeface="Anton"/>
                <a:ea typeface="Anton"/>
                <a:cs typeface="Anton"/>
                <a:sym typeface="Anton"/>
              </a:rPr>
              <a:t>LESSON OUTLINE</a:t>
            </a:r>
            <a:endParaRPr/>
          </a:p>
        </p:txBody>
      </p:sp>
      <p:sp>
        <p:nvSpPr>
          <p:cNvPr id="273" name="Google Shape;273;p10"/>
          <p:cNvSpPr txBox="1"/>
          <p:nvPr/>
        </p:nvSpPr>
        <p:spPr>
          <a:xfrm>
            <a:off x="1902423" y="5095074"/>
            <a:ext cx="5676505" cy="854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What is a Rate?</a:t>
            </a:r>
            <a:endParaRPr/>
          </a:p>
        </p:txBody>
      </p:sp>
      <p:sp>
        <p:nvSpPr>
          <p:cNvPr id="274" name="Google Shape;274;p10"/>
          <p:cNvSpPr txBox="1"/>
          <p:nvPr/>
        </p:nvSpPr>
        <p:spPr>
          <a:xfrm>
            <a:off x="1464520" y="7657269"/>
            <a:ext cx="6552311" cy="854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Calculating Unit Rates</a:t>
            </a:r>
            <a:endParaRPr/>
          </a:p>
        </p:txBody>
      </p:sp>
      <p:sp>
        <p:nvSpPr>
          <p:cNvPr id="275" name="Google Shape;275;p10"/>
          <p:cNvSpPr txBox="1"/>
          <p:nvPr/>
        </p:nvSpPr>
        <p:spPr>
          <a:xfrm>
            <a:off x="10709071" y="5095074"/>
            <a:ext cx="5676505" cy="854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What is a Unit Rate?</a:t>
            </a:r>
            <a:endParaRPr/>
          </a:p>
        </p:txBody>
      </p:sp>
      <p:sp>
        <p:nvSpPr>
          <p:cNvPr id="276" name="Google Shape;276;p10"/>
          <p:cNvSpPr txBox="1"/>
          <p:nvPr/>
        </p:nvSpPr>
        <p:spPr>
          <a:xfrm>
            <a:off x="10161192" y="7657269"/>
            <a:ext cx="6552311" cy="854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Real-Life Applications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28341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11"/>
          <p:cNvGrpSpPr/>
          <p:nvPr/>
        </p:nvGrpSpPr>
        <p:grpSpPr>
          <a:xfrm>
            <a:off x="-1367743" y="-64743"/>
            <a:ext cx="20793995" cy="10416486"/>
            <a:chOff x="0" y="0"/>
            <a:chExt cx="27725327" cy="13888647"/>
          </a:xfrm>
        </p:grpSpPr>
        <p:sp>
          <p:nvSpPr>
            <p:cNvPr id="282" name="Google Shape;282;p11"/>
            <p:cNvSpPr/>
            <p:nvPr/>
          </p:nvSpPr>
          <p:spPr>
            <a:xfrm>
              <a:off x="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3" name="Google Shape;283;p11"/>
            <p:cNvSpPr/>
            <p:nvPr/>
          </p:nvSpPr>
          <p:spPr>
            <a:xfrm>
              <a:off x="1383668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84" name="Google Shape;284;p11"/>
          <p:cNvGrpSpPr/>
          <p:nvPr/>
        </p:nvGrpSpPr>
        <p:grpSpPr>
          <a:xfrm>
            <a:off x="13689006" y="998067"/>
            <a:ext cx="3804663" cy="3108708"/>
            <a:chOff x="0" y="-38100"/>
            <a:chExt cx="891978" cy="728816"/>
          </a:xfrm>
        </p:grpSpPr>
        <p:sp>
          <p:nvSpPr>
            <p:cNvPr id="285" name="Google Shape;285;p11"/>
            <p:cNvSpPr/>
            <p:nvPr/>
          </p:nvSpPr>
          <p:spPr>
            <a:xfrm>
              <a:off x="0" y="0"/>
              <a:ext cx="891978" cy="690716"/>
            </a:xfrm>
            <a:custGeom>
              <a:rect b="b" l="l" r="r" t="t"/>
              <a:pathLst>
                <a:path extrusionOk="0" h="690716" w="891978">
                  <a:moveTo>
                    <a:pt x="67150" y="0"/>
                  </a:moveTo>
                  <a:lnTo>
                    <a:pt x="824828" y="0"/>
                  </a:lnTo>
                  <a:cubicBezTo>
                    <a:pt x="861914" y="0"/>
                    <a:pt x="891978" y="30064"/>
                    <a:pt x="891978" y="67150"/>
                  </a:cubicBezTo>
                  <a:lnTo>
                    <a:pt x="891978" y="623566"/>
                  </a:lnTo>
                  <a:cubicBezTo>
                    <a:pt x="891978" y="660652"/>
                    <a:pt x="861914" y="690716"/>
                    <a:pt x="824828" y="690716"/>
                  </a:cubicBezTo>
                  <a:lnTo>
                    <a:pt x="67150" y="690716"/>
                  </a:lnTo>
                  <a:cubicBezTo>
                    <a:pt x="30064" y="690716"/>
                    <a:pt x="0" y="660652"/>
                    <a:pt x="0" y="623566"/>
                  </a:cubicBezTo>
                  <a:lnTo>
                    <a:pt x="0" y="67150"/>
                  </a:lnTo>
                  <a:cubicBezTo>
                    <a:pt x="0" y="30064"/>
                    <a:pt x="30064" y="0"/>
                    <a:pt x="67150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1"/>
            <p:cNvSpPr txBox="1"/>
            <p:nvPr/>
          </p:nvSpPr>
          <p:spPr>
            <a:xfrm>
              <a:off x="0" y="-38100"/>
              <a:ext cx="891978" cy="72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287;p11"/>
          <p:cNvGrpSpPr/>
          <p:nvPr/>
        </p:nvGrpSpPr>
        <p:grpSpPr>
          <a:xfrm>
            <a:off x="13517799" y="866187"/>
            <a:ext cx="3804663" cy="3108708"/>
            <a:chOff x="0" y="-38100"/>
            <a:chExt cx="891978" cy="728816"/>
          </a:xfrm>
        </p:grpSpPr>
        <p:sp>
          <p:nvSpPr>
            <p:cNvPr id="288" name="Google Shape;288;p11"/>
            <p:cNvSpPr/>
            <p:nvPr/>
          </p:nvSpPr>
          <p:spPr>
            <a:xfrm>
              <a:off x="0" y="0"/>
              <a:ext cx="891978" cy="690716"/>
            </a:xfrm>
            <a:custGeom>
              <a:rect b="b" l="l" r="r" t="t"/>
              <a:pathLst>
                <a:path extrusionOk="0" h="690716" w="891978">
                  <a:moveTo>
                    <a:pt x="67150" y="0"/>
                  </a:moveTo>
                  <a:lnTo>
                    <a:pt x="824828" y="0"/>
                  </a:lnTo>
                  <a:cubicBezTo>
                    <a:pt x="861914" y="0"/>
                    <a:pt x="891978" y="30064"/>
                    <a:pt x="891978" y="67150"/>
                  </a:cubicBezTo>
                  <a:lnTo>
                    <a:pt x="891978" y="623566"/>
                  </a:lnTo>
                  <a:cubicBezTo>
                    <a:pt x="891978" y="660652"/>
                    <a:pt x="861914" y="690716"/>
                    <a:pt x="824828" y="690716"/>
                  </a:cubicBezTo>
                  <a:lnTo>
                    <a:pt x="67150" y="690716"/>
                  </a:lnTo>
                  <a:cubicBezTo>
                    <a:pt x="30064" y="690716"/>
                    <a:pt x="0" y="660652"/>
                    <a:pt x="0" y="623566"/>
                  </a:cubicBezTo>
                  <a:lnTo>
                    <a:pt x="0" y="67150"/>
                  </a:lnTo>
                  <a:cubicBezTo>
                    <a:pt x="0" y="30064"/>
                    <a:pt x="30064" y="0"/>
                    <a:pt x="67150" y="0"/>
                  </a:cubicBezTo>
                  <a:close/>
                </a:path>
              </a:pathLst>
            </a:custGeom>
            <a:solidFill>
              <a:srgbClr val="EF681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1"/>
            <p:cNvSpPr txBox="1"/>
            <p:nvPr/>
          </p:nvSpPr>
          <p:spPr>
            <a:xfrm>
              <a:off x="0" y="-38100"/>
              <a:ext cx="891978" cy="72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0" name="Google Shape;290;p11"/>
          <p:cNvGrpSpPr/>
          <p:nvPr/>
        </p:nvGrpSpPr>
        <p:grpSpPr>
          <a:xfrm>
            <a:off x="1023822" y="4452923"/>
            <a:ext cx="16469848" cy="4805377"/>
            <a:chOff x="0" y="-38100"/>
            <a:chExt cx="3861246" cy="1126589"/>
          </a:xfrm>
        </p:grpSpPr>
        <p:sp>
          <p:nvSpPr>
            <p:cNvPr id="291" name="Google Shape;291;p11"/>
            <p:cNvSpPr/>
            <p:nvPr/>
          </p:nvSpPr>
          <p:spPr>
            <a:xfrm>
              <a:off x="0" y="0"/>
              <a:ext cx="3861246" cy="1088489"/>
            </a:xfrm>
            <a:custGeom>
              <a:rect b="b" l="l" r="r" t="t"/>
              <a:pathLst>
                <a:path extrusionOk="0" h="1088489" w="3861246">
                  <a:moveTo>
                    <a:pt x="15512" y="0"/>
                  </a:moveTo>
                  <a:lnTo>
                    <a:pt x="3845734" y="0"/>
                  </a:lnTo>
                  <a:cubicBezTo>
                    <a:pt x="3854302" y="0"/>
                    <a:pt x="3861246" y="6945"/>
                    <a:pt x="3861246" y="15512"/>
                  </a:cubicBezTo>
                  <a:lnTo>
                    <a:pt x="3861246" y="1072976"/>
                  </a:lnTo>
                  <a:cubicBezTo>
                    <a:pt x="3861246" y="1081544"/>
                    <a:pt x="3854302" y="1088489"/>
                    <a:pt x="3845734" y="1088489"/>
                  </a:cubicBezTo>
                  <a:lnTo>
                    <a:pt x="15512" y="1088489"/>
                  </a:lnTo>
                  <a:cubicBezTo>
                    <a:pt x="6945" y="1088489"/>
                    <a:pt x="0" y="1081544"/>
                    <a:pt x="0" y="1072976"/>
                  </a:cubicBezTo>
                  <a:lnTo>
                    <a:pt x="0" y="15512"/>
                  </a:lnTo>
                  <a:cubicBezTo>
                    <a:pt x="0" y="6945"/>
                    <a:pt x="6945" y="0"/>
                    <a:pt x="15512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1"/>
            <p:cNvSpPr txBox="1"/>
            <p:nvPr/>
          </p:nvSpPr>
          <p:spPr>
            <a:xfrm>
              <a:off x="0" y="-38100"/>
              <a:ext cx="3861246" cy="11265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11"/>
          <p:cNvGrpSpPr/>
          <p:nvPr/>
        </p:nvGrpSpPr>
        <p:grpSpPr>
          <a:xfrm>
            <a:off x="794331" y="4245095"/>
            <a:ext cx="16469848" cy="4805377"/>
            <a:chOff x="0" y="-38100"/>
            <a:chExt cx="3861246" cy="1126589"/>
          </a:xfrm>
        </p:grpSpPr>
        <p:sp>
          <p:nvSpPr>
            <p:cNvPr id="294" name="Google Shape;294;p11"/>
            <p:cNvSpPr/>
            <p:nvPr/>
          </p:nvSpPr>
          <p:spPr>
            <a:xfrm>
              <a:off x="0" y="0"/>
              <a:ext cx="3861246" cy="1088489"/>
            </a:xfrm>
            <a:custGeom>
              <a:rect b="b" l="l" r="r" t="t"/>
              <a:pathLst>
                <a:path extrusionOk="0" h="1088489" w="3861246">
                  <a:moveTo>
                    <a:pt x="15512" y="0"/>
                  </a:moveTo>
                  <a:lnTo>
                    <a:pt x="3845734" y="0"/>
                  </a:lnTo>
                  <a:cubicBezTo>
                    <a:pt x="3854302" y="0"/>
                    <a:pt x="3861246" y="6945"/>
                    <a:pt x="3861246" y="15512"/>
                  </a:cubicBezTo>
                  <a:lnTo>
                    <a:pt x="3861246" y="1072976"/>
                  </a:lnTo>
                  <a:cubicBezTo>
                    <a:pt x="3861246" y="1081544"/>
                    <a:pt x="3854302" y="1088489"/>
                    <a:pt x="3845734" y="1088489"/>
                  </a:cubicBezTo>
                  <a:lnTo>
                    <a:pt x="15512" y="1088489"/>
                  </a:lnTo>
                  <a:cubicBezTo>
                    <a:pt x="6945" y="1088489"/>
                    <a:pt x="0" y="1081544"/>
                    <a:pt x="0" y="1072976"/>
                  </a:cubicBezTo>
                  <a:lnTo>
                    <a:pt x="0" y="15512"/>
                  </a:lnTo>
                  <a:cubicBezTo>
                    <a:pt x="0" y="6945"/>
                    <a:pt x="6945" y="0"/>
                    <a:pt x="15512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1"/>
            <p:cNvSpPr txBox="1"/>
            <p:nvPr/>
          </p:nvSpPr>
          <p:spPr>
            <a:xfrm>
              <a:off x="0" y="-38100"/>
              <a:ext cx="3861246" cy="11265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p11"/>
          <p:cNvGrpSpPr/>
          <p:nvPr/>
        </p:nvGrpSpPr>
        <p:grpSpPr>
          <a:xfrm>
            <a:off x="964023" y="998067"/>
            <a:ext cx="12178309" cy="3108708"/>
            <a:chOff x="0" y="-38100"/>
            <a:chExt cx="2855124" cy="728816"/>
          </a:xfrm>
        </p:grpSpPr>
        <p:sp>
          <p:nvSpPr>
            <p:cNvPr id="297" name="Google Shape;297;p11"/>
            <p:cNvSpPr/>
            <p:nvPr/>
          </p:nvSpPr>
          <p:spPr>
            <a:xfrm>
              <a:off x="0" y="0"/>
              <a:ext cx="2855124" cy="690716"/>
            </a:xfrm>
            <a:custGeom>
              <a:rect b="b" l="l" r="r" t="t"/>
              <a:pathLst>
                <a:path extrusionOk="0" h="690716" w="2855124">
                  <a:moveTo>
                    <a:pt x="20979" y="0"/>
                  </a:moveTo>
                  <a:lnTo>
                    <a:pt x="2834145" y="0"/>
                  </a:lnTo>
                  <a:cubicBezTo>
                    <a:pt x="2845731" y="0"/>
                    <a:pt x="2855124" y="9392"/>
                    <a:pt x="2855124" y="20979"/>
                  </a:cubicBezTo>
                  <a:lnTo>
                    <a:pt x="2855124" y="669737"/>
                  </a:lnTo>
                  <a:cubicBezTo>
                    <a:pt x="2855124" y="681323"/>
                    <a:pt x="2845731" y="690716"/>
                    <a:pt x="2834145" y="690716"/>
                  </a:cubicBezTo>
                  <a:lnTo>
                    <a:pt x="20979" y="690716"/>
                  </a:lnTo>
                  <a:cubicBezTo>
                    <a:pt x="9392" y="690716"/>
                    <a:pt x="0" y="681323"/>
                    <a:pt x="0" y="669737"/>
                  </a:cubicBezTo>
                  <a:lnTo>
                    <a:pt x="0" y="20979"/>
                  </a:lnTo>
                  <a:cubicBezTo>
                    <a:pt x="0" y="9392"/>
                    <a:pt x="9392" y="0"/>
                    <a:pt x="20979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1"/>
            <p:cNvSpPr txBox="1"/>
            <p:nvPr/>
          </p:nvSpPr>
          <p:spPr>
            <a:xfrm>
              <a:off x="0" y="-38100"/>
              <a:ext cx="2855124" cy="72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11"/>
          <p:cNvGrpSpPr/>
          <p:nvPr/>
        </p:nvGrpSpPr>
        <p:grpSpPr>
          <a:xfrm>
            <a:off x="794331" y="866187"/>
            <a:ext cx="12178309" cy="3108708"/>
            <a:chOff x="0" y="-38100"/>
            <a:chExt cx="2855124" cy="728816"/>
          </a:xfrm>
        </p:grpSpPr>
        <p:sp>
          <p:nvSpPr>
            <p:cNvPr id="300" name="Google Shape;300;p11"/>
            <p:cNvSpPr/>
            <p:nvPr/>
          </p:nvSpPr>
          <p:spPr>
            <a:xfrm>
              <a:off x="0" y="0"/>
              <a:ext cx="2855124" cy="690716"/>
            </a:xfrm>
            <a:custGeom>
              <a:rect b="b" l="l" r="r" t="t"/>
              <a:pathLst>
                <a:path extrusionOk="0" h="690716" w="2855124">
                  <a:moveTo>
                    <a:pt x="20979" y="0"/>
                  </a:moveTo>
                  <a:lnTo>
                    <a:pt x="2834145" y="0"/>
                  </a:lnTo>
                  <a:cubicBezTo>
                    <a:pt x="2845731" y="0"/>
                    <a:pt x="2855124" y="9392"/>
                    <a:pt x="2855124" y="20979"/>
                  </a:cubicBezTo>
                  <a:lnTo>
                    <a:pt x="2855124" y="669737"/>
                  </a:lnTo>
                  <a:cubicBezTo>
                    <a:pt x="2855124" y="681323"/>
                    <a:pt x="2845731" y="690716"/>
                    <a:pt x="2834145" y="690716"/>
                  </a:cubicBezTo>
                  <a:lnTo>
                    <a:pt x="20979" y="690716"/>
                  </a:lnTo>
                  <a:cubicBezTo>
                    <a:pt x="9392" y="690716"/>
                    <a:pt x="0" y="681323"/>
                    <a:pt x="0" y="669737"/>
                  </a:cubicBezTo>
                  <a:lnTo>
                    <a:pt x="0" y="20979"/>
                  </a:lnTo>
                  <a:cubicBezTo>
                    <a:pt x="0" y="9392"/>
                    <a:pt x="9392" y="0"/>
                    <a:pt x="20979" y="0"/>
                  </a:cubicBezTo>
                  <a:close/>
                </a:path>
              </a:pathLst>
            </a:custGeom>
            <a:solidFill>
              <a:srgbClr val="FDBA45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1"/>
            <p:cNvSpPr txBox="1"/>
            <p:nvPr/>
          </p:nvSpPr>
          <p:spPr>
            <a:xfrm>
              <a:off x="0" y="-38100"/>
              <a:ext cx="2855124" cy="72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2" name="Google Shape;302;p11"/>
          <p:cNvSpPr/>
          <p:nvPr/>
        </p:nvSpPr>
        <p:spPr>
          <a:xfrm>
            <a:off x="14371406" y="1279766"/>
            <a:ext cx="2097450" cy="2444062"/>
          </a:xfrm>
          <a:custGeom>
            <a:rect b="b" l="l" r="r" t="t"/>
            <a:pathLst>
              <a:path extrusionOk="0" h="2444062" w="2097450">
                <a:moveTo>
                  <a:pt x="0" y="0"/>
                </a:moveTo>
                <a:lnTo>
                  <a:pt x="2097450" y="0"/>
                </a:lnTo>
                <a:lnTo>
                  <a:pt x="2097450" y="2444063"/>
                </a:lnTo>
                <a:lnTo>
                  <a:pt x="0" y="24440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3" name="Google Shape;303;p11"/>
          <p:cNvSpPr txBox="1"/>
          <p:nvPr/>
        </p:nvSpPr>
        <p:spPr>
          <a:xfrm>
            <a:off x="1871150" y="5100265"/>
            <a:ext cx="145458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Did you know that the </a:t>
            </a:r>
            <a:r>
              <a:rPr b="1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cheetah</a:t>
            </a:r>
            <a:r>
              <a:rPr b="0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 holds the record for being the</a:t>
            </a:r>
            <a:r>
              <a:rPr b="1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 fastest mammal on land</a:t>
            </a:r>
            <a:r>
              <a:rPr b="0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? It can reach speeds of around </a:t>
            </a:r>
            <a:r>
              <a:rPr b="1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60 miles per hour</a:t>
            </a:r>
            <a:r>
              <a:rPr b="0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The concept of unit rate helps us calculate its speed </a:t>
            </a:r>
            <a:r>
              <a:rPr b="0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and compare it to other animals.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In this lesson, we'll learn about unit rates and how to calculate them.</a:t>
            </a:r>
            <a:endParaRPr/>
          </a:p>
        </p:txBody>
      </p:sp>
      <p:sp>
        <p:nvSpPr>
          <p:cNvPr id="304" name="Google Shape;304;p11"/>
          <p:cNvSpPr txBox="1"/>
          <p:nvPr/>
        </p:nvSpPr>
        <p:spPr>
          <a:xfrm>
            <a:off x="1121817" y="1458705"/>
            <a:ext cx="11693100" cy="23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91" u="none" cap="none" strike="noStrike">
                <a:solidFill>
                  <a:srgbClr val="262626"/>
                </a:solidFill>
                <a:latin typeface="Anton"/>
                <a:ea typeface="Anton"/>
                <a:cs typeface="Anton"/>
                <a:sym typeface="Anton"/>
              </a:rPr>
              <a:t>INTRODUCTION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BD4ED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12"/>
          <p:cNvGrpSpPr/>
          <p:nvPr/>
        </p:nvGrpSpPr>
        <p:grpSpPr>
          <a:xfrm>
            <a:off x="-1367743" y="-64743"/>
            <a:ext cx="20793995" cy="10416486"/>
            <a:chOff x="0" y="0"/>
            <a:chExt cx="27725327" cy="13888647"/>
          </a:xfrm>
        </p:grpSpPr>
        <p:sp>
          <p:nvSpPr>
            <p:cNvPr id="310" name="Google Shape;310;p12"/>
            <p:cNvSpPr/>
            <p:nvPr/>
          </p:nvSpPr>
          <p:spPr>
            <a:xfrm>
              <a:off x="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1" name="Google Shape;311;p12"/>
            <p:cNvSpPr/>
            <p:nvPr/>
          </p:nvSpPr>
          <p:spPr>
            <a:xfrm>
              <a:off x="1383668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12" name="Google Shape;312;p12"/>
          <p:cNvGrpSpPr/>
          <p:nvPr/>
        </p:nvGrpSpPr>
        <p:grpSpPr>
          <a:xfrm>
            <a:off x="1023822" y="998067"/>
            <a:ext cx="16469848" cy="3108708"/>
            <a:chOff x="0" y="-38100"/>
            <a:chExt cx="3861246" cy="728816"/>
          </a:xfrm>
        </p:grpSpPr>
        <p:sp>
          <p:nvSpPr>
            <p:cNvPr id="313" name="Google Shape;313;p12"/>
            <p:cNvSpPr/>
            <p:nvPr/>
          </p:nvSpPr>
          <p:spPr>
            <a:xfrm>
              <a:off x="0" y="0"/>
              <a:ext cx="3861246" cy="690716"/>
            </a:xfrm>
            <a:custGeom>
              <a:rect b="b" l="l" r="r" t="t"/>
              <a:pathLst>
                <a:path extrusionOk="0" h="690716" w="3861246">
                  <a:moveTo>
                    <a:pt x="15512" y="0"/>
                  </a:moveTo>
                  <a:lnTo>
                    <a:pt x="3845734" y="0"/>
                  </a:lnTo>
                  <a:cubicBezTo>
                    <a:pt x="3854302" y="0"/>
                    <a:pt x="3861246" y="6945"/>
                    <a:pt x="3861246" y="15512"/>
                  </a:cubicBezTo>
                  <a:lnTo>
                    <a:pt x="3861246" y="675204"/>
                  </a:lnTo>
                  <a:cubicBezTo>
                    <a:pt x="3861246" y="683771"/>
                    <a:pt x="3854302" y="690716"/>
                    <a:pt x="3845734" y="690716"/>
                  </a:cubicBezTo>
                  <a:lnTo>
                    <a:pt x="15512" y="690716"/>
                  </a:lnTo>
                  <a:cubicBezTo>
                    <a:pt x="6945" y="690716"/>
                    <a:pt x="0" y="683771"/>
                    <a:pt x="0" y="675204"/>
                  </a:cubicBezTo>
                  <a:lnTo>
                    <a:pt x="0" y="15512"/>
                  </a:lnTo>
                  <a:cubicBezTo>
                    <a:pt x="0" y="6945"/>
                    <a:pt x="6945" y="0"/>
                    <a:pt x="15512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2"/>
            <p:cNvSpPr txBox="1"/>
            <p:nvPr/>
          </p:nvSpPr>
          <p:spPr>
            <a:xfrm>
              <a:off x="0" y="-38100"/>
              <a:ext cx="3861246" cy="72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" name="Google Shape;315;p12"/>
          <p:cNvGrpSpPr/>
          <p:nvPr/>
        </p:nvGrpSpPr>
        <p:grpSpPr>
          <a:xfrm>
            <a:off x="794331" y="866187"/>
            <a:ext cx="16469848" cy="3108708"/>
            <a:chOff x="0" y="-38100"/>
            <a:chExt cx="3861246" cy="728816"/>
          </a:xfrm>
        </p:grpSpPr>
        <p:sp>
          <p:nvSpPr>
            <p:cNvPr id="316" name="Google Shape;316;p12"/>
            <p:cNvSpPr/>
            <p:nvPr/>
          </p:nvSpPr>
          <p:spPr>
            <a:xfrm>
              <a:off x="0" y="0"/>
              <a:ext cx="3861246" cy="690716"/>
            </a:xfrm>
            <a:custGeom>
              <a:rect b="b" l="l" r="r" t="t"/>
              <a:pathLst>
                <a:path extrusionOk="0" h="690716" w="3861246">
                  <a:moveTo>
                    <a:pt x="15512" y="0"/>
                  </a:moveTo>
                  <a:lnTo>
                    <a:pt x="3845734" y="0"/>
                  </a:lnTo>
                  <a:cubicBezTo>
                    <a:pt x="3854302" y="0"/>
                    <a:pt x="3861246" y="6945"/>
                    <a:pt x="3861246" y="15512"/>
                  </a:cubicBezTo>
                  <a:lnTo>
                    <a:pt x="3861246" y="675204"/>
                  </a:lnTo>
                  <a:cubicBezTo>
                    <a:pt x="3861246" y="683771"/>
                    <a:pt x="3854302" y="690716"/>
                    <a:pt x="3845734" y="690716"/>
                  </a:cubicBezTo>
                  <a:lnTo>
                    <a:pt x="15512" y="690716"/>
                  </a:lnTo>
                  <a:cubicBezTo>
                    <a:pt x="6945" y="690716"/>
                    <a:pt x="0" y="683771"/>
                    <a:pt x="0" y="675204"/>
                  </a:cubicBezTo>
                  <a:lnTo>
                    <a:pt x="0" y="15512"/>
                  </a:lnTo>
                  <a:cubicBezTo>
                    <a:pt x="0" y="6945"/>
                    <a:pt x="6945" y="0"/>
                    <a:pt x="15512" y="0"/>
                  </a:cubicBezTo>
                  <a:close/>
                </a:path>
              </a:pathLst>
            </a:custGeom>
            <a:solidFill>
              <a:srgbClr val="FDBA45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2"/>
            <p:cNvSpPr txBox="1"/>
            <p:nvPr/>
          </p:nvSpPr>
          <p:spPr>
            <a:xfrm>
              <a:off x="0" y="-38100"/>
              <a:ext cx="3861246" cy="72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12"/>
          <p:cNvSpPr txBox="1"/>
          <p:nvPr/>
        </p:nvSpPr>
        <p:spPr>
          <a:xfrm>
            <a:off x="1237221" y="1458705"/>
            <a:ext cx="15813600" cy="23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91" u="none" cap="none" strike="noStrike">
                <a:solidFill>
                  <a:srgbClr val="262626"/>
                </a:solidFill>
                <a:latin typeface="Anton"/>
                <a:ea typeface="Anton"/>
                <a:cs typeface="Anton"/>
                <a:sym typeface="Anton"/>
              </a:rPr>
              <a:t>WHAT IS A RATE?</a:t>
            </a:r>
            <a:endParaRPr/>
          </a:p>
        </p:txBody>
      </p:sp>
      <p:grpSp>
        <p:nvGrpSpPr>
          <p:cNvPr id="319" name="Google Shape;319;p12"/>
          <p:cNvGrpSpPr/>
          <p:nvPr/>
        </p:nvGrpSpPr>
        <p:grpSpPr>
          <a:xfrm>
            <a:off x="904307" y="4575738"/>
            <a:ext cx="7892690" cy="4682562"/>
            <a:chOff x="0" y="-38100"/>
            <a:chExt cx="1850389" cy="1097796"/>
          </a:xfrm>
        </p:grpSpPr>
        <p:sp>
          <p:nvSpPr>
            <p:cNvPr id="320" name="Google Shape;320;p12"/>
            <p:cNvSpPr/>
            <p:nvPr/>
          </p:nvSpPr>
          <p:spPr>
            <a:xfrm>
              <a:off x="0" y="0"/>
              <a:ext cx="1850389" cy="1059696"/>
            </a:xfrm>
            <a:custGeom>
              <a:rect b="b" l="l" r="r" t="t"/>
              <a:pathLst>
                <a:path extrusionOk="0" h="1059696" w="1850389">
                  <a:moveTo>
                    <a:pt x="32370" y="0"/>
                  </a:moveTo>
                  <a:lnTo>
                    <a:pt x="1818019" y="0"/>
                  </a:lnTo>
                  <a:cubicBezTo>
                    <a:pt x="1826604" y="0"/>
                    <a:pt x="1834837" y="3410"/>
                    <a:pt x="1840908" y="9481"/>
                  </a:cubicBezTo>
                  <a:cubicBezTo>
                    <a:pt x="1846979" y="15551"/>
                    <a:pt x="1850389" y="23785"/>
                    <a:pt x="1850389" y="32370"/>
                  </a:cubicBezTo>
                  <a:lnTo>
                    <a:pt x="1850389" y="1027326"/>
                  </a:lnTo>
                  <a:cubicBezTo>
                    <a:pt x="1850389" y="1045203"/>
                    <a:pt x="1835896" y="1059696"/>
                    <a:pt x="1818019" y="1059696"/>
                  </a:cubicBezTo>
                  <a:lnTo>
                    <a:pt x="32370" y="1059696"/>
                  </a:lnTo>
                  <a:cubicBezTo>
                    <a:pt x="14492" y="1059696"/>
                    <a:pt x="0" y="1045203"/>
                    <a:pt x="0" y="1027326"/>
                  </a:cubicBezTo>
                  <a:lnTo>
                    <a:pt x="0" y="32370"/>
                  </a:lnTo>
                  <a:cubicBezTo>
                    <a:pt x="0" y="14492"/>
                    <a:pt x="14492" y="0"/>
                    <a:pt x="32370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2"/>
            <p:cNvSpPr txBox="1"/>
            <p:nvPr/>
          </p:nvSpPr>
          <p:spPr>
            <a:xfrm>
              <a:off x="0" y="-38100"/>
              <a:ext cx="1850389" cy="1097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2" name="Google Shape;322;p12"/>
          <p:cNvGrpSpPr/>
          <p:nvPr/>
        </p:nvGrpSpPr>
        <p:grpSpPr>
          <a:xfrm>
            <a:off x="794331" y="4373408"/>
            <a:ext cx="7892690" cy="4682562"/>
            <a:chOff x="0" y="-38100"/>
            <a:chExt cx="1850389" cy="1097796"/>
          </a:xfrm>
        </p:grpSpPr>
        <p:sp>
          <p:nvSpPr>
            <p:cNvPr id="323" name="Google Shape;323;p12"/>
            <p:cNvSpPr/>
            <p:nvPr/>
          </p:nvSpPr>
          <p:spPr>
            <a:xfrm>
              <a:off x="0" y="0"/>
              <a:ext cx="1850389" cy="1059696"/>
            </a:xfrm>
            <a:custGeom>
              <a:rect b="b" l="l" r="r" t="t"/>
              <a:pathLst>
                <a:path extrusionOk="0" h="1059696" w="1850389">
                  <a:moveTo>
                    <a:pt x="32370" y="0"/>
                  </a:moveTo>
                  <a:lnTo>
                    <a:pt x="1818019" y="0"/>
                  </a:lnTo>
                  <a:cubicBezTo>
                    <a:pt x="1826604" y="0"/>
                    <a:pt x="1834837" y="3410"/>
                    <a:pt x="1840908" y="9481"/>
                  </a:cubicBezTo>
                  <a:cubicBezTo>
                    <a:pt x="1846979" y="15551"/>
                    <a:pt x="1850389" y="23785"/>
                    <a:pt x="1850389" y="32370"/>
                  </a:cubicBezTo>
                  <a:lnTo>
                    <a:pt x="1850389" y="1027326"/>
                  </a:lnTo>
                  <a:cubicBezTo>
                    <a:pt x="1850389" y="1045203"/>
                    <a:pt x="1835896" y="1059696"/>
                    <a:pt x="1818019" y="1059696"/>
                  </a:cubicBezTo>
                  <a:lnTo>
                    <a:pt x="32370" y="1059696"/>
                  </a:lnTo>
                  <a:cubicBezTo>
                    <a:pt x="14492" y="1059696"/>
                    <a:pt x="0" y="1045203"/>
                    <a:pt x="0" y="1027326"/>
                  </a:cubicBezTo>
                  <a:lnTo>
                    <a:pt x="0" y="32370"/>
                  </a:lnTo>
                  <a:cubicBezTo>
                    <a:pt x="0" y="14492"/>
                    <a:pt x="14492" y="0"/>
                    <a:pt x="3237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2"/>
            <p:cNvSpPr txBox="1"/>
            <p:nvPr/>
          </p:nvSpPr>
          <p:spPr>
            <a:xfrm>
              <a:off x="0" y="-38100"/>
              <a:ext cx="1850389" cy="1097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" name="Google Shape;325;p12"/>
          <p:cNvGrpSpPr/>
          <p:nvPr/>
        </p:nvGrpSpPr>
        <p:grpSpPr>
          <a:xfrm>
            <a:off x="9600979" y="4575738"/>
            <a:ext cx="7892690" cy="4682562"/>
            <a:chOff x="0" y="-38100"/>
            <a:chExt cx="1850389" cy="1097796"/>
          </a:xfrm>
        </p:grpSpPr>
        <p:sp>
          <p:nvSpPr>
            <p:cNvPr id="326" name="Google Shape;326;p12"/>
            <p:cNvSpPr/>
            <p:nvPr/>
          </p:nvSpPr>
          <p:spPr>
            <a:xfrm>
              <a:off x="0" y="0"/>
              <a:ext cx="1850389" cy="1059696"/>
            </a:xfrm>
            <a:custGeom>
              <a:rect b="b" l="l" r="r" t="t"/>
              <a:pathLst>
                <a:path extrusionOk="0" h="1059696" w="1850389">
                  <a:moveTo>
                    <a:pt x="32370" y="0"/>
                  </a:moveTo>
                  <a:lnTo>
                    <a:pt x="1818019" y="0"/>
                  </a:lnTo>
                  <a:cubicBezTo>
                    <a:pt x="1826604" y="0"/>
                    <a:pt x="1834837" y="3410"/>
                    <a:pt x="1840908" y="9481"/>
                  </a:cubicBezTo>
                  <a:cubicBezTo>
                    <a:pt x="1846979" y="15551"/>
                    <a:pt x="1850389" y="23785"/>
                    <a:pt x="1850389" y="32370"/>
                  </a:cubicBezTo>
                  <a:lnTo>
                    <a:pt x="1850389" y="1027326"/>
                  </a:lnTo>
                  <a:cubicBezTo>
                    <a:pt x="1850389" y="1045203"/>
                    <a:pt x="1835896" y="1059696"/>
                    <a:pt x="1818019" y="1059696"/>
                  </a:cubicBezTo>
                  <a:lnTo>
                    <a:pt x="32370" y="1059696"/>
                  </a:lnTo>
                  <a:cubicBezTo>
                    <a:pt x="14492" y="1059696"/>
                    <a:pt x="0" y="1045203"/>
                    <a:pt x="0" y="1027326"/>
                  </a:cubicBezTo>
                  <a:lnTo>
                    <a:pt x="0" y="32370"/>
                  </a:lnTo>
                  <a:cubicBezTo>
                    <a:pt x="0" y="14492"/>
                    <a:pt x="14492" y="0"/>
                    <a:pt x="32370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2"/>
            <p:cNvSpPr txBox="1"/>
            <p:nvPr/>
          </p:nvSpPr>
          <p:spPr>
            <a:xfrm>
              <a:off x="0" y="-38100"/>
              <a:ext cx="1850389" cy="1097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2"/>
          <p:cNvGrpSpPr/>
          <p:nvPr/>
        </p:nvGrpSpPr>
        <p:grpSpPr>
          <a:xfrm>
            <a:off x="9491002" y="4373408"/>
            <a:ext cx="7892690" cy="4682562"/>
            <a:chOff x="0" y="-38100"/>
            <a:chExt cx="1850389" cy="1097796"/>
          </a:xfrm>
        </p:grpSpPr>
        <p:sp>
          <p:nvSpPr>
            <p:cNvPr id="329" name="Google Shape;329;p12"/>
            <p:cNvSpPr/>
            <p:nvPr/>
          </p:nvSpPr>
          <p:spPr>
            <a:xfrm>
              <a:off x="0" y="0"/>
              <a:ext cx="1850389" cy="1059696"/>
            </a:xfrm>
            <a:custGeom>
              <a:rect b="b" l="l" r="r" t="t"/>
              <a:pathLst>
                <a:path extrusionOk="0" h="1059696" w="1850389">
                  <a:moveTo>
                    <a:pt x="32370" y="0"/>
                  </a:moveTo>
                  <a:lnTo>
                    <a:pt x="1818019" y="0"/>
                  </a:lnTo>
                  <a:cubicBezTo>
                    <a:pt x="1826604" y="0"/>
                    <a:pt x="1834837" y="3410"/>
                    <a:pt x="1840908" y="9481"/>
                  </a:cubicBezTo>
                  <a:cubicBezTo>
                    <a:pt x="1846979" y="15551"/>
                    <a:pt x="1850389" y="23785"/>
                    <a:pt x="1850389" y="32370"/>
                  </a:cubicBezTo>
                  <a:lnTo>
                    <a:pt x="1850389" y="1027326"/>
                  </a:lnTo>
                  <a:cubicBezTo>
                    <a:pt x="1850389" y="1045203"/>
                    <a:pt x="1835896" y="1059696"/>
                    <a:pt x="1818019" y="1059696"/>
                  </a:cubicBezTo>
                  <a:lnTo>
                    <a:pt x="32370" y="1059696"/>
                  </a:lnTo>
                  <a:cubicBezTo>
                    <a:pt x="14492" y="1059696"/>
                    <a:pt x="0" y="1045203"/>
                    <a:pt x="0" y="1027326"/>
                  </a:cubicBezTo>
                  <a:lnTo>
                    <a:pt x="0" y="32370"/>
                  </a:lnTo>
                  <a:cubicBezTo>
                    <a:pt x="0" y="14492"/>
                    <a:pt x="14492" y="0"/>
                    <a:pt x="32370" y="0"/>
                  </a:cubicBezTo>
                  <a:close/>
                </a:path>
              </a:pathLst>
            </a:custGeom>
            <a:solidFill>
              <a:srgbClr val="FEEBD4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2"/>
            <p:cNvSpPr txBox="1"/>
            <p:nvPr/>
          </p:nvSpPr>
          <p:spPr>
            <a:xfrm>
              <a:off x="0" y="-38100"/>
              <a:ext cx="1850389" cy="1097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12"/>
          <p:cNvSpPr txBox="1"/>
          <p:nvPr/>
        </p:nvSpPr>
        <p:spPr>
          <a:xfrm>
            <a:off x="1375801" y="5433870"/>
            <a:ext cx="67299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Rate</a:t>
            </a:r>
            <a:r>
              <a:rPr b="0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 is the ratio between two quantities with different units.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Rate tells how quickly one quantity changes in relation to another quantity.</a:t>
            </a:r>
            <a:endParaRPr/>
          </a:p>
        </p:txBody>
      </p:sp>
      <p:sp>
        <p:nvSpPr>
          <p:cNvPr id="332" name="Google Shape;332;p12"/>
          <p:cNvSpPr txBox="1"/>
          <p:nvPr/>
        </p:nvSpPr>
        <p:spPr>
          <a:xfrm>
            <a:off x="10182449" y="5496700"/>
            <a:ext cx="67297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Elliot can type 40 words in 60 seconds.</a:t>
            </a:r>
            <a:endParaRPr/>
          </a:p>
        </p:txBody>
      </p:sp>
      <p:sp>
        <p:nvSpPr>
          <p:cNvPr id="333" name="Google Shape;333;p12"/>
          <p:cNvSpPr txBox="1"/>
          <p:nvPr/>
        </p:nvSpPr>
        <p:spPr>
          <a:xfrm>
            <a:off x="11254048" y="6892260"/>
            <a:ext cx="2171646" cy="661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26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Rate = </a:t>
            </a:r>
            <a:endParaRPr/>
          </a:p>
        </p:txBody>
      </p:sp>
      <p:sp>
        <p:nvSpPr>
          <p:cNvPr id="334" name="Google Shape;334;p12"/>
          <p:cNvSpPr txBox="1"/>
          <p:nvPr/>
        </p:nvSpPr>
        <p:spPr>
          <a:xfrm>
            <a:off x="13061513" y="6532270"/>
            <a:ext cx="2559133" cy="661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26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40 </a:t>
            </a:r>
            <a:r>
              <a:rPr b="1" i="1" lang="en-US" sz="4126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words</a:t>
            </a:r>
            <a:endParaRPr/>
          </a:p>
        </p:txBody>
      </p:sp>
      <p:cxnSp>
        <p:nvCxnSpPr>
          <p:cNvPr id="335" name="Google Shape;335;p12"/>
          <p:cNvCxnSpPr/>
          <p:nvPr/>
        </p:nvCxnSpPr>
        <p:spPr>
          <a:xfrm>
            <a:off x="13061513" y="7299874"/>
            <a:ext cx="2559133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6" name="Google Shape;336;p12"/>
          <p:cNvSpPr txBox="1"/>
          <p:nvPr/>
        </p:nvSpPr>
        <p:spPr>
          <a:xfrm>
            <a:off x="13061513" y="7366549"/>
            <a:ext cx="2559133" cy="661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126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60s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6816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13"/>
          <p:cNvGrpSpPr/>
          <p:nvPr/>
        </p:nvGrpSpPr>
        <p:grpSpPr>
          <a:xfrm>
            <a:off x="-1367743" y="-64743"/>
            <a:ext cx="20793995" cy="10416486"/>
            <a:chOff x="0" y="0"/>
            <a:chExt cx="27725327" cy="13888647"/>
          </a:xfrm>
        </p:grpSpPr>
        <p:sp>
          <p:nvSpPr>
            <p:cNvPr id="342" name="Google Shape;342;p13"/>
            <p:cNvSpPr/>
            <p:nvPr/>
          </p:nvSpPr>
          <p:spPr>
            <a:xfrm>
              <a:off x="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3" name="Google Shape;343;p13"/>
            <p:cNvSpPr/>
            <p:nvPr/>
          </p:nvSpPr>
          <p:spPr>
            <a:xfrm>
              <a:off x="1383668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44" name="Google Shape;344;p13"/>
          <p:cNvGrpSpPr/>
          <p:nvPr/>
        </p:nvGrpSpPr>
        <p:grpSpPr>
          <a:xfrm>
            <a:off x="1023822" y="998067"/>
            <a:ext cx="16469848" cy="3108708"/>
            <a:chOff x="0" y="-38100"/>
            <a:chExt cx="3861246" cy="728816"/>
          </a:xfrm>
        </p:grpSpPr>
        <p:sp>
          <p:nvSpPr>
            <p:cNvPr id="345" name="Google Shape;345;p13"/>
            <p:cNvSpPr/>
            <p:nvPr/>
          </p:nvSpPr>
          <p:spPr>
            <a:xfrm>
              <a:off x="0" y="0"/>
              <a:ext cx="3861246" cy="690716"/>
            </a:xfrm>
            <a:custGeom>
              <a:rect b="b" l="l" r="r" t="t"/>
              <a:pathLst>
                <a:path extrusionOk="0" h="690716" w="3861246">
                  <a:moveTo>
                    <a:pt x="15512" y="0"/>
                  </a:moveTo>
                  <a:lnTo>
                    <a:pt x="3845734" y="0"/>
                  </a:lnTo>
                  <a:cubicBezTo>
                    <a:pt x="3854302" y="0"/>
                    <a:pt x="3861246" y="6945"/>
                    <a:pt x="3861246" y="15512"/>
                  </a:cubicBezTo>
                  <a:lnTo>
                    <a:pt x="3861246" y="675204"/>
                  </a:lnTo>
                  <a:cubicBezTo>
                    <a:pt x="3861246" y="683771"/>
                    <a:pt x="3854302" y="690716"/>
                    <a:pt x="3845734" y="690716"/>
                  </a:cubicBezTo>
                  <a:lnTo>
                    <a:pt x="15512" y="690716"/>
                  </a:lnTo>
                  <a:cubicBezTo>
                    <a:pt x="6945" y="690716"/>
                    <a:pt x="0" y="683771"/>
                    <a:pt x="0" y="675204"/>
                  </a:cubicBezTo>
                  <a:lnTo>
                    <a:pt x="0" y="15512"/>
                  </a:lnTo>
                  <a:cubicBezTo>
                    <a:pt x="0" y="6945"/>
                    <a:pt x="6945" y="0"/>
                    <a:pt x="15512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3"/>
            <p:cNvSpPr txBox="1"/>
            <p:nvPr/>
          </p:nvSpPr>
          <p:spPr>
            <a:xfrm>
              <a:off x="0" y="-38100"/>
              <a:ext cx="3861246" cy="72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794331" y="866187"/>
            <a:ext cx="16469848" cy="3108708"/>
            <a:chOff x="0" y="-38100"/>
            <a:chExt cx="3861246" cy="728816"/>
          </a:xfrm>
        </p:grpSpPr>
        <p:sp>
          <p:nvSpPr>
            <p:cNvPr id="348" name="Google Shape;348;p13"/>
            <p:cNvSpPr/>
            <p:nvPr/>
          </p:nvSpPr>
          <p:spPr>
            <a:xfrm>
              <a:off x="0" y="0"/>
              <a:ext cx="3861246" cy="690716"/>
            </a:xfrm>
            <a:custGeom>
              <a:rect b="b" l="l" r="r" t="t"/>
              <a:pathLst>
                <a:path extrusionOk="0" h="690716" w="3861246">
                  <a:moveTo>
                    <a:pt x="15512" y="0"/>
                  </a:moveTo>
                  <a:lnTo>
                    <a:pt x="3845734" y="0"/>
                  </a:lnTo>
                  <a:cubicBezTo>
                    <a:pt x="3854302" y="0"/>
                    <a:pt x="3861246" y="6945"/>
                    <a:pt x="3861246" y="15512"/>
                  </a:cubicBezTo>
                  <a:lnTo>
                    <a:pt x="3861246" y="675204"/>
                  </a:lnTo>
                  <a:cubicBezTo>
                    <a:pt x="3861246" y="683771"/>
                    <a:pt x="3854302" y="690716"/>
                    <a:pt x="3845734" y="690716"/>
                  </a:cubicBezTo>
                  <a:lnTo>
                    <a:pt x="15512" y="690716"/>
                  </a:lnTo>
                  <a:cubicBezTo>
                    <a:pt x="6945" y="690716"/>
                    <a:pt x="0" y="683771"/>
                    <a:pt x="0" y="675204"/>
                  </a:cubicBezTo>
                  <a:lnTo>
                    <a:pt x="0" y="15512"/>
                  </a:lnTo>
                  <a:cubicBezTo>
                    <a:pt x="0" y="6945"/>
                    <a:pt x="6945" y="0"/>
                    <a:pt x="15512" y="0"/>
                  </a:cubicBezTo>
                  <a:close/>
                </a:path>
              </a:pathLst>
            </a:custGeom>
            <a:solidFill>
              <a:srgbClr val="FDBA45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3"/>
            <p:cNvSpPr txBox="1"/>
            <p:nvPr/>
          </p:nvSpPr>
          <p:spPr>
            <a:xfrm>
              <a:off x="0" y="-38100"/>
              <a:ext cx="3861246" cy="72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" name="Google Shape;350;p13"/>
          <p:cNvGrpSpPr/>
          <p:nvPr/>
        </p:nvGrpSpPr>
        <p:grpSpPr>
          <a:xfrm>
            <a:off x="877611" y="4575738"/>
            <a:ext cx="5976749" cy="4682562"/>
            <a:chOff x="0" y="-38100"/>
            <a:chExt cx="1401209" cy="1097796"/>
          </a:xfrm>
        </p:grpSpPr>
        <p:sp>
          <p:nvSpPr>
            <p:cNvPr id="351" name="Google Shape;351;p13"/>
            <p:cNvSpPr/>
            <p:nvPr/>
          </p:nvSpPr>
          <p:spPr>
            <a:xfrm>
              <a:off x="0" y="0"/>
              <a:ext cx="1401209" cy="1059696"/>
            </a:xfrm>
            <a:custGeom>
              <a:rect b="b" l="l" r="r" t="t"/>
              <a:pathLst>
                <a:path extrusionOk="0" h="1059696" w="1401209">
                  <a:moveTo>
                    <a:pt x="42746" y="0"/>
                  </a:moveTo>
                  <a:lnTo>
                    <a:pt x="1358463" y="0"/>
                  </a:lnTo>
                  <a:cubicBezTo>
                    <a:pt x="1369800" y="0"/>
                    <a:pt x="1380673" y="4504"/>
                    <a:pt x="1388689" y="12520"/>
                  </a:cubicBezTo>
                  <a:cubicBezTo>
                    <a:pt x="1396706" y="20537"/>
                    <a:pt x="1401209" y="31409"/>
                    <a:pt x="1401209" y="42746"/>
                  </a:cubicBezTo>
                  <a:lnTo>
                    <a:pt x="1401209" y="1016949"/>
                  </a:lnTo>
                  <a:cubicBezTo>
                    <a:pt x="1401209" y="1040557"/>
                    <a:pt x="1382071" y="1059696"/>
                    <a:pt x="1358463" y="1059696"/>
                  </a:cubicBezTo>
                  <a:lnTo>
                    <a:pt x="42746" y="1059696"/>
                  </a:lnTo>
                  <a:cubicBezTo>
                    <a:pt x="31409" y="1059696"/>
                    <a:pt x="20537" y="1055192"/>
                    <a:pt x="12520" y="1047176"/>
                  </a:cubicBezTo>
                  <a:cubicBezTo>
                    <a:pt x="4504" y="1039159"/>
                    <a:pt x="0" y="1028286"/>
                    <a:pt x="0" y="1016949"/>
                  </a:cubicBezTo>
                  <a:lnTo>
                    <a:pt x="0" y="42746"/>
                  </a:lnTo>
                  <a:cubicBezTo>
                    <a:pt x="0" y="31409"/>
                    <a:pt x="4504" y="20537"/>
                    <a:pt x="12520" y="12520"/>
                  </a:cubicBezTo>
                  <a:cubicBezTo>
                    <a:pt x="20537" y="4504"/>
                    <a:pt x="31409" y="0"/>
                    <a:pt x="42746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3"/>
            <p:cNvSpPr txBox="1"/>
            <p:nvPr/>
          </p:nvSpPr>
          <p:spPr>
            <a:xfrm>
              <a:off x="0" y="-38100"/>
              <a:ext cx="1401209" cy="1097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3" name="Google Shape;353;p13"/>
          <p:cNvGrpSpPr/>
          <p:nvPr/>
        </p:nvGrpSpPr>
        <p:grpSpPr>
          <a:xfrm>
            <a:off x="794331" y="4373408"/>
            <a:ext cx="5976749" cy="4682562"/>
            <a:chOff x="0" y="-38100"/>
            <a:chExt cx="1401209" cy="1097796"/>
          </a:xfrm>
        </p:grpSpPr>
        <p:sp>
          <p:nvSpPr>
            <p:cNvPr id="354" name="Google Shape;354;p13"/>
            <p:cNvSpPr/>
            <p:nvPr/>
          </p:nvSpPr>
          <p:spPr>
            <a:xfrm>
              <a:off x="0" y="0"/>
              <a:ext cx="1401209" cy="1059696"/>
            </a:xfrm>
            <a:custGeom>
              <a:rect b="b" l="l" r="r" t="t"/>
              <a:pathLst>
                <a:path extrusionOk="0" h="1059696" w="1401209">
                  <a:moveTo>
                    <a:pt x="42746" y="0"/>
                  </a:moveTo>
                  <a:lnTo>
                    <a:pt x="1358463" y="0"/>
                  </a:lnTo>
                  <a:cubicBezTo>
                    <a:pt x="1369800" y="0"/>
                    <a:pt x="1380673" y="4504"/>
                    <a:pt x="1388689" y="12520"/>
                  </a:cubicBezTo>
                  <a:cubicBezTo>
                    <a:pt x="1396706" y="20537"/>
                    <a:pt x="1401209" y="31409"/>
                    <a:pt x="1401209" y="42746"/>
                  </a:cubicBezTo>
                  <a:lnTo>
                    <a:pt x="1401209" y="1016949"/>
                  </a:lnTo>
                  <a:cubicBezTo>
                    <a:pt x="1401209" y="1040557"/>
                    <a:pt x="1382071" y="1059696"/>
                    <a:pt x="1358463" y="1059696"/>
                  </a:cubicBezTo>
                  <a:lnTo>
                    <a:pt x="42746" y="1059696"/>
                  </a:lnTo>
                  <a:cubicBezTo>
                    <a:pt x="31409" y="1059696"/>
                    <a:pt x="20537" y="1055192"/>
                    <a:pt x="12520" y="1047176"/>
                  </a:cubicBezTo>
                  <a:cubicBezTo>
                    <a:pt x="4504" y="1039159"/>
                    <a:pt x="0" y="1028286"/>
                    <a:pt x="0" y="1016949"/>
                  </a:cubicBezTo>
                  <a:lnTo>
                    <a:pt x="0" y="42746"/>
                  </a:lnTo>
                  <a:cubicBezTo>
                    <a:pt x="0" y="31409"/>
                    <a:pt x="4504" y="20537"/>
                    <a:pt x="12520" y="12520"/>
                  </a:cubicBezTo>
                  <a:cubicBezTo>
                    <a:pt x="20537" y="4504"/>
                    <a:pt x="31409" y="0"/>
                    <a:pt x="42746" y="0"/>
                  </a:cubicBezTo>
                  <a:close/>
                </a:path>
              </a:pathLst>
            </a:custGeom>
            <a:solidFill>
              <a:srgbClr val="FEEBD4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3"/>
            <p:cNvSpPr txBox="1"/>
            <p:nvPr/>
          </p:nvSpPr>
          <p:spPr>
            <a:xfrm>
              <a:off x="0" y="-38100"/>
              <a:ext cx="1401209" cy="1097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6" name="Google Shape;356;p13"/>
          <p:cNvGrpSpPr/>
          <p:nvPr/>
        </p:nvGrpSpPr>
        <p:grpSpPr>
          <a:xfrm>
            <a:off x="11516920" y="4575738"/>
            <a:ext cx="5976749" cy="4682562"/>
            <a:chOff x="0" y="-38100"/>
            <a:chExt cx="1401209" cy="1097796"/>
          </a:xfrm>
        </p:grpSpPr>
        <p:sp>
          <p:nvSpPr>
            <p:cNvPr id="357" name="Google Shape;357;p13"/>
            <p:cNvSpPr/>
            <p:nvPr/>
          </p:nvSpPr>
          <p:spPr>
            <a:xfrm>
              <a:off x="0" y="0"/>
              <a:ext cx="1401209" cy="1059696"/>
            </a:xfrm>
            <a:custGeom>
              <a:rect b="b" l="l" r="r" t="t"/>
              <a:pathLst>
                <a:path extrusionOk="0" h="1059696" w="1401209">
                  <a:moveTo>
                    <a:pt x="42746" y="0"/>
                  </a:moveTo>
                  <a:lnTo>
                    <a:pt x="1358463" y="0"/>
                  </a:lnTo>
                  <a:cubicBezTo>
                    <a:pt x="1369800" y="0"/>
                    <a:pt x="1380673" y="4504"/>
                    <a:pt x="1388689" y="12520"/>
                  </a:cubicBezTo>
                  <a:cubicBezTo>
                    <a:pt x="1396706" y="20537"/>
                    <a:pt x="1401209" y="31409"/>
                    <a:pt x="1401209" y="42746"/>
                  </a:cubicBezTo>
                  <a:lnTo>
                    <a:pt x="1401209" y="1016949"/>
                  </a:lnTo>
                  <a:cubicBezTo>
                    <a:pt x="1401209" y="1040557"/>
                    <a:pt x="1382071" y="1059696"/>
                    <a:pt x="1358463" y="1059696"/>
                  </a:cubicBezTo>
                  <a:lnTo>
                    <a:pt x="42746" y="1059696"/>
                  </a:lnTo>
                  <a:cubicBezTo>
                    <a:pt x="31409" y="1059696"/>
                    <a:pt x="20537" y="1055192"/>
                    <a:pt x="12520" y="1047176"/>
                  </a:cubicBezTo>
                  <a:cubicBezTo>
                    <a:pt x="4504" y="1039159"/>
                    <a:pt x="0" y="1028286"/>
                    <a:pt x="0" y="1016949"/>
                  </a:cubicBezTo>
                  <a:lnTo>
                    <a:pt x="0" y="42746"/>
                  </a:lnTo>
                  <a:cubicBezTo>
                    <a:pt x="0" y="31409"/>
                    <a:pt x="4504" y="20537"/>
                    <a:pt x="12520" y="12520"/>
                  </a:cubicBezTo>
                  <a:cubicBezTo>
                    <a:pt x="20537" y="4504"/>
                    <a:pt x="31409" y="0"/>
                    <a:pt x="42746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3"/>
            <p:cNvSpPr txBox="1"/>
            <p:nvPr/>
          </p:nvSpPr>
          <p:spPr>
            <a:xfrm>
              <a:off x="0" y="-38100"/>
              <a:ext cx="1401209" cy="1097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9" name="Google Shape;359;p13"/>
          <p:cNvGrpSpPr/>
          <p:nvPr/>
        </p:nvGrpSpPr>
        <p:grpSpPr>
          <a:xfrm>
            <a:off x="11433640" y="4373408"/>
            <a:ext cx="5976749" cy="4682562"/>
            <a:chOff x="0" y="-38100"/>
            <a:chExt cx="1401209" cy="1097796"/>
          </a:xfrm>
        </p:grpSpPr>
        <p:sp>
          <p:nvSpPr>
            <p:cNvPr id="360" name="Google Shape;360;p13"/>
            <p:cNvSpPr/>
            <p:nvPr/>
          </p:nvSpPr>
          <p:spPr>
            <a:xfrm>
              <a:off x="0" y="0"/>
              <a:ext cx="1401209" cy="1059696"/>
            </a:xfrm>
            <a:custGeom>
              <a:rect b="b" l="l" r="r" t="t"/>
              <a:pathLst>
                <a:path extrusionOk="0" h="1059696" w="1401209">
                  <a:moveTo>
                    <a:pt x="42746" y="0"/>
                  </a:moveTo>
                  <a:lnTo>
                    <a:pt x="1358463" y="0"/>
                  </a:lnTo>
                  <a:cubicBezTo>
                    <a:pt x="1369800" y="0"/>
                    <a:pt x="1380673" y="4504"/>
                    <a:pt x="1388689" y="12520"/>
                  </a:cubicBezTo>
                  <a:cubicBezTo>
                    <a:pt x="1396706" y="20537"/>
                    <a:pt x="1401209" y="31409"/>
                    <a:pt x="1401209" y="42746"/>
                  </a:cubicBezTo>
                  <a:lnTo>
                    <a:pt x="1401209" y="1016949"/>
                  </a:lnTo>
                  <a:cubicBezTo>
                    <a:pt x="1401209" y="1040557"/>
                    <a:pt x="1382071" y="1059696"/>
                    <a:pt x="1358463" y="1059696"/>
                  </a:cubicBezTo>
                  <a:lnTo>
                    <a:pt x="42746" y="1059696"/>
                  </a:lnTo>
                  <a:cubicBezTo>
                    <a:pt x="31409" y="1059696"/>
                    <a:pt x="20537" y="1055192"/>
                    <a:pt x="12520" y="1047176"/>
                  </a:cubicBezTo>
                  <a:cubicBezTo>
                    <a:pt x="4504" y="1039159"/>
                    <a:pt x="0" y="1028286"/>
                    <a:pt x="0" y="1016949"/>
                  </a:cubicBezTo>
                  <a:lnTo>
                    <a:pt x="0" y="42746"/>
                  </a:lnTo>
                  <a:cubicBezTo>
                    <a:pt x="0" y="31409"/>
                    <a:pt x="4504" y="20537"/>
                    <a:pt x="12520" y="12520"/>
                  </a:cubicBezTo>
                  <a:cubicBezTo>
                    <a:pt x="20537" y="4504"/>
                    <a:pt x="31409" y="0"/>
                    <a:pt x="42746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3"/>
            <p:cNvSpPr txBox="1"/>
            <p:nvPr/>
          </p:nvSpPr>
          <p:spPr>
            <a:xfrm>
              <a:off x="0" y="-38100"/>
              <a:ext cx="1401209" cy="1097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2" name="Google Shape;362;p13"/>
          <p:cNvGrpSpPr/>
          <p:nvPr/>
        </p:nvGrpSpPr>
        <p:grpSpPr>
          <a:xfrm>
            <a:off x="7327272" y="4575738"/>
            <a:ext cx="3804663" cy="4682562"/>
            <a:chOff x="0" y="-38100"/>
            <a:chExt cx="891978" cy="1097796"/>
          </a:xfrm>
        </p:grpSpPr>
        <p:sp>
          <p:nvSpPr>
            <p:cNvPr id="363" name="Google Shape;363;p13"/>
            <p:cNvSpPr/>
            <p:nvPr/>
          </p:nvSpPr>
          <p:spPr>
            <a:xfrm>
              <a:off x="0" y="0"/>
              <a:ext cx="891978" cy="1059696"/>
            </a:xfrm>
            <a:custGeom>
              <a:rect b="b" l="l" r="r" t="t"/>
              <a:pathLst>
                <a:path extrusionOk="0" h="1059696" w="891978">
                  <a:moveTo>
                    <a:pt x="67150" y="0"/>
                  </a:moveTo>
                  <a:lnTo>
                    <a:pt x="824828" y="0"/>
                  </a:lnTo>
                  <a:cubicBezTo>
                    <a:pt x="861914" y="0"/>
                    <a:pt x="891978" y="30064"/>
                    <a:pt x="891978" y="67150"/>
                  </a:cubicBezTo>
                  <a:lnTo>
                    <a:pt x="891978" y="992546"/>
                  </a:lnTo>
                  <a:cubicBezTo>
                    <a:pt x="891978" y="1029632"/>
                    <a:pt x="861914" y="1059696"/>
                    <a:pt x="824828" y="1059696"/>
                  </a:cubicBezTo>
                  <a:lnTo>
                    <a:pt x="67150" y="1059696"/>
                  </a:lnTo>
                  <a:cubicBezTo>
                    <a:pt x="30064" y="1059696"/>
                    <a:pt x="0" y="1029632"/>
                    <a:pt x="0" y="992546"/>
                  </a:cubicBezTo>
                  <a:lnTo>
                    <a:pt x="0" y="67150"/>
                  </a:lnTo>
                  <a:cubicBezTo>
                    <a:pt x="0" y="30064"/>
                    <a:pt x="30064" y="0"/>
                    <a:pt x="67150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3"/>
            <p:cNvSpPr txBox="1"/>
            <p:nvPr/>
          </p:nvSpPr>
          <p:spPr>
            <a:xfrm>
              <a:off x="0" y="-38100"/>
              <a:ext cx="891978" cy="1097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" name="Google Shape;365;p13"/>
          <p:cNvGrpSpPr/>
          <p:nvPr/>
        </p:nvGrpSpPr>
        <p:grpSpPr>
          <a:xfrm>
            <a:off x="7156065" y="4373408"/>
            <a:ext cx="3804663" cy="4682562"/>
            <a:chOff x="0" y="-38100"/>
            <a:chExt cx="891978" cy="1097796"/>
          </a:xfrm>
        </p:grpSpPr>
        <p:sp>
          <p:nvSpPr>
            <p:cNvPr id="366" name="Google Shape;366;p13"/>
            <p:cNvSpPr/>
            <p:nvPr/>
          </p:nvSpPr>
          <p:spPr>
            <a:xfrm>
              <a:off x="0" y="0"/>
              <a:ext cx="891978" cy="1059696"/>
            </a:xfrm>
            <a:custGeom>
              <a:rect b="b" l="l" r="r" t="t"/>
              <a:pathLst>
                <a:path extrusionOk="0" h="1059696" w="891978">
                  <a:moveTo>
                    <a:pt x="67150" y="0"/>
                  </a:moveTo>
                  <a:lnTo>
                    <a:pt x="824828" y="0"/>
                  </a:lnTo>
                  <a:cubicBezTo>
                    <a:pt x="861914" y="0"/>
                    <a:pt x="891978" y="30064"/>
                    <a:pt x="891978" y="67150"/>
                  </a:cubicBezTo>
                  <a:lnTo>
                    <a:pt x="891978" y="992546"/>
                  </a:lnTo>
                  <a:cubicBezTo>
                    <a:pt x="891978" y="1029632"/>
                    <a:pt x="861914" y="1059696"/>
                    <a:pt x="824828" y="1059696"/>
                  </a:cubicBezTo>
                  <a:lnTo>
                    <a:pt x="67150" y="1059696"/>
                  </a:lnTo>
                  <a:cubicBezTo>
                    <a:pt x="30064" y="1059696"/>
                    <a:pt x="0" y="1029632"/>
                    <a:pt x="0" y="992546"/>
                  </a:cubicBezTo>
                  <a:lnTo>
                    <a:pt x="0" y="67150"/>
                  </a:lnTo>
                  <a:cubicBezTo>
                    <a:pt x="0" y="30064"/>
                    <a:pt x="30064" y="0"/>
                    <a:pt x="67150" y="0"/>
                  </a:cubicBezTo>
                  <a:close/>
                </a:path>
              </a:pathLst>
            </a:custGeom>
            <a:solidFill>
              <a:srgbClr val="728341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3"/>
            <p:cNvSpPr txBox="1"/>
            <p:nvPr/>
          </p:nvSpPr>
          <p:spPr>
            <a:xfrm>
              <a:off x="0" y="-38100"/>
              <a:ext cx="891978" cy="1097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8" name="Google Shape;368;p13"/>
          <p:cNvSpPr txBox="1"/>
          <p:nvPr/>
        </p:nvSpPr>
        <p:spPr>
          <a:xfrm>
            <a:off x="1237221" y="1458705"/>
            <a:ext cx="15813600" cy="23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91" u="none" cap="none" strike="noStrike">
                <a:solidFill>
                  <a:srgbClr val="262626"/>
                </a:solidFill>
                <a:latin typeface="Anton"/>
                <a:ea typeface="Anton"/>
                <a:cs typeface="Anton"/>
                <a:sym typeface="Anton"/>
              </a:rPr>
              <a:t>EXAMPLES OF RATE</a:t>
            </a:r>
            <a:endParaRPr/>
          </a:p>
        </p:txBody>
      </p:sp>
      <p:sp>
        <p:nvSpPr>
          <p:cNvPr id="369" name="Google Shape;369;p13"/>
          <p:cNvSpPr txBox="1"/>
          <p:nvPr/>
        </p:nvSpPr>
        <p:spPr>
          <a:xfrm>
            <a:off x="1320387" y="5411128"/>
            <a:ext cx="5001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The athlete ran 200 meters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in 25 seconds.</a:t>
            </a:r>
            <a:endParaRPr/>
          </a:p>
        </p:txBody>
      </p:sp>
      <p:sp>
        <p:nvSpPr>
          <p:cNvPr id="370" name="Google Shape;370;p13"/>
          <p:cNvSpPr txBox="1"/>
          <p:nvPr/>
        </p:nvSpPr>
        <p:spPr>
          <a:xfrm>
            <a:off x="11921355" y="5411128"/>
            <a:ext cx="5001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A pack of apples costs 3 dollars for a weight of 1.5 kg.</a:t>
            </a:r>
            <a:endParaRPr/>
          </a:p>
        </p:txBody>
      </p:sp>
      <p:sp>
        <p:nvSpPr>
          <p:cNvPr id="371" name="Google Shape;371;p13"/>
          <p:cNvSpPr/>
          <p:nvPr/>
        </p:nvSpPr>
        <p:spPr>
          <a:xfrm flipH="1">
            <a:off x="7651450" y="4826575"/>
            <a:ext cx="2985100" cy="4114800"/>
          </a:xfrm>
          <a:custGeom>
            <a:rect b="b" l="l" r="r" t="t"/>
            <a:pathLst>
              <a:path extrusionOk="0" h="4114800" w="2985100">
                <a:moveTo>
                  <a:pt x="2985100" y="0"/>
                </a:moveTo>
                <a:lnTo>
                  <a:pt x="0" y="0"/>
                </a:lnTo>
                <a:lnTo>
                  <a:pt x="0" y="4114800"/>
                </a:lnTo>
                <a:lnTo>
                  <a:pt x="2985100" y="4114800"/>
                </a:lnTo>
                <a:lnTo>
                  <a:pt x="298510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2" name="Google Shape;372;p13"/>
          <p:cNvSpPr txBox="1"/>
          <p:nvPr/>
        </p:nvSpPr>
        <p:spPr>
          <a:xfrm>
            <a:off x="1599406" y="7320165"/>
            <a:ext cx="2171646" cy="661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26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Rate = </a:t>
            </a:r>
            <a:endParaRPr/>
          </a:p>
        </p:txBody>
      </p:sp>
      <p:sp>
        <p:nvSpPr>
          <p:cNvPr id="373" name="Google Shape;373;p13"/>
          <p:cNvSpPr txBox="1"/>
          <p:nvPr/>
        </p:nvSpPr>
        <p:spPr>
          <a:xfrm>
            <a:off x="3406871" y="6960175"/>
            <a:ext cx="2559133" cy="661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126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200m</a:t>
            </a:r>
            <a:endParaRPr/>
          </a:p>
        </p:txBody>
      </p:sp>
      <p:cxnSp>
        <p:nvCxnSpPr>
          <p:cNvPr id="374" name="Google Shape;374;p13"/>
          <p:cNvCxnSpPr/>
          <p:nvPr/>
        </p:nvCxnSpPr>
        <p:spPr>
          <a:xfrm>
            <a:off x="3406871" y="7727779"/>
            <a:ext cx="2559133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5" name="Google Shape;375;p13"/>
          <p:cNvSpPr txBox="1"/>
          <p:nvPr/>
        </p:nvSpPr>
        <p:spPr>
          <a:xfrm>
            <a:off x="3406871" y="7794454"/>
            <a:ext cx="2559133" cy="661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126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25s</a:t>
            </a:r>
            <a:endParaRPr/>
          </a:p>
        </p:txBody>
      </p:sp>
      <p:sp>
        <p:nvSpPr>
          <p:cNvPr id="376" name="Google Shape;376;p13"/>
          <p:cNvSpPr txBox="1"/>
          <p:nvPr/>
        </p:nvSpPr>
        <p:spPr>
          <a:xfrm>
            <a:off x="12238716" y="7263015"/>
            <a:ext cx="2171646" cy="661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26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Rate = </a:t>
            </a:r>
            <a:endParaRPr/>
          </a:p>
        </p:txBody>
      </p:sp>
      <p:sp>
        <p:nvSpPr>
          <p:cNvPr id="377" name="Google Shape;377;p13"/>
          <p:cNvSpPr txBox="1"/>
          <p:nvPr/>
        </p:nvSpPr>
        <p:spPr>
          <a:xfrm>
            <a:off x="14046181" y="6903025"/>
            <a:ext cx="2559133" cy="661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126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$3.00</a:t>
            </a:r>
            <a:endParaRPr/>
          </a:p>
        </p:txBody>
      </p:sp>
      <p:cxnSp>
        <p:nvCxnSpPr>
          <p:cNvPr id="378" name="Google Shape;378;p13"/>
          <p:cNvCxnSpPr/>
          <p:nvPr/>
        </p:nvCxnSpPr>
        <p:spPr>
          <a:xfrm>
            <a:off x="14046181" y="7670629"/>
            <a:ext cx="2559133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9" name="Google Shape;379;p13"/>
          <p:cNvSpPr txBox="1"/>
          <p:nvPr/>
        </p:nvSpPr>
        <p:spPr>
          <a:xfrm>
            <a:off x="14046181" y="7737304"/>
            <a:ext cx="2559133" cy="661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126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1.5kg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28341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14"/>
          <p:cNvGrpSpPr/>
          <p:nvPr/>
        </p:nvGrpSpPr>
        <p:grpSpPr>
          <a:xfrm>
            <a:off x="-1367743" y="-64743"/>
            <a:ext cx="20793995" cy="10416486"/>
            <a:chOff x="0" y="0"/>
            <a:chExt cx="27725327" cy="13888647"/>
          </a:xfrm>
        </p:grpSpPr>
        <p:sp>
          <p:nvSpPr>
            <p:cNvPr id="385" name="Google Shape;385;p14"/>
            <p:cNvSpPr/>
            <p:nvPr/>
          </p:nvSpPr>
          <p:spPr>
            <a:xfrm>
              <a:off x="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86" name="Google Shape;386;p14"/>
            <p:cNvSpPr/>
            <p:nvPr/>
          </p:nvSpPr>
          <p:spPr>
            <a:xfrm>
              <a:off x="1383668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87" name="Google Shape;387;p14"/>
          <p:cNvGrpSpPr/>
          <p:nvPr/>
        </p:nvGrpSpPr>
        <p:grpSpPr>
          <a:xfrm>
            <a:off x="909076" y="1218783"/>
            <a:ext cx="8234924" cy="8039517"/>
            <a:chOff x="0" y="-38100"/>
            <a:chExt cx="1930623" cy="1884811"/>
          </a:xfrm>
        </p:grpSpPr>
        <p:sp>
          <p:nvSpPr>
            <p:cNvPr id="388" name="Google Shape;388;p14"/>
            <p:cNvSpPr/>
            <p:nvPr/>
          </p:nvSpPr>
          <p:spPr>
            <a:xfrm>
              <a:off x="0" y="0"/>
              <a:ext cx="1930623" cy="1846711"/>
            </a:xfrm>
            <a:custGeom>
              <a:rect b="b" l="l" r="r" t="t"/>
              <a:pathLst>
                <a:path extrusionOk="0" h="1846711" w="1930623">
                  <a:moveTo>
                    <a:pt x="31024" y="0"/>
                  </a:moveTo>
                  <a:lnTo>
                    <a:pt x="1899599" y="0"/>
                  </a:lnTo>
                  <a:cubicBezTo>
                    <a:pt x="1907827" y="0"/>
                    <a:pt x="1915718" y="3269"/>
                    <a:pt x="1921536" y="9087"/>
                  </a:cubicBezTo>
                  <a:cubicBezTo>
                    <a:pt x="1927355" y="14905"/>
                    <a:pt x="1930623" y="22796"/>
                    <a:pt x="1930623" y="31024"/>
                  </a:cubicBezTo>
                  <a:lnTo>
                    <a:pt x="1930623" y="1815687"/>
                  </a:lnTo>
                  <a:cubicBezTo>
                    <a:pt x="1930623" y="1823915"/>
                    <a:pt x="1927355" y="1831806"/>
                    <a:pt x="1921536" y="1837624"/>
                  </a:cubicBezTo>
                  <a:cubicBezTo>
                    <a:pt x="1915718" y="1843443"/>
                    <a:pt x="1907827" y="1846711"/>
                    <a:pt x="1899599" y="1846711"/>
                  </a:cubicBezTo>
                  <a:lnTo>
                    <a:pt x="31024" y="1846711"/>
                  </a:lnTo>
                  <a:cubicBezTo>
                    <a:pt x="13890" y="1846711"/>
                    <a:pt x="0" y="1832821"/>
                    <a:pt x="0" y="1815687"/>
                  </a:cubicBezTo>
                  <a:lnTo>
                    <a:pt x="0" y="31024"/>
                  </a:lnTo>
                  <a:cubicBezTo>
                    <a:pt x="0" y="22796"/>
                    <a:pt x="3269" y="14905"/>
                    <a:pt x="9087" y="9087"/>
                  </a:cubicBezTo>
                  <a:cubicBezTo>
                    <a:pt x="14905" y="3269"/>
                    <a:pt x="22796" y="0"/>
                    <a:pt x="31024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4"/>
            <p:cNvSpPr txBox="1"/>
            <p:nvPr/>
          </p:nvSpPr>
          <p:spPr>
            <a:xfrm>
              <a:off x="0" y="-38100"/>
              <a:ext cx="1930623" cy="1884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0" name="Google Shape;390;p14"/>
          <p:cNvGrpSpPr/>
          <p:nvPr/>
        </p:nvGrpSpPr>
        <p:grpSpPr>
          <a:xfrm>
            <a:off x="794331" y="866187"/>
            <a:ext cx="8234924" cy="8039517"/>
            <a:chOff x="0" y="-38100"/>
            <a:chExt cx="1930623" cy="1884811"/>
          </a:xfrm>
        </p:grpSpPr>
        <p:sp>
          <p:nvSpPr>
            <p:cNvPr id="391" name="Google Shape;391;p14"/>
            <p:cNvSpPr/>
            <p:nvPr/>
          </p:nvSpPr>
          <p:spPr>
            <a:xfrm>
              <a:off x="0" y="0"/>
              <a:ext cx="1930623" cy="1846711"/>
            </a:xfrm>
            <a:custGeom>
              <a:rect b="b" l="l" r="r" t="t"/>
              <a:pathLst>
                <a:path extrusionOk="0" h="1846711" w="1930623">
                  <a:moveTo>
                    <a:pt x="31024" y="0"/>
                  </a:moveTo>
                  <a:lnTo>
                    <a:pt x="1899599" y="0"/>
                  </a:lnTo>
                  <a:cubicBezTo>
                    <a:pt x="1907827" y="0"/>
                    <a:pt x="1915718" y="3269"/>
                    <a:pt x="1921536" y="9087"/>
                  </a:cubicBezTo>
                  <a:cubicBezTo>
                    <a:pt x="1927355" y="14905"/>
                    <a:pt x="1930623" y="22796"/>
                    <a:pt x="1930623" y="31024"/>
                  </a:cubicBezTo>
                  <a:lnTo>
                    <a:pt x="1930623" y="1815687"/>
                  </a:lnTo>
                  <a:cubicBezTo>
                    <a:pt x="1930623" y="1823915"/>
                    <a:pt x="1927355" y="1831806"/>
                    <a:pt x="1921536" y="1837624"/>
                  </a:cubicBezTo>
                  <a:cubicBezTo>
                    <a:pt x="1915718" y="1843443"/>
                    <a:pt x="1907827" y="1846711"/>
                    <a:pt x="1899599" y="1846711"/>
                  </a:cubicBezTo>
                  <a:lnTo>
                    <a:pt x="31024" y="1846711"/>
                  </a:lnTo>
                  <a:cubicBezTo>
                    <a:pt x="13890" y="1846711"/>
                    <a:pt x="0" y="1832821"/>
                    <a:pt x="0" y="1815687"/>
                  </a:cubicBezTo>
                  <a:lnTo>
                    <a:pt x="0" y="31024"/>
                  </a:lnTo>
                  <a:cubicBezTo>
                    <a:pt x="0" y="22796"/>
                    <a:pt x="3269" y="14905"/>
                    <a:pt x="9087" y="9087"/>
                  </a:cubicBezTo>
                  <a:cubicBezTo>
                    <a:pt x="14905" y="3269"/>
                    <a:pt x="22796" y="0"/>
                    <a:pt x="31024" y="0"/>
                  </a:cubicBezTo>
                  <a:close/>
                </a:path>
              </a:pathLst>
            </a:custGeom>
            <a:solidFill>
              <a:srgbClr val="FDBA45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4"/>
            <p:cNvSpPr txBox="1"/>
            <p:nvPr/>
          </p:nvSpPr>
          <p:spPr>
            <a:xfrm>
              <a:off x="0" y="-38100"/>
              <a:ext cx="1930623" cy="1884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3" name="Google Shape;393;p14"/>
          <p:cNvSpPr txBox="1"/>
          <p:nvPr/>
        </p:nvSpPr>
        <p:spPr>
          <a:xfrm>
            <a:off x="1459075" y="2062215"/>
            <a:ext cx="6905400" cy="6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91" u="none" cap="none" strike="noStrike">
                <a:solidFill>
                  <a:srgbClr val="262626"/>
                </a:solidFill>
                <a:latin typeface="Anton"/>
                <a:ea typeface="Anton"/>
                <a:cs typeface="Anton"/>
                <a:sym typeface="Anton"/>
              </a:rPr>
              <a:t>WHAT IS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91" u="none" cap="none" strike="noStrike">
                <a:solidFill>
                  <a:srgbClr val="262626"/>
                </a:solidFill>
                <a:latin typeface="Anton"/>
                <a:ea typeface="Anton"/>
                <a:cs typeface="Anton"/>
                <a:sym typeface="Anton"/>
              </a:rPr>
              <a:t>A UNIT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91" u="none" cap="none" strike="noStrike">
                <a:solidFill>
                  <a:srgbClr val="262626"/>
                </a:solidFill>
                <a:latin typeface="Anton"/>
                <a:ea typeface="Anton"/>
                <a:cs typeface="Anton"/>
                <a:sym typeface="Anton"/>
              </a:rPr>
              <a:t>RATE?</a:t>
            </a:r>
            <a:endParaRPr/>
          </a:p>
        </p:txBody>
      </p:sp>
      <p:grpSp>
        <p:nvGrpSpPr>
          <p:cNvPr id="394" name="Google Shape;394;p14"/>
          <p:cNvGrpSpPr/>
          <p:nvPr/>
        </p:nvGrpSpPr>
        <p:grpSpPr>
          <a:xfrm>
            <a:off x="10005192" y="1026762"/>
            <a:ext cx="7488477" cy="3749768"/>
            <a:chOff x="0" y="-38100"/>
            <a:chExt cx="1755624" cy="879108"/>
          </a:xfrm>
        </p:grpSpPr>
        <p:sp>
          <p:nvSpPr>
            <p:cNvPr id="395" name="Google Shape;395;p14"/>
            <p:cNvSpPr/>
            <p:nvPr/>
          </p:nvSpPr>
          <p:spPr>
            <a:xfrm>
              <a:off x="0" y="0"/>
              <a:ext cx="1755624" cy="841008"/>
            </a:xfrm>
            <a:custGeom>
              <a:rect b="b" l="l" r="r" t="t"/>
              <a:pathLst>
                <a:path extrusionOk="0" h="841008" w="1755624">
                  <a:moveTo>
                    <a:pt x="34117" y="0"/>
                  </a:moveTo>
                  <a:lnTo>
                    <a:pt x="1721507" y="0"/>
                  </a:lnTo>
                  <a:cubicBezTo>
                    <a:pt x="1740349" y="0"/>
                    <a:pt x="1755624" y="15275"/>
                    <a:pt x="1755624" y="34117"/>
                  </a:cubicBezTo>
                  <a:lnTo>
                    <a:pt x="1755624" y="806891"/>
                  </a:lnTo>
                  <a:cubicBezTo>
                    <a:pt x="1755624" y="825733"/>
                    <a:pt x="1740349" y="841008"/>
                    <a:pt x="1721507" y="841008"/>
                  </a:cubicBezTo>
                  <a:lnTo>
                    <a:pt x="34117" y="841008"/>
                  </a:lnTo>
                  <a:cubicBezTo>
                    <a:pt x="15275" y="841008"/>
                    <a:pt x="0" y="825733"/>
                    <a:pt x="0" y="806891"/>
                  </a:cubicBezTo>
                  <a:lnTo>
                    <a:pt x="0" y="34117"/>
                  </a:lnTo>
                  <a:cubicBezTo>
                    <a:pt x="0" y="15275"/>
                    <a:pt x="15275" y="0"/>
                    <a:pt x="34117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4"/>
            <p:cNvSpPr txBox="1"/>
            <p:nvPr/>
          </p:nvSpPr>
          <p:spPr>
            <a:xfrm>
              <a:off x="0" y="-38100"/>
              <a:ext cx="1755624" cy="879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7" name="Google Shape;397;p14"/>
          <p:cNvGrpSpPr/>
          <p:nvPr/>
        </p:nvGrpSpPr>
        <p:grpSpPr>
          <a:xfrm>
            <a:off x="9668217" y="866187"/>
            <a:ext cx="7488477" cy="3749768"/>
            <a:chOff x="0" y="-38100"/>
            <a:chExt cx="1755624" cy="879108"/>
          </a:xfrm>
        </p:grpSpPr>
        <p:sp>
          <p:nvSpPr>
            <p:cNvPr id="398" name="Google Shape;398;p14"/>
            <p:cNvSpPr/>
            <p:nvPr/>
          </p:nvSpPr>
          <p:spPr>
            <a:xfrm>
              <a:off x="0" y="0"/>
              <a:ext cx="1755624" cy="841008"/>
            </a:xfrm>
            <a:custGeom>
              <a:rect b="b" l="l" r="r" t="t"/>
              <a:pathLst>
                <a:path extrusionOk="0" h="841008" w="1755624">
                  <a:moveTo>
                    <a:pt x="34117" y="0"/>
                  </a:moveTo>
                  <a:lnTo>
                    <a:pt x="1721507" y="0"/>
                  </a:lnTo>
                  <a:cubicBezTo>
                    <a:pt x="1740349" y="0"/>
                    <a:pt x="1755624" y="15275"/>
                    <a:pt x="1755624" y="34117"/>
                  </a:cubicBezTo>
                  <a:lnTo>
                    <a:pt x="1755624" y="806891"/>
                  </a:lnTo>
                  <a:cubicBezTo>
                    <a:pt x="1755624" y="825733"/>
                    <a:pt x="1740349" y="841008"/>
                    <a:pt x="1721507" y="841008"/>
                  </a:cubicBezTo>
                  <a:lnTo>
                    <a:pt x="34117" y="841008"/>
                  </a:lnTo>
                  <a:cubicBezTo>
                    <a:pt x="15275" y="841008"/>
                    <a:pt x="0" y="825733"/>
                    <a:pt x="0" y="806891"/>
                  </a:cubicBezTo>
                  <a:lnTo>
                    <a:pt x="0" y="34117"/>
                  </a:lnTo>
                  <a:cubicBezTo>
                    <a:pt x="0" y="15275"/>
                    <a:pt x="15275" y="0"/>
                    <a:pt x="34117" y="0"/>
                  </a:cubicBezTo>
                  <a:close/>
                </a:path>
              </a:pathLst>
            </a:custGeom>
            <a:solidFill>
              <a:srgbClr val="FEEBD4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4"/>
            <p:cNvSpPr txBox="1"/>
            <p:nvPr/>
          </p:nvSpPr>
          <p:spPr>
            <a:xfrm>
              <a:off x="0" y="-38100"/>
              <a:ext cx="1755624" cy="879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0" name="Google Shape;400;p14"/>
          <p:cNvSpPr txBox="1"/>
          <p:nvPr/>
        </p:nvSpPr>
        <p:spPr>
          <a:xfrm>
            <a:off x="10307316" y="1536452"/>
            <a:ext cx="62103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A type of rate where the denominator or second quantity in the ratio is always 1 unit. 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A unit rate has a compound unit.</a:t>
            </a:r>
            <a:endParaRPr/>
          </a:p>
        </p:txBody>
      </p:sp>
      <p:grpSp>
        <p:nvGrpSpPr>
          <p:cNvPr id="401" name="Google Shape;401;p14"/>
          <p:cNvGrpSpPr/>
          <p:nvPr/>
        </p:nvGrpSpPr>
        <p:grpSpPr>
          <a:xfrm>
            <a:off x="10005192" y="5157285"/>
            <a:ext cx="7488477" cy="4101015"/>
            <a:chOff x="0" y="-38100"/>
            <a:chExt cx="1755624" cy="961456"/>
          </a:xfrm>
        </p:grpSpPr>
        <p:sp>
          <p:nvSpPr>
            <p:cNvPr id="402" name="Google Shape;402;p14"/>
            <p:cNvSpPr/>
            <p:nvPr/>
          </p:nvSpPr>
          <p:spPr>
            <a:xfrm>
              <a:off x="0" y="0"/>
              <a:ext cx="1755624" cy="923356"/>
            </a:xfrm>
            <a:custGeom>
              <a:rect b="b" l="l" r="r" t="t"/>
              <a:pathLst>
                <a:path extrusionOk="0" h="923356" w="1755624">
                  <a:moveTo>
                    <a:pt x="34117" y="0"/>
                  </a:moveTo>
                  <a:lnTo>
                    <a:pt x="1721507" y="0"/>
                  </a:lnTo>
                  <a:cubicBezTo>
                    <a:pt x="1740349" y="0"/>
                    <a:pt x="1755624" y="15275"/>
                    <a:pt x="1755624" y="34117"/>
                  </a:cubicBezTo>
                  <a:lnTo>
                    <a:pt x="1755624" y="889239"/>
                  </a:lnTo>
                  <a:cubicBezTo>
                    <a:pt x="1755624" y="908081"/>
                    <a:pt x="1740349" y="923356"/>
                    <a:pt x="1721507" y="923356"/>
                  </a:cubicBezTo>
                  <a:lnTo>
                    <a:pt x="34117" y="923356"/>
                  </a:lnTo>
                  <a:cubicBezTo>
                    <a:pt x="15275" y="923356"/>
                    <a:pt x="0" y="908081"/>
                    <a:pt x="0" y="889239"/>
                  </a:cubicBezTo>
                  <a:lnTo>
                    <a:pt x="0" y="34117"/>
                  </a:lnTo>
                  <a:cubicBezTo>
                    <a:pt x="0" y="15275"/>
                    <a:pt x="15275" y="0"/>
                    <a:pt x="34117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4"/>
            <p:cNvSpPr txBox="1"/>
            <p:nvPr/>
          </p:nvSpPr>
          <p:spPr>
            <a:xfrm>
              <a:off x="0" y="-38100"/>
              <a:ext cx="1755624" cy="9614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4" name="Google Shape;404;p14"/>
          <p:cNvGrpSpPr/>
          <p:nvPr/>
        </p:nvGrpSpPr>
        <p:grpSpPr>
          <a:xfrm>
            <a:off x="9668217" y="4980987"/>
            <a:ext cx="7488477" cy="4101015"/>
            <a:chOff x="0" y="-38100"/>
            <a:chExt cx="1755624" cy="961456"/>
          </a:xfrm>
        </p:grpSpPr>
        <p:sp>
          <p:nvSpPr>
            <p:cNvPr id="405" name="Google Shape;405;p14"/>
            <p:cNvSpPr/>
            <p:nvPr/>
          </p:nvSpPr>
          <p:spPr>
            <a:xfrm>
              <a:off x="0" y="0"/>
              <a:ext cx="1755624" cy="923356"/>
            </a:xfrm>
            <a:custGeom>
              <a:rect b="b" l="l" r="r" t="t"/>
              <a:pathLst>
                <a:path extrusionOk="0" h="923356" w="1755624">
                  <a:moveTo>
                    <a:pt x="34117" y="0"/>
                  </a:moveTo>
                  <a:lnTo>
                    <a:pt x="1721507" y="0"/>
                  </a:lnTo>
                  <a:cubicBezTo>
                    <a:pt x="1740349" y="0"/>
                    <a:pt x="1755624" y="15275"/>
                    <a:pt x="1755624" y="34117"/>
                  </a:cubicBezTo>
                  <a:lnTo>
                    <a:pt x="1755624" y="889239"/>
                  </a:lnTo>
                  <a:cubicBezTo>
                    <a:pt x="1755624" y="908081"/>
                    <a:pt x="1740349" y="923356"/>
                    <a:pt x="1721507" y="923356"/>
                  </a:cubicBezTo>
                  <a:lnTo>
                    <a:pt x="34117" y="923356"/>
                  </a:lnTo>
                  <a:cubicBezTo>
                    <a:pt x="15275" y="923356"/>
                    <a:pt x="0" y="908081"/>
                    <a:pt x="0" y="889239"/>
                  </a:cubicBezTo>
                  <a:lnTo>
                    <a:pt x="0" y="34117"/>
                  </a:lnTo>
                  <a:cubicBezTo>
                    <a:pt x="0" y="15275"/>
                    <a:pt x="15275" y="0"/>
                    <a:pt x="34117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4"/>
            <p:cNvSpPr txBox="1"/>
            <p:nvPr/>
          </p:nvSpPr>
          <p:spPr>
            <a:xfrm>
              <a:off x="0" y="-38100"/>
              <a:ext cx="1755624" cy="9614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7" name="Google Shape;407;p14"/>
          <p:cNvSpPr txBox="1"/>
          <p:nvPr/>
        </p:nvSpPr>
        <p:spPr>
          <a:xfrm>
            <a:off x="10307316" y="5633662"/>
            <a:ext cx="6210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Sample Compound Units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for Unit Rates</a:t>
            </a:r>
            <a:endParaRPr/>
          </a:p>
        </p:txBody>
      </p:sp>
      <p:sp>
        <p:nvSpPr>
          <p:cNvPr id="408" name="Google Shape;408;p14"/>
          <p:cNvSpPr txBox="1"/>
          <p:nvPr/>
        </p:nvSpPr>
        <p:spPr>
          <a:xfrm>
            <a:off x="10307316" y="6934490"/>
            <a:ext cx="62103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miles per hour (mi/h)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meters per second (m/s)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liters per day (L/day)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BD4ED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15"/>
          <p:cNvGrpSpPr/>
          <p:nvPr/>
        </p:nvGrpSpPr>
        <p:grpSpPr>
          <a:xfrm>
            <a:off x="-1367743" y="-64743"/>
            <a:ext cx="20793995" cy="10416486"/>
            <a:chOff x="0" y="0"/>
            <a:chExt cx="27725327" cy="13888647"/>
          </a:xfrm>
        </p:grpSpPr>
        <p:sp>
          <p:nvSpPr>
            <p:cNvPr id="414" name="Google Shape;414;p15"/>
            <p:cNvSpPr/>
            <p:nvPr/>
          </p:nvSpPr>
          <p:spPr>
            <a:xfrm>
              <a:off x="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15" name="Google Shape;415;p15"/>
            <p:cNvSpPr/>
            <p:nvPr/>
          </p:nvSpPr>
          <p:spPr>
            <a:xfrm>
              <a:off x="1383668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416" name="Google Shape;416;p15"/>
          <p:cNvGrpSpPr/>
          <p:nvPr/>
        </p:nvGrpSpPr>
        <p:grpSpPr>
          <a:xfrm>
            <a:off x="977395" y="998067"/>
            <a:ext cx="13137971" cy="3108708"/>
            <a:chOff x="0" y="-38100"/>
            <a:chExt cx="3080110" cy="728816"/>
          </a:xfrm>
        </p:grpSpPr>
        <p:sp>
          <p:nvSpPr>
            <p:cNvPr id="417" name="Google Shape;417;p15"/>
            <p:cNvSpPr/>
            <p:nvPr/>
          </p:nvSpPr>
          <p:spPr>
            <a:xfrm>
              <a:off x="0" y="0"/>
              <a:ext cx="3080110" cy="690716"/>
            </a:xfrm>
            <a:custGeom>
              <a:rect b="b" l="l" r="r" t="t"/>
              <a:pathLst>
                <a:path extrusionOk="0" h="690716" w="3080110">
                  <a:moveTo>
                    <a:pt x="19446" y="0"/>
                  </a:moveTo>
                  <a:lnTo>
                    <a:pt x="3060664" y="0"/>
                  </a:lnTo>
                  <a:cubicBezTo>
                    <a:pt x="3071404" y="0"/>
                    <a:pt x="3080110" y="8706"/>
                    <a:pt x="3080110" y="19446"/>
                  </a:cubicBezTo>
                  <a:lnTo>
                    <a:pt x="3080110" y="671270"/>
                  </a:lnTo>
                  <a:cubicBezTo>
                    <a:pt x="3080110" y="676427"/>
                    <a:pt x="3078061" y="681373"/>
                    <a:pt x="3074414" y="685020"/>
                  </a:cubicBezTo>
                  <a:cubicBezTo>
                    <a:pt x="3070767" y="688667"/>
                    <a:pt x="3065821" y="690716"/>
                    <a:pt x="3060664" y="690716"/>
                  </a:cubicBezTo>
                  <a:lnTo>
                    <a:pt x="19446" y="690716"/>
                  </a:lnTo>
                  <a:cubicBezTo>
                    <a:pt x="14289" y="690716"/>
                    <a:pt x="9343" y="688667"/>
                    <a:pt x="5696" y="685020"/>
                  </a:cubicBezTo>
                  <a:cubicBezTo>
                    <a:pt x="2049" y="681373"/>
                    <a:pt x="0" y="676427"/>
                    <a:pt x="0" y="671270"/>
                  </a:cubicBezTo>
                  <a:lnTo>
                    <a:pt x="0" y="19446"/>
                  </a:lnTo>
                  <a:cubicBezTo>
                    <a:pt x="0" y="14289"/>
                    <a:pt x="2049" y="9343"/>
                    <a:pt x="5696" y="5696"/>
                  </a:cubicBezTo>
                  <a:cubicBezTo>
                    <a:pt x="9343" y="2049"/>
                    <a:pt x="14289" y="0"/>
                    <a:pt x="19446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5"/>
            <p:cNvSpPr txBox="1"/>
            <p:nvPr/>
          </p:nvSpPr>
          <p:spPr>
            <a:xfrm>
              <a:off x="0" y="-38100"/>
              <a:ext cx="3080110" cy="72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9" name="Google Shape;419;p15"/>
          <p:cNvGrpSpPr/>
          <p:nvPr/>
        </p:nvGrpSpPr>
        <p:grpSpPr>
          <a:xfrm>
            <a:off x="794331" y="866187"/>
            <a:ext cx="13137971" cy="3108708"/>
            <a:chOff x="0" y="-38100"/>
            <a:chExt cx="3080110" cy="728816"/>
          </a:xfrm>
        </p:grpSpPr>
        <p:sp>
          <p:nvSpPr>
            <p:cNvPr id="420" name="Google Shape;420;p15"/>
            <p:cNvSpPr/>
            <p:nvPr/>
          </p:nvSpPr>
          <p:spPr>
            <a:xfrm>
              <a:off x="0" y="0"/>
              <a:ext cx="3080110" cy="690716"/>
            </a:xfrm>
            <a:custGeom>
              <a:rect b="b" l="l" r="r" t="t"/>
              <a:pathLst>
                <a:path extrusionOk="0" h="690716" w="3080110">
                  <a:moveTo>
                    <a:pt x="19446" y="0"/>
                  </a:moveTo>
                  <a:lnTo>
                    <a:pt x="3060664" y="0"/>
                  </a:lnTo>
                  <a:cubicBezTo>
                    <a:pt x="3071404" y="0"/>
                    <a:pt x="3080110" y="8706"/>
                    <a:pt x="3080110" y="19446"/>
                  </a:cubicBezTo>
                  <a:lnTo>
                    <a:pt x="3080110" y="671270"/>
                  </a:lnTo>
                  <a:cubicBezTo>
                    <a:pt x="3080110" y="676427"/>
                    <a:pt x="3078061" y="681373"/>
                    <a:pt x="3074414" y="685020"/>
                  </a:cubicBezTo>
                  <a:cubicBezTo>
                    <a:pt x="3070767" y="688667"/>
                    <a:pt x="3065821" y="690716"/>
                    <a:pt x="3060664" y="690716"/>
                  </a:cubicBezTo>
                  <a:lnTo>
                    <a:pt x="19446" y="690716"/>
                  </a:lnTo>
                  <a:cubicBezTo>
                    <a:pt x="14289" y="690716"/>
                    <a:pt x="9343" y="688667"/>
                    <a:pt x="5696" y="685020"/>
                  </a:cubicBezTo>
                  <a:cubicBezTo>
                    <a:pt x="2049" y="681373"/>
                    <a:pt x="0" y="676427"/>
                    <a:pt x="0" y="671270"/>
                  </a:cubicBezTo>
                  <a:lnTo>
                    <a:pt x="0" y="19446"/>
                  </a:lnTo>
                  <a:cubicBezTo>
                    <a:pt x="0" y="14289"/>
                    <a:pt x="2049" y="9343"/>
                    <a:pt x="5696" y="5696"/>
                  </a:cubicBezTo>
                  <a:cubicBezTo>
                    <a:pt x="9343" y="2049"/>
                    <a:pt x="14289" y="0"/>
                    <a:pt x="19446" y="0"/>
                  </a:cubicBezTo>
                  <a:close/>
                </a:path>
              </a:pathLst>
            </a:custGeom>
            <a:solidFill>
              <a:srgbClr val="FDBA45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5"/>
            <p:cNvSpPr txBox="1"/>
            <p:nvPr/>
          </p:nvSpPr>
          <p:spPr>
            <a:xfrm>
              <a:off x="0" y="-38100"/>
              <a:ext cx="3080110" cy="72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2" name="Google Shape;422;p15"/>
          <p:cNvGrpSpPr/>
          <p:nvPr/>
        </p:nvGrpSpPr>
        <p:grpSpPr>
          <a:xfrm>
            <a:off x="904307" y="4575738"/>
            <a:ext cx="7892690" cy="4682562"/>
            <a:chOff x="0" y="-38100"/>
            <a:chExt cx="1850389" cy="1097796"/>
          </a:xfrm>
        </p:grpSpPr>
        <p:sp>
          <p:nvSpPr>
            <p:cNvPr id="423" name="Google Shape;423;p15"/>
            <p:cNvSpPr/>
            <p:nvPr/>
          </p:nvSpPr>
          <p:spPr>
            <a:xfrm>
              <a:off x="0" y="0"/>
              <a:ext cx="1850389" cy="1059696"/>
            </a:xfrm>
            <a:custGeom>
              <a:rect b="b" l="l" r="r" t="t"/>
              <a:pathLst>
                <a:path extrusionOk="0" h="1059696" w="1850389">
                  <a:moveTo>
                    <a:pt x="32370" y="0"/>
                  </a:moveTo>
                  <a:lnTo>
                    <a:pt x="1818019" y="0"/>
                  </a:lnTo>
                  <a:cubicBezTo>
                    <a:pt x="1826604" y="0"/>
                    <a:pt x="1834837" y="3410"/>
                    <a:pt x="1840908" y="9481"/>
                  </a:cubicBezTo>
                  <a:cubicBezTo>
                    <a:pt x="1846979" y="15551"/>
                    <a:pt x="1850389" y="23785"/>
                    <a:pt x="1850389" y="32370"/>
                  </a:cubicBezTo>
                  <a:lnTo>
                    <a:pt x="1850389" y="1027326"/>
                  </a:lnTo>
                  <a:cubicBezTo>
                    <a:pt x="1850389" y="1045203"/>
                    <a:pt x="1835896" y="1059696"/>
                    <a:pt x="1818019" y="1059696"/>
                  </a:cubicBezTo>
                  <a:lnTo>
                    <a:pt x="32370" y="1059696"/>
                  </a:lnTo>
                  <a:cubicBezTo>
                    <a:pt x="14492" y="1059696"/>
                    <a:pt x="0" y="1045203"/>
                    <a:pt x="0" y="1027326"/>
                  </a:cubicBezTo>
                  <a:lnTo>
                    <a:pt x="0" y="32370"/>
                  </a:lnTo>
                  <a:cubicBezTo>
                    <a:pt x="0" y="14492"/>
                    <a:pt x="14492" y="0"/>
                    <a:pt x="32370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5"/>
            <p:cNvSpPr txBox="1"/>
            <p:nvPr/>
          </p:nvSpPr>
          <p:spPr>
            <a:xfrm>
              <a:off x="0" y="-38100"/>
              <a:ext cx="1850389" cy="1097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15"/>
          <p:cNvGrpSpPr/>
          <p:nvPr/>
        </p:nvGrpSpPr>
        <p:grpSpPr>
          <a:xfrm>
            <a:off x="794331" y="4373408"/>
            <a:ext cx="7892690" cy="4682562"/>
            <a:chOff x="0" y="-38100"/>
            <a:chExt cx="1850389" cy="1097796"/>
          </a:xfrm>
        </p:grpSpPr>
        <p:sp>
          <p:nvSpPr>
            <p:cNvPr id="426" name="Google Shape;426;p15"/>
            <p:cNvSpPr/>
            <p:nvPr/>
          </p:nvSpPr>
          <p:spPr>
            <a:xfrm>
              <a:off x="0" y="0"/>
              <a:ext cx="1850389" cy="1059696"/>
            </a:xfrm>
            <a:custGeom>
              <a:rect b="b" l="l" r="r" t="t"/>
              <a:pathLst>
                <a:path extrusionOk="0" h="1059696" w="1850389">
                  <a:moveTo>
                    <a:pt x="32370" y="0"/>
                  </a:moveTo>
                  <a:lnTo>
                    <a:pt x="1818019" y="0"/>
                  </a:lnTo>
                  <a:cubicBezTo>
                    <a:pt x="1826604" y="0"/>
                    <a:pt x="1834837" y="3410"/>
                    <a:pt x="1840908" y="9481"/>
                  </a:cubicBezTo>
                  <a:cubicBezTo>
                    <a:pt x="1846979" y="15551"/>
                    <a:pt x="1850389" y="23785"/>
                    <a:pt x="1850389" y="32370"/>
                  </a:cubicBezTo>
                  <a:lnTo>
                    <a:pt x="1850389" y="1027326"/>
                  </a:lnTo>
                  <a:cubicBezTo>
                    <a:pt x="1850389" y="1045203"/>
                    <a:pt x="1835896" y="1059696"/>
                    <a:pt x="1818019" y="1059696"/>
                  </a:cubicBezTo>
                  <a:lnTo>
                    <a:pt x="32370" y="1059696"/>
                  </a:lnTo>
                  <a:cubicBezTo>
                    <a:pt x="14492" y="1059696"/>
                    <a:pt x="0" y="1045203"/>
                    <a:pt x="0" y="1027326"/>
                  </a:cubicBezTo>
                  <a:lnTo>
                    <a:pt x="0" y="32370"/>
                  </a:lnTo>
                  <a:cubicBezTo>
                    <a:pt x="0" y="14492"/>
                    <a:pt x="14492" y="0"/>
                    <a:pt x="3237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5"/>
            <p:cNvSpPr txBox="1"/>
            <p:nvPr/>
          </p:nvSpPr>
          <p:spPr>
            <a:xfrm>
              <a:off x="0" y="-38100"/>
              <a:ext cx="1850389" cy="1097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" name="Google Shape;428;p15"/>
          <p:cNvGrpSpPr/>
          <p:nvPr/>
        </p:nvGrpSpPr>
        <p:grpSpPr>
          <a:xfrm>
            <a:off x="9600979" y="4575738"/>
            <a:ext cx="7892690" cy="4682562"/>
            <a:chOff x="0" y="-38100"/>
            <a:chExt cx="1850389" cy="1097796"/>
          </a:xfrm>
        </p:grpSpPr>
        <p:sp>
          <p:nvSpPr>
            <p:cNvPr id="429" name="Google Shape;429;p15"/>
            <p:cNvSpPr/>
            <p:nvPr/>
          </p:nvSpPr>
          <p:spPr>
            <a:xfrm>
              <a:off x="0" y="0"/>
              <a:ext cx="1850389" cy="1059696"/>
            </a:xfrm>
            <a:custGeom>
              <a:rect b="b" l="l" r="r" t="t"/>
              <a:pathLst>
                <a:path extrusionOk="0" h="1059696" w="1850389">
                  <a:moveTo>
                    <a:pt x="32370" y="0"/>
                  </a:moveTo>
                  <a:lnTo>
                    <a:pt x="1818019" y="0"/>
                  </a:lnTo>
                  <a:cubicBezTo>
                    <a:pt x="1826604" y="0"/>
                    <a:pt x="1834837" y="3410"/>
                    <a:pt x="1840908" y="9481"/>
                  </a:cubicBezTo>
                  <a:cubicBezTo>
                    <a:pt x="1846979" y="15551"/>
                    <a:pt x="1850389" y="23785"/>
                    <a:pt x="1850389" y="32370"/>
                  </a:cubicBezTo>
                  <a:lnTo>
                    <a:pt x="1850389" y="1027326"/>
                  </a:lnTo>
                  <a:cubicBezTo>
                    <a:pt x="1850389" y="1045203"/>
                    <a:pt x="1835896" y="1059696"/>
                    <a:pt x="1818019" y="1059696"/>
                  </a:cubicBezTo>
                  <a:lnTo>
                    <a:pt x="32370" y="1059696"/>
                  </a:lnTo>
                  <a:cubicBezTo>
                    <a:pt x="14492" y="1059696"/>
                    <a:pt x="0" y="1045203"/>
                    <a:pt x="0" y="1027326"/>
                  </a:cubicBezTo>
                  <a:lnTo>
                    <a:pt x="0" y="32370"/>
                  </a:lnTo>
                  <a:cubicBezTo>
                    <a:pt x="0" y="14492"/>
                    <a:pt x="14492" y="0"/>
                    <a:pt x="32370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5"/>
            <p:cNvSpPr txBox="1"/>
            <p:nvPr/>
          </p:nvSpPr>
          <p:spPr>
            <a:xfrm>
              <a:off x="0" y="-38100"/>
              <a:ext cx="1850389" cy="1097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1" name="Google Shape;431;p15"/>
          <p:cNvGrpSpPr/>
          <p:nvPr/>
        </p:nvGrpSpPr>
        <p:grpSpPr>
          <a:xfrm>
            <a:off x="9491002" y="4373408"/>
            <a:ext cx="7892690" cy="4682562"/>
            <a:chOff x="0" y="-38100"/>
            <a:chExt cx="1850389" cy="1097796"/>
          </a:xfrm>
        </p:grpSpPr>
        <p:sp>
          <p:nvSpPr>
            <p:cNvPr id="432" name="Google Shape;432;p15"/>
            <p:cNvSpPr/>
            <p:nvPr/>
          </p:nvSpPr>
          <p:spPr>
            <a:xfrm>
              <a:off x="0" y="0"/>
              <a:ext cx="1850389" cy="1059696"/>
            </a:xfrm>
            <a:custGeom>
              <a:rect b="b" l="l" r="r" t="t"/>
              <a:pathLst>
                <a:path extrusionOk="0" h="1059696" w="1850389">
                  <a:moveTo>
                    <a:pt x="32370" y="0"/>
                  </a:moveTo>
                  <a:lnTo>
                    <a:pt x="1818019" y="0"/>
                  </a:lnTo>
                  <a:cubicBezTo>
                    <a:pt x="1826604" y="0"/>
                    <a:pt x="1834837" y="3410"/>
                    <a:pt x="1840908" y="9481"/>
                  </a:cubicBezTo>
                  <a:cubicBezTo>
                    <a:pt x="1846979" y="15551"/>
                    <a:pt x="1850389" y="23785"/>
                    <a:pt x="1850389" y="32370"/>
                  </a:cubicBezTo>
                  <a:lnTo>
                    <a:pt x="1850389" y="1027326"/>
                  </a:lnTo>
                  <a:cubicBezTo>
                    <a:pt x="1850389" y="1045203"/>
                    <a:pt x="1835896" y="1059696"/>
                    <a:pt x="1818019" y="1059696"/>
                  </a:cubicBezTo>
                  <a:lnTo>
                    <a:pt x="32370" y="1059696"/>
                  </a:lnTo>
                  <a:cubicBezTo>
                    <a:pt x="14492" y="1059696"/>
                    <a:pt x="0" y="1045203"/>
                    <a:pt x="0" y="1027326"/>
                  </a:cubicBezTo>
                  <a:lnTo>
                    <a:pt x="0" y="32370"/>
                  </a:lnTo>
                  <a:cubicBezTo>
                    <a:pt x="0" y="14492"/>
                    <a:pt x="14492" y="0"/>
                    <a:pt x="32370" y="0"/>
                  </a:cubicBezTo>
                  <a:close/>
                </a:path>
              </a:pathLst>
            </a:custGeom>
            <a:solidFill>
              <a:srgbClr val="FEEBD4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5"/>
            <p:cNvSpPr txBox="1"/>
            <p:nvPr/>
          </p:nvSpPr>
          <p:spPr>
            <a:xfrm>
              <a:off x="0" y="-38100"/>
              <a:ext cx="1850389" cy="1097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4" name="Google Shape;434;p15"/>
          <p:cNvSpPr txBox="1"/>
          <p:nvPr/>
        </p:nvSpPr>
        <p:spPr>
          <a:xfrm>
            <a:off x="11309037" y="7415329"/>
            <a:ext cx="2171646" cy="661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26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Rate = </a:t>
            </a:r>
            <a:endParaRPr/>
          </a:p>
        </p:txBody>
      </p:sp>
      <p:cxnSp>
        <p:nvCxnSpPr>
          <p:cNvPr id="435" name="Google Shape;435;p15"/>
          <p:cNvCxnSpPr/>
          <p:nvPr/>
        </p:nvCxnSpPr>
        <p:spPr>
          <a:xfrm>
            <a:off x="13116502" y="7822943"/>
            <a:ext cx="2559133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6" name="Google Shape;436;p15"/>
          <p:cNvSpPr txBox="1"/>
          <p:nvPr/>
        </p:nvSpPr>
        <p:spPr>
          <a:xfrm>
            <a:off x="794331" y="1857272"/>
            <a:ext cx="131379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262626"/>
                </a:solidFill>
                <a:latin typeface="Anton"/>
                <a:ea typeface="Anton"/>
                <a:cs typeface="Anton"/>
                <a:sym typeface="Anton"/>
              </a:rPr>
              <a:t>CALCULATING UNIT RATES</a:t>
            </a:r>
            <a:endParaRPr/>
          </a:p>
        </p:txBody>
      </p:sp>
      <p:sp>
        <p:nvSpPr>
          <p:cNvPr id="437" name="Google Shape;437;p15"/>
          <p:cNvSpPr txBox="1"/>
          <p:nvPr/>
        </p:nvSpPr>
        <p:spPr>
          <a:xfrm>
            <a:off x="10290760" y="5006164"/>
            <a:ext cx="6403151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Sample Problem:</a:t>
            </a:r>
            <a:endParaRPr/>
          </a:p>
        </p:txBody>
      </p:sp>
      <p:sp>
        <p:nvSpPr>
          <p:cNvPr id="438" name="Google Shape;438;p15"/>
          <p:cNvSpPr txBox="1"/>
          <p:nvPr/>
        </p:nvSpPr>
        <p:spPr>
          <a:xfrm>
            <a:off x="10072472" y="5672914"/>
            <a:ext cx="67299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The athlete ran 200 meters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in 25 seconds.</a:t>
            </a:r>
            <a:endParaRPr/>
          </a:p>
        </p:txBody>
      </p:sp>
      <p:sp>
        <p:nvSpPr>
          <p:cNvPr id="439" name="Google Shape;439;p15"/>
          <p:cNvSpPr txBox="1"/>
          <p:nvPr/>
        </p:nvSpPr>
        <p:spPr>
          <a:xfrm>
            <a:off x="13116502" y="7055339"/>
            <a:ext cx="2559133" cy="661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126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200m</a:t>
            </a:r>
            <a:endParaRPr/>
          </a:p>
        </p:txBody>
      </p:sp>
      <p:sp>
        <p:nvSpPr>
          <p:cNvPr id="440" name="Google Shape;440;p15"/>
          <p:cNvSpPr txBox="1"/>
          <p:nvPr/>
        </p:nvSpPr>
        <p:spPr>
          <a:xfrm>
            <a:off x="13116502" y="7889618"/>
            <a:ext cx="2559133" cy="661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126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25s</a:t>
            </a:r>
            <a:endParaRPr/>
          </a:p>
        </p:txBody>
      </p:sp>
      <p:grpSp>
        <p:nvGrpSpPr>
          <p:cNvPr id="441" name="Google Shape;441;p15"/>
          <p:cNvGrpSpPr/>
          <p:nvPr/>
        </p:nvGrpSpPr>
        <p:grpSpPr>
          <a:xfrm>
            <a:off x="14476835" y="998067"/>
            <a:ext cx="3016834" cy="3108708"/>
            <a:chOff x="0" y="-38100"/>
            <a:chExt cx="707277" cy="728816"/>
          </a:xfrm>
        </p:grpSpPr>
        <p:sp>
          <p:nvSpPr>
            <p:cNvPr id="442" name="Google Shape;442;p15"/>
            <p:cNvSpPr/>
            <p:nvPr/>
          </p:nvSpPr>
          <p:spPr>
            <a:xfrm>
              <a:off x="0" y="0"/>
              <a:ext cx="707277" cy="690716"/>
            </a:xfrm>
            <a:custGeom>
              <a:rect b="b" l="l" r="r" t="t"/>
              <a:pathLst>
                <a:path extrusionOk="0" h="690716" w="707277">
                  <a:moveTo>
                    <a:pt x="84686" y="0"/>
                  </a:moveTo>
                  <a:lnTo>
                    <a:pt x="622591" y="0"/>
                  </a:lnTo>
                  <a:cubicBezTo>
                    <a:pt x="669362" y="0"/>
                    <a:pt x="707277" y="37915"/>
                    <a:pt x="707277" y="84686"/>
                  </a:cubicBezTo>
                  <a:lnTo>
                    <a:pt x="707277" y="606030"/>
                  </a:lnTo>
                  <a:cubicBezTo>
                    <a:pt x="707277" y="652801"/>
                    <a:pt x="669362" y="690716"/>
                    <a:pt x="622591" y="690716"/>
                  </a:cubicBezTo>
                  <a:lnTo>
                    <a:pt x="84686" y="690716"/>
                  </a:lnTo>
                  <a:cubicBezTo>
                    <a:pt x="62226" y="690716"/>
                    <a:pt x="40686" y="681794"/>
                    <a:pt x="24804" y="665912"/>
                  </a:cubicBezTo>
                  <a:cubicBezTo>
                    <a:pt x="8922" y="650030"/>
                    <a:pt x="0" y="628490"/>
                    <a:pt x="0" y="606030"/>
                  </a:cubicBezTo>
                  <a:lnTo>
                    <a:pt x="0" y="84686"/>
                  </a:lnTo>
                  <a:cubicBezTo>
                    <a:pt x="0" y="37915"/>
                    <a:pt x="37915" y="0"/>
                    <a:pt x="84686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5"/>
            <p:cNvSpPr txBox="1"/>
            <p:nvPr/>
          </p:nvSpPr>
          <p:spPr>
            <a:xfrm>
              <a:off x="0" y="-38100"/>
              <a:ext cx="707277" cy="72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4" name="Google Shape;444;p15"/>
          <p:cNvGrpSpPr/>
          <p:nvPr/>
        </p:nvGrpSpPr>
        <p:grpSpPr>
          <a:xfrm>
            <a:off x="14341080" y="866187"/>
            <a:ext cx="3016834" cy="3108708"/>
            <a:chOff x="0" y="-38100"/>
            <a:chExt cx="707277" cy="728816"/>
          </a:xfrm>
        </p:grpSpPr>
        <p:sp>
          <p:nvSpPr>
            <p:cNvPr id="445" name="Google Shape;445;p15"/>
            <p:cNvSpPr/>
            <p:nvPr/>
          </p:nvSpPr>
          <p:spPr>
            <a:xfrm>
              <a:off x="0" y="0"/>
              <a:ext cx="707277" cy="690716"/>
            </a:xfrm>
            <a:custGeom>
              <a:rect b="b" l="l" r="r" t="t"/>
              <a:pathLst>
                <a:path extrusionOk="0" h="690716" w="707277">
                  <a:moveTo>
                    <a:pt x="84686" y="0"/>
                  </a:moveTo>
                  <a:lnTo>
                    <a:pt x="622591" y="0"/>
                  </a:lnTo>
                  <a:cubicBezTo>
                    <a:pt x="669362" y="0"/>
                    <a:pt x="707277" y="37915"/>
                    <a:pt x="707277" y="84686"/>
                  </a:cubicBezTo>
                  <a:lnTo>
                    <a:pt x="707277" y="606030"/>
                  </a:lnTo>
                  <a:cubicBezTo>
                    <a:pt x="707277" y="652801"/>
                    <a:pt x="669362" y="690716"/>
                    <a:pt x="622591" y="690716"/>
                  </a:cubicBezTo>
                  <a:lnTo>
                    <a:pt x="84686" y="690716"/>
                  </a:lnTo>
                  <a:cubicBezTo>
                    <a:pt x="62226" y="690716"/>
                    <a:pt x="40686" y="681794"/>
                    <a:pt x="24804" y="665912"/>
                  </a:cubicBezTo>
                  <a:cubicBezTo>
                    <a:pt x="8922" y="650030"/>
                    <a:pt x="0" y="628490"/>
                    <a:pt x="0" y="606030"/>
                  </a:cubicBezTo>
                  <a:lnTo>
                    <a:pt x="0" y="84686"/>
                  </a:lnTo>
                  <a:cubicBezTo>
                    <a:pt x="0" y="37915"/>
                    <a:pt x="37915" y="0"/>
                    <a:pt x="84686" y="0"/>
                  </a:cubicBezTo>
                  <a:close/>
                </a:path>
              </a:pathLst>
            </a:custGeom>
            <a:solidFill>
              <a:srgbClr val="EF681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5"/>
            <p:cNvSpPr txBox="1"/>
            <p:nvPr/>
          </p:nvSpPr>
          <p:spPr>
            <a:xfrm>
              <a:off x="0" y="-38100"/>
              <a:ext cx="707277" cy="72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7" name="Google Shape;447;p15"/>
          <p:cNvSpPr txBox="1"/>
          <p:nvPr/>
        </p:nvSpPr>
        <p:spPr>
          <a:xfrm>
            <a:off x="15121047" y="1647722"/>
            <a:ext cx="14568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9" u="none" cap="none" strike="noStrike">
                <a:solidFill>
                  <a:srgbClr val="262626"/>
                </a:solidFill>
                <a:latin typeface="Anton"/>
                <a:ea typeface="Anton"/>
                <a:cs typeface="Anton"/>
                <a:sym typeface="Anton"/>
              </a:rPr>
              <a:t>01</a:t>
            </a:r>
            <a:endParaRPr/>
          </a:p>
        </p:txBody>
      </p:sp>
      <p:sp>
        <p:nvSpPr>
          <p:cNvPr id="448" name="Google Shape;448;p15"/>
          <p:cNvSpPr txBox="1"/>
          <p:nvPr/>
        </p:nvSpPr>
        <p:spPr>
          <a:xfrm>
            <a:off x="1375801" y="7144675"/>
            <a:ext cx="6729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Express the rate as a ratio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in fraction form.</a:t>
            </a:r>
            <a:endParaRPr/>
          </a:p>
        </p:txBody>
      </p:sp>
      <p:grpSp>
        <p:nvGrpSpPr>
          <p:cNvPr id="449" name="Google Shape;449;p15"/>
          <p:cNvGrpSpPr/>
          <p:nvPr/>
        </p:nvGrpSpPr>
        <p:grpSpPr>
          <a:xfrm>
            <a:off x="2485568" y="5321480"/>
            <a:ext cx="4510217" cy="1427669"/>
            <a:chOff x="0" y="-38100"/>
            <a:chExt cx="1187876" cy="376012"/>
          </a:xfrm>
        </p:grpSpPr>
        <p:sp>
          <p:nvSpPr>
            <p:cNvPr id="450" name="Google Shape;450;p15"/>
            <p:cNvSpPr/>
            <p:nvPr/>
          </p:nvSpPr>
          <p:spPr>
            <a:xfrm>
              <a:off x="0" y="0"/>
              <a:ext cx="1187876" cy="337912"/>
            </a:xfrm>
            <a:custGeom>
              <a:rect b="b" l="l" r="r" t="t"/>
              <a:pathLst>
                <a:path extrusionOk="0" h="337912" w="1187876">
                  <a:moveTo>
                    <a:pt x="51496" y="0"/>
                  </a:moveTo>
                  <a:lnTo>
                    <a:pt x="1136380" y="0"/>
                  </a:lnTo>
                  <a:cubicBezTo>
                    <a:pt x="1150038" y="0"/>
                    <a:pt x="1163136" y="5425"/>
                    <a:pt x="1172793" y="15083"/>
                  </a:cubicBezTo>
                  <a:cubicBezTo>
                    <a:pt x="1182450" y="24740"/>
                    <a:pt x="1187876" y="37838"/>
                    <a:pt x="1187876" y="51496"/>
                  </a:cubicBezTo>
                  <a:lnTo>
                    <a:pt x="1187876" y="286416"/>
                  </a:lnTo>
                  <a:cubicBezTo>
                    <a:pt x="1187876" y="300073"/>
                    <a:pt x="1182450" y="313171"/>
                    <a:pt x="1172793" y="322829"/>
                  </a:cubicBezTo>
                  <a:cubicBezTo>
                    <a:pt x="1163136" y="332486"/>
                    <a:pt x="1150038" y="337912"/>
                    <a:pt x="1136380" y="337912"/>
                  </a:cubicBezTo>
                  <a:lnTo>
                    <a:pt x="51496" y="337912"/>
                  </a:lnTo>
                  <a:cubicBezTo>
                    <a:pt x="37838" y="337912"/>
                    <a:pt x="24740" y="332486"/>
                    <a:pt x="15083" y="322829"/>
                  </a:cubicBezTo>
                  <a:cubicBezTo>
                    <a:pt x="5425" y="313171"/>
                    <a:pt x="0" y="300073"/>
                    <a:pt x="0" y="286416"/>
                  </a:cubicBezTo>
                  <a:lnTo>
                    <a:pt x="0" y="51496"/>
                  </a:lnTo>
                  <a:cubicBezTo>
                    <a:pt x="0" y="37838"/>
                    <a:pt x="5425" y="24740"/>
                    <a:pt x="15083" y="15083"/>
                  </a:cubicBezTo>
                  <a:cubicBezTo>
                    <a:pt x="24740" y="5425"/>
                    <a:pt x="37838" y="0"/>
                    <a:pt x="51496" y="0"/>
                  </a:cubicBezTo>
                  <a:close/>
                </a:path>
              </a:pathLst>
            </a:custGeom>
            <a:solidFill>
              <a:srgbClr val="FEEBD4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5"/>
            <p:cNvSpPr txBox="1"/>
            <p:nvPr/>
          </p:nvSpPr>
          <p:spPr>
            <a:xfrm>
              <a:off x="0" y="-38100"/>
              <a:ext cx="1187876" cy="376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2" name="Google Shape;452;p15"/>
          <p:cNvSpPr txBox="1"/>
          <p:nvPr/>
        </p:nvSpPr>
        <p:spPr>
          <a:xfrm>
            <a:off x="2485568" y="5742366"/>
            <a:ext cx="4510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99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STEP 1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6816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Google Shape;457;p16"/>
          <p:cNvGrpSpPr/>
          <p:nvPr/>
        </p:nvGrpSpPr>
        <p:grpSpPr>
          <a:xfrm>
            <a:off x="-1367743" y="-64743"/>
            <a:ext cx="20793995" cy="10416486"/>
            <a:chOff x="0" y="0"/>
            <a:chExt cx="27725327" cy="13888647"/>
          </a:xfrm>
        </p:grpSpPr>
        <p:sp>
          <p:nvSpPr>
            <p:cNvPr id="458" name="Google Shape;458;p16"/>
            <p:cNvSpPr/>
            <p:nvPr/>
          </p:nvSpPr>
          <p:spPr>
            <a:xfrm>
              <a:off x="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59" name="Google Shape;459;p16"/>
            <p:cNvSpPr/>
            <p:nvPr/>
          </p:nvSpPr>
          <p:spPr>
            <a:xfrm>
              <a:off x="1383668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460" name="Google Shape;460;p16"/>
          <p:cNvGrpSpPr/>
          <p:nvPr/>
        </p:nvGrpSpPr>
        <p:grpSpPr>
          <a:xfrm>
            <a:off x="977395" y="998067"/>
            <a:ext cx="13137971" cy="3108708"/>
            <a:chOff x="0" y="-38100"/>
            <a:chExt cx="3080110" cy="728816"/>
          </a:xfrm>
        </p:grpSpPr>
        <p:sp>
          <p:nvSpPr>
            <p:cNvPr id="461" name="Google Shape;461;p16"/>
            <p:cNvSpPr/>
            <p:nvPr/>
          </p:nvSpPr>
          <p:spPr>
            <a:xfrm>
              <a:off x="0" y="0"/>
              <a:ext cx="3080110" cy="690716"/>
            </a:xfrm>
            <a:custGeom>
              <a:rect b="b" l="l" r="r" t="t"/>
              <a:pathLst>
                <a:path extrusionOk="0" h="690716" w="3080110">
                  <a:moveTo>
                    <a:pt x="19446" y="0"/>
                  </a:moveTo>
                  <a:lnTo>
                    <a:pt x="3060664" y="0"/>
                  </a:lnTo>
                  <a:cubicBezTo>
                    <a:pt x="3071404" y="0"/>
                    <a:pt x="3080110" y="8706"/>
                    <a:pt x="3080110" y="19446"/>
                  </a:cubicBezTo>
                  <a:lnTo>
                    <a:pt x="3080110" y="671270"/>
                  </a:lnTo>
                  <a:cubicBezTo>
                    <a:pt x="3080110" y="676427"/>
                    <a:pt x="3078061" y="681373"/>
                    <a:pt x="3074414" y="685020"/>
                  </a:cubicBezTo>
                  <a:cubicBezTo>
                    <a:pt x="3070767" y="688667"/>
                    <a:pt x="3065821" y="690716"/>
                    <a:pt x="3060664" y="690716"/>
                  </a:cubicBezTo>
                  <a:lnTo>
                    <a:pt x="19446" y="690716"/>
                  </a:lnTo>
                  <a:cubicBezTo>
                    <a:pt x="14289" y="690716"/>
                    <a:pt x="9343" y="688667"/>
                    <a:pt x="5696" y="685020"/>
                  </a:cubicBezTo>
                  <a:cubicBezTo>
                    <a:pt x="2049" y="681373"/>
                    <a:pt x="0" y="676427"/>
                    <a:pt x="0" y="671270"/>
                  </a:cubicBezTo>
                  <a:lnTo>
                    <a:pt x="0" y="19446"/>
                  </a:lnTo>
                  <a:cubicBezTo>
                    <a:pt x="0" y="14289"/>
                    <a:pt x="2049" y="9343"/>
                    <a:pt x="5696" y="5696"/>
                  </a:cubicBezTo>
                  <a:cubicBezTo>
                    <a:pt x="9343" y="2049"/>
                    <a:pt x="14289" y="0"/>
                    <a:pt x="19446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6"/>
            <p:cNvSpPr txBox="1"/>
            <p:nvPr/>
          </p:nvSpPr>
          <p:spPr>
            <a:xfrm>
              <a:off x="0" y="-38100"/>
              <a:ext cx="3080110" cy="72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3" name="Google Shape;463;p16"/>
          <p:cNvGrpSpPr/>
          <p:nvPr/>
        </p:nvGrpSpPr>
        <p:grpSpPr>
          <a:xfrm>
            <a:off x="794331" y="866187"/>
            <a:ext cx="13137971" cy="3108708"/>
            <a:chOff x="0" y="-38100"/>
            <a:chExt cx="3080110" cy="728816"/>
          </a:xfrm>
        </p:grpSpPr>
        <p:sp>
          <p:nvSpPr>
            <p:cNvPr id="464" name="Google Shape;464;p16"/>
            <p:cNvSpPr/>
            <p:nvPr/>
          </p:nvSpPr>
          <p:spPr>
            <a:xfrm>
              <a:off x="0" y="0"/>
              <a:ext cx="3080110" cy="690716"/>
            </a:xfrm>
            <a:custGeom>
              <a:rect b="b" l="l" r="r" t="t"/>
              <a:pathLst>
                <a:path extrusionOk="0" h="690716" w="3080110">
                  <a:moveTo>
                    <a:pt x="19446" y="0"/>
                  </a:moveTo>
                  <a:lnTo>
                    <a:pt x="3060664" y="0"/>
                  </a:lnTo>
                  <a:cubicBezTo>
                    <a:pt x="3071404" y="0"/>
                    <a:pt x="3080110" y="8706"/>
                    <a:pt x="3080110" y="19446"/>
                  </a:cubicBezTo>
                  <a:lnTo>
                    <a:pt x="3080110" y="671270"/>
                  </a:lnTo>
                  <a:cubicBezTo>
                    <a:pt x="3080110" y="676427"/>
                    <a:pt x="3078061" y="681373"/>
                    <a:pt x="3074414" y="685020"/>
                  </a:cubicBezTo>
                  <a:cubicBezTo>
                    <a:pt x="3070767" y="688667"/>
                    <a:pt x="3065821" y="690716"/>
                    <a:pt x="3060664" y="690716"/>
                  </a:cubicBezTo>
                  <a:lnTo>
                    <a:pt x="19446" y="690716"/>
                  </a:lnTo>
                  <a:cubicBezTo>
                    <a:pt x="14289" y="690716"/>
                    <a:pt x="9343" y="688667"/>
                    <a:pt x="5696" y="685020"/>
                  </a:cubicBezTo>
                  <a:cubicBezTo>
                    <a:pt x="2049" y="681373"/>
                    <a:pt x="0" y="676427"/>
                    <a:pt x="0" y="671270"/>
                  </a:cubicBezTo>
                  <a:lnTo>
                    <a:pt x="0" y="19446"/>
                  </a:lnTo>
                  <a:cubicBezTo>
                    <a:pt x="0" y="14289"/>
                    <a:pt x="2049" y="9343"/>
                    <a:pt x="5696" y="5696"/>
                  </a:cubicBezTo>
                  <a:cubicBezTo>
                    <a:pt x="9343" y="2049"/>
                    <a:pt x="14289" y="0"/>
                    <a:pt x="19446" y="0"/>
                  </a:cubicBezTo>
                  <a:close/>
                </a:path>
              </a:pathLst>
            </a:custGeom>
            <a:solidFill>
              <a:srgbClr val="FDBA45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6"/>
            <p:cNvSpPr txBox="1"/>
            <p:nvPr/>
          </p:nvSpPr>
          <p:spPr>
            <a:xfrm>
              <a:off x="0" y="-38100"/>
              <a:ext cx="3080110" cy="72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6"/>
          <p:cNvSpPr txBox="1"/>
          <p:nvPr/>
        </p:nvSpPr>
        <p:spPr>
          <a:xfrm>
            <a:off x="794331" y="1857272"/>
            <a:ext cx="131379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262626"/>
                </a:solidFill>
                <a:latin typeface="Anton"/>
                <a:ea typeface="Anton"/>
                <a:cs typeface="Anton"/>
                <a:sym typeface="Anton"/>
              </a:rPr>
              <a:t>CALCULATING UNIT RATES</a:t>
            </a:r>
            <a:endParaRPr/>
          </a:p>
        </p:txBody>
      </p:sp>
      <p:grpSp>
        <p:nvGrpSpPr>
          <p:cNvPr id="467" name="Google Shape;467;p16"/>
          <p:cNvGrpSpPr/>
          <p:nvPr/>
        </p:nvGrpSpPr>
        <p:grpSpPr>
          <a:xfrm>
            <a:off x="14476835" y="998067"/>
            <a:ext cx="3016834" cy="3108708"/>
            <a:chOff x="0" y="-38100"/>
            <a:chExt cx="707277" cy="728816"/>
          </a:xfrm>
        </p:grpSpPr>
        <p:sp>
          <p:nvSpPr>
            <p:cNvPr id="468" name="Google Shape;468;p16"/>
            <p:cNvSpPr/>
            <p:nvPr/>
          </p:nvSpPr>
          <p:spPr>
            <a:xfrm>
              <a:off x="0" y="0"/>
              <a:ext cx="707277" cy="690716"/>
            </a:xfrm>
            <a:custGeom>
              <a:rect b="b" l="l" r="r" t="t"/>
              <a:pathLst>
                <a:path extrusionOk="0" h="690716" w="707277">
                  <a:moveTo>
                    <a:pt x="84686" y="0"/>
                  </a:moveTo>
                  <a:lnTo>
                    <a:pt x="622591" y="0"/>
                  </a:lnTo>
                  <a:cubicBezTo>
                    <a:pt x="669362" y="0"/>
                    <a:pt x="707277" y="37915"/>
                    <a:pt x="707277" y="84686"/>
                  </a:cubicBezTo>
                  <a:lnTo>
                    <a:pt x="707277" y="606030"/>
                  </a:lnTo>
                  <a:cubicBezTo>
                    <a:pt x="707277" y="652801"/>
                    <a:pt x="669362" y="690716"/>
                    <a:pt x="622591" y="690716"/>
                  </a:cubicBezTo>
                  <a:lnTo>
                    <a:pt x="84686" y="690716"/>
                  </a:lnTo>
                  <a:cubicBezTo>
                    <a:pt x="62226" y="690716"/>
                    <a:pt x="40686" y="681794"/>
                    <a:pt x="24804" y="665912"/>
                  </a:cubicBezTo>
                  <a:cubicBezTo>
                    <a:pt x="8922" y="650030"/>
                    <a:pt x="0" y="628490"/>
                    <a:pt x="0" y="606030"/>
                  </a:cubicBezTo>
                  <a:lnTo>
                    <a:pt x="0" y="84686"/>
                  </a:lnTo>
                  <a:cubicBezTo>
                    <a:pt x="0" y="37915"/>
                    <a:pt x="37915" y="0"/>
                    <a:pt x="84686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6"/>
            <p:cNvSpPr txBox="1"/>
            <p:nvPr/>
          </p:nvSpPr>
          <p:spPr>
            <a:xfrm>
              <a:off x="0" y="-38100"/>
              <a:ext cx="707277" cy="72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" name="Google Shape;470;p16"/>
          <p:cNvGrpSpPr/>
          <p:nvPr/>
        </p:nvGrpSpPr>
        <p:grpSpPr>
          <a:xfrm>
            <a:off x="14341080" y="866187"/>
            <a:ext cx="3016834" cy="3108708"/>
            <a:chOff x="0" y="-38100"/>
            <a:chExt cx="707277" cy="728816"/>
          </a:xfrm>
        </p:grpSpPr>
        <p:sp>
          <p:nvSpPr>
            <p:cNvPr id="471" name="Google Shape;471;p16"/>
            <p:cNvSpPr/>
            <p:nvPr/>
          </p:nvSpPr>
          <p:spPr>
            <a:xfrm>
              <a:off x="0" y="0"/>
              <a:ext cx="707277" cy="690716"/>
            </a:xfrm>
            <a:custGeom>
              <a:rect b="b" l="l" r="r" t="t"/>
              <a:pathLst>
                <a:path extrusionOk="0" h="690716" w="707277">
                  <a:moveTo>
                    <a:pt x="84686" y="0"/>
                  </a:moveTo>
                  <a:lnTo>
                    <a:pt x="622591" y="0"/>
                  </a:lnTo>
                  <a:cubicBezTo>
                    <a:pt x="669362" y="0"/>
                    <a:pt x="707277" y="37915"/>
                    <a:pt x="707277" y="84686"/>
                  </a:cubicBezTo>
                  <a:lnTo>
                    <a:pt x="707277" y="606030"/>
                  </a:lnTo>
                  <a:cubicBezTo>
                    <a:pt x="707277" y="652801"/>
                    <a:pt x="669362" y="690716"/>
                    <a:pt x="622591" y="690716"/>
                  </a:cubicBezTo>
                  <a:lnTo>
                    <a:pt x="84686" y="690716"/>
                  </a:lnTo>
                  <a:cubicBezTo>
                    <a:pt x="62226" y="690716"/>
                    <a:pt x="40686" y="681794"/>
                    <a:pt x="24804" y="665912"/>
                  </a:cubicBezTo>
                  <a:cubicBezTo>
                    <a:pt x="8922" y="650030"/>
                    <a:pt x="0" y="628490"/>
                    <a:pt x="0" y="606030"/>
                  </a:cubicBezTo>
                  <a:lnTo>
                    <a:pt x="0" y="84686"/>
                  </a:lnTo>
                  <a:cubicBezTo>
                    <a:pt x="0" y="37915"/>
                    <a:pt x="37915" y="0"/>
                    <a:pt x="84686" y="0"/>
                  </a:cubicBezTo>
                  <a:close/>
                </a:path>
              </a:pathLst>
            </a:custGeom>
            <a:solidFill>
              <a:srgbClr val="728341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6"/>
            <p:cNvSpPr txBox="1"/>
            <p:nvPr/>
          </p:nvSpPr>
          <p:spPr>
            <a:xfrm>
              <a:off x="0" y="-38100"/>
              <a:ext cx="707277" cy="72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3" name="Google Shape;473;p16"/>
          <p:cNvSpPr txBox="1"/>
          <p:nvPr/>
        </p:nvSpPr>
        <p:spPr>
          <a:xfrm>
            <a:off x="14953921" y="1647722"/>
            <a:ext cx="17913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9" u="none" cap="none" strike="noStrike">
                <a:solidFill>
                  <a:srgbClr val="262626"/>
                </a:solidFill>
                <a:latin typeface="Anton"/>
                <a:ea typeface="Anton"/>
                <a:cs typeface="Anton"/>
                <a:sym typeface="Anton"/>
              </a:rPr>
              <a:t>02</a:t>
            </a:r>
            <a:endParaRPr/>
          </a:p>
        </p:txBody>
      </p:sp>
      <p:grpSp>
        <p:nvGrpSpPr>
          <p:cNvPr id="474" name="Google Shape;474;p16"/>
          <p:cNvGrpSpPr/>
          <p:nvPr/>
        </p:nvGrpSpPr>
        <p:grpSpPr>
          <a:xfrm>
            <a:off x="904307" y="4575738"/>
            <a:ext cx="7892690" cy="4682562"/>
            <a:chOff x="0" y="-38100"/>
            <a:chExt cx="1850389" cy="1097796"/>
          </a:xfrm>
        </p:grpSpPr>
        <p:sp>
          <p:nvSpPr>
            <p:cNvPr id="475" name="Google Shape;475;p16"/>
            <p:cNvSpPr/>
            <p:nvPr/>
          </p:nvSpPr>
          <p:spPr>
            <a:xfrm>
              <a:off x="0" y="0"/>
              <a:ext cx="1850389" cy="1059696"/>
            </a:xfrm>
            <a:custGeom>
              <a:rect b="b" l="l" r="r" t="t"/>
              <a:pathLst>
                <a:path extrusionOk="0" h="1059696" w="1850389">
                  <a:moveTo>
                    <a:pt x="32370" y="0"/>
                  </a:moveTo>
                  <a:lnTo>
                    <a:pt x="1818019" y="0"/>
                  </a:lnTo>
                  <a:cubicBezTo>
                    <a:pt x="1826604" y="0"/>
                    <a:pt x="1834837" y="3410"/>
                    <a:pt x="1840908" y="9481"/>
                  </a:cubicBezTo>
                  <a:cubicBezTo>
                    <a:pt x="1846979" y="15551"/>
                    <a:pt x="1850389" y="23785"/>
                    <a:pt x="1850389" y="32370"/>
                  </a:cubicBezTo>
                  <a:lnTo>
                    <a:pt x="1850389" y="1027326"/>
                  </a:lnTo>
                  <a:cubicBezTo>
                    <a:pt x="1850389" y="1045203"/>
                    <a:pt x="1835896" y="1059696"/>
                    <a:pt x="1818019" y="1059696"/>
                  </a:cubicBezTo>
                  <a:lnTo>
                    <a:pt x="32370" y="1059696"/>
                  </a:lnTo>
                  <a:cubicBezTo>
                    <a:pt x="14492" y="1059696"/>
                    <a:pt x="0" y="1045203"/>
                    <a:pt x="0" y="1027326"/>
                  </a:cubicBezTo>
                  <a:lnTo>
                    <a:pt x="0" y="32370"/>
                  </a:lnTo>
                  <a:cubicBezTo>
                    <a:pt x="0" y="14492"/>
                    <a:pt x="14492" y="0"/>
                    <a:pt x="32370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6"/>
            <p:cNvSpPr txBox="1"/>
            <p:nvPr/>
          </p:nvSpPr>
          <p:spPr>
            <a:xfrm>
              <a:off x="0" y="-38100"/>
              <a:ext cx="1850389" cy="1097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7" name="Google Shape;477;p16"/>
          <p:cNvGrpSpPr/>
          <p:nvPr/>
        </p:nvGrpSpPr>
        <p:grpSpPr>
          <a:xfrm>
            <a:off x="794331" y="4373408"/>
            <a:ext cx="7892690" cy="4682562"/>
            <a:chOff x="0" y="-38100"/>
            <a:chExt cx="1850389" cy="1097796"/>
          </a:xfrm>
        </p:grpSpPr>
        <p:sp>
          <p:nvSpPr>
            <p:cNvPr id="478" name="Google Shape;478;p16"/>
            <p:cNvSpPr/>
            <p:nvPr/>
          </p:nvSpPr>
          <p:spPr>
            <a:xfrm>
              <a:off x="0" y="0"/>
              <a:ext cx="1850389" cy="1059696"/>
            </a:xfrm>
            <a:custGeom>
              <a:rect b="b" l="l" r="r" t="t"/>
              <a:pathLst>
                <a:path extrusionOk="0" h="1059696" w="1850389">
                  <a:moveTo>
                    <a:pt x="32370" y="0"/>
                  </a:moveTo>
                  <a:lnTo>
                    <a:pt x="1818019" y="0"/>
                  </a:lnTo>
                  <a:cubicBezTo>
                    <a:pt x="1826604" y="0"/>
                    <a:pt x="1834837" y="3410"/>
                    <a:pt x="1840908" y="9481"/>
                  </a:cubicBezTo>
                  <a:cubicBezTo>
                    <a:pt x="1846979" y="15551"/>
                    <a:pt x="1850389" y="23785"/>
                    <a:pt x="1850389" y="32370"/>
                  </a:cubicBezTo>
                  <a:lnTo>
                    <a:pt x="1850389" y="1027326"/>
                  </a:lnTo>
                  <a:cubicBezTo>
                    <a:pt x="1850389" y="1045203"/>
                    <a:pt x="1835896" y="1059696"/>
                    <a:pt x="1818019" y="1059696"/>
                  </a:cubicBezTo>
                  <a:lnTo>
                    <a:pt x="32370" y="1059696"/>
                  </a:lnTo>
                  <a:cubicBezTo>
                    <a:pt x="14492" y="1059696"/>
                    <a:pt x="0" y="1045203"/>
                    <a:pt x="0" y="1027326"/>
                  </a:cubicBezTo>
                  <a:lnTo>
                    <a:pt x="0" y="32370"/>
                  </a:lnTo>
                  <a:cubicBezTo>
                    <a:pt x="0" y="14492"/>
                    <a:pt x="14492" y="0"/>
                    <a:pt x="3237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6"/>
            <p:cNvSpPr txBox="1"/>
            <p:nvPr/>
          </p:nvSpPr>
          <p:spPr>
            <a:xfrm>
              <a:off x="0" y="-38100"/>
              <a:ext cx="1850389" cy="1097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0" name="Google Shape;480;p16"/>
          <p:cNvGrpSpPr/>
          <p:nvPr/>
        </p:nvGrpSpPr>
        <p:grpSpPr>
          <a:xfrm>
            <a:off x="9600979" y="4575738"/>
            <a:ext cx="7892690" cy="4682562"/>
            <a:chOff x="0" y="-38100"/>
            <a:chExt cx="1850389" cy="1097796"/>
          </a:xfrm>
        </p:grpSpPr>
        <p:sp>
          <p:nvSpPr>
            <p:cNvPr id="481" name="Google Shape;481;p16"/>
            <p:cNvSpPr/>
            <p:nvPr/>
          </p:nvSpPr>
          <p:spPr>
            <a:xfrm>
              <a:off x="0" y="0"/>
              <a:ext cx="1850389" cy="1059696"/>
            </a:xfrm>
            <a:custGeom>
              <a:rect b="b" l="l" r="r" t="t"/>
              <a:pathLst>
                <a:path extrusionOk="0" h="1059696" w="1850389">
                  <a:moveTo>
                    <a:pt x="32370" y="0"/>
                  </a:moveTo>
                  <a:lnTo>
                    <a:pt x="1818019" y="0"/>
                  </a:lnTo>
                  <a:cubicBezTo>
                    <a:pt x="1826604" y="0"/>
                    <a:pt x="1834837" y="3410"/>
                    <a:pt x="1840908" y="9481"/>
                  </a:cubicBezTo>
                  <a:cubicBezTo>
                    <a:pt x="1846979" y="15551"/>
                    <a:pt x="1850389" y="23785"/>
                    <a:pt x="1850389" y="32370"/>
                  </a:cubicBezTo>
                  <a:lnTo>
                    <a:pt x="1850389" y="1027326"/>
                  </a:lnTo>
                  <a:cubicBezTo>
                    <a:pt x="1850389" y="1045203"/>
                    <a:pt x="1835896" y="1059696"/>
                    <a:pt x="1818019" y="1059696"/>
                  </a:cubicBezTo>
                  <a:lnTo>
                    <a:pt x="32370" y="1059696"/>
                  </a:lnTo>
                  <a:cubicBezTo>
                    <a:pt x="14492" y="1059696"/>
                    <a:pt x="0" y="1045203"/>
                    <a:pt x="0" y="1027326"/>
                  </a:cubicBezTo>
                  <a:lnTo>
                    <a:pt x="0" y="32370"/>
                  </a:lnTo>
                  <a:cubicBezTo>
                    <a:pt x="0" y="14492"/>
                    <a:pt x="14492" y="0"/>
                    <a:pt x="32370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6"/>
            <p:cNvSpPr txBox="1"/>
            <p:nvPr/>
          </p:nvSpPr>
          <p:spPr>
            <a:xfrm>
              <a:off x="0" y="-38100"/>
              <a:ext cx="1850389" cy="1097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3" name="Google Shape;483;p16"/>
          <p:cNvGrpSpPr/>
          <p:nvPr/>
        </p:nvGrpSpPr>
        <p:grpSpPr>
          <a:xfrm>
            <a:off x="9491002" y="4373408"/>
            <a:ext cx="7892690" cy="4682562"/>
            <a:chOff x="0" y="-38100"/>
            <a:chExt cx="1850389" cy="1097796"/>
          </a:xfrm>
        </p:grpSpPr>
        <p:sp>
          <p:nvSpPr>
            <p:cNvPr id="484" name="Google Shape;484;p16"/>
            <p:cNvSpPr/>
            <p:nvPr/>
          </p:nvSpPr>
          <p:spPr>
            <a:xfrm>
              <a:off x="0" y="0"/>
              <a:ext cx="1850389" cy="1059696"/>
            </a:xfrm>
            <a:custGeom>
              <a:rect b="b" l="l" r="r" t="t"/>
              <a:pathLst>
                <a:path extrusionOk="0" h="1059696" w="1850389">
                  <a:moveTo>
                    <a:pt x="32370" y="0"/>
                  </a:moveTo>
                  <a:lnTo>
                    <a:pt x="1818019" y="0"/>
                  </a:lnTo>
                  <a:cubicBezTo>
                    <a:pt x="1826604" y="0"/>
                    <a:pt x="1834837" y="3410"/>
                    <a:pt x="1840908" y="9481"/>
                  </a:cubicBezTo>
                  <a:cubicBezTo>
                    <a:pt x="1846979" y="15551"/>
                    <a:pt x="1850389" y="23785"/>
                    <a:pt x="1850389" y="32370"/>
                  </a:cubicBezTo>
                  <a:lnTo>
                    <a:pt x="1850389" y="1027326"/>
                  </a:lnTo>
                  <a:cubicBezTo>
                    <a:pt x="1850389" y="1045203"/>
                    <a:pt x="1835896" y="1059696"/>
                    <a:pt x="1818019" y="1059696"/>
                  </a:cubicBezTo>
                  <a:lnTo>
                    <a:pt x="32370" y="1059696"/>
                  </a:lnTo>
                  <a:cubicBezTo>
                    <a:pt x="14492" y="1059696"/>
                    <a:pt x="0" y="1045203"/>
                    <a:pt x="0" y="1027326"/>
                  </a:cubicBezTo>
                  <a:lnTo>
                    <a:pt x="0" y="32370"/>
                  </a:lnTo>
                  <a:cubicBezTo>
                    <a:pt x="0" y="14492"/>
                    <a:pt x="14492" y="0"/>
                    <a:pt x="32370" y="0"/>
                  </a:cubicBezTo>
                  <a:close/>
                </a:path>
              </a:pathLst>
            </a:custGeom>
            <a:solidFill>
              <a:srgbClr val="FEEBD4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6"/>
            <p:cNvSpPr txBox="1"/>
            <p:nvPr/>
          </p:nvSpPr>
          <p:spPr>
            <a:xfrm>
              <a:off x="0" y="-38100"/>
              <a:ext cx="1850389" cy="1097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6" name="Google Shape;486;p16"/>
          <p:cNvSpPr txBox="1"/>
          <p:nvPr/>
        </p:nvSpPr>
        <p:spPr>
          <a:xfrm>
            <a:off x="11848267" y="6751994"/>
            <a:ext cx="1161263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Rate = </a:t>
            </a:r>
            <a:endParaRPr/>
          </a:p>
        </p:txBody>
      </p:sp>
      <p:cxnSp>
        <p:nvCxnSpPr>
          <p:cNvPr id="487" name="Google Shape;487;p16"/>
          <p:cNvCxnSpPr/>
          <p:nvPr/>
        </p:nvCxnSpPr>
        <p:spPr>
          <a:xfrm>
            <a:off x="12890269" y="7079485"/>
            <a:ext cx="2136158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8" name="Google Shape;488;p16"/>
          <p:cNvSpPr txBox="1"/>
          <p:nvPr/>
        </p:nvSpPr>
        <p:spPr>
          <a:xfrm>
            <a:off x="10290760" y="5006164"/>
            <a:ext cx="6403151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Sample Problem:</a:t>
            </a:r>
            <a:endParaRPr/>
          </a:p>
        </p:txBody>
      </p:sp>
      <p:sp>
        <p:nvSpPr>
          <p:cNvPr id="489" name="Google Shape;489;p16"/>
          <p:cNvSpPr txBox="1"/>
          <p:nvPr/>
        </p:nvSpPr>
        <p:spPr>
          <a:xfrm>
            <a:off x="9932725" y="5660059"/>
            <a:ext cx="7009244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The athlete ran 200 meters in 25 seconds.</a:t>
            </a:r>
            <a:endParaRPr/>
          </a:p>
        </p:txBody>
      </p:sp>
      <p:sp>
        <p:nvSpPr>
          <p:cNvPr id="490" name="Google Shape;490;p16"/>
          <p:cNvSpPr txBox="1"/>
          <p:nvPr/>
        </p:nvSpPr>
        <p:spPr>
          <a:xfrm>
            <a:off x="12890269" y="6622954"/>
            <a:ext cx="2136158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5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200m</a:t>
            </a:r>
            <a:endParaRPr/>
          </a:p>
        </p:txBody>
      </p:sp>
      <p:sp>
        <p:nvSpPr>
          <p:cNvPr id="491" name="Google Shape;491;p16"/>
          <p:cNvSpPr txBox="1"/>
          <p:nvPr/>
        </p:nvSpPr>
        <p:spPr>
          <a:xfrm>
            <a:off x="12890269" y="7147893"/>
            <a:ext cx="2136158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5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25s</a:t>
            </a:r>
            <a:endParaRPr/>
          </a:p>
        </p:txBody>
      </p:sp>
      <p:sp>
        <p:nvSpPr>
          <p:cNvPr id="492" name="Google Shape;492;p16"/>
          <p:cNvSpPr txBox="1"/>
          <p:nvPr/>
        </p:nvSpPr>
        <p:spPr>
          <a:xfrm>
            <a:off x="10580212" y="7982917"/>
            <a:ext cx="5714271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Unit Rate = </a:t>
            </a:r>
            <a:r>
              <a:rPr b="1" i="1" lang="en-US" sz="25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200m ÷ 25s</a:t>
            </a:r>
            <a:endParaRPr/>
          </a:p>
        </p:txBody>
      </p:sp>
      <p:grpSp>
        <p:nvGrpSpPr>
          <p:cNvPr id="493" name="Google Shape;493;p16"/>
          <p:cNvGrpSpPr/>
          <p:nvPr/>
        </p:nvGrpSpPr>
        <p:grpSpPr>
          <a:xfrm>
            <a:off x="2485568" y="5321480"/>
            <a:ext cx="4510217" cy="1427669"/>
            <a:chOff x="0" y="-38100"/>
            <a:chExt cx="1187876" cy="376012"/>
          </a:xfrm>
        </p:grpSpPr>
        <p:sp>
          <p:nvSpPr>
            <p:cNvPr id="494" name="Google Shape;494;p16"/>
            <p:cNvSpPr/>
            <p:nvPr/>
          </p:nvSpPr>
          <p:spPr>
            <a:xfrm>
              <a:off x="0" y="0"/>
              <a:ext cx="1187876" cy="337912"/>
            </a:xfrm>
            <a:custGeom>
              <a:rect b="b" l="l" r="r" t="t"/>
              <a:pathLst>
                <a:path extrusionOk="0" h="337912" w="1187876">
                  <a:moveTo>
                    <a:pt x="51496" y="0"/>
                  </a:moveTo>
                  <a:lnTo>
                    <a:pt x="1136380" y="0"/>
                  </a:lnTo>
                  <a:cubicBezTo>
                    <a:pt x="1150038" y="0"/>
                    <a:pt x="1163136" y="5425"/>
                    <a:pt x="1172793" y="15083"/>
                  </a:cubicBezTo>
                  <a:cubicBezTo>
                    <a:pt x="1182450" y="24740"/>
                    <a:pt x="1187876" y="37838"/>
                    <a:pt x="1187876" y="51496"/>
                  </a:cubicBezTo>
                  <a:lnTo>
                    <a:pt x="1187876" y="286416"/>
                  </a:lnTo>
                  <a:cubicBezTo>
                    <a:pt x="1187876" y="300073"/>
                    <a:pt x="1182450" y="313171"/>
                    <a:pt x="1172793" y="322829"/>
                  </a:cubicBezTo>
                  <a:cubicBezTo>
                    <a:pt x="1163136" y="332486"/>
                    <a:pt x="1150038" y="337912"/>
                    <a:pt x="1136380" y="337912"/>
                  </a:cubicBezTo>
                  <a:lnTo>
                    <a:pt x="51496" y="337912"/>
                  </a:lnTo>
                  <a:cubicBezTo>
                    <a:pt x="37838" y="337912"/>
                    <a:pt x="24740" y="332486"/>
                    <a:pt x="15083" y="322829"/>
                  </a:cubicBezTo>
                  <a:cubicBezTo>
                    <a:pt x="5425" y="313171"/>
                    <a:pt x="0" y="300073"/>
                    <a:pt x="0" y="286416"/>
                  </a:cubicBezTo>
                  <a:lnTo>
                    <a:pt x="0" y="51496"/>
                  </a:lnTo>
                  <a:cubicBezTo>
                    <a:pt x="0" y="37838"/>
                    <a:pt x="5425" y="24740"/>
                    <a:pt x="15083" y="15083"/>
                  </a:cubicBezTo>
                  <a:cubicBezTo>
                    <a:pt x="24740" y="5425"/>
                    <a:pt x="37838" y="0"/>
                    <a:pt x="51496" y="0"/>
                  </a:cubicBezTo>
                  <a:close/>
                </a:path>
              </a:pathLst>
            </a:custGeom>
            <a:solidFill>
              <a:srgbClr val="FEEBD4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6"/>
            <p:cNvSpPr txBox="1"/>
            <p:nvPr/>
          </p:nvSpPr>
          <p:spPr>
            <a:xfrm>
              <a:off x="0" y="-38100"/>
              <a:ext cx="1187876" cy="376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6" name="Google Shape;496;p16"/>
          <p:cNvSpPr txBox="1"/>
          <p:nvPr/>
        </p:nvSpPr>
        <p:spPr>
          <a:xfrm>
            <a:off x="2485568" y="5742366"/>
            <a:ext cx="4510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99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STEP 2</a:t>
            </a:r>
            <a:endParaRPr/>
          </a:p>
        </p:txBody>
      </p:sp>
      <p:sp>
        <p:nvSpPr>
          <p:cNvPr id="497" name="Google Shape;497;p16"/>
          <p:cNvSpPr txBox="1"/>
          <p:nvPr/>
        </p:nvSpPr>
        <p:spPr>
          <a:xfrm>
            <a:off x="1375801" y="7144675"/>
            <a:ext cx="67299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Divide the numerator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and denominator.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28341"/>
        </a:solidFill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oogle Shape;502;p17"/>
          <p:cNvGrpSpPr/>
          <p:nvPr/>
        </p:nvGrpSpPr>
        <p:grpSpPr>
          <a:xfrm>
            <a:off x="-1367743" y="-64743"/>
            <a:ext cx="20793995" cy="10416486"/>
            <a:chOff x="0" y="0"/>
            <a:chExt cx="27725327" cy="13888647"/>
          </a:xfrm>
        </p:grpSpPr>
        <p:sp>
          <p:nvSpPr>
            <p:cNvPr id="503" name="Google Shape;503;p17"/>
            <p:cNvSpPr/>
            <p:nvPr/>
          </p:nvSpPr>
          <p:spPr>
            <a:xfrm>
              <a:off x="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04" name="Google Shape;504;p17"/>
            <p:cNvSpPr/>
            <p:nvPr/>
          </p:nvSpPr>
          <p:spPr>
            <a:xfrm>
              <a:off x="13836680" y="0"/>
              <a:ext cx="13888647" cy="13888647"/>
            </a:xfrm>
            <a:custGeom>
              <a:rect b="b" l="l" r="r" t="t"/>
              <a:pathLst>
                <a:path extrusionOk="0" h="13888647" w="13888647">
                  <a:moveTo>
                    <a:pt x="0" y="0"/>
                  </a:moveTo>
                  <a:lnTo>
                    <a:pt x="13888647" y="0"/>
                  </a:lnTo>
                  <a:lnTo>
                    <a:pt x="13888647" y="13888647"/>
                  </a:lnTo>
                  <a:lnTo>
                    <a:pt x="0" y="13888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505" name="Google Shape;505;p17"/>
          <p:cNvGrpSpPr/>
          <p:nvPr/>
        </p:nvGrpSpPr>
        <p:grpSpPr>
          <a:xfrm>
            <a:off x="977395" y="998067"/>
            <a:ext cx="13137971" cy="3108708"/>
            <a:chOff x="0" y="-38100"/>
            <a:chExt cx="3080110" cy="728816"/>
          </a:xfrm>
        </p:grpSpPr>
        <p:sp>
          <p:nvSpPr>
            <p:cNvPr id="506" name="Google Shape;506;p17"/>
            <p:cNvSpPr/>
            <p:nvPr/>
          </p:nvSpPr>
          <p:spPr>
            <a:xfrm>
              <a:off x="0" y="0"/>
              <a:ext cx="3080110" cy="690716"/>
            </a:xfrm>
            <a:custGeom>
              <a:rect b="b" l="l" r="r" t="t"/>
              <a:pathLst>
                <a:path extrusionOk="0" h="690716" w="3080110">
                  <a:moveTo>
                    <a:pt x="19446" y="0"/>
                  </a:moveTo>
                  <a:lnTo>
                    <a:pt x="3060664" y="0"/>
                  </a:lnTo>
                  <a:cubicBezTo>
                    <a:pt x="3071404" y="0"/>
                    <a:pt x="3080110" y="8706"/>
                    <a:pt x="3080110" y="19446"/>
                  </a:cubicBezTo>
                  <a:lnTo>
                    <a:pt x="3080110" y="671270"/>
                  </a:lnTo>
                  <a:cubicBezTo>
                    <a:pt x="3080110" y="676427"/>
                    <a:pt x="3078061" y="681373"/>
                    <a:pt x="3074414" y="685020"/>
                  </a:cubicBezTo>
                  <a:cubicBezTo>
                    <a:pt x="3070767" y="688667"/>
                    <a:pt x="3065821" y="690716"/>
                    <a:pt x="3060664" y="690716"/>
                  </a:cubicBezTo>
                  <a:lnTo>
                    <a:pt x="19446" y="690716"/>
                  </a:lnTo>
                  <a:cubicBezTo>
                    <a:pt x="14289" y="690716"/>
                    <a:pt x="9343" y="688667"/>
                    <a:pt x="5696" y="685020"/>
                  </a:cubicBezTo>
                  <a:cubicBezTo>
                    <a:pt x="2049" y="681373"/>
                    <a:pt x="0" y="676427"/>
                    <a:pt x="0" y="671270"/>
                  </a:cubicBezTo>
                  <a:lnTo>
                    <a:pt x="0" y="19446"/>
                  </a:lnTo>
                  <a:cubicBezTo>
                    <a:pt x="0" y="14289"/>
                    <a:pt x="2049" y="9343"/>
                    <a:pt x="5696" y="5696"/>
                  </a:cubicBezTo>
                  <a:cubicBezTo>
                    <a:pt x="9343" y="2049"/>
                    <a:pt x="14289" y="0"/>
                    <a:pt x="19446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17"/>
            <p:cNvSpPr txBox="1"/>
            <p:nvPr/>
          </p:nvSpPr>
          <p:spPr>
            <a:xfrm>
              <a:off x="0" y="-38100"/>
              <a:ext cx="3080110" cy="72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8" name="Google Shape;508;p17"/>
          <p:cNvGrpSpPr/>
          <p:nvPr/>
        </p:nvGrpSpPr>
        <p:grpSpPr>
          <a:xfrm>
            <a:off x="794331" y="866187"/>
            <a:ext cx="13137971" cy="3108708"/>
            <a:chOff x="0" y="-38100"/>
            <a:chExt cx="3080110" cy="728816"/>
          </a:xfrm>
        </p:grpSpPr>
        <p:sp>
          <p:nvSpPr>
            <p:cNvPr id="509" name="Google Shape;509;p17"/>
            <p:cNvSpPr/>
            <p:nvPr/>
          </p:nvSpPr>
          <p:spPr>
            <a:xfrm>
              <a:off x="0" y="0"/>
              <a:ext cx="3080110" cy="690716"/>
            </a:xfrm>
            <a:custGeom>
              <a:rect b="b" l="l" r="r" t="t"/>
              <a:pathLst>
                <a:path extrusionOk="0" h="690716" w="3080110">
                  <a:moveTo>
                    <a:pt x="19446" y="0"/>
                  </a:moveTo>
                  <a:lnTo>
                    <a:pt x="3060664" y="0"/>
                  </a:lnTo>
                  <a:cubicBezTo>
                    <a:pt x="3071404" y="0"/>
                    <a:pt x="3080110" y="8706"/>
                    <a:pt x="3080110" y="19446"/>
                  </a:cubicBezTo>
                  <a:lnTo>
                    <a:pt x="3080110" y="671270"/>
                  </a:lnTo>
                  <a:cubicBezTo>
                    <a:pt x="3080110" y="676427"/>
                    <a:pt x="3078061" y="681373"/>
                    <a:pt x="3074414" y="685020"/>
                  </a:cubicBezTo>
                  <a:cubicBezTo>
                    <a:pt x="3070767" y="688667"/>
                    <a:pt x="3065821" y="690716"/>
                    <a:pt x="3060664" y="690716"/>
                  </a:cubicBezTo>
                  <a:lnTo>
                    <a:pt x="19446" y="690716"/>
                  </a:lnTo>
                  <a:cubicBezTo>
                    <a:pt x="14289" y="690716"/>
                    <a:pt x="9343" y="688667"/>
                    <a:pt x="5696" y="685020"/>
                  </a:cubicBezTo>
                  <a:cubicBezTo>
                    <a:pt x="2049" y="681373"/>
                    <a:pt x="0" y="676427"/>
                    <a:pt x="0" y="671270"/>
                  </a:cubicBezTo>
                  <a:lnTo>
                    <a:pt x="0" y="19446"/>
                  </a:lnTo>
                  <a:cubicBezTo>
                    <a:pt x="0" y="14289"/>
                    <a:pt x="2049" y="9343"/>
                    <a:pt x="5696" y="5696"/>
                  </a:cubicBezTo>
                  <a:cubicBezTo>
                    <a:pt x="9343" y="2049"/>
                    <a:pt x="14289" y="0"/>
                    <a:pt x="19446" y="0"/>
                  </a:cubicBezTo>
                  <a:close/>
                </a:path>
              </a:pathLst>
            </a:custGeom>
            <a:solidFill>
              <a:srgbClr val="FDBA45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7"/>
            <p:cNvSpPr txBox="1"/>
            <p:nvPr/>
          </p:nvSpPr>
          <p:spPr>
            <a:xfrm>
              <a:off x="0" y="-38100"/>
              <a:ext cx="3080110" cy="72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1" name="Google Shape;511;p17"/>
          <p:cNvSpPr txBox="1"/>
          <p:nvPr/>
        </p:nvSpPr>
        <p:spPr>
          <a:xfrm>
            <a:off x="794331" y="1857272"/>
            <a:ext cx="131379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262626"/>
                </a:solidFill>
                <a:latin typeface="Anton"/>
                <a:ea typeface="Anton"/>
                <a:cs typeface="Anton"/>
                <a:sym typeface="Anton"/>
              </a:rPr>
              <a:t>CALCULATING UNIT RATES</a:t>
            </a:r>
            <a:endParaRPr/>
          </a:p>
        </p:txBody>
      </p:sp>
      <p:grpSp>
        <p:nvGrpSpPr>
          <p:cNvPr id="512" name="Google Shape;512;p17"/>
          <p:cNvGrpSpPr/>
          <p:nvPr/>
        </p:nvGrpSpPr>
        <p:grpSpPr>
          <a:xfrm>
            <a:off x="14476835" y="998067"/>
            <a:ext cx="3016834" cy="3108708"/>
            <a:chOff x="0" y="-38100"/>
            <a:chExt cx="707277" cy="728816"/>
          </a:xfrm>
        </p:grpSpPr>
        <p:sp>
          <p:nvSpPr>
            <p:cNvPr id="513" name="Google Shape;513;p17"/>
            <p:cNvSpPr/>
            <p:nvPr/>
          </p:nvSpPr>
          <p:spPr>
            <a:xfrm>
              <a:off x="0" y="0"/>
              <a:ext cx="707277" cy="690716"/>
            </a:xfrm>
            <a:custGeom>
              <a:rect b="b" l="l" r="r" t="t"/>
              <a:pathLst>
                <a:path extrusionOk="0" h="690716" w="707277">
                  <a:moveTo>
                    <a:pt x="84686" y="0"/>
                  </a:moveTo>
                  <a:lnTo>
                    <a:pt x="622591" y="0"/>
                  </a:lnTo>
                  <a:cubicBezTo>
                    <a:pt x="669362" y="0"/>
                    <a:pt x="707277" y="37915"/>
                    <a:pt x="707277" y="84686"/>
                  </a:cubicBezTo>
                  <a:lnTo>
                    <a:pt x="707277" y="606030"/>
                  </a:lnTo>
                  <a:cubicBezTo>
                    <a:pt x="707277" y="652801"/>
                    <a:pt x="669362" y="690716"/>
                    <a:pt x="622591" y="690716"/>
                  </a:cubicBezTo>
                  <a:lnTo>
                    <a:pt x="84686" y="690716"/>
                  </a:lnTo>
                  <a:cubicBezTo>
                    <a:pt x="62226" y="690716"/>
                    <a:pt x="40686" y="681794"/>
                    <a:pt x="24804" y="665912"/>
                  </a:cubicBezTo>
                  <a:cubicBezTo>
                    <a:pt x="8922" y="650030"/>
                    <a:pt x="0" y="628490"/>
                    <a:pt x="0" y="606030"/>
                  </a:cubicBezTo>
                  <a:lnTo>
                    <a:pt x="0" y="84686"/>
                  </a:lnTo>
                  <a:cubicBezTo>
                    <a:pt x="0" y="37915"/>
                    <a:pt x="37915" y="0"/>
                    <a:pt x="84686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7"/>
            <p:cNvSpPr txBox="1"/>
            <p:nvPr/>
          </p:nvSpPr>
          <p:spPr>
            <a:xfrm>
              <a:off x="0" y="-38100"/>
              <a:ext cx="707277" cy="72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5" name="Google Shape;515;p17"/>
          <p:cNvGrpSpPr/>
          <p:nvPr/>
        </p:nvGrpSpPr>
        <p:grpSpPr>
          <a:xfrm>
            <a:off x="14341080" y="866187"/>
            <a:ext cx="3016834" cy="3108708"/>
            <a:chOff x="0" y="-38100"/>
            <a:chExt cx="707277" cy="728816"/>
          </a:xfrm>
        </p:grpSpPr>
        <p:sp>
          <p:nvSpPr>
            <p:cNvPr id="516" name="Google Shape;516;p17"/>
            <p:cNvSpPr/>
            <p:nvPr/>
          </p:nvSpPr>
          <p:spPr>
            <a:xfrm>
              <a:off x="0" y="0"/>
              <a:ext cx="707277" cy="690716"/>
            </a:xfrm>
            <a:custGeom>
              <a:rect b="b" l="l" r="r" t="t"/>
              <a:pathLst>
                <a:path extrusionOk="0" h="690716" w="707277">
                  <a:moveTo>
                    <a:pt x="84686" y="0"/>
                  </a:moveTo>
                  <a:lnTo>
                    <a:pt x="622591" y="0"/>
                  </a:lnTo>
                  <a:cubicBezTo>
                    <a:pt x="669362" y="0"/>
                    <a:pt x="707277" y="37915"/>
                    <a:pt x="707277" y="84686"/>
                  </a:cubicBezTo>
                  <a:lnTo>
                    <a:pt x="707277" y="606030"/>
                  </a:lnTo>
                  <a:cubicBezTo>
                    <a:pt x="707277" y="652801"/>
                    <a:pt x="669362" y="690716"/>
                    <a:pt x="622591" y="690716"/>
                  </a:cubicBezTo>
                  <a:lnTo>
                    <a:pt x="84686" y="690716"/>
                  </a:lnTo>
                  <a:cubicBezTo>
                    <a:pt x="62226" y="690716"/>
                    <a:pt x="40686" y="681794"/>
                    <a:pt x="24804" y="665912"/>
                  </a:cubicBezTo>
                  <a:cubicBezTo>
                    <a:pt x="8922" y="650030"/>
                    <a:pt x="0" y="628490"/>
                    <a:pt x="0" y="606030"/>
                  </a:cubicBezTo>
                  <a:lnTo>
                    <a:pt x="0" y="84686"/>
                  </a:lnTo>
                  <a:cubicBezTo>
                    <a:pt x="0" y="37915"/>
                    <a:pt x="37915" y="0"/>
                    <a:pt x="84686" y="0"/>
                  </a:cubicBezTo>
                  <a:close/>
                </a:path>
              </a:pathLst>
            </a:custGeom>
            <a:solidFill>
              <a:srgbClr val="9BD4ED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7"/>
            <p:cNvSpPr txBox="1"/>
            <p:nvPr/>
          </p:nvSpPr>
          <p:spPr>
            <a:xfrm>
              <a:off x="0" y="-38100"/>
              <a:ext cx="707277" cy="72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8" name="Google Shape;518;p17"/>
          <p:cNvSpPr txBox="1"/>
          <p:nvPr/>
        </p:nvSpPr>
        <p:spPr>
          <a:xfrm>
            <a:off x="14986623" y="1647722"/>
            <a:ext cx="17256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9" u="none" cap="none" strike="noStrike">
                <a:solidFill>
                  <a:srgbClr val="262626"/>
                </a:solidFill>
                <a:latin typeface="Anton"/>
                <a:ea typeface="Anton"/>
                <a:cs typeface="Anton"/>
                <a:sym typeface="Anton"/>
              </a:rPr>
              <a:t>03</a:t>
            </a:r>
            <a:endParaRPr/>
          </a:p>
        </p:txBody>
      </p:sp>
      <p:grpSp>
        <p:nvGrpSpPr>
          <p:cNvPr id="519" name="Google Shape;519;p17"/>
          <p:cNvGrpSpPr/>
          <p:nvPr/>
        </p:nvGrpSpPr>
        <p:grpSpPr>
          <a:xfrm>
            <a:off x="904307" y="4575738"/>
            <a:ext cx="7892690" cy="4682562"/>
            <a:chOff x="0" y="-38100"/>
            <a:chExt cx="1850389" cy="1097796"/>
          </a:xfrm>
        </p:grpSpPr>
        <p:sp>
          <p:nvSpPr>
            <p:cNvPr id="520" name="Google Shape;520;p17"/>
            <p:cNvSpPr/>
            <p:nvPr/>
          </p:nvSpPr>
          <p:spPr>
            <a:xfrm>
              <a:off x="0" y="0"/>
              <a:ext cx="1850389" cy="1059696"/>
            </a:xfrm>
            <a:custGeom>
              <a:rect b="b" l="l" r="r" t="t"/>
              <a:pathLst>
                <a:path extrusionOk="0" h="1059696" w="1850389">
                  <a:moveTo>
                    <a:pt x="32370" y="0"/>
                  </a:moveTo>
                  <a:lnTo>
                    <a:pt x="1818019" y="0"/>
                  </a:lnTo>
                  <a:cubicBezTo>
                    <a:pt x="1826604" y="0"/>
                    <a:pt x="1834837" y="3410"/>
                    <a:pt x="1840908" y="9481"/>
                  </a:cubicBezTo>
                  <a:cubicBezTo>
                    <a:pt x="1846979" y="15551"/>
                    <a:pt x="1850389" y="23785"/>
                    <a:pt x="1850389" y="32370"/>
                  </a:cubicBezTo>
                  <a:lnTo>
                    <a:pt x="1850389" y="1027326"/>
                  </a:lnTo>
                  <a:cubicBezTo>
                    <a:pt x="1850389" y="1045203"/>
                    <a:pt x="1835896" y="1059696"/>
                    <a:pt x="1818019" y="1059696"/>
                  </a:cubicBezTo>
                  <a:lnTo>
                    <a:pt x="32370" y="1059696"/>
                  </a:lnTo>
                  <a:cubicBezTo>
                    <a:pt x="14492" y="1059696"/>
                    <a:pt x="0" y="1045203"/>
                    <a:pt x="0" y="1027326"/>
                  </a:cubicBezTo>
                  <a:lnTo>
                    <a:pt x="0" y="32370"/>
                  </a:lnTo>
                  <a:cubicBezTo>
                    <a:pt x="0" y="14492"/>
                    <a:pt x="14492" y="0"/>
                    <a:pt x="32370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7"/>
            <p:cNvSpPr txBox="1"/>
            <p:nvPr/>
          </p:nvSpPr>
          <p:spPr>
            <a:xfrm>
              <a:off x="0" y="-38100"/>
              <a:ext cx="1850389" cy="1097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2" name="Google Shape;522;p17"/>
          <p:cNvGrpSpPr/>
          <p:nvPr/>
        </p:nvGrpSpPr>
        <p:grpSpPr>
          <a:xfrm>
            <a:off x="794331" y="4373408"/>
            <a:ext cx="7892690" cy="4682562"/>
            <a:chOff x="0" y="-38100"/>
            <a:chExt cx="1850389" cy="1097796"/>
          </a:xfrm>
        </p:grpSpPr>
        <p:sp>
          <p:nvSpPr>
            <p:cNvPr id="523" name="Google Shape;523;p17"/>
            <p:cNvSpPr/>
            <p:nvPr/>
          </p:nvSpPr>
          <p:spPr>
            <a:xfrm>
              <a:off x="0" y="0"/>
              <a:ext cx="1850389" cy="1059696"/>
            </a:xfrm>
            <a:custGeom>
              <a:rect b="b" l="l" r="r" t="t"/>
              <a:pathLst>
                <a:path extrusionOk="0" h="1059696" w="1850389">
                  <a:moveTo>
                    <a:pt x="32370" y="0"/>
                  </a:moveTo>
                  <a:lnTo>
                    <a:pt x="1818019" y="0"/>
                  </a:lnTo>
                  <a:cubicBezTo>
                    <a:pt x="1826604" y="0"/>
                    <a:pt x="1834837" y="3410"/>
                    <a:pt x="1840908" y="9481"/>
                  </a:cubicBezTo>
                  <a:cubicBezTo>
                    <a:pt x="1846979" y="15551"/>
                    <a:pt x="1850389" y="23785"/>
                    <a:pt x="1850389" y="32370"/>
                  </a:cubicBezTo>
                  <a:lnTo>
                    <a:pt x="1850389" y="1027326"/>
                  </a:lnTo>
                  <a:cubicBezTo>
                    <a:pt x="1850389" y="1045203"/>
                    <a:pt x="1835896" y="1059696"/>
                    <a:pt x="1818019" y="1059696"/>
                  </a:cubicBezTo>
                  <a:lnTo>
                    <a:pt x="32370" y="1059696"/>
                  </a:lnTo>
                  <a:cubicBezTo>
                    <a:pt x="14492" y="1059696"/>
                    <a:pt x="0" y="1045203"/>
                    <a:pt x="0" y="1027326"/>
                  </a:cubicBezTo>
                  <a:lnTo>
                    <a:pt x="0" y="32370"/>
                  </a:lnTo>
                  <a:cubicBezTo>
                    <a:pt x="0" y="14492"/>
                    <a:pt x="14492" y="0"/>
                    <a:pt x="3237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7"/>
            <p:cNvSpPr txBox="1"/>
            <p:nvPr/>
          </p:nvSpPr>
          <p:spPr>
            <a:xfrm>
              <a:off x="0" y="-38100"/>
              <a:ext cx="1850389" cy="1097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5" name="Google Shape;525;p17"/>
          <p:cNvSpPr txBox="1"/>
          <p:nvPr/>
        </p:nvSpPr>
        <p:spPr>
          <a:xfrm>
            <a:off x="1375801" y="6784905"/>
            <a:ext cx="6729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Write the compound unit.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Combine the two quantities to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get the compound unit.</a:t>
            </a:r>
            <a:endParaRPr/>
          </a:p>
        </p:txBody>
      </p:sp>
      <p:grpSp>
        <p:nvGrpSpPr>
          <p:cNvPr id="526" name="Google Shape;526;p17"/>
          <p:cNvGrpSpPr/>
          <p:nvPr/>
        </p:nvGrpSpPr>
        <p:grpSpPr>
          <a:xfrm>
            <a:off x="9600979" y="4575738"/>
            <a:ext cx="7892690" cy="4682562"/>
            <a:chOff x="0" y="-38100"/>
            <a:chExt cx="1850389" cy="1097796"/>
          </a:xfrm>
        </p:grpSpPr>
        <p:sp>
          <p:nvSpPr>
            <p:cNvPr id="527" name="Google Shape;527;p17"/>
            <p:cNvSpPr/>
            <p:nvPr/>
          </p:nvSpPr>
          <p:spPr>
            <a:xfrm>
              <a:off x="0" y="0"/>
              <a:ext cx="1850389" cy="1059696"/>
            </a:xfrm>
            <a:custGeom>
              <a:rect b="b" l="l" r="r" t="t"/>
              <a:pathLst>
                <a:path extrusionOk="0" h="1059696" w="1850389">
                  <a:moveTo>
                    <a:pt x="32370" y="0"/>
                  </a:moveTo>
                  <a:lnTo>
                    <a:pt x="1818019" y="0"/>
                  </a:lnTo>
                  <a:cubicBezTo>
                    <a:pt x="1826604" y="0"/>
                    <a:pt x="1834837" y="3410"/>
                    <a:pt x="1840908" y="9481"/>
                  </a:cubicBezTo>
                  <a:cubicBezTo>
                    <a:pt x="1846979" y="15551"/>
                    <a:pt x="1850389" y="23785"/>
                    <a:pt x="1850389" y="32370"/>
                  </a:cubicBezTo>
                  <a:lnTo>
                    <a:pt x="1850389" y="1027326"/>
                  </a:lnTo>
                  <a:cubicBezTo>
                    <a:pt x="1850389" y="1045203"/>
                    <a:pt x="1835896" y="1059696"/>
                    <a:pt x="1818019" y="1059696"/>
                  </a:cubicBezTo>
                  <a:lnTo>
                    <a:pt x="32370" y="1059696"/>
                  </a:lnTo>
                  <a:cubicBezTo>
                    <a:pt x="14492" y="1059696"/>
                    <a:pt x="0" y="1045203"/>
                    <a:pt x="0" y="1027326"/>
                  </a:cubicBezTo>
                  <a:lnTo>
                    <a:pt x="0" y="32370"/>
                  </a:lnTo>
                  <a:cubicBezTo>
                    <a:pt x="0" y="14492"/>
                    <a:pt x="14492" y="0"/>
                    <a:pt x="32370" y="0"/>
                  </a:cubicBezTo>
                  <a:close/>
                </a:path>
              </a:pathLst>
            </a:custGeom>
            <a:solidFill>
              <a:srgbClr val="262626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7"/>
            <p:cNvSpPr txBox="1"/>
            <p:nvPr/>
          </p:nvSpPr>
          <p:spPr>
            <a:xfrm>
              <a:off x="0" y="-38100"/>
              <a:ext cx="1850389" cy="1097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9" name="Google Shape;529;p17"/>
          <p:cNvGrpSpPr/>
          <p:nvPr/>
        </p:nvGrpSpPr>
        <p:grpSpPr>
          <a:xfrm>
            <a:off x="9491002" y="4373408"/>
            <a:ext cx="7892690" cy="4682562"/>
            <a:chOff x="0" y="-38100"/>
            <a:chExt cx="1850389" cy="1097796"/>
          </a:xfrm>
        </p:grpSpPr>
        <p:sp>
          <p:nvSpPr>
            <p:cNvPr id="530" name="Google Shape;530;p17"/>
            <p:cNvSpPr/>
            <p:nvPr/>
          </p:nvSpPr>
          <p:spPr>
            <a:xfrm>
              <a:off x="0" y="0"/>
              <a:ext cx="1850389" cy="1059696"/>
            </a:xfrm>
            <a:custGeom>
              <a:rect b="b" l="l" r="r" t="t"/>
              <a:pathLst>
                <a:path extrusionOk="0" h="1059696" w="1850389">
                  <a:moveTo>
                    <a:pt x="32370" y="0"/>
                  </a:moveTo>
                  <a:lnTo>
                    <a:pt x="1818019" y="0"/>
                  </a:lnTo>
                  <a:cubicBezTo>
                    <a:pt x="1826604" y="0"/>
                    <a:pt x="1834837" y="3410"/>
                    <a:pt x="1840908" y="9481"/>
                  </a:cubicBezTo>
                  <a:cubicBezTo>
                    <a:pt x="1846979" y="15551"/>
                    <a:pt x="1850389" y="23785"/>
                    <a:pt x="1850389" y="32370"/>
                  </a:cubicBezTo>
                  <a:lnTo>
                    <a:pt x="1850389" y="1027326"/>
                  </a:lnTo>
                  <a:cubicBezTo>
                    <a:pt x="1850389" y="1045203"/>
                    <a:pt x="1835896" y="1059696"/>
                    <a:pt x="1818019" y="1059696"/>
                  </a:cubicBezTo>
                  <a:lnTo>
                    <a:pt x="32370" y="1059696"/>
                  </a:lnTo>
                  <a:cubicBezTo>
                    <a:pt x="14492" y="1059696"/>
                    <a:pt x="0" y="1045203"/>
                    <a:pt x="0" y="1027326"/>
                  </a:cubicBezTo>
                  <a:lnTo>
                    <a:pt x="0" y="32370"/>
                  </a:lnTo>
                  <a:cubicBezTo>
                    <a:pt x="0" y="14492"/>
                    <a:pt x="14492" y="0"/>
                    <a:pt x="32370" y="0"/>
                  </a:cubicBezTo>
                  <a:close/>
                </a:path>
              </a:pathLst>
            </a:custGeom>
            <a:solidFill>
              <a:srgbClr val="FEEBD4"/>
            </a:solidFill>
            <a:ln cap="rnd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7"/>
            <p:cNvSpPr txBox="1"/>
            <p:nvPr/>
          </p:nvSpPr>
          <p:spPr>
            <a:xfrm>
              <a:off x="0" y="-38100"/>
              <a:ext cx="1850389" cy="1097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50" lIns="57050" spcFirstLastPara="1" rIns="57050" wrap="square" tIns="570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2" name="Google Shape;532;p17"/>
          <p:cNvSpPr txBox="1"/>
          <p:nvPr/>
        </p:nvSpPr>
        <p:spPr>
          <a:xfrm>
            <a:off x="10356086" y="6979225"/>
            <a:ext cx="1161263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Rate = </a:t>
            </a:r>
            <a:endParaRPr/>
          </a:p>
        </p:txBody>
      </p:sp>
      <p:cxnSp>
        <p:nvCxnSpPr>
          <p:cNvPr id="533" name="Google Shape;533;p17"/>
          <p:cNvCxnSpPr/>
          <p:nvPr/>
        </p:nvCxnSpPr>
        <p:spPr>
          <a:xfrm>
            <a:off x="11398087" y="7233427"/>
            <a:ext cx="2136158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4" name="Google Shape;534;p17"/>
          <p:cNvSpPr txBox="1"/>
          <p:nvPr/>
        </p:nvSpPr>
        <p:spPr>
          <a:xfrm>
            <a:off x="10290760" y="5006164"/>
            <a:ext cx="6403151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Sample Problem:</a:t>
            </a:r>
            <a:endParaRPr/>
          </a:p>
        </p:txBody>
      </p:sp>
      <p:sp>
        <p:nvSpPr>
          <p:cNvPr id="535" name="Google Shape;535;p17"/>
          <p:cNvSpPr txBox="1"/>
          <p:nvPr/>
        </p:nvSpPr>
        <p:spPr>
          <a:xfrm>
            <a:off x="9932725" y="5660059"/>
            <a:ext cx="7009244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The athlete ran 200 meters in 25 seconds.</a:t>
            </a:r>
            <a:endParaRPr/>
          </a:p>
        </p:txBody>
      </p:sp>
      <p:sp>
        <p:nvSpPr>
          <p:cNvPr id="536" name="Google Shape;536;p17"/>
          <p:cNvSpPr txBox="1"/>
          <p:nvPr/>
        </p:nvSpPr>
        <p:spPr>
          <a:xfrm>
            <a:off x="11398087" y="6776895"/>
            <a:ext cx="2136158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5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200m</a:t>
            </a:r>
            <a:endParaRPr/>
          </a:p>
        </p:txBody>
      </p:sp>
      <p:sp>
        <p:nvSpPr>
          <p:cNvPr id="537" name="Google Shape;537;p17"/>
          <p:cNvSpPr txBox="1"/>
          <p:nvPr/>
        </p:nvSpPr>
        <p:spPr>
          <a:xfrm>
            <a:off x="11398087" y="7301834"/>
            <a:ext cx="2136158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5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25s</a:t>
            </a:r>
            <a:endParaRPr/>
          </a:p>
        </p:txBody>
      </p:sp>
      <p:sp>
        <p:nvSpPr>
          <p:cNvPr id="538" name="Google Shape;538;p17"/>
          <p:cNvSpPr txBox="1"/>
          <p:nvPr/>
        </p:nvSpPr>
        <p:spPr>
          <a:xfrm>
            <a:off x="13943709" y="6834577"/>
            <a:ext cx="2574900" cy="80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Unit Rate = 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5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200m ÷ 25s</a:t>
            </a:r>
            <a:endParaRPr/>
          </a:p>
        </p:txBody>
      </p:sp>
      <p:sp>
        <p:nvSpPr>
          <p:cNvPr id="539" name="Google Shape;539;p17"/>
          <p:cNvSpPr txBox="1"/>
          <p:nvPr/>
        </p:nvSpPr>
        <p:spPr>
          <a:xfrm>
            <a:off x="12032349" y="8147968"/>
            <a:ext cx="280999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Unit Rate = 8m/s</a:t>
            </a:r>
            <a:endParaRPr/>
          </a:p>
        </p:txBody>
      </p:sp>
      <p:grpSp>
        <p:nvGrpSpPr>
          <p:cNvPr id="540" name="Google Shape;540;p17"/>
          <p:cNvGrpSpPr/>
          <p:nvPr/>
        </p:nvGrpSpPr>
        <p:grpSpPr>
          <a:xfrm>
            <a:off x="2485568" y="5071650"/>
            <a:ext cx="4510217" cy="1427669"/>
            <a:chOff x="0" y="-38100"/>
            <a:chExt cx="1187876" cy="376012"/>
          </a:xfrm>
        </p:grpSpPr>
        <p:sp>
          <p:nvSpPr>
            <p:cNvPr id="541" name="Google Shape;541;p17"/>
            <p:cNvSpPr/>
            <p:nvPr/>
          </p:nvSpPr>
          <p:spPr>
            <a:xfrm>
              <a:off x="0" y="0"/>
              <a:ext cx="1187876" cy="337912"/>
            </a:xfrm>
            <a:custGeom>
              <a:rect b="b" l="l" r="r" t="t"/>
              <a:pathLst>
                <a:path extrusionOk="0" h="337912" w="1187876">
                  <a:moveTo>
                    <a:pt x="51496" y="0"/>
                  </a:moveTo>
                  <a:lnTo>
                    <a:pt x="1136380" y="0"/>
                  </a:lnTo>
                  <a:cubicBezTo>
                    <a:pt x="1150038" y="0"/>
                    <a:pt x="1163136" y="5425"/>
                    <a:pt x="1172793" y="15083"/>
                  </a:cubicBezTo>
                  <a:cubicBezTo>
                    <a:pt x="1182450" y="24740"/>
                    <a:pt x="1187876" y="37838"/>
                    <a:pt x="1187876" y="51496"/>
                  </a:cubicBezTo>
                  <a:lnTo>
                    <a:pt x="1187876" y="286416"/>
                  </a:lnTo>
                  <a:cubicBezTo>
                    <a:pt x="1187876" y="300073"/>
                    <a:pt x="1182450" y="313171"/>
                    <a:pt x="1172793" y="322829"/>
                  </a:cubicBezTo>
                  <a:cubicBezTo>
                    <a:pt x="1163136" y="332486"/>
                    <a:pt x="1150038" y="337912"/>
                    <a:pt x="1136380" y="337912"/>
                  </a:cubicBezTo>
                  <a:lnTo>
                    <a:pt x="51496" y="337912"/>
                  </a:lnTo>
                  <a:cubicBezTo>
                    <a:pt x="37838" y="337912"/>
                    <a:pt x="24740" y="332486"/>
                    <a:pt x="15083" y="322829"/>
                  </a:cubicBezTo>
                  <a:cubicBezTo>
                    <a:pt x="5425" y="313171"/>
                    <a:pt x="0" y="300073"/>
                    <a:pt x="0" y="286416"/>
                  </a:cubicBezTo>
                  <a:lnTo>
                    <a:pt x="0" y="51496"/>
                  </a:lnTo>
                  <a:cubicBezTo>
                    <a:pt x="0" y="37838"/>
                    <a:pt x="5425" y="24740"/>
                    <a:pt x="15083" y="15083"/>
                  </a:cubicBezTo>
                  <a:cubicBezTo>
                    <a:pt x="24740" y="5425"/>
                    <a:pt x="37838" y="0"/>
                    <a:pt x="51496" y="0"/>
                  </a:cubicBezTo>
                  <a:close/>
                </a:path>
              </a:pathLst>
            </a:custGeom>
            <a:solidFill>
              <a:srgbClr val="FEEBD4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7"/>
            <p:cNvSpPr txBox="1"/>
            <p:nvPr/>
          </p:nvSpPr>
          <p:spPr>
            <a:xfrm>
              <a:off x="0" y="-38100"/>
              <a:ext cx="1187876" cy="376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3" name="Google Shape;543;p17"/>
          <p:cNvSpPr txBox="1"/>
          <p:nvPr/>
        </p:nvSpPr>
        <p:spPr>
          <a:xfrm>
            <a:off x="2485568" y="5492536"/>
            <a:ext cx="4510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99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STEP 3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