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Lora Medium"/>
      <p:regular r:id="rId19"/>
      <p:bold r:id="rId20"/>
      <p:italic r:id="rId21"/>
      <p:boldItalic r:id="rId22"/>
    </p:embeddedFont>
    <p:embeddedFont>
      <p:font typeface="Caveat"/>
      <p:regular r:id="rId23"/>
      <p:bold r:id="rId24"/>
    </p:embeddedFont>
    <p:embeddedFont>
      <p:font typeface="Lora"/>
      <p:regular r:id="rId25"/>
      <p:bold r:id="rId26"/>
      <p:italic r:id="rId27"/>
      <p:boldItalic r:id="rId28"/>
    </p:embeddedFont>
    <p:embeddedFont>
      <p:font typeface="Bunge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raMedium-bold.fntdata"/><Relationship Id="rId22" Type="http://schemas.openxmlformats.org/officeDocument/2006/relationships/font" Target="fonts/LoraMedium-boldItalic.fntdata"/><Relationship Id="rId21" Type="http://schemas.openxmlformats.org/officeDocument/2006/relationships/font" Target="fonts/LoraMedium-italic.fntdata"/><Relationship Id="rId24" Type="http://schemas.openxmlformats.org/officeDocument/2006/relationships/font" Target="fonts/Caveat-bold.fntdata"/><Relationship Id="rId23" Type="http://schemas.openxmlformats.org/officeDocument/2006/relationships/font" Target="fonts/Cave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ra-bold.fntdata"/><Relationship Id="rId25" Type="http://schemas.openxmlformats.org/officeDocument/2006/relationships/font" Target="fonts/Lora-regular.fntdata"/><Relationship Id="rId28" Type="http://schemas.openxmlformats.org/officeDocument/2006/relationships/font" Target="fonts/Lora-boldItalic.fntdata"/><Relationship Id="rId27" Type="http://schemas.openxmlformats.org/officeDocument/2006/relationships/font" Target="fonts/Lor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unge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oraMedium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9" name="Google Shape;105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9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4.png"/><Relationship Id="rId7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37.png"/><Relationship Id="rId4" Type="http://schemas.openxmlformats.org/officeDocument/2006/relationships/image" Target="../media/image25.png"/><Relationship Id="rId5" Type="http://schemas.openxmlformats.org/officeDocument/2006/relationships/image" Target="../media/image60.png"/><Relationship Id="rId6" Type="http://schemas.openxmlformats.org/officeDocument/2006/relationships/image" Target="../media/image2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5.png"/><Relationship Id="rId6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idx="1" type="subTitle"/>
          </p:nvPr>
        </p:nvSpPr>
        <p:spPr>
          <a:xfrm>
            <a:off x="5577025" y="32750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" name="Google Shape;11;p3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/>
          <p:nvPr/>
        </p:nvSpPr>
        <p:spPr>
          <a:xfrm>
            <a:off x="15950964" y="3267062"/>
            <a:ext cx="1327699" cy="1325378"/>
          </a:xfrm>
          <a:custGeom>
            <a:rect b="b" l="l" r="r" t="t"/>
            <a:pathLst>
              <a:path extrusionOk="0" h="1325378" w="1327699">
                <a:moveTo>
                  <a:pt x="0" y="0"/>
                </a:moveTo>
                <a:lnTo>
                  <a:pt x="1327699" y="0"/>
                </a:lnTo>
                <a:lnTo>
                  <a:pt x="1327699" y="1325378"/>
                </a:lnTo>
                <a:lnTo>
                  <a:pt x="0" y="1325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" name="Google Shape;13;p3"/>
          <p:cNvSpPr/>
          <p:nvPr/>
        </p:nvSpPr>
        <p:spPr>
          <a:xfrm rot="4610003">
            <a:off x="5297218" y="8982810"/>
            <a:ext cx="2456390" cy="2452096"/>
          </a:xfrm>
          <a:custGeom>
            <a:rect b="b" l="l" r="r" t="t"/>
            <a:pathLst>
              <a:path extrusionOk="0" h="2455151" w="2459451">
                <a:moveTo>
                  <a:pt x="0" y="0"/>
                </a:moveTo>
                <a:lnTo>
                  <a:pt x="2459450" y="0"/>
                </a:lnTo>
                <a:lnTo>
                  <a:pt x="2459450" y="2455151"/>
                </a:lnTo>
                <a:lnTo>
                  <a:pt x="0" y="2455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3"/>
          <p:cNvSpPr/>
          <p:nvPr/>
        </p:nvSpPr>
        <p:spPr>
          <a:xfrm rot="4795540">
            <a:off x="15726696" y="7419606"/>
            <a:ext cx="3750701" cy="3680594"/>
          </a:xfrm>
          <a:custGeom>
            <a:rect b="b" l="l" r="r" t="t"/>
            <a:pathLst>
              <a:path extrusionOk="0" h="3679031" w="3749108">
                <a:moveTo>
                  <a:pt x="0" y="0"/>
                </a:moveTo>
                <a:lnTo>
                  <a:pt x="3749108" y="0"/>
                </a:lnTo>
                <a:lnTo>
                  <a:pt x="3749108" y="3679032"/>
                </a:lnTo>
                <a:lnTo>
                  <a:pt x="0" y="3679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 rot="-2353133">
            <a:off x="114532" y="97770"/>
            <a:ext cx="1233575" cy="1345144"/>
          </a:xfrm>
          <a:custGeom>
            <a:rect b="b" l="l" r="r" t="t"/>
            <a:pathLst>
              <a:path extrusionOk="0" h="1344686" w="1233155">
                <a:moveTo>
                  <a:pt x="0" y="0"/>
                </a:moveTo>
                <a:lnTo>
                  <a:pt x="1233155" y="0"/>
                </a:lnTo>
                <a:lnTo>
                  <a:pt x="1233155" y="1344686"/>
                </a:lnTo>
                <a:lnTo>
                  <a:pt x="0" y="1344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 rot="552203">
            <a:off x="13154333" y="9169168"/>
            <a:ext cx="5597239" cy="1882707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3" y="0"/>
                </a:lnTo>
                <a:lnTo>
                  <a:pt x="5595123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rot="-2967651">
            <a:off x="-3250595" y="9492013"/>
            <a:ext cx="5595404" cy="1882090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94514">
            <a:off x="-714263" y="9570965"/>
            <a:ext cx="5597239" cy="1882707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6684000" y="3443900"/>
            <a:ext cx="4710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99151">
            <a:off x="-4176668" y="3145599"/>
            <a:ext cx="812958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15037418" y="-2437939"/>
            <a:ext cx="5945194" cy="5583543"/>
          </a:xfrm>
          <a:custGeom>
            <a:rect b="b" l="l" r="r" t="t"/>
            <a:pathLst>
              <a:path extrusionOk="0" h="5583543" w="5945194">
                <a:moveTo>
                  <a:pt x="0" y="0"/>
                </a:moveTo>
                <a:lnTo>
                  <a:pt x="5945194" y="0"/>
                </a:lnTo>
                <a:lnTo>
                  <a:pt x="5945194" y="5583543"/>
                </a:lnTo>
                <a:lnTo>
                  <a:pt x="0" y="5583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 rot="675222">
            <a:off x="-678856" y="9067793"/>
            <a:ext cx="4881838" cy="2882680"/>
          </a:xfrm>
          <a:custGeom>
            <a:rect b="b" l="l" r="r" t="t"/>
            <a:pathLst>
              <a:path extrusionOk="0" h="2884953" w="4885687">
                <a:moveTo>
                  <a:pt x="0" y="0"/>
                </a:moveTo>
                <a:lnTo>
                  <a:pt x="4885687" y="0"/>
                </a:lnTo>
                <a:lnTo>
                  <a:pt x="4885687" y="2884953"/>
                </a:lnTo>
                <a:lnTo>
                  <a:pt x="0" y="2884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>
            <a:off x="16381097" y="7623189"/>
            <a:ext cx="3813807" cy="3807595"/>
          </a:xfrm>
          <a:custGeom>
            <a:rect b="b" l="l" r="r" t="t"/>
            <a:pathLst>
              <a:path extrusionOk="0" h="3807595" w="3813807">
                <a:moveTo>
                  <a:pt x="0" y="0"/>
                </a:moveTo>
                <a:lnTo>
                  <a:pt x="3813806" y="0"/>
                </a:lnTo>
                <a:lnTo>
                  <a:pt x="3813806" y="3807595"/>
                </a:lnTo>
                <a:lnTo>
                  <a:pt x="0" y="3807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" name="Google Shape;26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6650" y="8339900"/>
            <a:ext cx="11830050" cy="87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-2628900" y="7922084"/>
            <a:ext cx="7315200" cy="2433967"/>
          </a:xfrm>
          <a:custGeom>
            <a:rect b="b" l="l" r="r" t="t"/>
            <a:pathLst>
              <a:path extrusionOk="0" h="2433967" w="7315200">
                <a:moveTo>
                  <a:pt x="0" y="0"/>
                </a:moveTo>
                <a:lnTo>
                  <a:pt x="7315200" y="0"/>
                </a:lnTo>
                <a:lnTo>
                  <a:pt x="7315200" y="2433966"/>
                </a:lnTo>
                <a:lnTo>
                  <a:pt x="0" y="2433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5995988" y="59396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/>
          <p:nvPr/>
        </p:nvSpPr>
        <p:spPr>
          <a:xfrm rot="-7070711">
            <a:off x="-2426956" y="8178005"/>
            <a:ext cx="5155592" cy="4350031"/>
          </a:xfrm>
          <a:custGeom>
            <a:rect b="b" l="l" r="r" t="t"/>
            <a:pathLst>
              <a:path extrusionOk="0" h="4346162" w="5151006">
                <a:moveTo>
                  <a:pt x="0" y="0"/>
                </a:moveTo>
                <a:lnTo>
                  <a:pt x="5151007" y="0"/>
                </a:lnTo>
                <a:lnTo>
                  <a:pt x="5151007" y="4346161"/>
                </a:lnTo>
                <a:lnTo>
                  <a:pt x="0" y="4346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 rot="-9949491">
            <a:off x="13629838" y="-509705"/>
            <a:ext cx="5597711" cy="1882866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5"/>
          <p:cNvSpPr/>
          <p:nvPr/>
        </p:nvSpPr>
        <p:spPr>
          <a:xfrm rot="-2547986">
            <a:off x="15142591" y="7101339"/>
            <a:ext cx="5753552" cy="5299774"/>
          </a:xfrm>
          <a:custGeom>
            <a:rect b="b" l="l" r="r" t="t"/>
            <a:pathLst>
              <a:path extrusionOk="0" h="5301017" w="5754901">
                <a:moveTo>
                  <a:pt x="0" y="0"/>
                </a:moveTo>
                <a:lnTo>
                  <a:pt x="5754901" y="0"/>
                </a:lnTo>
                <a:lnTo>
                  <a:pt x="5754901" y="5301017"/>
                </a:lnTo>
                <a:lnTo>
                  <a:pt x="0" y="5301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/>
          <p:nvPr/>
        </p:nvSpPr>
        <p:spPr>
          <a:xfrm rot="-2937013">
            <a:off x="814114" y="901470"/>
            <a:ext cx="1084851" cy="869040"/>
          </a:xfrm>
          <a:custGeom>
            <a:rect b="b" l="l" r="r" t="t"/>
            <a:pathLst>
              <a:path extrusionOk="0" h="1442303" w="1565796">
                <a:moveTo>
                  <a:pt x="0" y="0"/>
                </a:moveTo>
                <a:lnTo>
                  <a:pt x="1565796" y="0"/>
                </a:lnTo>
                <a:lnTo>
                  <a:pt x="1565796" y="1442302"/>
                </a:lnTo>
                <a:lnTo>
                  <a:pt x="0" y="1442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 rot="-8778596">
            <a:off x="15130185" y="-1793386"/>
            <a:ext cx="2978457" cy="3148424"/>
          </a:xfrm>
          <a:custGeom>
            <a:rect b="b" l="l" r="r" t="t"/>
            <a:pathLst>
              <a:path extrusionOk="0" h="3146723" w="2976848">
                <a:moveTo>
                  <a:pt x="0" y="0"/>
                </a:moveTo>
                <a:lnTo>
                  <a:pt x="2976849" y="0"/>
                </a:lnTo>
                <a:lnTo>
                  <a:pt x="2976849" y="3146723"/>
                </a:lnTo>
                <a:lnTo>
                  <a:pt x="0" y="3146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9310750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3329425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40" name="Google Shape;40;p6"/>
          <p:cNvSpPr/>
          <p:nvPr/>
        </p:nvSpPr>
        <p:spPr>
          <a:xfrm rot="-5142008">
            <a:off x="15100934" y="5478662"/>
            <a:ext cx="5562561" cy="1992409"/>
          </a:xfrm>
          <a:custGeom>
            <a:rect b="b" l="l" r="r" t="t"/>
            <a:pathLst>
              <a:path extrusionOk="0" h="1991780" w="5560806">
                <a:moveTo>
                  <a:pt x="0" y="0"/>
                </a:moveTo>
                <a:lnTo>
                  <a:pt x="5560806" y="0"/>
                </a:lnTo>
                <a:lnTo>
                  <a:pt x="5560806" y="1991780"/>
                </a:lnTo>
                <a:lnTo>
                  <a:pt x="0" y="1991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6"/>
          <p:cNvSpPr/>
          <p:nvPr/>
        </p:nvSpPr>
        <p:spPr>
          <a:xfrm>
            <a:off x="11756042" y="-1954405"/>
            <a:ext cx="3215430" cy="3210770"/>
          </a:xfrm>
          <a:custGeom>
            <a:rect b="b" l="l" r="r" t="t"/>
            <a:pathLst>
              <a:path extrusionOk="0" h="3210770" w="3215430">
                <a:moveTo>
                  <a:pt x="0" y="0"/>
                </a:moveTo>
                <a:lnTo>
                  <a:pt x="3215431" y="0"/>
                </a:lnTo>
                <a:lnTo>
                  <a:pt x="3215431" y="3210771"/>
                </a:lnTo>
                <a:lnTo>
                  <a:pt x="0" y="3210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 rot="-4114280">
            <a:off x="1826854" y="-451271"/>
            <a:ext cx="904374" cy="903063"/>
          </a:xfrm>
          <a:custGeom>
            <a:rect b="b" l="l" r="r" t="t"/>
            <a:pathLst>
              <a:path extrusionOk="0" h="903911" w="905223">
                <a:moveTo>
                  <a:pt x="0" y="0"/>
                </a:moveTo>
                <a:lnTo>
                  <a:pt x="905222" y="0"/>
                </a:lnTo>
                <a:lnTo>
                  <a:pt x="905222" y="903910"/>
                </a:lnTo>
                <a:lnTo>
                  <a:pt x="0" y="903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6"/>
          <p:cNvSpPr/>
          <p:nvPr/>
        </p:nvSpPr>
        <p:spPr>
          <a:xfrm>
            <a:off x="-3434806" y="6488810"/>
            <a:ext cx="5198636" cy="4809762"/>
          </a:xfrm>
          <a:custGeom>
            <a:rect b="b" l="l" r="r" t="t"/>
            <a:pathLst>
              <a:path extrusionOk="0" h="4809762" w="5198636">
                <a:moveTo>
                  <a:pt x="0" y="0"/>
                </a:moveTo>
                <a:lnTo>
                  <a:pt x="5198637" y="0"/>
                </a:lnTo>
                <a:lnTo>
                  <a:pt x="5198637" y="4809763"/>
                </a:lnTo>
                <a:lnTo>
                  <a:pt x="0" y="4809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" name="Google Shape;44;p6"/>
          <p:cNvSpPr/>
          <p:nvPr/>
        </p:nvSpPr>
        <p:spPr>
          <a:xfrm>
            <a:off x="-1900033" y="8593981"/>
            <a:ext cx="5198636" cy="4809762"/>
          </a:xfrm>
          <a:custGeom>
            <a:rect b="b" l="l" r="r" t="t"/>
            <a:pathLst>
              <a:path extrusionOk="0" h="4809762" w="5198636">
                <a:moveTo>
                  <a:pt x="0" y="0"/>
                </a:moveTo>
                <a:lnTo>
                  <a:pt x="5198636" y="0"/>
                </a:lnTo>
                <a:lnTo>
                  <a:pt x="5198636" y="4809762"/>
                </a:lnTo>
                <a:lnTo>
                  <a:pt x="0" y="48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6"/>
          <p:cNvSpPr/>
          <p:nvPr/>
        </p:nvSpPr>
        <p:spPr>
          <a:xfrm rot="-9993265">
            <a:off x="9639649" y="9382501"/>
            <a:ext cx="3248371" cy="2569914"/>
          </a:xfrm>
          <a:custGeom>
            <a:rect b="b" l="l" r="r" t="t"/>
            <a:pathLst>
              <a:path extrusionOk="0" h="2570155" w="3248676">
                <a:moveTo>
                  <a:pt x="0" y="0"/>
                </a:moveTo>
                <a:lnTo>
                  <a:pt x="3248676" y="0"/>
                </a:lnTo>
                <a:lnTo>
                  <a:pt x="3248676" y="2570154"/>
                </a:lnTo>
                <a:lnTo>
                  <a:pt x="0" y="2570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bg>
      <p:bgPr>
        <a:solidFill>
          <a:schemeClr val="dk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540634" y="6579600"/>
            <a:ext cx="16205983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" type="body"/>
          </p:nvPr>
        </p:nvSpPr>
        <p:spPr>
          <a:xfrm>
            <a:off x="9310750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Char char="–"/>
              <a:defRPr>
                <a:solidFill>
                  <a:srgbClr val="000000"/>
                </a:solidFill>
              </a:defRPr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–"/>
              <a:defRPr>
                <a:solidFill>
                  <a:srgbClr val="000000"/>
                </a:solidFill>
              </a:defRPr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»"/>
              <a:defRPr>
                <a:solidFill>
                  <a:srgbClr val="000000"/>
                </a:solidFill>
              </a:defRPr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2" type="body"/>
          </p:nvPr>
        </p:nvSpPr>
        <p:spPr>
          <a:xfrm>
            <a:off x="3329425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500"/>
              <a:buChar char="–"/>
              <a:defRPr>
                <a:solidFill>
                  <a:srgbClr val="000000"/>
                </a:solidFill>
              </a:defRPr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–"/>
              <a:defRPr>
                <a:solidFill>
                  <a:srgbClr val="000000"/>
                </a:solidFill>
              </a:defRPr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»"/>
              <a:defRPr>
                <a:solidFill>
                  <a:srgbClr val="000000"/>
                </a:solidFill>
              </a:defRPr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1" name="Google Shape;51;p7"/>
          <p:cNvSpPr/>
          <p:nvPr/>
        </p:nvSpPr>
        <p:spPr>
          <a:xfrm>
            <a:off x="15469450" y="-1847850"/>
            <a:ext cx="4624124" cy="4114800"/>
          </a:xfrm>
          <a:custGeom>
            <a:rect b="b" l="l" r="r" t="t"/>
            <a:pathLst>
              <a:path extrusionOk="0" h="4114800" w="4624124">
                <a:moveTo>
                  <a:pt x="0" y="0"/>
                </a:moveTo>
                <a:lnTo>
                  <a:pt x="4624123" y="0"/>
                </a:lnTo>
                <a:lnTo>
                  <a:pt x="4624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7"/>
          <p:cNvSpPr/>
          <p:nvPr/>
        </p:nvSpPr>
        <p:spPr>
          <a:xfrm rot="1084339">
            <a:off x="-901923" y="7900919"/>
            <a:ext cx="3497708" cy="3924952"/>
          </a:xfrm>
          <a:custGeom>
            <a:rect b="b" l="l" r="r" t="t"/>
            <a:pathLst>
              <a:path extrusionOk="0" h="3927702" w="3500159">
                <a:moveTo>
                  <a:pt x="0" y="0"/>
                </a:moveTo>
                <a:lnTo>
                  <a:pt x="3500159" y="0"/>
                </a:lnTo>
                <a:lnTo>
                  <a:pt x="3500159" y="3927702"/>
                </a:lnTo>
                <a:lnTo>
                  <a:pt x="0" y="392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7"/>
          <p:cNvSpPr/>
          <p:nvPr/>
        </p:nvSpPr>
        <p:spPr>
          <a:xfrm rot="3280742">
            <a:off x="16422281" y="7629683"/>
            <a:ext cx="980502" cy="1069182"/>
          </a:xfrm>
          <a:custGeom>
            <a:rect b="b" l="l" r="r" t="t"/>
            <a:pathLst>
              <a:path extrusionOk="0" h="1070397" w="981616">
                <a:moveTo>
                  <a:pt x="0" y="0"/>
                </a:moveTo>
                <a:lnTo>
                  <a:pt x="981616" y="0"/>
                </a:lnTo>
                <a:lnTo>
                  <a:pt x="981616" y="1070397"/>
                </a:lnTo>
                <a:lnTo>
                  <a:pt x="0" y="1070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4" name="Google Shape;5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702150" y="-5905500"/>
            <a:ext cx="13182600" cy="81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/>
          <p:nvPr/>
        </p:nvSpPr>
        <p:spPr>
          <a:xfrm rot="-2940695">
            <a:off x="856190" y="889810"/>
            <a:ext cx="1068283" cy="976222"/>
          </a:xfrm>
          <a:custGeom>
            <a:rect b="b" l="l" r="r" t="t"/>
            <a:pathLst>
              <a:path extrusionOk="0" h="1442303" w="1565796">
                <a:moveTo>
                  <a:pt x="0" y="0"/>
                </a:moveTo>
                <a:lnTo>
                  <a:pt x="1565796" y="0"/>
                </a:lnTo>
                <a:lnTo>
                  <a:pt x="1565796" y="1442302"/>
                </a:lnTo>
                <a:lnTo>
                  <a:pt x="0" y="1442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9310750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2" type="body"/>
          </p:nvPr>
        </p:nvSpPr>
        <p:spPr>
          <a:xfrm>
            <a:off x="3329425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pic>
        <p:nvPicPr>
          <p:cNvPr id="60" name="Google Shape;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81753" y="-622962"/>
            <a:ext cx="6922095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/>
          <p:nvPr/>
        </p:nvSpPr>
        <p:spPr>
          <a:xfrm>
            <a:off x="16677943" y="6153493"/>
            <a:ext cx="3588653" cy="4461938"/>
          </a:xfrm>
          <a:custGeom>
            <a:rect b="b" l="l" r="r" t="t"/>
            <a:pathLst>
              <a:path extrusionOk="0" h="4461938" w="3588653">
                <a:moveTo>
                  <a:pt x="0" y="0"/>
                </a:moveTo>
                <a:lnTo>
                  <a:pt x="3588653" y="0"/>
                </a:lnTo>
                <a:lnTo>
                  <a:pt x="3588653" y="4461938"/>
                </a:lnTo>
                <a:lnTo>
                  <a:pt x="0" y="4461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8"/>
          <p:cNvSpPr/>
          <p:nvPr/>
        </p:nvSpPr>
        <p:spPr>
          <a:xfrm>
            <a:off x="-430376" y="8533335"/>
            <a:ext cx="2918152" cy="2688000"/>
          </a:xfrm>
          <a:custGeom>
            <a:rect b="b" l="l" r="r" t="t"/>
            <a:pathLst>
              <a:path extrusionOk="0" h="2688000" w="2918152">
                <a:moveTo>
                  <a:pt x="0" y="0"/>
                </a:moveTo>
                <a:lnTo>
                  <a:pt x="2918152" y="0"/>
                </a:lnTo>
                <a:lnTo>
                  <a:pt x="2918152" y="2688000"/>
                </a:lnTo>
                <a:lnTo>
                  <a:pt x="0" y="26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8"/>
          <p:cNvSpPr/>
          <p:nvPr/>
        </p:nvSpPr>
        <p:spPr>
          <a:xfrm rot="-5142008">
            <a:off x="-2959622" y="1600251"/>
            <a:ext cx="5562561" cy="1992409"/>
          </a:xfrm>
          <a:custGeom>
            <a:rect b="b" l="l" r="r" t="t"/>
            <a:pathLst>
              <a:path extrusionOk="0" h="1991780" w="5560806">
                <a:moveTo>
                  <a:pt x="0" y="0"/>
                </a:moveTo>
                <a:lnTo>
                  <a:pt x="5560806" y="0"/>
                </a:lnTo>
                <a:lnTo>
                  <a:pt x="5560806" y="1991779"/>
                </a:lnTo>
                <a:lnTo>
                  <a:pt x="0" y="1991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9310750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2" type="body"/>
          </p:nvPr>
        </p:nvSpPr>
        <p:spPr>
          <a:xfrm>
            <a:off x="3329425" y="3818325"/>
            <a:ext cx="5863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pic>
        <p:nvPicPr>
          <p:cNvPr id="68" name="Google Shape;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11874" y="-4795423"/>
            <a:ext cx="9426025" cy="1379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-6514531" y="-5023775"/>
            <a:ext cx="9426019" cy="1382842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 rot="4733218">
            <a:off x="15792209" y="6356339"/>
            <a:ext cx="6263026" cy="5794532"/>
          </a:xfrm>
          <a:custGeom>
            <a:rect b="b" l="l" r="r" t="t"/>
            <a:pathLst>
              <a:path extrusionOk="0" h="5801916" w="6271007">
                <a:moveTo>
                  <a:pt x="0" y="0"/>
                </a:moveTo>
                <a:lnTo>
                  <a:pt x="6271007" y="0"/>
                </a:lnTo>
                <a:lnTo>
                  <a:pt x="6271007" y="5801916"/>
                </a:lnTo>
                <a:lnTo>
                  <a:pt x="0" y="5801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" name="Google Shape;71;p9"/>
          <p:cNvSpPr/>
          <p:nvPr/>
        </p:nvSpPr>
        <p:spPr>
          <a:xfrm rot="1065335">
            <a:off x="-5374575" y="5101559"/>
            <a:ext cx="8572727" cy="8815143"/>
          </a:xfrm>
          <a:custGeom>
            <a:rect b="b" l="l" r="r" t="t"/>
            <a:pathLst>
              <a:path extrusionOk="0" h="8813904" w="8571522">
                <a:moveTo>
                  <a:pt x="0" y="0"/>
                </a:moveTo>
                <a:lnTo>
                  <a:pt x="8571522" y="0"/>
                </a:lnTo>
                <a:lnTo>
                  <a:pt x="8571522" y="8813904"/>
                </a:lnTo>
                <a:lnTo>
                  <a:pt x="0" y="8813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" name="Google Shape;72;p9"/>
          <p:cNvSpPr/>
          <p:nvPr/>
        </p:nvSpPr>
        <p:spPr>
          <a:xfrm rot="1239403">
            <a:off x="15099774" y="643701"/>
            <a:ext cx="2464524" cy="1949782"/>
          </a:xfrm>
          <a:custGeom>
            <a:rect b="b" l="l" r="r" t="t"/>
            <a:pathLst>
              <a:path extrusionOk="0" h="1951264" w="2466398">
                <a:moveTo>
                  <a:pt x="0" y="0"/>
                </a:moveTo>
                <a:lnTo>
                  <a:pt x="2466398" y="0"/>
                </a:lnTo>
                <a:lnTo>
                  <a:pt x="2466398" y="1951264"/>
                </a:lnTo>
                <a:lnTo>
                  <a:pt x="0" y="195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 rot="-10188434">
            <a:off x="12084338" y="-48262"/>
            <a:ext cx="7034992" cy="2237123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10"/>
          <p:cNvSpPr/>
          <p:nvPr/>
        </p:nvSpPr>
        <p:spPr>
          <a:xfrm rot="1049861">
            <a:off x="-4143558" y="8092858"/>
            <a:ext cx="11313401" cy="3770082"/>
          </a:xfrm>
          <a:custGeom>
            <a:rect b="b" l="l" r="r" t="t"/>
            <a:pathLst>
              <a:path extrusionOk="0" h="2433967" w="7315200">
                <a:moveTo>
                  <a:pt x="0" y="0"/>
                </a:moveTo>
                <a:lnTo>
                  <a:pt x="7315200" y="0"/>
                </a:lnTo>
                <a:lnTo>
                  <a:pt x="7315200" y="2433966"/>
                </a:lnTo>
                <a:lnTo>
                  <a:pt x="0" y="2433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10"/>
          <p:cNvSpPr/>
          <p:nvPr>
            <p:ph idx="2" type="pic"/>
          </p:nvPr>
        </p:nvSpPr>
        <p:spPr>
          <a:xfrm>
            <a:off x="9629450" y="1285075"/>
            <a:ext cx="7966800" cy="73917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983363" y="500518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  <p:sp>
        <p:nvSpPr>
          <p:cNvPr id="78" name="Google Shape;78;p10"/>
          <p:cNvSpPr txBox="1"/>
          <p:nvPr>
            <p:ph type="title"/>
          </p:nvPr>
        </p:nvSpPr>
        <p:spPr>
          <a:xfrm>
            <a:off x="983375" y="1409475"/>
            <a:ext cx="10094400" cy="24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0"/>
          <p:cNvSpPr/>
          <p:nvPr/>
        </p:nvSpPr>
        <p:spPr>
          <a:xfrm rot="-7070711">
            <a:off x="-2426956" y="8178005"/>
            <a:ext cx="5155592" cy="4350031"/>
          </a:xfrm>
          <a:custGeom>
            <a:rect b="b" l="l" r="r" t="t"/>
            <a:pathLst>
              <a:path extrusionOk="0" h="4346162" w="5151006">
                <a:moveTo>
                  <a:pt x="0" y="0"/>
                </a:moveTo>
                <a:lnTo>
                  <a:pt x="5151007" y="0"/>
                </a:lnTo>
                <a:lnTo>
                  <a:pt x="5151007" y="4346161"/>
                </a:lnTo>
                <a:lnTo>
                  <a:pt x="0" y="4346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0"/>
          <p:cNvSpPr/>
          <p:nvPr/>
        </p:nvSpPr>
        <p:spPr>
          <a:xfrm rot="-2547986">
            <a:off x="15187866" y="7192214"/>
            <a:ext cx="5753552" cy="5299774"/>
          </a:xfrm>
          <a:custGeom>
            <a:rect b="b" l="l" r="r" t="t"/>
            <a:pathLst>
              <a:path extrusionOk="0" h="5301017" w="5754901">
                <a:moveTo>
                  <a:pt x="0" y="0"/>
                </a:moveTo>
                <a:lnTo>
                  <a:pt x="5754901" y="0"/>
                </a:lnTo>
                <a:lnTo>
                  <a:pt x="5754901" y="5301017"/>
                </a:lnTo>
                <a:lnTo>
                  <a:pt x="0" y="5301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0"/>
          <p:cNvSpPr/>
          <p:nvPr/>
        </p:nvSpPr>
        <p:spPr>
          <a:xfrm rot="-8778596">
            <a:off x="14383285" y="-1634611"/>
            <a:ext cx="2978457" cy="3148424"/>
          </a:xfrm>
          <a:custGeom>
            <a:rect b="b" l="l" r="r" t="t"/>
            <a:pathLst>
              <a:path extrusionOk="0" h="3146723" w="2976848">
                <a:moveTo>
                  <a:pt x="0" y="0"/>
                </a:moveTo>
                <a:lnTo>
                  <a:pt x="2976849" y="0"/>
                </a:lnTo>
                <a:lnTo>
                  <a:pt x="2976849" y="3146723"/>
                </a:lnTo>
                <a:lnTo>
                  <a:pt x="0" y="3146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723675" y="1318950"/>
            <a:ext cx="1410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450"/>
              <a:buFont typeface="Bungee"/>
              <a:buNone/>
              <a:defRPr i="0" sz="7450" u="none" cap="none" strike="noStrike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788550" y="4462400"/>
            <a:ext cx="4710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•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–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•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–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»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•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•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•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ora Medium"/>
              <a:buChar char="•"/>
              <a:defRPr i="0" sz="2500" u="none" cap="none" strike="noStrike">
                <a:solidFill>
                  <a:schemeClr val="lt1"/>
                </a:solidFill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47.png"/><Relationship Id="rId5" Type="http://schemas.openxmlformats.org/officeDocument/2006/relationships/image" Target="../media/image43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53.png"/><Relationship Id="rId7" Type="http://schemas.openxmlformats.org/officeDocument/2006/relationships/image" Target="../media/image26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80.png"/><Relationship Id="rId13" Type="http://schemas.openxmlformats.org/officeDocument/2006/relationships/image" Target="../media/image16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5.png"/><Relationship Id="rId4" Type="http://schemas.openxmlformats.org/officeDocument/2006/relationships/image" Target="../media/image107.png"/><Relationship Id="rId9" Type="http://schemas.openxmlformats.org/officeDocument/2006/relationships/image" Target="../media/image125.png"/><Relationship Id="rId15" Type="http://schemas.openxmlformats.org/officeDocument/2006/relationships/image" Target="../media/image4.png"/><Relationship Id="rId14" Type="http://schemas.openxmlformats.org/officeDocument/2006/relationships/image" Target="../media/image5.png"/><Relationship Id="rId16" Type="http://schemas.openxmlformats.org/officeDocument/2006/relationships/image" Target="../media/image17.png"/><Relationship Id="rId5" Type="http://schemas.openxmlformats.org/officeDocument/2006/relationships/image" Target="../media/image113.png"/><Relationship Id="rId6" Type="http://schemas.openxmlformats.org/officeDocument/2006/relationships/image" Target="../media/image104.png"/><Relationship Id="rId7" Type="http://schemas.openxmlformats.org/officeDocument/2006/relationships/image" Target="../media/image143.png"/><Relationship Id="rId8" Type="http://schemas.openxmlformats.org/officeDocument/2006/relationships/image" Target="../media/image133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6.png"/><Relationship Id="rId22" Type="http://schemas.openxmlformats.org/officeDocument/2006/relationships/image" Target="../media/image106.png"/><Relationship Id="rId21" Type="http://schemas.openxmlformats.org/officeDocument/2006/relationships/image" Target="../media/image21.png"/><Relationship Id="rId24" Type="http://schemas.openxmlformats.org/officeDocument/2006/relationships/image" Target="../media/image4.png"/><Relationship Id="rId23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8.png"/><Relationship Id="rId4" Type="http://schemas.openxmlformats.org/officeDocument/2006/relationships/image" Target="../media/image149.png"/><Relationship Id="rId9" Type="http://schemas.openxmlformats.org/officeDocument/2006/relationships/image" Target="../media/image35.png"/><Relationship Id="rId26" Type="http://schemas.openxmlformats.org/officeDocument/2006/relationships/image" Target="../media/image13.png"/><Relationship Id="rId25" Type="http://schemas.openxmlformats.org/officeDocument/2006/relationships/image" Target="../media/image123.png"/><Relationship Id="rId28" Type="http://schemas.openxmlformats.org/officeDocument/2006/relationships/image" Target="../media/image148.png"/><Relationship Id="rId27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29" Type="http://schemas.openxmlformats.org/officeDocument/2006/relationships/image" Target="../media/image58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Relationship Id="rId30" Type="http://schemas.openxmlformats.org/officeDocument/2006/relationships/image" Target="../media/image147.png"/><Relationship Id="rId11" Type="http://schemas.openxmlformats.org/officeDocument/2006/relationships/image" Target="../media/image47.png"/><Relationship Id="rId10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5" Type="http://schemas.openxmlformats.org/officeDocument/2006/relationships/image" Target="../media/image64.png"/><Relationship Id="rId14" Type="http://schemas.openxmlformats.org/officeDocument/2006/relationships/image" Target="../media/image25.png"/><Relationship Id="rId17" Type="http://schemas.openxmlformats.org/officeDocument/2006/relationships/image" Target="../media/image15.png"/><Relationship Id="rId16" Type="http://schemas.openxmlformats.org/officeDocument/2006/relationships/image" Target="../media/image51.png"/><Relationship Id="rId19" Type="http://schemas.openxmlformats.org/officeDocument/2006/relationships/image" Target="../media/image10.png"/><Relationship Id="rId18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5" Type="http://schemas.openxmlformats.org/officeDocument/2006/relationships/image" Target="../media/image25.png"/><Relationship Id="rId6" Type="http://schemas.openxmlformats.org/officeDocument/2006/relationships/image" Target="../media/image60.png"/><Relationship Id="rId7" Type="http://schemas.openxmlformats.org/officeDocument/2006/relationships/image" Target="../media/image21.png"/><Relationship Id="rId8" Type="http://schemas.openxmlformats.org/officeDocument/2006/relationships/image" Target="../media/image1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54.png"/><Relationship Id="rId5" Type="http://schemas.openxmlformats.org/officeDocument/2006/relationships/image" Target="../media/image18.png"/><Relationship Id="rId6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10" Type="http://schemas.openxmlformats.org/officeDocument/2006/relationships/image" Target="../media/image66.png"/><Relationship Id="rId9" Type="http://schemas.openxmlformats.org/officeDocument/2006/relationships/image" Target="../media/image68.png"/><Relationship Id="rId5" Type="http://schemas.openxmlformats.org/officeDocument/2006/relationships/image" Target="../media/image38.png"/><Relationship Id="rId6" Type="http://schemas.openxmlformats.org/officeDocument/2006/relationships/image" Target="../media/image25.png"/><Relationship Id="rId7" Type="http://schemas.openxmlformats.org/officeDocument/2006/relationships/image" Target="../media/image64.png"/><Relationship Id="rId8" Type="http://schemas.openxmlformats.org/officeDocument/2006/relationships/image" Target="../media/image5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6.png"/><Relationship Id="rId7" Type="http://schemas.openxmlformats.org/officeDocument/2006/relationships/image" Target="../media/image25.png"/><Relationship Id="rId8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2.png"/><Relationship Id="rId10" Type="http://schemas.openxmlformats.org/officeDocument/2006/relationships/image" Target="../media/image90.png"/><Relationship Id="rId13" Type="http://schemas.openxmlformats.org/officeDocument/2006/relationships/image" Target="../media/image87.png"/><Relationship Id="rId1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84.png"/><Relationship Id="rId15" Type="http://schemas.openxmlformats.org/officeDocument/2006/relationships/image" Target="../media/image79.png"/><Relationship Id="rId14" Type="http://schemas.openxmlformats.org/officeDocument/2006/relationships/image" Target="../media/image91.png"/><Relationship Id="rId17" Type="http://schemas.openxmlformats.org/officeDocument/2006/relationships/image" Target="../media/image10.png"/><Relationship Id="rId16" Type="http://schemas.openxmlformats.org/officeDocument/2006/relationships/image" Target="../media/image80.png"/><Relationship Id="rId5" Type="http://schemas.openxmlformats.org/officeDocument/2006/relationships/image" Target="../media/image72.png"/><Relationship Id="rId19" Type="http://schemas.openxmlformats.org/officeDocument/2006/relationships/image" Target="../media/image18.png"/><Relationship Id="rId6" Type="http://schemas.openxmlformats.org/officeDocument/2006/relationships/image" Target="../media/image74.png"/><Relationship Id="rId18" Type="http://schemas.openxmlformats.org/officeDocument/2006/relationships/image" Target="../media/image100.png"/><Relationship Id="rId7" Type="http://schemas.openxmlformats.org/officeDocument/2006/relationships/image" Target="../media/image85.png"/><Relationship Id="rId8" Type="http://schemas.openxmlformats.org/officeDocument/2006/relationships/image" Target="../media/image8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91.png"/><Relationship Id="rId10" Type="http://schemas.openxmlformats.org/officeDocument/2006/relationships/image" Target="../media/image87.png"/><Relationship Id="rId13" Type="http://schemas.openxmlformats.org/officeDocument/2006/relationships/image" Target="../media/image17.png"/><Relationship Id="rId1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8.png"/><Relationship Id="rId4" Type="http://schemas.openxmlformats.org/officeDocument/2006/relationships/image" Target="../media/image85.png"/><Relationship Id="rId9" Type="http://schemas.openxmlformats.org/officeDocument/2006/relationships/image" Target="../media/image86.png"/><Relationship Id="rId15" Type="http://schemas.openxmlformats.org/officeDocument/2006/relationships/image" Target="../media/image15.png"/><Relationship Id="rId14" Type="http://schemas.openxmlformats.org/officeDocument/2006/relationships/image" Target="../media/image10.png"/><Relationship Id="rId16" Type="http://schemas.openxmlformats.org/officeDocument/2006/relationships/image" Target="../media/image16.png"/><Relationship Id="rId5" Type="http://schemas.openxmlformats.org/officeDocument/2006/relationships/image" Target="../media/image88.png"/><Relationship Id="rId6" Type="http://schemas.openxmlformats.org/officeDocument/2006/relationships/image" Target="../media/image84.png"/><Relationship Id="rId7" Type="http://schemas.openxmlformats.org/officeDocument/2006/relationships/image" Target="../media/image90.png"/><Relationship Id="rId8" Type="http://schemas.openxmlformats.org/officeDocument/2006/relationships/image" Target="../media/image92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8.png"/><Relationship Id="rId10" Type="http://schemas.openxmlformats.org/officeDocument/2006/relationships/image" Target="../media/image80.png"/><Relationship Id="rId13" Type="http://schemas.openxmlformats.org/officeDocument/2006/relationships/image" Target="../media/image4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85.png"/><Relationship Id="rId9" Type="http://schemas.openxmlformats.org/officeDocument/2006/relationships/image" Target="../media/image133.png"/><Relationship Id="rId15" Type="http://schemas.openxmlformats.org/officeDocument/2006/relationships/image" Target="../media/image18.png"/><Relationship Id="rId14" Type="http://schemas.openxmlformats.org/officeDocument/2006/relationships/image" Target="../media/image123.png"/><Relationship Id="rId5" Type="http://schemas.openxmlformats.org/officeDocument/2006/relationships/image" Target="../media/image107.png"/><Relationship Id="rId6" Type="http://schemas.openxmlformats.org/officeDocument/2006/relationships/image" Target="../media/image113.png"/><Relationship Id="rId7" Type="http://schemas.openxmlformats.org/officeDocument/2006/relationships/image" Target="../media/image104.png"/><Relationship Id="rId8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4850">
            <a:off x="6608194" y="-1654888"/>
            <a:ext cx="14935768" cy="1266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895">
            <a:off x="-4187087" y="-2927437"/>
            <a:ext cx="7380083" cy="1332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71400" y="1459700"/>
            <a:ext cx="6601774" cy="820143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1"/>
          <p:cNvSpPr txBox="1"/>
          <p:nvPr/>
        </p:nvSpPr>
        <p:spPr>
          <a:xfrm>
            <a:off x="812221" y="2197803"/>
            <a:ext cx="10223100" cy="4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Volumes of Composite Solids </a:t>
            </a:r>
            <a:endParaRPr/>
          </a:p>
        </p:txBody>
      </p:sp>
      <p:sp>
        <p:nvSpPr>
          <p:cNvPr id="90" name="Google Shape;90;p11"/>
          <p:cNvSpPr/>
          <p:nvPr/>
        </p:nvSpPr>
        <p:spPr>
          <a:xfrm rot="-126226">
            <a:off x="834081" y="5966021"/>
            <a:ext cx="874686" cy="1207067"/>
          </a:xfrm>
          <a:custGeom>
            <a:rect b="b" l="l" r="r" t="t"/>
            <a:pathLst>
              <a:path extrusionOk="0" h="1207067" w="874686">
                <a:moveTo>
                  <a:pt x="0" y="0"/>
                </a:moveTo>
                <a:lnTo>
                  <a:pt x="874687" y="0"/>
                </a:lnTo>
                <a:lnTo>
                  <a:pt x="874687" y="1207067"/>
                </a:lnTo>
                <a:lnTo>
                  <a:pt x="0" y="120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>
            <a:off x="10372628" y="1028700"/>
            <a:ext cx="908245" cy="882117"/>
          </a:xfrm>
          <a:custGeom>
            <a:rect b="b" l="l" r="r" t="t"/>
            <a:pathLst>
              <a:path extrusionOk="0" h="882117" w="908245">
                <a:moveTo>
                  <a:pt x="0" y="0"/>
                </a:moveTo>
                <a:lnTo>
                  <a:pt x="908245" y="0"/>
                </a:lnTo>
                <a:lnTo>
                  <a:pt x="908245" y="882117"/>
                </a:lnTo>
                <a:lnTo>
                  <a:pt x="0" y="882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1"/>
          <p:cNvSpPr/>
          <p:nvPr/>
        </p:nvSpPr>
        <p:spPr>
          <a:xfrm>
            <a:off x="-1947509" y="7958323"/>
            <a:ext cx="5952417" cy="5590326"/>
          </a:xfrm>
          <a:custGeom>
            <a:rect b="b" l="l" r="r" t="t"/>
            <a:pathLst>
              <a:path extrusionOk="0" h="5590326" w="5952417">
                <a:moveTo>
                  <a:pt x="0" y="0"/>
                </a:moveTo>
                <a:lnTo>
                  <a:pt x="5952418" y="0"/>
                </a:lnTo>
                <a:lnTo>
                  <a:pt x="5952418" y="5590327"/>
                </a:lnTo>
                <a:lnTo>
                  <a:pt x="0" y="5590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1"/>
          <p:cNvSpPr txBox="1"/>
          <p:nvPr/>
        </p:nvSpPr>
        <p:spPr>
          <a:xfrm>
            <a:off x="2805092" y="7138899"/>
            <a:ext cx="5879068" cy="10191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FFF7D5"/>
                </a:solidFill>
                <a:latin typeface="Caveat"/>
                <a:ea typeface="Caveat"/>
                <a:cs typeface="Caveat"/>
                <a:sym typeface="Caveat"/>
              </a:rPr>
              <a:t>Lesson for High School</a:t>
            </a:r>
            <a:endParaRPr/>
          </a:p>
        </p:txBody>
      </p:sp>
      <p:sp>
        <p:nvSpPr>
          <p:cNvPr id="94" name="Google Shape;94;p11"/>
          <p:cNvSpPr/>
          <p:nvPr/>
        </p:nvSpPr>
        <p:spPr>
          <a:xfrm>
            <a:off x="15562968" y="685150"/>
            <a:ext cx="2058431" cy="2278978"/>
          </a:xfrm>
          <a:custGeom>
            <a:rect b="b" l="l" r="r" t="t"/>
            <a:pathLst>
              <a:path extrusionOk="0" h="2278978" w="2058431">
                <a:moveTo>
                  <a:pt x="0" y="0"/>
                </a:moveTo>
                <a:lnTo>
                  <a:pt x="2058432" y="0"/>
                </a:lnTo>
                <a:lnTo>
                  <a:pt x="2058432" y="2278978"/>
                </a:lnTo>
                <a:lnTo>
                  <a:pt x="0" y="2278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CA58"/>
        </a:solidFill>
      </p:bgPr>
    </p:bg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20"/>
          <p:cNvGrpSpPr/>
          <p:nvPr/>
        </p:nvGrpSpPr>
        <p:grpSpPr>
          <a:xfrm>
            <a:off x="3273734" y="4748247"/>
            <a:ext cx="12951872" cy="4085174"/>
            <a:chOff x="0" y="-28575"/>
            <a:chExt cx="2877838" cy="907705"/>
          </a:xfrm>
        </p:grpSpPr>
        <p:sp>
          <p:nvSpPr>
            <p:cNvPr id="943" name="Google Shape;943;p20"/>
            <p:cNvSpPr/>
            <p:nvPr/>
          </p:nvSpPr>
          <p:spPr>
            <a:xfrm>
              <a:off x="0" y="0"/>
              <a:ext cx="2877838" cy="879130"/>
            </a:xfrm>
            <a:custGeom>
              <a:rect b="b" l="l" r="r" t="t"/>
              <a:pathLst>
                <a:path extrusionOk="0" h="879130" w="2877838">
                  <a:moveTo>
                    <a:pt x="0" y="0"/>
                  </a:moveTo>
                  <a:lnTo>
                    <a:pt x="2877838" y="0"/>
                  </a:lnTo>
                  <a:lnTo>
                    <a:pt x="2877838" y="879130"/>
                  </a:lnTo>
                  <a:lnTo>
                    <a:pt x="0" y="8791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944" name="Google Shape;944;p20"/>
            <p:cNvSpPr txBox="1"/>
            <p:nvPr/>
          </p:nvSpPr>
          <p:spPr>
            <a:xfrm>
              <a:off x="0" y="-28575"/>
              <a:ext cx="2877838" cy="90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5" name="Google Shape;945;p20"/>
          <p:cNvGrpSpPr/>
          <p:nvPr/>
        </p:nvGrpSpPr>
        <p:grpSpPr>
          <a:xfrm>
            <a:off x="3121334" y="4595847"/>
            <a:ext cx="12951872" cy="4085174"/>
            <a:chOff x="0" y="-28575"/>
            <a:chExt cx="2877838" cy="907705"/>
          </a:xfrm>
        </p:grpSpPr>
        <p:sp>
          <p:nvSpPr>
            <p:cNvPr id="946" name="Google Shape;946;p20"/>
            <p:cNvSpPr/>
            <p:nvPr/>
          </p:nvSpPr>
          <p:spPr>
            <a:xfrm>
              <a:off x="0" y="0"/>
              <a:ext cx="2877838" cy="879130"/>
            </a:xfrm>
            <a:custGeom>
              <a:rect b="b" l="l" r="r" t="t"/>
              <a:pathLst>
                <a:path extrusionOk="0" h="879130" w="2877838">
                  <a:moveTo>
                    <a:pt x="0" y="0"/>
                  </a:moveTo>
                  <a:lnTo>
                    <a:pt x="2877838" y="0"/>
                  </a:lnTo>
                  <a:lnTo>
                    <a:pt x="2877838" y="879130"/>
                  </a:lnTo>
                  <a:lnTo>
                    <a:pt x="0" y="879130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947" name="Google Shape;947;p20"/>
            <p:cNvSpPr txBox="1"/>
            <p:nvPr/>
          </p:nvSpPr>
          <p:spPr>
            <a:xfrm>
              <a:off x="0" y="-28575"/>
              <a:ext cx="2877838" cy="9077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20"/>
          <p:cNvSpPr/>
          <p:nvPr/>
        </p:nvSpPr>
        <p:spPr>
          <a:xfrm>
            <a:off x="15469450" y="-1847850"/>
            <a:ext cx="4624124" cy="4114800"/>
          </a:xfrm>
          <a:custGeom>
            <a:rect b="b" l="l" r="r" t="t"/>
            <a:pathLst>
              <a:path extrusionOk="0" h="4114800" w="4624124">
                <a:moveTo>
                  <a:pt x="0" y="0"/>
                </a:moveTo>
                <a:lnTo>
                  <a:pt x="4624123" y="0"/>
                </a:lnTo>
                <a:lnTo>
                  <a:pt x="46241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9" name="Google Shape;949;p20"/>
          <p:cNvSpPr/>
          <p:nvPr/>
        </p:nvSpPr>
        <p:spPr>
          <a:xfrm rot="1082111">
            <a:off x="-900848" y="7900547"/>
            <a:ext cx="3500159" cy="3927702"/>
          </a:xfrm>
          <a:custGeom>
            <a:rect b="b" l="l" r="r" t="t"/>
            <a:pathLst>
              <a:path extrusionOk="0" h="3927702" w="3500159">
                <a:moveTo>
                  <a:pt x="0" y="0"/>
                </a:moveTo>
                <a:lnTo>
                  <a:pt x="3500159" y="0"/>
                </a:lnTo>
                <a:lnTo>
                  <a:pt x="3500159" y="3927702"/>
                </a:lnTo>
                <a:lnTo>
                  <a:pt x="0" y="392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0" name="Google Shape;950;p20"/>
          <p:cNvSpPr txBox="1"/>
          <p:nvPr/>
        </p:nvSpPr>
        <p:spPr>
          <a:xfrm>
            <a:off x="1028700" y="904875"/>
            <a:ext cx="15799251" cy="234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5E259F"/>
                </a:solidFill>
                <a:latin typeface="Bungee"/>
                <a:ea typeface="Bungee"/>
                <a:cs typeface="Bungee"/>
                <a:sym typeface="Bungee"/>
              </a:rPr>
              <a:t>Volume of Composite Figures Quiz</a:t>
            </a:r>
            <a:endParaRPr/>
          </a:p>
        </p:txBody>
      </p:sp>
      <p:sp>
        <p:nvSpPr>
          <p:cNvPr id="951" name="Google Shape;951;p20"/>
          <p:cNvSpPr/>
          <p:nvPr/>
        </p:nvSpPr>
        <p:spPr>
          <a:xfrm rot="3280536">
            <a:off x="16376318" y="3265665"/>
            <a:ext cx="981616" cy="1070397"/>
          </a:xfrm>
          <a:custGeom>
            <a:rect b="b" l="l" r="r" t="t"/>
            <a:pathLst>
              <a:path extrusionOk="0" h="1070397" w="981616">
                <a:moveTo>
                  <a:pt x="0" y="0"/>
                </a:moveTo>
                <a:lnTo>
                  <a:pt x="981616" y="0"/>
                </a:lnTo>
                <a:lnTo>
                  <a:pt x="981616" y="1070397"/>
                </a:lnTo>
                <a:lnTo>
                  <a:pt x="0" y="1070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2" name="Google Shape;952;p20"/>
          <p:cNvSpPr/>
          <p:nvPr/>
        </p:nvSpPr>
        <p:spPr>
          <a:xfrm>
            <a:off x="1229636" y="4261383"/>
            <a:ext cx="908245" cy="882117"/>
          </a:xfrm>
          <a:custGeom>
            <a:rect b="b" l="l" r="r" t="t"/>
            <a:pathLst>
              <a:path extrusionOk="0" h="882117" w="908245">
                <a:moveTo>
                  <a:pt x="0" y="0"/>
                </a:moveTo>
                <a:lnTo>
                  <a:pt x="908245" y="0"/>
                </a:lnTo>
                <a:lnTo>
                  <a:pt x="908245" y="882117"/>
                </a:lnTo>
                <a:lnTo>
                  <a:pt x="0" y="882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3" name="Google Shape;953;p20"/>
          <p:cNvSpPr txBox="1"/>
          <p:nvPr/>
        </p:nvSpPr>
        <p:spPr>
          <a:xfrm>
            <a:off x="4978266" y="5728011"/>
            <a:ext cx="9238009" cy="19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Ready to check your work?</a:t>
            </a:r>
            <a:endParaRPr/>
          </a:p>
        </p:txBody>
      </p:sp>
      <p:pic>
        <p:nvPicPr>
          <p:cNvPr id="954" name="Google Shape;95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40634" y="6285375"/>
            <a:ext cx="16205983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037025" y="-802075"/>
            <a:ext cx="13182600" cy="817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CA58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21"/>
          <p:cNvGrpSpPr/>
          <p:nvPr/>
        </p:nvGrpSpPr>
        <p:grpSpPr>
          <a:xfrm>
            <a:off x="2128499" y="3543615"/>
            <a:ext cx="3730773" cy="5317315"/>
            <a:chOff x="0" y="0"/>
            <a:chExt cx="4974365" cy="7089753"/>
          </a:xfrm>
        </p:grpSpPr>
        <p:sp>
          <p:nvSpPr>
            <p:cNvPr id="961" name="Google Shape;961;p21"/>
            <p:cNvSpPr/>
            <p:nvPr/>
          </p:nvSpPr>
          <p:spPr>
            <a:xfrm>
              <a:off x="995616" y="1919628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2" name="Google Shape;962;p21"/>
            <p:cNvSpPr/>
            <p:nvPr/>
          </p:nvSpPr>
          <p:spPr>
            <a:xfrm>
              <a:off x="336057" y="2299492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3" name="Google Shape;963;p21"/>
            <p:cNvSpPr/>
            <p:nvPr/>
          </p:nvSpPr>
          <p:spPr>
            <a:xfrm>
              <a:off x="995616" y="1160488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4" name="Google Shape;964;p21"/>
            <p:cNvSpPr/>
            <p:nvPr/>
          </p:nvSpPr>
          <p:spPr>
            <a:xfrm>
              <a:off x="336057" y="1540353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5" name="Google Shape;965;p21"/>
            <p:cNvSpPr/>
            <p:nvPr/>
          </p:nvSpPr>
          <p:spPr>
            <a:xfrm>
              <a:off x="1654891" y="1546411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6" name="Google Shape;966;p21"/>
            <p:cNvSpPr/>
            <p:nvPr/>
          </p:nvSpPr>
          <p:spPr>
            <a:xfrm>
              <a:off x="995332" y="1914237"/>
              <a:ext cx="1365319" cy="1573854"/>
            </a:xfrm>
            <a:custGeom>
              <a:rect b="b" l="l" r="r" t="t"/>
              <a:pathLst>
                <a:path extrusionOk="0" h="1573854" w="1365319">
                  <a:moveTo>
                    <a:pt x="0" y="0"/>
                  </a:moveTo>
                  <a:lnTo>
                    <a:pt x="1365318" y="0"/>
                  </a:lnTo>
                  <a:lnTo>
                    <a:pt x="1365318" y="1573855"/>
                  </a:lnTo>
                  <a:lnTo>
                    <a:pt x="0" y="15738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7" name="Google Shape;967;p21"/>
            <p:cNvSpPr/>
            <p:nvPr/>
          </p:nvSpPr>
          <p:spPr>
            <a:xfrm>
              <a:off x="2302082" y="1922632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8" name="Google Shape;968;p21"/>
            <p:cNvSpPr/>
            <p:nvPr/>
          </p:nvSpPr>
          <p:spPr>
            <a:xfrm>
              <a:off x="1642523" y="2302496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7"/>
                  </a:lnTo>
                  <a:lnTo>
                    <a:pt x="0" y="15618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69" name="Google Shape;969;p21"/>
            <p:cNvSpPr/>
            <p:nvPr/>
          </p:nvSpPr>
          <p:spPr>
            <a:xfrm>
              <a:off x="2960752" y="3056606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7"/>
                  </a:lnTo>
                  <a:lnTo>
                    <a:pt x="0" y="15618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0" name="Google Shape;970;p21"/>
            <p:cNvSpPr/>
            <p:nvPr/>
          </p:nvSpPr>
          <p:spPr>
            <a:xfrm>
              <a:off x="2301192" y="3436471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1" name="Google Shape;971;p21"/>
            <p:cNvSpPr/>
            <p:nvPr/>
          </p:nvSpPr>
          <p:spPr>
            <a:xfrm>
              <a:off x="2960752" y="2297467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2" name="Google Shape;972;p21"/>
            <p:cNvSpPr/>
            <p:nvPr/>
          </p:nvSpPr>
          <p:spPr>
            <a:xfrm>
              <a:off x="2301192" y="2677331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7"/>
                  </a:lnTo>
                  <a:lnTo>
                    <a:pt x="0" y="15618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3" name="Google Shape;973;p21"/>
            <p:cNvSpPr/>
            <p:nvPr/>
          </p:nvSpPr>
          <p:spPr>
            <a:xfrm>
              <a:off x="2960752" y="1534373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4" name="Google Shape;974;p21"/>
            <p:cNvSpPr/>
            <p:nvPr/>
          </p:nvSpPr>
          <p:spPr>
            <a:xfrm>
              <a:off x="2301192" y="1914237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7"/>
                  </a:lnTo>
                  <a:lnTo>
                    <a:pt x="0" y="15618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5" name="Google Shape;975;p21"/>
            <p:cNvSpPr/>
            <p:nvPr/>
          </p:nvSpPr>
          <p:spPr>
            <a:xfrm>
              <a:off x="995616" y="394022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6" name="Google Shape;976;p21"/>
            <p:cNvSpPr/>
            <p:nvPr/>
          </p:nvSpPr>
          <p:spPr>
            <a:xfrm>
              <a:off x="336057" y="773886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7"/>
                  </a:lnTo>
                  <a:lnTo>
                    <a:pt x="0" y="15618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7" name="Google Shape;977;p21"/>
            <p:cNvSpPr/>
            <p:nvPr/>
          </p:nvSpPr>
          <p:spPr>
            <a:xfrm>
              <a:off x="2960752" y="770297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8" name="Google Shape;978;p21"/>
            <p:cNvSpPr/>
            <p:nvPr/>
          </p:nvSpPr>
          <p:spPr>
            <a:xfrm>
              <a:off x="2301192" y="1150162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79" name="Google Shape;979;p21"/>
            <p:cNvSpPr/>
            <p:nvPr/>
          </p:nvSpPr>
          <p:spPr>
            <a:xfrm>
              <a:off x="2960752" y="0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0" name="Google Shape;980;p21"/>
            <p:cNvSpPr/>
            <p:nvPr/>
          </p:nvSpPr>
          <p:spPr>
            <a:xfrm>
              <a:off x="2301192" y="379865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1" name="Google Shape;981;p21"/>
            <p:cNvSpPr/>
            <p:nvPr/>
          </p:nvSpPr>
          <p:spPr>
            <a:xfrm>
              <a:off x="3619489" y="1151141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6" y="0"/>
                  </a:lnTo>
                  <a:lnTo>
                    <a:pt x="1354876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2" name="Google Shape;982;p21"/>
            <p:cNvSpPr/>
            <p:nvPr/>
          </p:nvSpPr>
          <p:spPr>
            <a:xfrm>
              <a:off x="2959930" y="1531006"/>
              <a:ext cx="1354876" cy="1561816"/>
            </a:xfrm>
            <a:custGeom>
              <a:rect b="b" l="l" r="r" t="t"/>
              <a:pathLst>
                <a:path extrusionOk="0" h="1561816" w="1354876">
                  <a:moveTo>
                    <a:pt x="0" y="0"/>
                  </a:moveTo>
                  <a:lnTo>
                    <a:pt x="1354875" y="0"/>
                  </a:lnTo>
                  <a:lnTo>
                    <a:pt x="1354875" y="1561816"/>
                  </a:lnTo>
                  <a:lnTo>
                    <a:pt x="0" y="156181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83" name="Google Shape;983;p21"/>
            <p:cNvSpPr txBox="1"/>
            <p:nvPr/>
          </p:nvSpPr>
          <p:spPr>
            <a:xfrm>
              <a:off x="1184635" y="6413478"/>
              <a:ext cx="2926610" cy="676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Figure A</a:t>
              </a:r>
              <a:endParaRPr/>
            </a:p>
          </p:txBody>
        </p:sp>
        <p:sp>
          <p:nvSpPr>
            <p:cNvPr id="984" name="Google Shape;984;p21"/>
            <p:cNvSpPr txBox="1"/>
            <p:nvPr/>
          </p:nvSpPr>
          <p:spPr>
            <a:xfrm>
              <a:off x="1184635" y="5740378"/>
              <a:ext cx="292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5E259F"/>
                  </a:solidFill>
                  <a:latin typeface="Lora"/>
                  <a:ea typeface="Lora"/>
                  <a:cs typeface="Lora"/>
                  <a:sym typeface="Lora"/>
                </a:rPr>
                <a:t>22 units</a:t>
              </a:r>
              <a:endParaRPr>
                <a:solidFill>
                  <a:srgbClr val="5E259F"/>
                </a:solidFill>
              </a:endParaRPr>
            </a:p>
          </p:txBody>
        </p:sp>
        <p:sp>
          <p:nvSpPr>
            <p:cNvPr id="985" name="Google Shape;985;p21"/>
            <p:cNvSpPr txBox="1"/>
            <p:nvPr/>
          </p:nvSpPr>
          <p:spPr>
            <a:xfrm>
              <a:off x="0" y="4040704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6</a:t>
              </a:r>
              <a:endParaRPr/>
            </a:p>
          </p:txBody>
        </p:sp>
        <p:sp>
          <p:nvSpPr>
            <p:cNvPr id="986" name="Google Shape;986;p21"/>
            <p:cNvSpPr txBox="1"/>
            <p:nvPr/>
          </p:nvSpPr>
          <p:spPr>
            <a:xfrm>
              <a:off x="2647940" y="5092678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10</a:t>
              </a:r>
              <a:endParaRPr/>
            </a:p>
          </p:txBody>
        </p:sp>
        <p:sp>
          <p:nvSpPr>
            <p:cNvPr id="987" name="Google Shape;987;p21"/>
            <p:cNvSpPr txBox="1"/>
            <p:nvPr/>
          </p:nvSpPr>
          <p:spPr>
            <a:xfrm>
              <a:off x="3789729" y="4664912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2</a:t>
              </a:r>
              <a:endParaRPr/>
            </a:p>
          </p:txBody>
        </p:sp>
        <p:sp>
          <p:nvSpPr>
            <p:cNvPr id="988" name="Google Shape;988;p21"/>
            <p:cNvSpPr txBox="1"/>
            <p:nvPr/>
          </p:nvSpPr>
          <p:spPr>
            <a:xfrm>
              <a:off x="1184635" y="3888304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4</a:t>
              </a:r>
              <a:endParaRPr/>
            </a:p>
          </p:txBody>
        </p:sp>
      </p:grpSp>
      <p:grpSp>
        <p:nvGrpSpPr>
          <p:cNvPr id="989" name="Google Shape;989;p21"/>
          <p:cNvGrpSpPr/>
          <p:nvPr/>
        </p:nvGrpSpPr>
        <p:grpSpPr>
          <a:xfrm>
            <a:off x="12323664" y="3268863"/>
            <a:ext cx="4935635" cy="5592067"/>
            <a:chOff x="0" y="0"/>
            <a:chExt cx="6580847" cy="7456089"/>
          </a:xfrm>
        </p:grpSpPr>
        <p:sp>
          <p:nvSpPr>
            <p:cNvPr id="990" name="Google Shape;990;p21"/>
            <p:cNvSpPr/>
            <p:nvPr/>
          </p:nvSpPr>
          <p:spPr>
            <a:xfrm>
              <a:off x="3455585" y="2044550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1" name="Google Shape;991;p21"/>
            <p:cNvSpPr/>
            <p:nvPr/>
          </p:nvSpPr>
          <p:spPr>
            <a:xfrm>
              <a:off x="1584990" y="2418901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2" name="Google Shape;992;p21"/>
            <p:cNvSpPr/>
            <p:nvPr/>
          </p:nvSpPr>
          <p:spPr>
            <a:xfrm>
              <a:off x="954084" y="2782263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3" name="Google Shape;993;p21"/>
            <p:cNvSpPr/>
            <p:nvPr/>
          </p:nvSpPr>
          <p:spPr>
            <a:xfrm>
              <a:off x="2215425" y="2783226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4" name="Google Shape;994;p21"/>
            <p:cNvSpPr/>
            <p:nvPr/>
          </p:nvSpPr>
          <p:spPr>
            <a:xfrm>
              <a:off x="1584519" y="3146588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5" y="0"/>
                  </a:lnTo>
                  <a:lnTo>
                    <a:pt x="1296015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5" name="Google Shape;995;p21"/>
            <p:cNvSpPr/>
            <p:nvPr/>
          </p:nvSpPr>
          <p:spPr>
            <a:xfrm>
              <a:off x="2835076" y="3140789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6" name="Google Shape;996;p21"/>
            <p:cNvSpPr/>
            <p:nvPr/>
          </p:nvSpPr>
          <p:spPr>
            <a:xfrm>
              <a:off x="2204170" y="3504152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7" name="Google Shape;997;p21"/>
            <p:cNvSpPr/>
            <p:nvPr/>
          </p:nvSpPr>
          <p:spPr>
            <a:xfrm>
              <a:off x="3459717" y="3499825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8" name="Google Shape;998;p21"/>
            <p:cNvSpPr/>
            <p:nvPr/>
          </p:nvSpPr>
          <p:spPr>
            <a:xfrm>
              <a:off x="2828811" y="3863187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99" name="Google Shape;999;p21"/>
            <p:cNvSpPr/>
            <p:nvPr/>
          </p:nvSpPr>
          <p:spPr>
            <a:xfrm>
              <a:off x="4079369" y="3858860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0" name="Google Shape;1000;p21"/>
            <p:cNvSpPr/>
            <p:nvPr/>
          </p:nvSpPr>
          <p:spPr>
            <a:xfrm>
              <a:off x="3448462" y="4222222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1" name="Google Shape;1001;p21"/>
            <p:cNvSpPr/>
            <p:nvPr/>
          </p:nvSpPr>
          <p:spPr>
            <a:xfrm>
              <a:off x="1584990" y="1692741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2" name="Google Shape;1002;p21"/>
            <p:cNvSpPr/>
            <p:nvPr/>
          </p:nvSpPr>
          <p:spPr>
            <a:xfrm>
              <a:off x="954084" y="2056103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3" name="Google Shape;1003;p21"/>
            <p:cNvSpPr/>
            <p:nvPr/>
          </p:nvSpPr>
          <p:spPr>
            <a:xfrm>
              <a:off x="2215425" y="2057065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584519" y="2420427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5" y="0"/>
                  </a:lnTo>
                  <a:lnTo>
                    <a:pt x="1296015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2835076" y="2414629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6" name="Google Shape;1006;p21"/>
            <p:cNvSpPr/>
            <p:nvPr/>
          </p:nvSpPr>
          <p:spPr>
            <a:xfrm>
              <a:off x="2204170" y="2777991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7" name="Google Shape;1007;p21"/>
            <p:cNvSpPr/>
            <p:nvPr/>
          </p:nvSpPr>
          <p:spPr>
            <a:xfrm>
              <a:off x="3459717" y="2773664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8" name="Google Shape;1008;p21"/>
            <p:cNvSpPr/>
            <p:nvPr/>
          </p:nvSpPr>
          <p:spPr>
            <a:xfrm>
              <a:off x="2828811" y="3137026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7"/>
                  </a:lnTo>
                  <a:lnTo>
                    <a:pt x="0" y="149396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09" name="Google Shape;1009;p21"/>
            <p:cNvSpPr/>
            <p:nvPr/>
          </p:nvSpPr>
          <p:spPr>
            <a:xfrm>
              <a:off x="4079369" y="3132700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0" name="Google Shape;1010;p21"/>
            <p:cNvSpPr/>
            <p:nvPr/>
          </p:nvSpPr>
          <p:spPr>
            <a:xfrm>
              <a:off x="3448462" y="3496062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1" name="Google Shape;1011;p21"/>
            <p:cNvSpPr/>
            <p:nvPr/>
          </p:nvSpPr>
          <p:spPr>
            <a:xfrm>
              <a:off x="952422" y="591967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2" name="Google Shape;1012;p21"/>
            <p:cNvSpPr/>
            <p:nvPr/>
          </p:nvSpPr>
          <p:spPr>
            <a:xfrm>
              <a:off x="321516" y="955329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3" name="Google Shape;1013;p21"/>
            <p:cNvSpPr/>
            <p:nvPr/>
          </p:nvSpPr>
          <p:spPr>
            <a:xfrm>
              <a:off x="1565824" y="3144208"/>
              <a:ext cx="1296016" cy="1493966"/>
            </a:xfrm>
            <a:custGeom>
              <a:rect b="b" l="l" r="r" t="t"/>
              <a:pathLst>
                <a:path extrusionOk="0" h="1493966" w="1296016">
                  <a:moveTo>
                    <a:pt x="0" y="0"/>
                  </a:moveTo>
                  <a:lnTo>
                    <a:pt x="1296016" y="0"/>
                  </a:lnTo>
                  <a:lnTo>
                    <a:pt x="1296016" y="1493966"/>
                  </a:lnTo>
                  <a:lnTo>
                    <a:pt x="0" y="1493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4" name="Google Shape;1014;p21"/>
            <p:cNvSpPr/>
            <p:nvPr/>
          </p:nvSpPr>
          <p:spPr>
            <a:xfrm rot="497060">
              <a:off x="5520107" y="215512"/>
              <a:ext cx="1000376" cy="910342"/>
            </a:xfrm>
            <a:custGeom>
              <a:rect b="b" l="l" r="r" t="t"/>
              <a:pathLst>
                <a:path extrusionOk="0" h="910342" w="1000376">
                  <a:moveTo>
                    <a:pt x="0" y="0"/>
                  </a:moveTo>
                  <a:lnTo>
                    <a:pt x="1000376" y="0"/>
                  </a:lnTo>
                  <a:lnTo>
                    <a:pt x="1000376" y="910342"/>
                  </a:lnTo>
                  <a:lnTo>
                    <a:pt x="0" y="9103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5" name="Google Shape;1015;p21"/>
            <p:cNvSpPr/>
            <p:nvPr/>
          </p:nvSpPr>
          <p:spPr>
            <a:xfrm rot="-4902939">
              <a:off x="5076172" y="105381"/>
              <a:ext cx="1000376" cy="910342"/>
            </a:xfrm>
            <a:custGeom>
              <a:rect b="b" l="l" r="r" t="t"/>
              <a:pathLst>
                <a:path extrusionOk="0" h="910342" w="1000376">
                  <a:moveTo>
                    <a:pt x="0" y="0"/>
                  </a:moveTo>
                  <a:lnTo>
                    <a:pt x="1000376" y="0"/>
                  </a:lnTo>
                  <a:lnTo>
                    <a:pt x="1000376" y="910343"/>
                  </a:lnTo>
                  <a:lnTo>
                    <a:pt x="0" y="9103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16" name="Google Shape;1016;p21"/>
            <p:cNvSpPr txBox="1"/>
            <p:nvPr/>
          </p:nvSpPr>
          <p:spPr>
            <a:xfrm>
              <a:off x="1385145" y="6779814"/>
              <a:ext cx="2926610" cy="676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Figure C</a:t>
              </a:r>
              <a:endParaRPr/>
            </a:p>
          </p:txBody>
        </p:sp>
        <p:sp>
          <p:nvSpPr>
            <p:cNvPr id="1017" name="Google Shape;1017;p21"/>
            <p:cNvSpPr txBox="1"/>
            <p:nvPr/>
          </p:nvSpPr>
          <p:spPr>
            <a:xfrm>
              <a:off x="1385145" y="6106714"/>
              <a:ext cx="292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000" u="none" cap="none" strike="noStrike">
                  <a:solidFill>
                    <a:srgbClr val="5E259F"/>
                  </a:solidFill>
                  <a:latin typeface="Lora"/>
                  <a:ea typeface="Lora"/>
                  <a:cs typeface="Lora"/>
                  <a:sym typeface="Lora"/>
                </a:rPr>
                <a:t>24 units</a:t>
              </a:r>
              <a:endParaRPr>
                <a:solidFill>
                  <a:srgbClr val="5E259F"/>
                </a:solidFill>
              </a:endParaRPr>
            </a:p>
          </p:txBody>
        </p:sp>
        <p:sp>
          <p:nvSpPr>
            <p:cNvPr id="1018" name="Google Shape;1018;p21"/>
            <p:cNvSpPr txBox="1"/>
            <p:nvPr/>
          </p:nvSpPr>
          <p:spPr>
            <a:xfrm>
              <a:off x="0" y="2498403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2</a:t>
              </a:r>
              <a:endParaRPr/>
            </a:p>
          </p:txBody>
        </p:sp>
        <p:sp>
          <p:nvSpPr>
            <p:cNvPr id="1019" name="Google Shape;1019;p21"/>
            <p:cNvSpPr txBox="1"/>
            <p:nvPr/>
          </p:nvSpPr>
          <p:spPr>
            <a:xfrm>
              <a:off x="4732352" y="5577348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20</a:t>
              </a:r>
              <a:endParaRPr/>
            </a:p>
          </p:txBody>
        </p:sp>
        <p:sp>
          <p:nvSpPr>
            <p:cNvPr id="1020" name="Google Shape;1020;p21"/>
            <p:cNvSpPr txBox="1"/>
            <p:nvPr/>
          </p:nvSpPr>
          <p:spPr>
            <a:xfrm>
              <a:off x="4410836" y="1751604"/>
              <a:ext cx="643032" cy="333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2</a:t>
              </a:r>
              <a:endParaRPr/>
            </a:p>
          </p:txBody>
        </p:sp>
      </p:grpSp>
      <p:grpSp>
        <p:nvGrpSpPr>
          <p:cNvPr id="1021" name="Google Shape;1021;p21"/>
          <p:cNvGrpSpPr/>
          <p:nvPr/>
        </p:nvGrpSpPr>
        <p:grpSpPr>
          <a:xfrm>
            <a:off x="8186167" y="3712838"/>
            <a:ext cx="1915667" cy="3843167"/>
            <a:chOff x="0" y="0"/>
            <a:chExt cx="2554222" cy="5124222"/>
          </a:xfrm>
        </p:grpSpPr>
        <p:sp>
          <p:nvSpPr>
            <p:cNvPr id="1022" name="Google Shape;1022;p21"/>
            <p:cNvSpPr/>
            <p:nvPr/>
          </p:nvSpPr>
          <p:spPr>
            <a:xfrm>
              <a:off x="0" y="364546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3" name="Google Shape;1023;p21"/>
            <p:cNvSpPr/>
            <p:nvPr/>
          </p:nvSpPr>
          <p:spPr>
            <a:xfrm>
              <a:off x="0" y="3161791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4" name="Google Shape;1024;p21"/>
            <p:cNvSpPr/>
            <p:nvPr/>
          </p:nvSpPr>
          <p:spPr>
            <a:xfrm>
              <a:off x="840317" y="316005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5" name="Google Shape;1025;p21"/>
            <p:cNvSpPr/>
            <p:nvPr/>
          </p:nvSpPr>
          <p:spPr>
            <a:xfrm>
              <a:off x="840317" y="267637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6" name="Google Shape;1026;p21"/>
            <p:cNvSpPr/>
            <p:nvPr/>
          </p:nvSpPr>
          <p:spPr>
            <a:xfrm>
              <a:off x="840317" y="2188033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7" name="Google Shape;1027;p21"/>
            <p:cNvSpPr/>
            <p:nvPr/>
          </p:nvSpPr>
          <p:spPr>
            <a:xfrm>
              <a:off x="424405" y="242858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8" name="Google Shape;1028;p21"/>
            <p:cNvSpPr/>
            <p:nvPr/>
          </p:nvSpPr>
          <p:spPr>
            <a:xfrm>
              <a:off x="0" y="267344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29" name="Google Shape;1029;p21"/>
            <p:cNvSpPr/>
            <p:nvPr/>
          </p:nvSpPr>
          <p:spPr>
            <a:xfrm>
              <a:off x="1690980" y="364017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0" name="Google Shape;1030;p21"/>
            <p:cNvSpPr/>
            <p:nvPr/>
          </p:nvSpPr>
          <p:spPr>
            <a:xfrm>
              <a:off x="1690980" y="315649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1" name="Google Shape;1031;p21"/>
            <p:cNvSpPr/>
            <p:nvPr/>
          </p:nvSpPr>
          <p:spPr>
            <a:xfrm>
              <a:off x="1690980" y="2668153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2" name="Google Shape;1032;p21"/>
            <p:cNvSpPr/>
            <p:nvPr/>
          </p:nvSpPr>
          <p:spPr>
            <a:xfrm>
              <a:off x="844633" y="267011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3" name="Google Shape;1033;p21"/>
            <p:cNvSpPr/>
            <p:nvPr/>
          </p:nvSpPr>
          <p:spPr>
            <a:xfrm>
              <a:off x="1266436" y="2912632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4" name="Google Shape;1034;p21"/>
            <p:cNvSpPr/>
            <p:nvPr/>
          </p:nvSpPr>
          <p:spPr>
            <a:xfrm>
              <a:off x="1271938" y="2426022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5" name="Google Shape;1035;p21"/>
            <p:cNvSpPr/>
            <p:nvPr/>
          </p:nvSpPr>
          <p:spPr>
            <a:xfrm>
              <a:off x="1271938" y="1942345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6" name="Google Shape;1036;p21"/>
            <p:cNvSpPr/>
            <p:nvPr/>
          </p:nvSpPr>
          <p:spPr>
            <a:xfrm>
              <a:off x="1271938" y="1454001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7" name="Google Shape;1037;p21"/>
            <p:cNvSpPr/>
            <p:nvPr/>
          </p:nvSpPr>
          <p:spPr>
            <a:xfrm>
              <a:off x="418514" y="2914595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8" name="Google Shape;1038;p21"/>
            <p:cNvSpPr/>
            <p:nvPr/>
          </p:nvSpPr>
          <p:spPr>
            <a:xfrm>
              <a:off x="840317" y="4129130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39" name="Google Shape;1039;p21"/>
            <p:cNvSpPr/>
            <p:nvPr/>
          </p:nvSpPr>
          <p:spPr>
            <a:xfrm>
              <a:off x="840317" y="364545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0" name="Google Shape;1040;p21"/>
            <p:cNvSpPr/>
            <p:nvPr/>
          </p:nvSpPr>
          <p:spPr>
            <a:xfrm>
              <a:off x="840317" y="3157110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1" name="Google Shape;1041;p21"/>
            <p:cNvSpPr/>
            <p:nvPr/>
          </p:nvSpPr>
          <p:spPr>
            <a:xfrm>
              <a:off x="1271938" y="97140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2" name="Google Shape;1042;p21"/>
            <p:cNvSpPr/>
            <p:nvPr/>
          </p:nvSpPr>
          <p:spPr>
            <a:xfrm>
              <a:off x="1271938" y="483676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3" name="Google Shape;1043;p21"/>
            <p:cNvSpPr/>
            <p:nvPr/>
          </p:nvSpPr>
          <p:spPr>
            <a:xfrm>
              <a:off x="1271938" y="0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44" name="Google Shape;1044;p21"/>
            <p:cNvSpPr/>
            <p:nvPr/>
          </p:nvSpPr>
          <p:spPr>
            <a:xfrm>
              <a:off x="1690980" y="241838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045" name="Google Shape;1045;p21"/>
          <p:cNvSpPr/>
          <p:nvPr/>
        </p:nvSpPr>
        <p:spPr>
          <a:xfrm rot="-7070235">
            <a:off x="-2424847" y="8182970"/>
            <a:ext cx="5151006" cy="4346162"/>
          </a:xfrm>
          <a:custGeom>
            <a:rect b="b" l="l" r="r" t="t"/>
            <a:pathLst>
              <a:path extrusionOk="0" h="4346162" w="5151006">
                <a:moveTo>
                  <a:pt x="0" y="0"/>
                </a:moveTo>
                <a:lnTo>
                  <a:pt x="5151007" y="0"/>
                </a:lnTo>
                <a:lnTo>
                  <a:pt x="5151007" y="4346161"/>
                </a:lnTo>
                <a:lnTo>
                  <a:pt x="0" y="4346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6" name="Google Shape;1046;p21"/>
          <p:cNvSpPr/>
          <p:nvPr/>
        </p:nvSpPr>
        <p:spPr>
          <a:xfrm>
            <a:off x="-2628900" y="7922084"/>
            <a:ext cx="7315200" cy="2433967"/>
          </a:xfrm>
          <a:custGeom>
            <a:rect b="b" l="l" r="r" t="t"/>
            <a:pathLst>
              <a:path extrusionOk="0" h="2433967" w="7315200">
                <a:moveTo>
                  <a:pt x="0" y="0"/>
                </a:moveTo>
                <a:lnTo>
                  <a:pt x="7315200" y="0"/>
                </a:lnTo>
                <a:lnTo>
                  <a:pt x="7315200" y="2433966"/>
                </a:lnTo>
                <a:lnTo>
                  <a:pt x="0" y="2433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7" name="Google Shape;1047;p21"/>
          <p:cNvSpPr/>
          <p:nvPr/>
        </p:nvSpPr>
        <p:spPr>
          <a:xfrm rot="554701">
            <a:off x="13538854" y="87702"/>
            <a:ext cx="5595124" cy="1881996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8" name="Google Shape;1048;p21"/>
          <p:cNvSpPr/>
          <p:nvPr/>
        </p:nvSpPr>
        <p:spPr>
          <a:xfrm rot="-2544795">
            <a:off x="16048170" y="7331027"/>
            <a:ext cx="5754901" cy="5301017"/>
          </a:xfrm>
          <a:custGeom>
            <a:rect b="b" l="l" r="r" t="t"/>
            <a:pathLst>
              <a:path extrusionOk="0" h="5301017" w="5754901">
                <a:moveTo>
                  <a:pt x="0" y="0"/>
                </a:moveTo>
                <a:lnTo>
                  <a:pt x="5754901" y="0"/>
                </a:lnTo>
                <a:lnTo>
                  <a:pt x="5754901" y="5301017"/>
                </a:lnTo>
                <a:lnTo>
                  <a:pt x="0" y="53010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9" name="Google Shape;1049;p21"/>
          <p:cNvSpPr/>
          <p:nvPr/>
        </p:nvSpPr>
        <p:spPr>
          <a:xfrm rot="-2938465">
            <a:off x="947232" y="621779"/>
            <a:ext cx="1565796" cy="1442303"/>
          </a:xfrm>
          <a:custGeom>
            <a:rect b="b" l="l" r="r" t="t"/>
            <a:pathLst>
              <a:path extrusionOk="0" h="1442303" w="1565796">
                <a:moveTo>
                  <a:pt x="0" y="0"/>
                </a:moveTo>
                <a:lnTo>
                  <a:pt x="1565796" y="0"/>
                </a:lnTo>
                <a:lnTo>
                  <a:pt x="1565796" y="1442302"/>
                </a:lnTo>
                <a:lnTo>
                  <a:pt x="0" y="1442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0" name="Google Shape;1050;p21"/>
          <p:cNvSpPr/>
          <p:nvPr/>
        </p:nvSpPr>
        <p:spPr>
          <a:xfrm rot="-8774453">
            <a:off x="14047360" y="-2108346"/>
            <a:ext cx="2976848" cy="3146723"/>
          </a:xfrm>
          <a:custGeom>
            <a:rect b="b" l="l" r="r" t="t"/>
            <a:pathLst>
              <a:path extrusionOk="0" h="3146723" w="2976848">
                <a:moveTo>
                  <a:pt x="0" y="0"/>
                </a:moveTo>
                <a:lnTo>
                  <a:pt x="2976849" y="0"/>
                </a:lnTo>
                <a:lnTo>
                  <a:pt x="2976849" y="3146723"/>
                </a:lnTo>
                <a:lnTo>
                  <a:pt x="0" y="3146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1" name="Google Shape;1051;p21"/>
          <p:cNvSpPr txBox="1"/>
          <p:nvPr/>
        </p:nvSpPr>
        <p:spPr>
          <a:xfrm>
            <a:off x="5479588" y="1426070"/>
            <a:ext cx="732882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5E259F"/>
                </a:solidFill>
                <a:latin typeface="Bungee"/>
                <a:ea typeface="Bungee"/>
                <a:cs typeface="Bungee"/>
                <a:sym typeface="Bungee"/>
              </a:rPr>
              <a:t>ANSWER KEY</a:t>
            </a:r>
            <a:endParaRPr/>
          </a:p>
        </p:txBody>
      </p:sp>
      <p:sp>
        <p:nvSpPr>
          <p:cNvPr id="1052" name="Google Shape;1052;p21"/>
          <p:cNvSpPr txBox="1"/>
          <p:nvPr/>
        </p:nvSpPr>
        <p:spPr>
          <a:xfrm>
            <a:off x="8046521" y="7832230"/>
            <a:ext cx="2195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5E259F"/>
                </a:solidFill>
                <a:latin typeface="Lora"/>
                <a:ea typeface="Lora"/>
                <a:cs typeface="Lora"/>
                <a:sym typeface="Lora"/>
              </a:rPr>
              <a:t>24 units</a:t>
            </a:r>
            <a:endParaRPr>
              <a:solidFill>
                <a:srgbClr val="5E259F"/>
              </a:solidFill>
            </a:endParaRPr>
          </a:p>
        </p:txBody>
      </p:sp>
      <p:sp>
        <p:nvSpPr>
          <p:cNvPr id="1053" name="Google Shape;1053;p21"/>
          <p:cNvSpPr txBox="1"/>
          <p:nvPr/>
        </p:nvSpPr>
        <p:spPr>
          <a:xfrm>
            <a:off x="8046521" y="8337055"/>
            <a:ext cx="219495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Figure B</a:t>
            </a:r>
            <a:endParaRPr/>
          </a:p>
        </p:txBody>
      </p:sp>
      <p:sp>
        <p:nvSpPr>
          <p:cNvPr id="1054" name="Google Shape;1054;p21"/>
          <p:cNvSpPr txBox="1"/>
          <p:nvPr/>
        </p:nvSpPr>
        <p:spPr>
          <a:xfrm>
            <a:off x="8441772" y="3952035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7</a:t>
            </a:r>
            <a:endParaRPr/>
          </a:p>
        </p:txBody>
      </p:sp>
      <p:sp>
        <p:nvSpPr>
          <p:cNvPr id="1055" name="Google Shape;1055;p21"/>
          <p:cNvSpPr txBox="1"/>
          <p:nvPr/>
        </p:nvSpPr>
        <p:spPr>
          <a:xfrm>
            <a:off x="7564247" y="5752522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9</a:t>
            </a:r>
            <a:endParaRPr/>
          </a:p>
        </p:txBody>
      </p:sp>
      <p:sp>
        <p:nvSpPr>
          <p:cNvPr id="1056" name="Google Shape;1056;p21"/>
          <p:cNvSpPr txBox="1"/>
          <p:nvPr/>
        </p:nvSpPr>
        <p:spPr>
          <a:xfrm>
            <a:off x="7564247" y="7047922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8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Google Shape;10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4145">
            <a:off x="-3287479" y="-4248100"/>
            <a:ext cx="631915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22"/>
          <p:cNvSpPr/>
          <p:nvPr/>
        </p:nvSpPr>
        <p:spPr>
          <a:xfrm>
            <a:off x="7551371" y="2663064"/>
            <a:ext cx="930553" cy="847321"/>
          </a:xfrm>
          <a:custGeom>
            <a:rect b="b" l="l" r="r" t="t"/>
            <a:pathLst>
              <a:path extrusionOk="0" h="847321" w="930553">
                <a:moveTo>
                  <a:pt x="0" y="0"/>
                </a:moveTo>
                <a:lnTo>
                  <a:pt x="930553" y="0"/>
                </a:lnTo>
                <a:lnTo>
                  <a:pt x="930553" y="847321"/>
                </a:lnTo>
                <a:lnTo>
                  <a:pt x="0" y="847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3" name="Google Shape;1063;p22"/>
          <p:cNvSpPr/>
          <p:nvPr/>
        </p:nvSpPr>
        <p:spPr>
          <a:xfrm>
            <a:off x="11441037" y="2488486"/>
            <a:ext cx="1342740" cy="1132937"/>
          </a:xfrm>
          <a:custGeom>
            <a:rect b="b" l="l" r="r" t="t"/>
            <a:pathLst>
              <a:path extrusionOk="0" h="1132937" w="1342740">
                <a:moveTo>
                  <a:pt x="0" y="0"/>
                </a:moveTo>
                <a:lnTo>
                  <a:pt x="1342741" y="0"/>
                </a:lnTo>
                <a:lnTo>
                  <a:pt x="1342741" y="1132937"/>
                </a:lnTo>
                <a:lnTo>
                  <a:pt x="0" y="1132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4" name="Google Shape;1064;p22"/>
          <p:cNvSpPr/>
          <p:nvPr/>
        </p:nvSpPr>
        <p:spPr>
          <a:xfrm>
            <a:off x="13777315" y="2632418"/>
            <a:ext cx="884999" cy="883452"/>
          </a:xfrm>
          <a:custGeom>
            <a:rect b="b" l="l" r="r" t="t"/>
            <a:pathLst>
              <a:path extrusionOk="0" h="883452" w="884999">
                <a:moveTo>
                  <a:pt x="0" y="0"/>
                </a:moveTo>
                <a:lnTo>
                  <a:pt x="885000" y="0"/>
                </a:lnTo>
                <a:lnTo>
                  <a:pt x="885000" y="883452"/>
                </a:lnTo>
                <a:lnTo>
                  <a:pt x="0" y="883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5" name="Google Shape;1065;p22"/>
          <p:cNvSpPr/>
          <p:nvPr/>
        </p:nvSpPr>
        <p:spPr>
          <a:xfrm>
            <a:off x="7513194" y="4086549"/>
            <a:ext cx="1006907" cy="988086"/>
          </a:xfrm>
          <a:custGeom>
            <a:rect b="b" l="l" r="r" t="t"/>
            <a:pathLst>
              <a:path extrusionOk="0" h="988086" w="1006907">
                <a:moveTo>
                  <a:pt x="0" y="0"/>
                </a:moveTo>
                <a:lnTo>
                  <a:pt x="1006907" y="0"/>
                </a:lnTo>
                <a:lnTo>
                  <a:pt x="1006907" y="988086"/>
                </a:lnTo>
                <a:lnTo>
                  <a:pt x="0" y="9880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6" name="Google Shape;1066;p22"/>
          <p:cNvSpPr/>
          <p:nvPr/>
        </p:nvSpPr>
        <p:spPr>
          <a:xfrm>
            <a:off x="9700626" y="2593859"/>
            <a:ext cx="887467" cy="967733"/>
          </a:xfrm>
          <a:custGeom>
            <a:rect b="b" l="l" r="r" t="t"/>
            <a:pathLst>
              <a:path extrusionOk="0" h="967733" w="887467">
                <a:moveTo>
                  <a:pt x="0" y="0"/>
                </a:moveTo>
                <a:lnTo>
                  <a:pt x="887468" y="0"/>
                </a:lnTo>
                <a:lnTo>
                  <a:pt x="887468" y="967733"/>
                </a:lnTo>
                <a:lnTo>
                  <a:pt x="0" y="967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7" name="Google Shape;1067;p22"/>
          <p:cNvSpPr/>
          <p:nvPr/>
        </p:nvSpPr>
        <p:spPr>
          <a:xfrm>
            <a:off x="11549222" y="4062241"/>
            <a:ext cx="1126371" cy="973162"/>
          </a:xfrm>
          <a:custGeom>
            <a:rect b="b" l="l" r="r" t="t"/>
            <a:pathLst>
              <a:path extrusionOk="0" h="973162" w="1126371">
                <a:moveTo>
                  <a:pt x="0" y="0"/>
                </a:moveTo>
                <a:lnTo>
                  <a:pt x="1126371" y="0"/>
                </a:lnTo>
                <a:lnTo>
                  <a:pt x="1126371" y="973162"/>
                </a:lnTo>
                <a:lnTo>
                  <a:pt x="0" y="973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8" name="Google Shape;1068;p22"/>
          <p:cNvSpPr/>
          <p:nvPr/>
        </p:nvSpPr>
        <p:spPr>
          <a:xfrm>
            <a:off x="13675043" y="4063858"/>
            <a:ext cx="1089545" cy="1008307"/>
          </a:xfrm>
          <a:custGeom>
            <a:rect b="b" l="l" r="r" t="t"/>
            <a:pathLst>
              <a:path extrusionOk="0" h="1008307" w="1089545">
                <a:moveTo>
                  <a:pt x="0" y="0"/>
                </a:moveTo>
                <a:lnTo>
                  <a:pt x="1089544" y="0"/>
                </a:lnTo>
                <a:lnTo>
                  <a:pt x="1089544" y="1008307"/>
                </a:lnTo>
                <a:lnTo>
                  <a:pt x="0" y="1008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9" name="Google Shape;1069;p22"/>
          <p:cNvSpPr/>
          <p:nvPr/>
        </p:nvSpPr>
        <p:spPr>
          <a:xfrm>
            <a:off x="9726092" y="8226224"/>
            <a:ext cx="836537" cy="926166"/>
          </a:xfrm>
          <a:custGeom>
            <a:rect b="b" l="l" r="r" t="t"/>
            <a:pathLst>
              <a:path extrusionOk="0" h="926166" w="836537">
                <a:moveTo>
                  <a:pt x="0" y="0"/>
                </a:moveTo>
                <a:lnTo>
                  <a:pt x="836536" y="0"/>
                </a:lnTo>
                <a:lnTo>
                  <a:pt x="836536" y="926165"/>
                </a:lnTo>
                <a:lnTo>
                  <a:pt x="0" y="926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0" name="Google Shape;1070;p22"/>
          <p:cNvSpPr/>
          <p:nvPr/>
        </p:nvSpPr>
        <p:spPr>
          <a:xfrm>
            <a:off x="9829616" y="5476962"/>
            <a:ext cx="629488" cy="868693"/>
          </a:xfrm>
          <a:custGeom>
            <a:rect b="b" l="l" r="r" t="t"/>
            <a:pathLst>
              <a:path extrusionOk="0" h="868693" w="629488">
                <a:moveTo>
                  <a:pt x="0" y="0"/>
                </a:moveTo>
                <a:lnTo>
                  <a:pt x="629488" y="0"/>
                </a:lnTo>
                <a:lnTo>
                  <a:pt x="629488" y="868693"/>
                </a:lnTo>
                <a:lnTo>
                  <a:pt x="0" y="868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1" name="Google Shape;1071;p22"/>
          <p:cNvSpPr/>
          <p:nvPr/>
        </p:nvSpPr>
        <p:spPr>
          <a:xfrm>
            <a:off x="7565674" y="5482308"/>
            <a:ext cx="901946" cy="876000"/>
          </a:xfrm>
          <a:custGeom>
            <a:rect b="b" l="l" r="r" t="t"/>
            <a:pathLst>
              <a:path extrusionOk="0" h="876000" w="901946">
                <a:moveTo>
                  <a:pt x="0" y="0"/>
                </a:moveTo>
                <a:lnTo>
                  <a:pt x="901946" y="0"/>
                </a:lnTo>
                <a:lnTo>
                  <a:pt x="901946" y="875999"/>
                </a:lnTo>
                <a:lnTo>
                  <a:pt x="0" y="875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2" name="Google Shape;1072;p22"/>
          <p:cNvSpPr/>
          <p:nvPr/>
        </p:nvSpPr>
        <p:spPr>
          <a:xfrm>
            <a:off x="7576069" y="6830272"/>
            <a:ext cx="881156" cy="815243"/>
          </a:xfrm>
          <a:custGeom>
            <a:rect b="b" l="l" r="r" t="t"/>
            <a:pathLst>
              <a:path extrusionOk="0" h="815243" w="881156">
                <a:moveTo>
                  <a:pt x="0" y="0"/>
                </a:moveTo>
                <a:lnTo>
                  <a:pt x="881156" y="0"/>
                </a:lnTo>
                <a:lnTo>
                  <a:pt x="881156" y="815243"/>
                </a:lnTo>
                <a:lnTo>
                  <a:pt x="0" y="815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3" name="Google Shape;1073;p22"/>
          <p:cNvSpPr/>
          <p:nvPr/>
        </p:nvSpPr>
        <p:spPr>
          <a:xfrm>
            <a:off x="15746544" y="4060632"/>
            <a:ext cx="875893" cy="900661"/>
          </a:xfrm>
          <a:custGeom>
            <a:rect b="b" l="l" r="r" t="t"/>
            <a:pathLst>
              <a:path extrusionOk="0" h="900661" w="875893">
                <a:moveTo>
                  <a:pt x="0" y="0"/>
                </a:moveTo>
                <a:lnTo>
                  <a:pt x="875893" y="0"/>
                </a:lnTo>
                <a:lnTo>
                  <a:pt x="875893" y="900661"/>
                </a:lnTo>
                <a:lnTo>
                  <a:pt x="0" y="9006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4" name="Google Shape;1074;p22"/>
          <p:cNvSpPr/>
          <p:nvPr/>
        </p:nvSpPr>
        <p:spPr>
          <a:xfrm>
            <a:off x="13880490" y="5485829"/>
            <a:ext cx="678649" cy="843796"/>
          </a:xfrm>
          <a:custGeom>
            <a:rect b="b" l="l" r="r" t="t"/>
            <a:pathLst>
              <a:path extrusionOk="0" h="843796" w="678649">
                <a:moveTo>
                  <a:pt x="0" y="0"/>
                </a:moveTo>
                <a:lnTo>
                  <a:pt x="678650" y="0"/>
                </a:lnTo>
                <a:lnTo>
                  <a:pt x="678650" y="843795"/>
                </a:lnTo>
                <a:lnTo>
                  <a:pt x="0" y="843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5" name="Google Shape;1075;p22"/>
          <p:cNvSpPr/>
          <p:nvPr/>
        </p:nvSpPr>
        <p:spPr>
          <a:xfrm>
            <a:off x="11618718" y="6742466"/>
            <a:ext cx="987379" cy="927316"/>
          </a:xfrm>
          <a:custGeom>
            <a:rect b="b" l="l" r="r" t="t"/>
            <a:pathLst>
              <a:path extrusionOk="0" h="927316" w="987379">
                <a:moveTo>
                  <a:pt x="0" y="0"/>
                </a:moveTo>
                <a:lnTo>
                  <a:pt x="987379" y="0"/>
                </a:lnTo>
                <a:lnTo>
                  <a:pt x="987379" y="927315"/>
                </a:lnTo>
                <a:lnTo>
                  <a:pt x="0" y="9273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6" name="Google Shape;1076;p22"/>
          <p:cNvSpPr/>
          <p:nvPr/>
        </p:nvSpPr>
        <p:spPr>
          <a:xfrm>
            <a:off x="13636721" y="8341413"/>
            <a:ext cx="1166187" cy="688623"/>
          </a:xfrm>
          <a:custGeom>
            <a:rect b="b" l="l" r="r" t="t"/>
            <a:pathLst>
              <a:path extrusionOk="0" h="688623" w="1166187">
                <a:moveTo>
                  <a:pt x="0" y="0"/>
                </a:moveTo>
                <a:lnTo>
                  <a:pt x="1166188" y="0"/>
                </a:lnTo>
                <a:lnTo>
                  <a:pt x="1166188" y="688623"/>
                </a:lnTo>
                <a:lnTo>
                  <a:pt x="0" y="688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7" name="Google Shape;1077;p22"/>
          <p:cNvSpPr/>
          <p:nvPr/>
        </p:nvSpPr>
        <p:spPr>
          <a:xfrm>
            <a:off x="15710339" y="6694884"/>
            <a:ext cx="948304" cy="946759"/>
          </a:xfrm>
          <a:custGeom>
            <a:rect b="b" l="l" r="r" t="t"/>
            <a:pathLst>
              <a:path extrusionOk="0" h="946759" w="948304">
                <a:moveTo>
                  <a:pt x="0" y="0"/>
                </a:moveTo>
                <a:lnTo>
                  <a:pt x="948304" y="0"/>
                </a:lnTo>
                <a:lnTo>
                  <a:pt x="948304" y="946760"/>
                </a:lnTo>
                <a:lnTo>
                  <a:pt x="0" y="946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8" name="Google Shape;1078;p22"/>
          <p:cNvSpPr/>
          <p:nvPr/>
        </p:nvSpPr>
        <p:spPr>
          <a:xfrm>
            <a:off x="11659796" y="5436582"/>
            <a:ext cx="905223" cy="903911"/>
          </a:xfrm>
          <a:custGeom>
            <a:rect b="b" l="l" r="r" t="t"/>
            <a:pathLst>
              <a:path extrusionOk="0" h="903911" w="905223">
                <a:moveTo>
                  <a:pt x="0" y="0"/>
                </a:moveTo>
                <a:lnTo>
                  <a:pt x="905223" y="0"/>
                </a:lnTo>
                <a:lnTo>
                  <a:pt x="905223" y="903911"/>
                </a:lnTo>
                <a:lnTo>
                  <a:pt x="0" y="903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9" name="Google Shape;1079;p22"/>
          <p:cNvSpPr/>
          <p:nvPr/>
        </p:nvSpPr>
        <p:spPr>
          <a:xfrm>
            <a:off x="15698259" y="2632418"/>
            <a:ext cx="972465" cy="769355"/>
          </a:xfrm>
          <a:custGeom>
            <a:rect b="b" l="l" r="r" t="t"/>
            <a:pathLst>
              <a:path extrusionOk="0" h="769355" w="972465">
                <a:moveTo>
                  <a:pt x="0" y="0"/>
                </a:moveTo>
                <a:lnTo>
                  <a:pt x="972464" y="0"/>
                </a:lnTo>
                <a:lnTo>
                  <a:pt x="972464" y="769355"/>
                </a:lnTo>
                <a:lnTo>
                  <a:pt x="0" y="769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0" name="Google Shape;1080;p22"/>
          <p:cNvSpPr/>
          <p:nvPr/>
        </p:nvSpPr>
        <p:spPr>
          <a:xfrm flipH="1">
            <a:off x="9801439" y="6739477"/>
            <a:ext cx="685841" cy="978835"/>
          </a:xfrm>
          <a:custGeom>
            <a:rect b="b" l="l" r="r" t="t"/>
            <a:pathLst>
              <a:path extrusionOk="0" h="978835" w="685841">
                <a:moveTo>
                  <a:pt x="685842" y="0"/>
                </a:moveTo>
                <a:lnTo>
                  <a:pt x="0" y="0"/>
                </a:lnTo>
                <a:lnTo>
                  <a:pt x="0" y="978835"/>
                </a:lnTo>
                <a:lnTo>
                  <a:pt x="685842" y="978835"/>
                </a:lnTo>
                <a:lnTo>
                  <a:pt x="685842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1" name="Google Shape;1081;p22"/>
          <p:cNvSpPr/>
          <p:nvPr/>
        </p:nvSpPr>
        <p:spPr>
          <a:xfrm>
            <a:off x="15832624" y="5478731"/>
            <a:ext cx="703734" cy="743893"/>
          </a:xfrm>
          <a:custGeom>
            <a:rect b="b" l="l" r="r" t="t"/>
            <a:pathLst>
              <a:path extrusionOk="0" h="743893" w="703734">
                <a:moveTo>
                  <a:pt x="0" y="0"/>
                </a:moveTo>
                <a:lnTo>
                  <a:pt x="703734" y="0"/>
                </a:lnTo>
                <a:lnTo>
                  <a:pt x="703734" y="743893"/>
                </a:lnTo>
                <a:lnTo>
                  <a:pt x="0" y="743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2" name="Google Shape;1082;p22"/>
          <p:cNvSpPr/>
          <p:nvPr/>
        </p:nvSpPr>
        <p:spPr>
          <a:xfrm>
            <a:off x="7523683" y="8244221"/>
            <a:ext cx="985928" cy="908168"/>
          </a:xfrm>
          <a:custGeom>
            <a:rect b="b" l="l" r="r" t="t"/>
            <a:pathLst>
              <a:path extrusionOk="0" h="908168" w="985928">
                <a:moveTo>
                  <a:pt x="0" y="0"/>
                </a:moveTo>
                <a:lnTo>
                  <a:pt x="985928" y="0"/>
                </a:lnTo>
                <a:lnTo>
                  <a:pt x="985928" y="908168"/>
                </a:lnTo>
                <a:lnTo>
                  <a:pt x="0" y="908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3" name="Google Shape;1083;p22"/>
          <p:cNvSpPr/>
          <p:nvPr/>
        </p:nvSpPr>
        <p:spPr>
          <a:xfrm>
            <a:off x="9704823" y="4201307"/>
            <a:ext cx="879073" cy="740573"/>
          </a:xfrm>
          <a:custGeom>
            <a:rect b="b" l="l" r="r" t="t"/>
            <a:pathLst>
              <a:path extrusionOk="0" h="740573" w="879073">
                <a:moveTo>
                  <a:pt x="0" y="0"/>
                </a:moveTo>
                <a:lnTo>
                  <a:pt x="879074" y="0"/>
                </a:lnTo>
                <a:lnTo>
                  <a:pt x="879074" y="740573"/>
                </a:lnTo>
                <a:lnTo>
                  <a:pt x="0" y="740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4" name="Google Shape;1084;p22"/>
          <p:cNvSpPr/>
          <p:nvPr/>
        </p:nvSpPr>
        <p:spPr>
          <a:xfrm>
            <a:off x="11566415" y="8180681"/>
            <a:ext cx="1091985" cy="971708"/>
          </a:xfrm>
          <a:custGeom>
            <a:rect b="b" l="l" r="r" t="t"/>
            <a:pathLst>
              <a:path extrusionOk="0" h="971708" w="1091985">
                <a:moveTo>
                  <a:pt x="0" y="0"/>
                </a:moveTo>
                <a:lnTo>
                  <a:pt x="1091985" y="0"/>
                </a:lnTo>
                <a:lnTo>
                  <a:pt x="1091985" y="971708"/>
                </a:lnTo>
                <a:lnTo>
                  <a:pt x="0" y="971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5" name="Google Shape;1085;p22"/>
          <p:cNvSpPr/>
          <p:nvPr/>
        </p:nvSpPr>
        <p:spPr>
          <a:xfrm>
            <a:off x="13737878" y="6684507"/>
            <a:ext cx="963874" cy="1081611"/>
          </a:xfrm>
          <a:custGeom>
            <a:rect b="b" l="l" r="r" t="t"/>
            <a:pathLst>
              <a:path extrusionOk="0" h="1081611" w="963874">
                <a:moveTo>
                  <a:pt x="0" y="0"/>
                </a:moveTo>
                <a:lnTo>
                  <a:pt x="963874" y="0"/>
                </a:lnTo>
                <a:lnTo>
                  <a:pt x="963874" y="1081611"/>
                </a:lnTo>
                <a:lnTo>
                  <a:pt x="0" y="1081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6" name="Google Shape;1086;p22"/>
          <p:cNvSpPr/>
          <p:nvPr/>
        </p:nvSpPr>
        <p:spPr>
          <a:xfrm>
            <a:off x="15809350" y="8287297"/>
            <a:ext cx="750282" cy="682757"/>
          </a:xfrm>
          <a:custGeom>
            <a:rect b="b" l="l" r="r" t="t"/>
            <a:pathLst>
              <a:path extrusionOk="0" h="682757" w="750282">
                <a:moveTo>
                  <a:pt x="0" y="0"/>
                </a:moveTo>
                <a:lnTo>
                  <a:pt x="750282" y="0"/>
                </a:lnTo>
                <a:lnTo>
                  <a:pt x="750282" y="682757"/>
                </a:lnTo>
                <a:lnTo>
                  <a:pt x="0" y="6827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7" name="Google Shape;1087;p22"/>
          <p:cNvSpPr txBox="1"/>
          <p:nvPr/>
        </p:nvSpPr>
        <p:spPr>
          <a:xfrm>
            <a:off x="1028700" y="876300"/>
            <a:ext cx="8916763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Resource Page</a:t>
            </a:r>
            <a:endParaRPr/>
          </a:p>
        </p:txBody>
      </p:sp>
      <p:sp>
        <p:nvSpPr>
          <p:cNvPr id="1088" name="Google Shape;1088;p22"/>
          <p:cNvSpPr txBox="1"/>
          <p:nvPr/>
        </p:nvSpPr>
        <p:spPr>
          <a:xfrm>
            <a:off x="1028700" y="2917678"/>
            <a:ext cx="5059200" cy="54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22"/>
          <p:cNvSpPr txBox="1"/>
          <p:nvPr/>
        </p:nvSpPr>
        <p:spPr>
          <a:xfrm>
            <a:off x="1028700" y="3970251"/>
            <a:ext cx="4676765" cy="760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This presentation template uses the following free fonts:</a:t>
            </a:r>
            <a:endParaRPr/>
          </a:p>
        </p:txBody>
      </p:sp>
      <p:sp>
        <p:nvSpPr>
          <p:cNvPr id="1090" name="Google Shape;1090;p22"/>
          <p:cNvSpPr txBox="1"/>
          <p:nvPr/>
        </p:nvSpPr>
        <p:spPr>
          <a:xfrm>
            <a:off x="1028700" y="5353955"/>
            <a:ext cx="50592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Titles:  Bungee, Caveat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Headers:  Bungee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Body Copy: Prata, Caveat</a:t>
            </a:r>
            <a:endParaRPr/>
          </a:p>
        </p:txBody>
      </p:sp>
      <p:sp>
        <p:nvSpPr>
          <p:cNvPr id="1091" name="Google Shape;1091;p22"/>
          <p:cNvSpPr/>
          <p:nvPr/>
        </p:nvSpPr>
        <p:spPr>
          <a:xfrm rot="9407587">
            <a:off x="-4595754" y="7276244"/>
            <a:ext cx="5952417" cy="5590326"/>
          </a:xfrm>
          <a:custGeom>
            <a:rect b="b" l="l" r="r" t="t"/>
            <a:pathLst>
              <a:path extrusionOk="0" h="5590326" w="5952417">
                <a:moveTo>
                  <a:pt x="0" y="0"/>
                </a:moveTo>
                <a:lnTo>
                  <a:pt x="5952417" y="0"/>
                </a:lnTo>
                <a:lnTo>
                  <a:pt x="5952417" y="5590326"/>
                </a:lnTo>
                <a:lnTo>
                  <a:pt x="0" y="5590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92" name="Google Shape;1092;p22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9700624" y="-2126400"/>
            <a:ext cx="16976451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11874" y="-4795423"/>
            <a:ext cx="9426025" cy="1379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">
            <a:off x="-3522656" y="-4956500"/>
            <a:ext cx="9426019" cy="1382842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23"/>
          <p:cNvSpPr txBox="1"/>
          <p:nvPr/>
        </p:nvSpPr>
        <p:spPr>
          <a:xfrm>
            <a:off x="5318236" y="861616"/>
            <a:ext cx="7726128" cy="12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Credits</a:t>
            </a:r>
            <a:endParaRPr/>
          </a:p>
        </p:txBody>
      </p:sp>
      <p:sp>
        <p:nvSpPr>
          <p:cNvPr id="1100" name="Google Shape;1100;p23"/>
          <p:cNvSpPr txBox="1"/>
          <p:nvPr/>
        </p:nvSpPr>
        <p:spPr>
          <a:xfrm>
            <a:off x="3143698" y="5102950"/>
            <a:ext cx="11810379" cy="1380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1101" name="Google Shape;1101;p23"/>
          <p:cNvSpPr txBox="1"/>
          <p:nvPr/>
        </p:nvSpPr>
        <p:spPr>
          <a:xfrm>
            <a:off x="2818025" y="7261888"/>
            <a:ext cx="12651949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Pexels for the photos</a:t>
            </a:r>
            <a:endParaRPr/>
          </a:p>
        </p:txBody>
      </p:sp>
      <p:sp>
        <p:nvSpPr>
          <p:cNvPr id="1102" name="Google Shape;1102;p23"/>
          <p:cNvSpPr txBox="1"/>
          <p:nvPr/>
        </p:nvSpPr>
        <p:spPr>
          <a:xfrm>
            <a:off x="2818025" y="8681113"/>
            <a:ext cx="12651949" cy="803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Happy designing! </a:t>
            </a:r>
            <a:endParaRPr/>
          </a:p>
        </p:txBody>
      </p:sp>
      <p:sp>
        <p:nvSpPr>
          <p:cNvPr id="1103" name="Google Shape;1103;p23"/>
          <p:cNvSpPr/>
          <p:nvPr/>
        </p:nvSpPr>
        <p:spPr>
          <a:xfrm rot="4733218">
            <a:off x="15792209" y="6356339"/>
            <a:ext cx="6263026" cy="5794532"/>
          </a:xfrm>
          <a:custGeom>
            <a:rect b="b" l="l" r="r" t="t"/>
            <a:pathLst>
              <a:path extrusionOk="0" h="5801916" w="6271007">
                <a:moveTo>
                  <a:pt x="0" y="0"/>
                </a:moveTo>
                <a:lnTo>
                  <a:pt x="6271007" y="0"/>
                </a:lnTo>
                <a:lnTo>
                  <a:pt x="6271007" y="5801916"/>
                </a:lnTo>
                <a:lnTo>
                  <a:pt x="0" y="5801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4" name="Google Shape;1104;p23"/>
          <p:cNvSpPr/>
          <p:nvPr/>
        </p:nvSpPr>
        <p:spPr>
          <a:xfrm rot="1065664">
            <a:off x="-5374884" y="5101667"/>
            <a:ext cx="8571522" cy="8813904"/>
          </a:xfrm>
          <a:custGeom>
            <a:rect b="b" l="l" r="r" t="t"/>
            <a:pathLst>
              <a:path extrusionOk="0" h="8813904" w="8571522">
                <a:moveTo>
                  <a:pt x="0" y="0"/>
                </a:moveTo>
                <a:lnTo>
                  <a:pt x="8571522" y="0"/>
                </a:lnTo>
                <a:lnTo>
                  <a:pt x="8571522" y="8813904"/>
                </a:lnTo>
                <a:lnTo>
                  <a:pt x="0" y="88139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5" name="Google Shape;1105;p23"/>
          <p:cNvSpPr/>
          <p:nvPr/>
        </p:nvSpPr>
        <p:spPr>
          <a:xfrm rot="1236501">
            <a:off x="14528415" y="-737375"/>
            <a:ext cx="2466398" cy="1951264"/>
          </a:xfrm>
          <a:custGeom>
            <a:rect b="b" l="l" r="r" t="t"/>
            <a:pathLst>
              <a:path extrusionOk="0" h="1951264" w="2466398">
                <a:moveTo>
                  <a:pt x="0" y="0"/>
                </a:moveTo>
                <a:lnTo>
                  <a:pt x="2466398" y="0"/>
                </a:lnTo>
                <a:lnTo>
                  <a:pt x="2466398" y="1951264"/>
                </a:lnTo>
                <a:lnTo>
                  <a:pt x="0" y="195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06" name="Google Shape;110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73078" y="2843097"/>
            <a:ext cx="6216451" cy="15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2"/>
          <p:cNvGrpSpPr/>
          <p:nvPr/>
        </p:nvGrpSpPr>
        <p:grpSpPr>
          <a:xfrm>
            <a:off x="10721755" y="3878405"/>
            <a:ext cx="2465091" cy="1141560"/>
            <a:chOff x="0" y="-28575"/>
            <a:chExt cx="649242" cy="300658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649242" cy="272083"/>
            </a:xfrm>
            <a:custGeom>
              <a:rect b="b" l="l" r="r" t="t"/>
              <a:pathLst>
                <a:path extrusionOk="0" h="272083" w="649242">
                  <a:moveTo>
                    <a:pt x="0" y="0"/>
                  </a:moveTo>
                  <a:lnTo>
                    <a:pt x="649242" y="0"/>
                  </a:lnTo>
                  <a:lnTo>
                    <a:pt x="649242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1" name="Google Shape;101;p12"/>
            <p:cNvSpPr txBox="1"/>
            <p:nvPr/>
          </p:nvSpPr>
          <p:spPr>
            <a:xfrm>
              <a:off x="0" y="-28575"/>
              <a:ext cx="649242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2"/>
          <p:cNvGrpSpPr/>
          <p:nvPr/>
        </p:nvGrpSpPr>
        <p:grpSpPr>
          <a:xfrm>
            <a:off x="10573473" y="3764105"/>
            <a:ext cx="2465091" cy="1141560"/>
            <a:chOff x="0" y="-28575"/>
            <a:chExt cx="649242" cy="300658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649242" cy="272083"/>
            </a:xfrm>
            <a:custGeom>
              <a:rect b="b" l="l" r="r" t="t"/>
              <a:pathLst>
                <a:path extrusionOk="0" h="272083" w="649242">
                  <a:moveTo>
                    <a:pt x="0" y="0"/>
                  </a:moveTo>
                  <a:lnTo>
                    <a:pt x="649242" y="0"/>
                  </a:lnTo>
                  <a:lnTo>
                    <a:pt x="649242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04" name="Google Shape;104;p12"/>
            <p:cNvSpPr txBox="1"/>
            <p:nvPr/>
          </p:nvSpPr>
          <p:spPr>
            <a:xfrm>
              <a:off x="0" y="-28575"/>
              <a:ext cx="649242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>
            <a:off x="10721755" y="5751547"/>
            <a:ext cx="2465091" cy="1141560"/>
            <a:chOff x="0" y="-28575"/>
            <a:chExt cx="649242" cy="300658"/>
          </a:xfrm>
        </p:grpSpPr>
        <p:sp>
          <p:nvSpPr>
            <p:cNvPr id="106" name="Google Shape;106;p12"/>
            <p:cNvSpPr/>
            <p:nvPr/>
          </p:nvSpPr>
          <p:spPr>
            <a:xfrm>
              <a:off x="0" y="0"/>
              <a:ext cx="649242" cy="272083"/>
            </a:xfrm>
            <a:custGeom>
              <a:rect b="b" l="l" r="r" t="t"/>
              <a:pathLst>
                <a:path extrusionOk="0" h="272083" w="649242">
                  <a:moveTo>
                    <a:pt x="0" y="0"/>
                  </a:moveTo>
                  <a:lnTo>
                    <a:pt x="649242" y="0"/>
                  </a:lnTo>
                  <a:lnTo>
                    <a:pt x="649242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7" name="Google Shape;107;p12"/>
            <p:cNvSpPr txBox="1"/>
            <p:nvPr/>
          </p:nvSpPr>
          <p:spPr>
            <a:xfrm>
              <a:off x="0" y="-28575"/>
              <a:ext cx="649242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2"/>
          <p:cNvGrpSpPr/>
          <p:nvPr/>
        </p:nvGrpSpPr>
        <p:grpSpPr>
          <a:xfrm>
            <a:off x="10573473" y="5637247"/>
            <a:ext cx="2465091" cy="1141560"/>
            <a:chOff x="0" y="-28575"/>
            <a:chExt cx="649242" cy="300658"/>
          </a:xfrm>
        </p:grpSpPr>
        <p:sp>
          <p:nvSpPr>
            <p:cNvPr id="109" name="Google Shape;109;p12"/>
            <p:cNvSpPr/>
            <p:nvPr/>
          </p:nvSpPr>
          <p:spPr>
            <a:xfrm>
              <a:off x="0" y="0"/>
              <a:ext cx="649242" cy="272083"/>
            </a:xfrm>
            <a:custGeom>
              <a:rect b="b" l="l" r="r" t="t"/>
              <a:pathLst>
                <a:path extrusionOk="0" h="272083" w="649242">
                  <a:moveTo>
                    <a:pt x="0" y="0"/>
                  </a:moveTo>
                  <a:lnTo>
                    <a:pt x="649242" y="0"/>
                  </a:lnTo>
                  <a:lnTo>
                    <a:pt x="649242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10" name="Google Shape;110;p12"/>
            <p:cNvSpPr txBox="1"/>
            <p:nvPr/>
          </p:nvSpPr>
          <p:spPr>
            <a:xfrm>
              <a:off x="0" y="-28575"/>
              <a:ext cx="649242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12"/>
          <p:cNvGrpSpPr/>
          <p:nvPr/>
        </p:nvGrpSpPr>
        <p:grpSpPr>
          <a:xfrm>
            <a:off x="10721755" y="7527561"/>
            <a:ext cx="2465091" cy="1141560"/>
            <a:chOff x="0" y="-28575"/>
            <a:chExt cx="649242" cy="300658"/>
          </a:xfrm>
        </p:grpSpPr>
        <p:sp>
          <p:nvSpPr>
            <p:cNvPr id="112" name="Google Shape;112;p12"/>
            <p:cNvSpPr/>
            <p:nvPr/>
          </p:nvSpPr>
          <p:spPr>
            <a:xfrm>
              <a:off x="0" y="0"/>
              <a:ext cx="649242" cy="272083"/>
            </a:xfrm>
            <a:custGeom>
              <a:rect b="b" l="l" r="r" t="t"/>
              <a:pathLst>
                <a:path extrusionOk="0" h="272083" w="649242">
                  <a:moveTo>
                    <a:pt x="0" y="0"/>
                  </a:moveTo>
                  <a:lnTo>
                    <a:pt x="649242" y="0"/>
                  </a:lnTo>
                  <a:lnTo>
                    <a:pt x="649242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3" name="Google Shape;113;p12"/>
            <p:cNvSpPr txBox="1"/>
            <p:nvPr/>
          </p:nvSpPr>
          <p:spPr>
            <a:xfrm>
              <a:off x="0" y="-28575"/>
              <a:ext cx="649242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12"/>
          <p:cNvGrpSpPr/>
          <p:nvPr/>
        </p:nvGrpSpPr>
        <p:grpSpPr>
          <a:xfrm>
            <a:off x="10573473" y="7413261"/>
            <a:ext cx="2465091" cy="1141560"/>
            <a:chOff x="0" y="-28575"/>
            <a:chExt cx="649242" cy="300658"/>
          </a:xfrm>
        </p:grpSpPr>
        <p:sp>
          <p:nvSpPr>
            <p:cNvPr id="115" name="Google Shape;115;p12"/>
            <p:cNvSpPr/>
            <p:nvPr/>
          </p:nvSpPr>
          <p:spPr>
            <a:xfrm>
              <a:off x="0" y="0"/>
              <a:ext cx="649242" cy="272083"/>
            </a:xfrm>
            <a:custGeom>
              <a:rect b="b" l="l" r="r" t="t"/>
              <a:pathLst>
                <a:path extrusionOk="0" h="272083" w="649242">
                  <a:moveTo>
                    <a:pt x="0" y="0"/>
                  </a:moveTo>
                  <a:lnTo>
                    <a:pt x="649242" y="0"/>
                  </a:lnTo>
                  <a:lnTo>
                    <a:pt x="649242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16" name="Google Shape;116;p12"/>
            <p:cNvSpPr txBox="1"/>
            <p:nvPr/>
          </p:nvSpPr>
          <p:spPr>
            <a:xfrm>
              <a:off x="0" y="-28575"/>
              <a:ext cx="649242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12"/>
          <p:cNvGrpSpPr/>
          <p:nvPr/>
        </p:nvGrpSpPr>
        <p:grpSpPr>
          <a:xfrm>
            <a:off x="1085616" y="3945080"/>
            <a:ext cx="1324483" cy="1141560"/>
            <a:chOff x="0" y="-28575"/>
            <a:chExt cx="348835" cy="300658"/>
          </a:xfrm>
        </p:grpSpPr>
        <p:sp>
          <p:nvSpPr>
            <p:cNvPr id="118" name="Google Shape;118;p12"/>
            <p:cNvSpPr/>
            <p:nvPr/>
          </p:nvSpPr>
          <p:spPr>
            <a:xfrm>
              <a:off x="0" y="0"/>
              <a:ext cx="348835" cy="272083"/>
            </a:xfrm>
            <a:custGeom>
              <a:rect b="b" l="l" r="r" t="t"/>
              <a:pathLst>
                <a:path extrusionOk="0" h="272083" w="348835">
                  <a:moveTo>
                    <a:pt x="0" y="0"/>
                  </a:moveTo>
                  <a:lnTo>
                    <a:pt x="348835" y="0"/>
                  </a:lnTo>
                  <a:lnTo>
                    <a:pt x="348835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19" name="Google Shape;119;p12"/>
            <p:cNvSpPr txBox="1"/>
            <p:nvPr/>
          </p:nvSpPr>
          <p:spPr>
            <a:xfrm>
              <a:off x="0" y="-28575"/>
              <a:ext cx="348835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2"/>
          <p:cNvGrpSpPr/>
          <p:nvPr/>
        </p:nvGrpSpPr>
        <p:grpSpPr>
          <a:xfrm>
            <a:off x="971316" y="3821255"/>
            <a:ext cx="1324483" cy="1141560"/>
            <a:chOff x="0" y="-28575"/>
            <a:chExt cx="348835" cy="300658"/>
          </a:xfrm>
        </p:grpSpPr>
        <p:sp>
          <p:nvSpPr>
            <p:cNvPr id="121" name="Google Shape;121;p12"/>
            <p:cNvSpPr/>
            <p:nvPr/>
          </p:nvSpPr>
          <p:spPr>
            <a:xfrm>
              <a:off x="0" y="0"/>
              <a:ext cx="348835" cy="272083"/>
            </a:xfrm>
            <a:custGeom>
              <a:rect b="b" l="l" r="r" t="t"/>
              <a:pathLst>
                <a:path extrusionOk="0" h="272083" w="348835">
                  <a:moveTo>
                    <a:pt x="0" y="0"/>
                  </a:moveTo>
                  <a:lnTo>
                    <a:pt x="348835" y="0"/>
                  </a:lnTo>
                  <a:lnTo>
                    <a:pt x="348835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22" name="Google Shape;122;p12"/>
            <p:cNvSpPr txBox="1"/>
            <p:nvPr/>
          </p:nvSpPr>
          <p:spPr>
            <a:xfrm>
              <a:off x="0" y="-28575"/>
              <a:ext cx="348835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2"/>
          <p:cNvGrpSpPr/>
          <p:nvPr/>
        </p:nvGrpSpPr>
        <p:grpSpPr>
          <a:xfrm>
            <a:off x="1085616" y="6920330"/>
            <a:ext cx="1324483" cy="1141560"/>
            <a:chOff x="0" y="-28575"/>
            <a:chExt cx="348835" cy="300658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348835" cy="272083"/>
            </a:xfrm>
            <a:custGeom>
              <a:rect b="b" l="l" r="r" t="t"/>
              <a:pathLst>
                <a:path extrusionOk="0" h="272083" w="348835">
                  <a:moveTo>
                    <a:pt x="0" y="0"/>
                  </a:moveTo>
                  <a:lnTo>
                    <a:pt x="348835" y="0"/>
                  </a:lnTo>
                  <a:lnTo>
                    <a:pt x="348835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25" name="Google Shape;125;p12"/>
            <p:cNvSpPr txBox="1"/>
            <p:nvPr/>
          </p:nvSpPr>
          <p:spPr>
            <a:xfrm>
              <a:off x="0" y="-28575"/>
              <a:ext cx="348835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2"/>
          <p:cNvGrpSpPr/>
          <p:nvPr/>
        </p:nvGrpSpPr>
        <p:grpSpPr>
          <a:xfrm>
            <a:off x="971316" y="6796505"/>
            <a:ext cx="1324483" cy="1141560"/>
            <a:chOff x="0" y="-28575"/>
            <a:chExt cx="348835" cy="300658"/>
          </a:xfrm>
        </p:grpSpPr>
        <p:sp>
          <p:nvSpPr>
            <p:cNvPr id="127" name="Google Shape;127;p12"/>
            <p:cNvSpPr/>
            <p:nvPr/>
          </p:nvSpPr>
          <p:spPr>
            <a:xfrm>
              <a:off x="0" y="0"/>
              <a:ext cx="348835" cy="272083"/>
            </a:xfrm>
            <a:custGeom>
              <a:rect b="b" l="l" r="r" t="t"/>
              <a:pathLst>
                <a:path extrusionOk="0" h="272083" w="348835">
                  <a:moveTo>
                    <a:pt x="0" y="0"/>
                  </a:moveTo>
                  <a:lnTo>
                    <a:pt x="348835" y="0"/>
                  </a:lnTo>
                  <a:lnTo>
                    <a:pt x="348835" y="272083"/>
                  </a:lnTo>
                  <a:lnTo>
                    <a:pt x="0" y="2720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28" name="Google Shape;128;p12"/>
            <p:cNvSpPr txBox="1"/>
            <p:nvPr/>
          </p:nvSpPr>
          <p:spPr>
            <a:xfrm>
              <a:off x="0" y="-28575"/>
              <a:ext cx="348835" cy="3006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5950964" y="3267062"/>
            <a:ext cx="1327699" cy="1325378"/>
          </a:xfrm>
          <a:custGeom>
            <a:rect b="b" l="l" r="r" t="t"/>
            <a:pathLst>
              <a:path extrusionOk="0" h="1325378" w="1327699">
                <a:moveTo>
                  <a:pt x="0" y="0"/>
                </a:moveTo>
                <a:lnTo>
                  <a:pt x="1327699" y="0"/>
                </a:lnTo>
                <a:lnTo>
                  <a:pt x="1327699" y="1325378"/>
                </a:lnTo>
                <a:lnTo>
                  <a:pt x="0" y="1325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2"/>
          <p:cNvSpPr/>
          <p:nvPr/>
        </p:nvSpPr>
        <p:spPr>
          <a:xfrm rot="4608121">
            <a:off x="5295357" y="8983621"/>
            <a:ext cx="2459451" cy="2455151"/>
          </a:xfrm>
          <a:custGeom>
            <a:rect b="b" l="l" r="r" t="t"/>
            <a:pathLst>
              <a:path extrusionOk="0" h="2455151" w="2459451">
                <a:moveTo>
                  <a:pt x="0" y="0"/>
                </a:moveTo>
                <a:lnTo>
                  <a:pt x="2459450" y="0"/>
                </a:lnTo>
                <a:lnTo>
                  <a:pt x="2459450" y="2455151"/>
                </a:lnTo>
                <a:lnTo>
                  <a:pt x="0" y="2455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2"/>
          <p:cNvSpPr/>
          <p:nvPr/>
        </p:nvSpPr>
        <p:spPr>
          <a:xfrm rot="4797121">
            <a:off x="15727126" y="7418784"/>
            <a:ext cx="3749108" cy="3679031"/>
          </a:xfrm>
          <a:custGeom>
            <a:rect b="b" l="l" r="r" t="t"/>
            <a:pathLst>
              <a:path extrusionOk="0" h="3679031" w="3749108">
                <a:moveTo>
                  <a:pt x="0" y="0"/>
                </a:moveTo>
                <a:lnTo>
                  <a:pt x="3749108" y="0"/>
                </a:lnTo>
                <a:lnTo>
                  <a:pt x="3749108" y="3679032"/>
                </a:lnTo>
                <a:lnTo>
                  <a:pt x="0" y="3679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2"/>
          <p:cNvSpPr/>
          <p:nvPr/>
        </p:nvSpPr>
        <p:spPr>
          <a:xfrm rot="-2349843">
            <a:off x="114309" y="98818"/>
            <a:ext cx="1233155" cy="1344686"/>
          </a:xfrm>
          <a:custGeom>
            <a:rect b="b" l="l" r="r" t="t"/>
            <a:pathLst>
              <a:path extrusionOk="0" h="1344686" w="1233155">
                <a:moveTo>
                  <a:pt x="0" y="0"/>
                </a:moveTo>
                <a:lnTo>
                  <a:pt x="1233155" y="0"/>
                </a:lnTo>
                <a:lnTo>
                  <a:pt x="1233155" y="1344686"/>
                </a:lnTo>
                <a:lnTo>
                  <a:pt x="0" y="1344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2"/>
          <p:cNvSpPr txBox="1"/>
          <p:nvPr/>
        </p:nvSpPr>
        <p:spPr>
          <a:xfrm>
            <a:off x="2764692" y="3872601"/>
            <a:ext cx="5236308" cy="1720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This quiz may be given synchronously or asynchronously. Students may type their answers or write it on a piece of paper.</a:t>
            </a:r>
            <a:endParaRPr/>
          </a:p>
        </p:txBody>
      </p:sp>
      <p:sp>
        <p:nvSpPr>
          <p:cNvPr id="134" name="Google Shape;134;p12"/>
          <p:cNvSpPr txBox="1"/>
          <p:nvPr/>
        </p:nvSpPr>
        <p:spPr>
          <a:xfrm>
            <a:off x="13552914" y="4057345"/>
            <a:ext cx="297598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Easy</a:t>
            </a:r>
            <a:endParaRPr/>
          </a:p>
        </p:txBody>
      </p:sp>
      <p:sp>
        <p:nvSpPr>
          <p:cNvPr id="135" name="Google Shape;135;p12"/>
          <p:cNvSpPr txBox="1"/>
          <p:nvPr/>
        </p:nvSpPr>
        <p:spPr>
          <a:xfrm>
            <a:off x="13622418" y="5967000"/>
            <a:ext cx="297598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Moderate</a:t>
            </a:r>
            <a:endParaRPr/>
          </a:p>
        </p:txBody>
      </p:sp>
      <p:sp>
        <p:nvSpPr>
          <p:cNvPr id="136" name="Google Shape;136;p12"/>
          <p:cNvSpPr txBox="1"/>
          <p:nvPr/>
        </p:nvSpPr>
        <p:spPr>
          <a:xfrm>
            <a:off x="13622418" y="7706501"/>
            <a:ext cx="297598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Challenge</a:t>
            </a:r>
            <a:endParaRPr/>
          </a:p>
        </p:txBody>
      </p:sp>
      <p:sp>
        <p:nvSpPr>
          <p:cNvPr id="137" name="Google Shape;137;p12"/>
          <p:cNvSpPr txBox="1"/>
          <p:nvPr/>
        </p:nvSpPr>
        <p:spPr>
          <a:xfrm>
            <a:off x="2764692" y="6847851"/>
            <a:ext cx="5236308" cy="12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Find the volume of the figure by counting the cubes or using the formula l × w × h.</a:t>
            </a:r>
            <a:endParaRPr/>
          </a:p>
        </p:txBody>
      </p:sp>
      <p:sp>
        <p:nvSpPr>
          <p:cNvPr id="138" name="Google Shape;138;p12"/>
          <p:cNvSpPr txBox="1"/>
          <p:nvPr/>
        </p:nvSpPr>
        <p:spPr>
          <a:xfrm>
            <a:off x="1028700" y="1167500"/>
            <a:ext cx="5958364" cy="1419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Mechanics</a:t>
            </a:r>
            <a:endParaRPr/>
          </a:p>
        </p:txBody>
      </p:sp>
      <p:sp>
        <p:nvSpPr>
          <p:cNvPr id="139" name="Google Shape;139;p12"/>
          <p:cNvSpPr txBox="1"/>
          <p:nvPr/>
        </p:nvSpPr>
        <p:spPr>
          <a:xfrm>
            <a:off x="10154678" y="1027740"/>
            <a:ext cx="7447002" cy="1419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Quiz Outline</a:t>
            </a:r>
            <a:endParaRPr/>
          </a:p>
        </p:txBody>
      </p:sp>
      <p:sp>
        <p:nvSpPr>
          <p:cNvPr id="140" name="Google Shape;140;p12"/>
          <p:cNvSpPr txBox="1"/>
          <p:nvPr/>
        </p:nvSpPr>
        <p:spPr>
          <a:xfrm>
            <a:off x="10578880" y="3974795"/>
            <a:ext cx="2454278" cy="752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Part 1</a:t>
            </a:r>
            <a:endParaRPr/>
          </a:p>
        </p:txBody>
      </p:sp>
      <p:sp>
        <p:nvSpPr>
          <p:cNvPr id="141" name="Google Shape;141;p12"/>
          <p:cNvSpPr txBox="1"/>
          <p:nvPr/>
        </p:nvSpPr>
        <p:spPr>
          <a:xfrm>
            <a:off x="10578880" y="5847937"/>
            <a:ext cx="2454278" cy="752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Part 2</a:t>
            </a:r>
            <a:endParaRPr/>
          </a:p>
        </p:txBody>
      </p:sp>
      <p:sp>
        <p:nvSpPr>
          <p:cNvPr id="142" name="Google Shape;142;p12"/>
          <p:cNvSpPr txBox="1"/>
          <p:nvPr/>
        </p:nvSpPr>
        <p:spPr>
          <a:xfrm>
            <a:off x="10578880" y="7623951"/>
            <a:ext cx="2454278" cy="752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Part 3</a:t>
            </a:r>
            <a:endParaRPr/>
          </a:p>
        </p:txBody>
      </p:sp>
      <p:sp>
        <p:nvSpPr>
          <p:cNvPr id="143" name="Google Shape;143;p12"/>
          <p:cNvSpPr txBox="1"/>
          <p:nvPr/>
        </p:nvSpPr>
        <p:spPr>
          <a:xfrm>
            <a:off x="1303788" y="4031945"/>
            <a:ext cx="659538" cy="752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 1</a:t>
            </a:r>
            <a:endParaRPr/>
          </a:p>
        </p:txBody>
      </p:sp>
      <p:sp>
        <p:nvSpPr>
          <p:cNvPr id="144" name="Google Shape;144;p12"/>
          <p:cNvSpPr txBox="1"/>
          <p:nvPr/>
        </p:nvSpPr>
        <p:spPr>
          <a:xfrm>
            <a:off x="1303788" y="7007195"/>
            <a:ext cx="659538" cy="752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2</a:t>
            </a:r>
            <a:endParaRPr/>
          </a:p>
        </p:txBody>
      </p:sp>
      <p:sp>
        <p:nvSpPr>
          <p:cNvPr id="145" name="Google Shape;145;p12"/>
          <p:cNvSpPr/>
          <p:nvPr/>
        </p:nvSpPr>
        <p:spPr>
          <a:xfrm rot="554701">
            <a:off x="13153403" y="9170900"/>
            <a:ext cx="5595124" cy="1881996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3" y="0"/>
                </a:lnTo>
                <a:lnTo>
                  <a:pt x="5595123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2"/>
          <p:cNvSpPr/>
          <p:nvPr/>
        </p:nvSpPr>
        <p:spPr>
          <a:xfrm rot="-2963234">
            <a:off x="-3248638" y="9495392"/>
            <a:ext cx="5595124" cy="1881996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2"/>
          <p:cNvSpPr/>
          <p:nvPr/>
        </p:nvSpPr>
        <p:spPr>
          <a:xfrm rot="91113">
            <a:off x="-713247" y="9568194"/>
            <a:ext cx="5595124" cy="1881996"/>
          </a:xfrm>
          <a:custGeom>
            <a:rect b="b" l="l" r="r" t="t"/>
            <a:pathLst>
              <a:path extrusionOk="0" h="1881996" w="5595124">
                <a:moveTo>
                  <a:pt x="0" y="0"/>
                </a:moveTo>
                <a:lnTo>
                  <a:pt x="5595124" y="0"/>
                </a:lnTo>
                <a:lnTo>
                  <a:pt x="5595124" y="1881996"/>
                </a:lnTo>
                <a:lnTo>
                  <a:pt x="0" y="1881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2"/>
          <p:cNvSpPr/>
          <p:nvPr/>
        </p:nvSpPr>
        <p:spPr>
          <a:xfrm rot="-5400000">
            <a:off x="7121025" y="904783"/>
            <a:ext cx="3840340" cy="1375540"/>
          </a:xfrm>
          <a:custGeom>
            <a:rect b="b" l="l" r="r" t="t"/>
            <a:pathLst>
              <a:path extrusionOk="0" h="1375540" w="3840340">
                <a:moveTo>
                  <a:pt x="0" y="0"/>
                </a:moveTo>
                <a:lnTo>
                  <a:pt x="3840340" y="0"/>
                </a:lnTo>
                <a:lnTo>
                  <a:pt x="3840340" y="1375540"/>
                </a:lnTo>
                <a:lnTo>
                  <a:pt x="0" y="1375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2"/>
          <p:cNvSpPr/>
          <p:nvPr/>
        </p:nvSpPr>
        <p:spPr>
          <a:xfrm rot="-5400000">
            <a:off x="7121025" y="4716398"/>
            <a:ext cx="3840340" cy="1375540"/>
          </a:xfrm>
          <a:custGeom>
            <a:rect b="b" l="l" r="r" t="t"/>
            <a:pathLst>
              <a:path extrusionOk="0" h="1375540" w="3840340">
                <a:moveTo>
                  <a:pt x="0" y="0"/>
                </a:moveTo>
                <a:lnTo>
                  <a:pt x="3840340" y="0"/>
                </a:lnTo>
                <a:lnTo>
                  <a:pt x="3840340" y="1375540"/>
                </a:lnTo>
                <a:lnTo>
                  <a:pt x="0" y="1375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2"/>
          <p:cNvSpPr/>
          <p:nvPr/>
        </p:nvSpPr>
        <p:spPr>
          <a:xfrm rot="-5400000">
            <a:off x="7121025" y="8527019"/>
            <a:ext cx="3840340" cy="1375540"/>
          </a:xfrm>
          <a:custGeom>
            <a:rect b="b" l="l" r="r" t="t"/>
            <a:pathLst>
              <a:path extrusionOk="0" h="1375540" w="3840340">
                <a:moveTo>
                  <a:pt x="0" y="0"/>
                </a:moveTo>
                <a:lnTo>
                  <a:pt x="3840340" y="0"/>
                </a:lnTo>
                <a:lnTo>
                  <a:pt x="3840340" y="1375540"/>
                </a:lnTo>
                <a:lnTo>
                  <a:pt x="0" y="1375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13"/>
          <p:cNvGrpSpPr/>
          <p:nvPr/>
        </p:nvGrpSpPr>
        <p:grpSpPr>
          <a:xfrm>
            <a:off x="1181100" y="3517091"/>
            <a:ext cx="8586204" cy="2704713"/>
            <a:chOff x="0" y="-28575"/>
            <a:chExt cx="1907810" cy="600973"/>
          </a:xfrm>
        </p:grpSpPr>
        <p:sp>
          <p:nvSpPr>
            <p:cNvPr id="156" name="Google Shape;156;p13"/>
            <p:cNvSpPr/>
            <p:nvPr/>
          </p:nvSpPr>
          <p:spPr>
            <a:xfrm>
              <a:off x="0" y="0"/>
              <a:ext cx="1907810" cy="572398"/>
            </a:xfrm>
            <a:custGeom>
              <a:rect b="b" l="l" r="r" t="t"/>
              <a:pathLst>
                <a:path extrusionOk="0" h="572398" w="1907810">
                  <a:moveTo>
                    <a:pt x="0" y="0"/>
                  </a:moveTo>
                  <a:lnTo>
                    <a:pt x="1907810" y="0"/>
                  </a:lnTo>
                  <a:lnTo>
                    <a:pt x="1907810" y="572398"/>
                  </a:lnTo>
                  <a:lnTo>
                    <a:pt x="0" y="5723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57" name="Google Shape;157;p13"/>
            <p:cNvSpPr txBox="1"/>
            <p:nvPr/>
          </p:nvSpPr>
          <p:spPr>
            <a:xfrm>
              <a:off x="0" y="-28575"/>
              <a:ext cx="1907810" cy="600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3"/>
          <p:cNvGrpSpPr/>
          <p:nvPr/>
        </p:nvGrpSpPr>
        <p:grpSpPr>
          <a:xfrm>
            <a:off x="1028700" y="3364691"/>
            <a:ext cx="8586204" cy="2704713"/>
            <a:chOff x="0" y="-28575"/>
            <a:chExt cx="1907810" cy="600973"/>
          </a:xfrm>
        </p:grpSpPr>
        <p:sp>
          <p:nvSpPr>
            <p:cNvPr id="159" name="Google Shape;159;p13"/>
            <p:cNvSpPr/>
            <p:nvPr/>
          </p:nvSpPr>
          <p:spPr>
            <a:xfrm>
              <a:off x="0" y="0"/>
              <a:ext cx="1907810" cy="572398"/>
            </a:xfrm>
            <a:custGeom>
              <a:rect b="b" l="l" r="r" t="t"/>
              <a:pathLst>
                <a:path extrusionOk="0" h="572398" w="1907810">
                  <a:moveTo>
                    <a:pt x="0" y="0"/>
                  </a:moveTo>
                  <a:lnTo>
                    <a:pt x="1907810" y="0"/>
                  </a:lnTo>
                  <a:lnTo>
                    <a:pt x="1907810" y="572398"/>
                  </a:lnTo>
                  <a:lnTo>
                    <a:pt x="0" y="572398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60" name="Google Shape;160;p13"/>
            <p:cNvSpPr txBox="1"/>
            <p:nvPr/>
          </p:nvSpPr>
          <p:spPr>
            <a:xfrm>
              <a:off x="0" y="-28575"/>
              <a:ext cx="1907810" cy="600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3"/>
          <p:cNvGrpSpPr/>
          <p:nvPr/>
        </p:nvGrpSpPr>
        <p:grpSpPr>
          <a:xfrm>
            <a:off x="1181100" y="6346081"/>
            <a:ext cx="8586204" cy="3252620"/>
            <a:chOff x="0" y="-28575"/>
            <a:chExt cx="1907810" cy="722715"/>
          </a:xfrm>
        </p:grpSpPr>
        <p:sp>
          <p:nvSpPr>
            <p:cNvPr id="162" name="Google Shape;162;p13"/>
            <p:cNvSpPr/>
            <p:nvPr/>
          </p:nvSpPr>
          <p:spPr>
            <a:xfrm>
              <a:off x="0" y="0"/>
              <a:ext cx="1907810" cy="694140"/>
            </a:xfrm>
            <a:custGeom>
              <a:rect b="b" l="l" r="r" t="t"/>
              <a:pathLst>
                <a:path extrusionOk="0" h="694140" w="1907810">
                  <a:moveTo>
                    <a:pt x="0" y="0"/>
                  </a:moveTo>
                  <a:lnTo>
                    <a:pt x="1907810" y="0"/>
                  </a:lnTo>
                  <a:lnTo>
                    <a:pt x="1907810" y="694140"/>
                  </a:lnTo>
                  <a:lnTo>
                    <a:pt x="0" y="6941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63" name="Google Shape;163;p13"/>
            <p:cNvSpPr txBox="1"/>
            <p:nvPr/>
          </p:nvSpPr>
          <p:spPr>
            <a:xfrm>
              <a:off x="0" y="-28575"/>
              <a:ext cx="1907810" cy="722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3"/>
          <p:cNvGrpSpPr/>
          <p:nvPr/>
        </p:nvGrpSpPr>
        <p:grpSpPr>
          <a:xfrm>
            <a:off x="1028700" y="6193681"/>
            <a:ext cx="8586204" cy="3252620"/>
            <a:chOff x="0" y="-28575"/>
            <a:chExt cx="1907810" cy="722715"/>
          </a:xfrm>
        </p:grpSpPr>
        <p:sp>
          <p:nvSpPr>
            <p:cNvPr id="165" name="Google Shape;165;p13"/>
            <p:cNvSpPr/>
            <p:nvPr/>
          </p:nvSpPr>
          <p:spPr>
            <a:xfrm>
              <a:off x="0" y="0"/>
              <a:ext cx="1907810" cy="694140"/>
            </a:xfrm>
            <a:custGeom>
              <a:rect b="b" l="l" r="r" t="t"/>
              <a:pathLst>
                <a:path extrusionOk="0" h="694140" w="1907810">
                  <a:moveTo>
                    <a:pt x="0" y="0"/>
                  </a:moveTo>
                  <a:lnTo>
                    <a:pt x="1907810" y="0"/>
                  </a:lnTo>
                  <a:lnTo>
                    <a:pt x="1907810" y="694140"/>
                  </a:lnTo>
                  <a:lnTo>
                    <a:pt x="0" y="694140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166" name="Google Shape;166;p13"/>
            <p:cNvSpPr txBox="1"/>
            <p:nvPr/>
          </p:nvSpPr>
          <p:spPr>
            <a:xfrm>
              <a:off x="0" y="-28575"/>
              <a:ext cx="1907810" cy="722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13"/>
          <p:cNvSpPr/>
          <p:nvPr/>
        </p:nvSpPr>
        <p:spPr>
          <a:xfrm rot="-3260689">
            <a:off x="10318523" y="5243955"/>
            <a:ext cx="4939004" cy="4267200"/>
          </a:xfrm>
          <a:custGeom>
            <a:rect b="b" l="l" r="r" t="t"/>
            <a:pathLst>
              <a:path extrusionOk="0" h="4267200" w="4939004">
                <a:moveTo>
                  <a:pt x="0" y="0"/>
                </a:moveTo>
                <a:lnTo>
                  <a:pt x="4939005" y="0"/>
                </a:lnTo>
                <a:lnTo>
                  <a:pt x="4939005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3"/>
          <p:cNvSpPr/>
          <p:nvPr/>
        </p:nvSpPr>
        <p:spPr>
          <a:xfrm>
            <a:off x="14523498" y="1648098"/>
            <a:ext cx="4777524" cy="4421305"/>
          </a:xfrm>
          <a:custGeom>
            <a:rect b="b" l="l" r="r" t="t"/>
            <a:pathLst>
              <a:path extrusionOk="0" h="4421305" w="4777524">
                <a:moveTo>
                  <a:pt x="0" y="0"/>
                </a:moveTo>
                <a:lnTo>
                  <a:pt x="4777524" y="0"/>
                </a:lnTo>
                <a:lnTo>
                  <a:pt x="4777524" y="4421305"/>
                </a:lnTo>
                <a:lnTo>
                  <a:pt x="0" y="4421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3"/>
          <p:cNvSpPr/>
          <p:nvPr/>
        </p:nvSpPr>
        <p:spPr>
          <a:xfrm rot="-2458978">
            <a:off x="13223530" y="8032789"/>
            <a:ext cx="6376194" cy="2283837"/>
          </a:xfrm>
          <a:custGeom>
            <a:rect b="b" l="l" r="r" t="t"/>
            <a:pathLst>
              <a:path extrusionOk="0" h="2283837" w="6376194">
                <a:moveTo>
                  <a:pt x="0" y="0"/>
                </a:moveTo>
                <a:lnTo>
                  <a:pt x="6376194" y="0"/>
                </a:lnTo>
                <a:lnTo>
                  <a:pt x="6376194" y="2283837"/>
                </a:lnTo>
                <a:lnTo>
                  <a:pt x="0" y="2283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3"/>
          <p:cNvSpPr/>
          <p:nvPr/>
        </p:nvSpPr>
        <p:spPr>
          <a:xfrm rot="-9088588">
            <a:off x="-2130576" y="7668263"/>
            <a:ext cx="7315200" cy="2433967"/>
          </a:xfrm>
          <a:custGeom>
            <a:rect b="b" l="l" r="r" t="t"/>
            <a:pathLst>
              <a:path extrusionOk="0" h="2433967" w="7315200">
                <a:moveTo>
                  <a:pt x="0" y="0"/>
                </a:moveTo>
                <a:lnTo>
                  <a:pt x="7315200" y="0"/>
                </a:lnTo>
                <a:lnTo>
                  <a:pt x="7315200" y="2433966"/>
                </a:lnTo>
                <a:lnTo>
                  <a:pt x="0" y="2433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3"/>
          <p:cNvSpPr txBox="1"/>
          <p:nvPr/>
        </p:nvSpPr>
        <p:spPr>
          <a:xfrm>
            <a:off x="1028700" y="760532"/>
            <a:ext cx="14461200" cy="23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Volume of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Composite Figures</a:t>
            </a:r>
            <a:endParaRPr/>
          </a:p>
        </p:txBody>
      </p:sp>
      <p:sp>
        <p:nvSpPr>
          <p:cNvPr id="172" name="Google Shape;172;p13"/>
          <p:cNvSpPr txBox="1"/>
          <p:nvPr/>
        </p:nvSpPr>
        <p:spPr>
          <a:xfrm>
            <a:off x="2388632" y="4139998"/>
            <a:ext cx="5866200" cy="10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Find the volume of the composite figures.</a:t>
            </a:r>
            <a:endParaRPr/>
          </a:p>
        </p:txBody>
      </p:sp>
      <p:sp>
        <p:nvSpPr>
          <p:cNvPr id="173" name="Google Shape;173;p13"/>
          <p:cNvSpPr txBox="1"/>
          <p:nvPr/>
        </p:nvSpPr>
        <p:spPr>
          <a:xfrm>
            <a:off x="2784606" y="6933380"/>
            <a:ext cx="50745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Write the answer in the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space provided or on a piece of paper.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586" y="9112024"/>
            <a:ext cx="14683213" cy="782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/>
          <p:nvPr/>
        </p:nvSpPr>
        <p:spPr>
          <a:xfrm>
            <a:off x="10961313" y="7954740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4"/>
          <p:cNvSpPr/>
          <p:nvPr/>
        </p:nvSpPr>
        <p:spPr>
          <a:xfrm>
            <a:off x="10961313" y="718229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4"/>
          <p:cNvSpPr/>
          <p:nvPr/>
        </p:nvSpPr>
        <p:spPr>
          <a:xfrm>
            <a:off x="10961313" y="640985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4"/>
          <p:cNvSpPr/>
          <p:nvPr/>
        </p:nvSpPr>
        <p:spPr>
          <a:xfrm>
            <a:off x="13622403" y="7188250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4"/>
          <p:cNvSpPr/>
          <p:nvPr/>
        </p:nvSpPr>
        <p:spPr>
          <a:xfrm>
            <a:off x="12950598" y="7577446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4"/>
          <p:cNvSpPr/>
          <p:nvPr/>
        </p:nvSpPr>
        <p:spPr>
          <a:xfrm>
            <a:off x="12298022" y="795474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4"/>
          <p:cNvSpPr/>
          <p:nvPr/>
        </p:nvSpPr>
        <p:spPr>
          <a:xfrm>
            <a:off x="11633544" y="8342180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4"/>
          <p:cNvSpPr/>
          <p:nvPr/>
        </p:nvSpPr>
        <p:spPr>
          <a:xfrm>
            <a:off x="13622403" y="641580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4"/>
          <p:cNvSpPr/>
          <p:nvPr/>
        </p:nvSpPr>
        <p:spPr>
          <a:xfrm>
            <a:off x="12950598" y="6805005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4"/>
          <p:cNvSpPr/>
          <p:nvPr/>
        </p:nvSpPr>
        <p:spPr>
          <a:xfrm>
            <a:off x="12298022" y="718230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4"/>
          <p:cNvSpPr/>
          <p:nvPr/>
        </p:nvSpPr>
        <p:spPr>
          <a:xfrm>
            <a:off x="11633544" y="756973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4"/>
          <p:cNvSpPr/>
          <p:nvPr/>
        </p:nvSpPr>
        <p:spPr>
          <a:xfrm>
            <a:off x="13622403" y="564336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4"/>
          <p:cNvSpPr/>
          <p:nvPr/>
        </p:nvSpPr>
        <p:spPr>
          <a:xfrm>
            <a:off x="12950598" y="6032564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4"/>
          <p:cNvSpPr/>
          <p:nvPr/>
        </p:nvSpPr>
        <p:spPr>
          <a:xfrm>
            <a:off x="12298022" y="6409866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4"/>
          <p:cNvSpPr/>
          <p:nvPr/>
        </p:nvSpPr>
        <p:spPr>
          <a:xfrm>
            <a:off x="11633544" y="679729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4"/>
          <p:cNvSpPr/>
          <p:nvPr/>
        </p:nvSpPr>
        <p:spPr>
          <a:xfrm>
            <a:off x="9628209" y="4862202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6"/>
                </a:lnTo>
                <a:lnTo>
                  <a:pt x="0" y="1586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4"/>
          <p:cNvSpPr/>
          <p:nvPr/>
        </p:nvSpPr>
        <p:spPr>
          <a:xfrm>
            <a:off x="10294761" y="524732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4"/>
          <p:cNvSpPr/>
          <p:nvPr/>
        </p:nvSpPr>
        <p:spPr>
          <a:xfrm>
            <a:off x="10961313" y="563227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6"/>
                </a:lnTo>
                <a:lnTo>
                  <a:pt x="0" y="1586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4"/>
          <p:cNvSpPr/>
          <p:nvPr/>
        </p:nvSpPr>
        <p:spPr>
          <a:xfrm>
            <a:off x="11633544" y="6019321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4"/>
          <p:cNvSpPr/>
          <p:nvPr/>
        </p:nvSpPr>
        <p:spPr>
          <a:xfrm>
            <a:off x="12307309" y="641580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4"/>
          <p:cNvSpPr/>
          <p:nvPr/>
        </p:nvSpPr>
        <p:spPr>
          <a:xfrm>
            <a:off x="11615834" y="293208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4"/>
          <p:cNvSpPr/>
          <p:nvPr/>
        </p:nvSpPr>
        <p:spPr>
          <a:xfrm>
            <a:off x="10944028" y="3321284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4"/>
          <p:cNvSpPr/>
          <p:nvPr/>
        </p:nvSpPr>
        <p:spPr>
          <a:xfrm>
            <a:off x="10291452" y="3698586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4"/>
          <p:cNvSpPr/>
          <p:nvPr/>
        </p:nvSpPr>
        <p:spPr>
          <a:xfrm>
            <a:off x="9626975" y="408601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4"/>
          <p:cNvSpPr/>
          <p:nvPr/>
        </p:nvSpPr>
        <p:spPr>
          <a:xfrm>
            <a:off x="14955508" y="564336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14283702" y="6032564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4"/>
          <p:cNvSpPr/>
          <p:nvPr/>
        </p:nvSpPr>
        <p:spPr>
          <a:xfrm>
            <a:off x="13631126" y="6409866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4"/>
          <p:cNvSpPr/>
          <p:nvPr/>
        </p:nvSpPr>
        <p:spPr>
          <a:xfrm>
            <a:off x="12966649" y="679729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4"/>
          <p:cNvSpPr/>
          <p:nvPr/>
        </p:nvSpPr>
        <p:spPr>
          <a:xfrm>
            <a:off x="12283620" y="3312953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4"/>
          <p:cNvSpPr/>
          <p:nvPr/>
        </p:nvSpPr>
        <p:spPr>
          <a:xfrm>
            <a:off x="11611815" y="370214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4"/>
          <p:cNvSpPr/>
          <p:nvPr/>
        </p:nvSpPr>
        <p:spPr>
          <a:xfrm>
            <a:off x="10959239" y="4079451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4"/>
          <p:cNvSpPr/>
          <p:nvPr/>
        </p:nvSpPr>
        <p:spPr>
          <a:xfrm>
            <a:off x="10294761" y="4466883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4"/>
          <p:cNvSpPr/>
          <p:nvPr/>
        </p:nvSpPr>
        <p:spPr>
          <a:xfrm>
            <a:off x="12950173" y="3708271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4"/>
          <p:cNvSpPr/>
          <p:nvPr/>
        </p:nvSpPr>
        <p:spPr>
          <a:xfrm>
            <a:off x="12278367" y="409746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4"/>
          <p:cNvSpPr/>
          <p:nvPr/>
        </p:nvSpPr>
        <p:spPr>
          <a:xfrm>
            <a:off x="11625791" y="447476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4"/>
          <p:cNvSpPr/>
          <p:nvPr/>
        </p:nvSpPr>
        <p:spPr>
          <a:xfrm>
            <a:off x="10961313" y="4862202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6"/>
                </a:lnTo>
                <a:lnTo>
                  <a:pt x="0" y="1586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4"/>
          <p:cNvSpPr/>
          <p:nvPr/>
        </p:nvSpPr>
        <p:spPr>
          <a:xfrm>
            <a:off x="13622403" y="409339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4"/>
          <p:cNvSpPr/>
          <p:nvPr/>
        </p:nvSpPr>
        <p:spPr>
          <a:xfrm>
            <a:off x="12950598" y="4482593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4"/>
          <p:cNvSpPr/>
          <p:nvPr/>
        </p:nvSpPr>
        <p:spPr>
          <a:xfrm>
            <a:off x="12298022" y="4859895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4"/>
          <p:cNvSpPr/>
          <p:nvPr/>
        </p:nvSpPr>
        <p:spPr>
          <a:xfrm>
            <a:off x="11633544" y="524732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4"/>
          <p:cNvSpPr/>
          <p:nvPr/>
        </p:nvSpPr>
        <p:spPr>
          <a:xfrm>
            <a:off x="14296168" y="447834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4"/>
          <p:cNvSpPr/>
          <p:nvPr/>
        </p:nvSpPr>
        <p:spPr>
          <a:xfrm>
            <a:off x="13624363" y="4867543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4"/>
          <p:cNvSpPr/>
          <p:nvPr/>
        </p:nvSpPr>
        <p:spPr>
          <a:xfrm>
            <a:off x="12971787" y="5244845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14"/>
          <p:cNvSpPr/>
          <p:nvPr/>
        </p:nvSpPr>
        <p:spPr>
          <a:xfrm>
            <a:off x="12307309" y="5632278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6"/>
                </a:lnTo>
                <a:lnTo>
                  <a:pt x="0" y="15868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4"/>
          <p:cNvSpPr/>
          <p:nvPr/>
        </p:nvSpPr>
        <p:spPr>
          <a:xfrm>
            <a:off x="14955508" y="4865391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4"/>
          <p:cNvSpPr/>
          <p:nvPr/>
        </p:nvSpPr>
        <p:spPr>
          <a:xfrm>
            <a:off x="14283702" y="5254587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14"/>
          <p:cNvSpPr/>
          <p:nvPr/>
        </p:nvSpPr>
        <p:spPr>
          <a:xfrm>
            <a:off x="13631126" y="5631889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4" y="0"/>
                </a:lnTo>
                <a:lnTo>
                  <a:pt x="1376564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4"/>
          <p:cNvSpPr/>
          <p:nvPr/>
        </p:nvSpPr>
        <p:spPr>
          <a:xfrm>
            <a:off x="12966649" y="6019321"/>
            <a:ext cx="1376564" cy="1586817"/>
          </a:xfrm>
          <a:custGeom>
            <a:rect b="b" l="l" r="r" t="t"/>
            <a:pathLst>
              <a:path extrusionOk="0" h="1586817" w="1376564">
                <a:moveTo>
                  <a:pt x="0" y="0"/>
                </a:moveTo>
                <a:lnTo>
                  <a:pt x="1376563" y="0"/>
                </a:lnTo>
                <a:lnTo>
                  <a:pt x="1376563" y="1586817"/>
                </a:lnTo>
                <a:lnTo>
                  <a:pt x="0" y="158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14"/>
          <p:cNvSpPr txBox="1"/>
          <p:nvPr/>
        </p:nvSpPr>
        <p:spPr>
          <a:xfrm>
            <a:off x="1028700" y="904875"/>
            <a:ext cx="1636797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What is the volume </a:t>
            </a:r>
            <a:endParaRPr/>
          </a:p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of the table?</a:t>
            </a:r>
            <a:endParaRPr/>
          </a:p>
        </p:txBody>
      </p:sp>
      <p:grpSp>
        <p:nvGrpSpPr>
          <p:cNvPr id="228" name="Google Shape;228;p14"/>
          <p:cNvGrpSpPr/>
          <p:nvPr/>
        </p:nvGrpSpPr>
        <p:grpSpPr>
          <a:xfrm>
            <a:off x="1628338" y="5578263"/>
            <a:ext cx="6578306" cy="1686913"/>
            <a:chOff x="0" y="-192882"/>
            <a:chExt cx="8771074" cy="2249218"/>
          </a:xfrm>
        </p:grpSpPr>
        <p:grpSp>
          <p:nvGrpSpPr>
            <p:cNvPr id="229" name="Google Shape;229;p14"/>
            <p:cNvGrpSpPr/>
            <p:nvPr/>
          </p:nvGrpSpPr>
          <p:grpSpPr>
            <a:xfrm>
              <a:off x="203200" y="10318"/>
              <a:ext cx="8567874" cy="2046018"/>
              <a:chOff x="0" y="-38100"/>
              <a:chExt cx="1692420" cy="404151"/>
            </a:xfrm>
          </p:grpSpPr>
          <p:sp>
            <p:nvSpPr>
              <p:cNvPr id="230" name="Google Shape;230;p14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31" name="Google Shape;231;p14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" name="Google Shape;232;p14"/>
            <p:cNvGrpSpPr/>
            <p:nvPr/>
          </p:nvGrpSpPr>
          <p:grpSpPr>
            <a:xfrm>
              <a:off x="0" y="-192882"/>
              <a:ext cx="8567874" cy="2046018"/>
              <a:chOff x="0" y="-38100"/>
              <a:chExt cx="1692420" cy="404151"/>
            </a:xfrm>
          </p:grpSpPr>
          <p:sp>
            <p:nvSpPr>
              <p:cNvPr id="233" name="Google Shape;233;p14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FCDBC5"/>
              </a:solidFill>
              <a:ln>
                <a:noFill/>
              </a:ln>
            </p:spPr>
          </p:sp>
          <p:sp>
            <p:nvSpPr>
              <p:cNvPr id="234" name="Google Shape;234;p14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" name="Google Shape;235;p14"/>
            <p:cNvSpPr txBox="1"/>
            <p:nvPr/>
          </p:nvSpPr>
          <p:spPr>
            <a:xfrm>
              <a:off x="547555" y="399517"/>
              <a:ext cx="7724939" cy="97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499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Type your answer here.</a:t>
              </a:r>
              <a:endParaRPr/>
            </a:p>
          </p:txBody>
        </p:sp>
      </p:grpSp>
      <p:sp>
        <p:nvSpPr>
          <p:cNvPr id="236" name="Google Shape;236;p14"/>
          <p:cNvSpPr/>
          <p:nvPr/>
        </p:nvSpPr>
        <p:spPr>
          <a:xfrm rot="9852847">
            <a:off x="15682696" y="-1458669"/>
            <a:ext cx="3153208" cy="2917338"/>
          </a:xfrm>
          <a:custGeom>
            <a:rect b="b" l="l" r="r" t="t"/>
            <a:pathLst>
              <a:path extrusionOk="0" h="2917338" w="3153208">
                <a:moveTo>
                  <a:pt x="0" y="0"/>
                </a:moveTo>
                <a:lnTo>
                  <a:pt x="3153208" y="0"/>
                </a:lnTo>
                <a:lnTo>
                  <a:pt x="3153208" y="2917338"/>
                </a:lnTo>
                <a:lnTo>
                  <a:pt x="0" y="2917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4"/>
          <p:cNvSpPr/>
          <p:nvPr/>
        </p:nvSpPr>
        <p:spPr>
          <a:xfrm rot="1065664">
            <a:off x="375902" y="312670"/>
            <a:ext cx="897053" cy="922419"/>
          </a:xfrm>
          <a:custGeom>
            <a:rect b="b" l="l" r="r" t="t"/>
            <a:pathLst>
              <a:path extrusionOk="0" h="922419" w="897053">
                <a:moveTo>
                  <a:pt x="0" y="0"/>
                </a:moveTo>
                <a:lnTo>
                  <a:pt x="897053" y="0"/>
                </a:lnTo>
                <a:lnTo>
                  <a:pt x="897053" y="922419"/>
                </a:lnTo>
                <a:lnTo>
                  <a:pt x="0" y="922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4"/>
          <p:cNvSpPr/>
          <p:nvPr/>
        </p:nvSpPr>
        <p:spPr>
          <a:xfrm rot="1752537">
            <a:off x="16220520" y="5616008"/>
            <a:ext cx="4971879" cy="6181766"/>
          </a:xfrm>
          <a:custGeom>
            <a:rect b="b" l="l" r="r" t="t"/>
            <a:pathLst>
              <a:path extrusionOk="0" h="6181766" w="4971879">
                <a:moveTo>
                  <a:pt x="0" y="0"/>
                </a:moveTo>
                <a:lnTo>
                  <a:pt x="4971880" y="0"/>
                </a:lnTo>
                <a:lnTo>
                  <a:pt x="4971880" y="6181766"/>
                </a:lnTo>
                <a:lnTo>
                  <a:pt x="0" y="6181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4"/>
          <p:cNvSpPr/>
          <p:nvPr/>
        </p:nvSpPr>
        <p:spPr>
          <a:xfrm rot="4126926">
            <a:off x="-1453869" y="8792019"/>
            <a:ext cx="2907739" cy="2989963"/>
          </a:xfrm>
          <a:custGeom>
            <a:rect b="b" l="l" r="r" t="t"/>
            <a:pathLst>
              <a:path extrusionOk="0" h="2989963" w="2907739">
                <a:moveTo>
                  <a:pt x="0" y="0"/>
                </a:moveTo>
                <a:lnTo>
                  <a:pt x="2907738" y="0"/>
                </a:lnTo>
                <a:lnTo>
                  <a:pt x="2907738" y="2989962"/>
                </a:lnTo>
                <a:lnTo>
                  <a:pt x="0" y="2989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0" name="Google Shape;240;p14"/>
          <p:cNvSpPr txBox="1"/>
          <p:nvPr/>
        </p:nvSpPr>
        <p:spPr>
          <a:xfrm>
            <a:off x="13476768" y="1292779"/>
            <a:ext cx="4112346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Level 1: Easy</a:t>
            </a:r>
            <a:endParaRPr/>
          </a:p>
        </p:txBody>
      </p:sp>
      <p:sp>
        <p:nvSpPr>
          <p:cNvPr id="241" name="Google Shape;241;p14"/>
          <p:cNvSpPr txBox="1"/>
          <p:nvPr/>
        </p:nvSpPr>
        <p:spPr>
          <a:xfrm>
            <a:off x="3028039" y="4850951"/>
            <a:ext cx="3778905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Question #1</a:t>
            </a:r>
            <a:endParaRPr/>
          </a:p>
        </p:txBody>
      </p:sp>
      <p:pic>
        <p:nvPicPr>
          <p:cNvPr id="242" name="Google Shape;24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07513" y="9121925"/>
            <a:ext cx="13335000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27694" y="3145600"/>
            <a:ext cx="812958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1028700" y="917039"/>
            <a:ext cx="1245466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What is the volume </a:t>
            </a:r>
            <a:endParaRPr/>
          </a:p>
          <a:p>
            <a:pPr indent="0" lvl="0" marL="0" marR="0" rtl="0" algn="l">
              <a:lnSpc>
                <a:spcPct val="117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of the bed?</a:t>
            </a:r>
            <a:endParaRPr/>
          </a:p>
        </p:txBody>
      </p:sp>
      <p:sp>
        <p:nvSpPr>
          <p:cNvPr id="249" name="Google Shape;249;p15"/>
          <p:cNvSpPr/>
          <p:nvPr/>
        </p:nvSpPr>
        <p:spPr>
          <a:xfrm>
            <a:off x="10510693" y="-4233614"/>
            <a:ext cx="5945194" cy="5583543"/>
          </a:xfrm>
          <a:custGeom>
            <a:rect b="b" l="l" r="r" t="t"/>
            <a:pathLst>
              <a:path extrusionOk="0" h="5583543" w="5945194">
                <a:moveTo>
                  <a:pt x="0" y="0"/>
                </a:moveTo>
                <a:lnTo>
                  <a:pt x="5945194" y="0"/>
                </a:lnTo>
                <a:lnTo>
                  <a:pt x="5945194" y="5583543"/>
                </a:lnTo>
                <a:lnTo>
                  <a:pt x="0" y="5583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50" name="Google Shape;250;p15"/>
          <p:cNvGrpSpPr/>
          <p:nvPr/>
        </p:nvGrpSpPr>
        <p:grpSpPr>
          <a:xfrm>
            <a:off x="9510778" y="2641366"/>
            <a:ext cx="7945023" cy="6885620"/>
            <a:chOff x="0" y="0"/>
            <a:chExt cx="10593364" cy="9180827"/>
          </a:xfrm>
        </p:grpSpPr>
        <p:sp>
          <p:nvSpPr>
            <p:cNvPr id="251" name="Google Shape;251;p15"/>
            <p:cNvSpPr/>
            <p:nvPr/>
          </p:nvSpPr>
          <p:spPr>
            <a:xfrm>
              <a:off x="0" y="495466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2" name="Google Shape;252;p15"/>
            <p:cNvSpPr/>
            <p:nvPr/>
          </p:nvSpPr>
          <p:spPr>
            <a:xfrm>
              <a:off x="4628709" y="152690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3" name="Google Shape;253;p15"/>
            <p:cNvSpPr/>
            <p:nvPr/>
          </p:nvSpPr>
          <p:spPr>
            <a:xfrm>
              <a:off x="3964731" y="190931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4" name="Google Shape;254;p15"/>
            <p:cNvSpPr/>
            <p:nvPr/>
          </p:nvSpPr>
          <p:spPr>
            <a:xfrm>
              <a:off x="3311227" y="228571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5" name="Google Shape;255;p15"/>
            <p:cNvSpPr/>
            <p:nvPr/>
          </p:nvSpPr>
          <p:spPr>
            <a:xfrm>
              <a:off x="2647249" y="266812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6" name="Google Shape;256;p15"/>
            <p:cNvSpPr/>
            <p:nvPr/>
          </p:nvSpPr>
          <p:spPr>
            <a:xfrm>
              <a:off x="1981461" y="305114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7" name="Google Shape;257;p15"/>
            <p:cNvSpPr/>
            <p:nvPr/>
          </p:nvSpPr>
          <p:spPr>
            <a:xfrm>
              <a:off x="1317483" y="343355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" name="Google Shape;258;p15"/>
            <p:cNvSpPr/>
            <p:nvPr/>
          </p:nvSpPr>
          <p:spPr>
            <a:xfrm>
              <a:off x="663978" y="380995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9" name="Google Shape;259;p15"/>
            <p:cNvSpPr/>
            <p:nvPr/>
          </p:nvSpPr>
          <p:spPr>
            <a:xfrm>
              <a:off x="0" y="419236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0" name="Google Shape;260;p15"/>
            <p:cNvSpPr/>
            <p:nvPr/>
          </p:nvSpPr>
          <p:spPr>
            <a:xfrm>
              <a:off x="5293764" y="267286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1" name="Google Shape;261;p15"/>
            <p:cNvSpPr/>
            <p:nvPr/>
          </p:nvSpPr>
          <p:spPr>
            <a:xfrm>
              <a:off x="4629786" y="305527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2" name="Google Shape;262;p15"/>
            <p:cNvSpPr/>
            <p:nvPr/>
          </p:nvSpPr>
          <p:spPr>
            <a:xfrm>
              <a:off x="3976281" y="343167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3" name="Google Shape;263;p15"/>
            <p:cNvSpPr/>
            <p:nvPr/>
          </p:nvSpPr>
          <p:spPr>
            <a:xfrm>
              <a:off x="3312303" y="381408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4" name="Google Shape;264;p15"/>
            <p:cNvSpPr/>
            <p:nvPr/>
          </p:nvSpPr>
          <p:spPr>
            <a:xfrm>
              <a:off x="2646515" y="419709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5" name="Google Shape;265;p15"/>
            <p:cNvSpPr/>
            <p:nvPr/>
          </p:nvSpPr>
          <p:spPr>
            <a:xfrm>
              <a:off x="1982537" y="457950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6" name="Google Shape;266;p15"/>
            <p:cNvSpPr/>
            <p:nvPr/>
          </p:nvSpPr>
          <p:spPr>
            <a:xfrm>
              <a:off x="1329033" y="495590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15"/>
            <p:cNvSpPr/>
            <p:nvPr/>
          </p:nvSpPr>
          <p:spPr>
            <a:xfrm>
              <a:off x="665054" y="5338316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15"/>
            <p:cNvSpPr/>
            <p:nvPr/>
          </p:nvSpPr>
          <p:spPr>
            <a:xfrm>
              <a:off x="5945897" y="304917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9" name="Google Shape;269;p15"/>
            <p:cNvSpPr/>
            <p:nvPr/>
          </p:nvSpPr>
          <p:spPr>
            <a:xfrm>
              <a:off x="5281919" y="343158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0" name="Google Shape;270;p15"/>
            <p:cNvSpPr/>
            <p:nvPr/>
          </p:nvSpPr>
          <p:spPr>
            <a:xfrm>
              <a:off x="4628415" y="380798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15"/>
            <p:cNvSpPr/>
            <p:nvPr/>
          </p:nvSpPr>
          <p:spPr>
            <a:xfrm>
              <a:off x="3964437" y="419039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2" name="Google Shape;272;p15"/>
            <p:cNvSpPr/>
            <p:nvPr/>
          </p:nvSpPr>
          <p:spPr>
            <a:xfrm>
              <a:off x="3298649" y="457340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3" name="Google Shape;273;p15"/>
            <p:cNvSpPr/>
            <p:nvPr/>
          </p:nvSpPr>
          <p:spPr>
            <a:xfrm>
              <a:off x="2634671" y="495581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4" name="Google Shape;274;p15"/>
            <p:cNvSpPr/>
            <p:nvPr/>
          </p:nvSpPr>
          <p:spPr>
            <a:xfrm>
              <a:off x="1981166" y="533221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5" name="Google Shape;275;p15"/>
            <p:cNvSpPr/>
            <p:nvPr/>
          </p:nvSpPr>
          <p:spPr>
            <a:xfrm>
              <a:off x="1317188" y="571462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6" name="Google Shape;276;p15"/>
            <p:cNvSpPr/>
            <p:nvPr/>
          </p:nvSpPr>
          <p:spPr>
            <a:xfrm>
              <a:off x="4628709" y="76655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15"/>
            <p:cNvSpPr/>
            <p:nvPr/>
          </p:nvSpPr>
          <p:spPr>
            <a:xfrm>
              <a:off x="3964731" y="114896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8" name="Google Shape;278;p15"/>
            <p:cNvSpPr/>
            <p:nvPr/>
          </p:nvSpPr>
          <p:spPr>
            <a:xfrm>
              <a:off x="3311227" y="152536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9" name="Google Shape;279;p15"/>
            <p:cNvSpPr/>
            <p:nvPr/>
          </p:nvSpPr>
          <p:spPr>
            <a:xfrm>
              <a:off x="2647249" y="190777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15"/>
            <p:cNvSpPr/>
            <p:nvPr/>
          </p:nvSpPr>
          <p:spPr>
            <a:xfrm>
              <a:off x="1981461" y="229078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1" name="Google Shape;281;p15"/>
            <p:cNvSpPr/>
            <p:nvPr/>
          </p:nvSpPr>
          <p:spPr>
            <a:xfrm>
              <a:off x="1317483" y="267319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2" name="Google Shape;282;p15"/>
            <p:cNvSpPr/>
            <p:nvPr/>
          </p:nvSpPr>
          <p:spPr>
            <a:xfrm>
              <a:off x="663978" y="304959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3" name="Google Shape;283;p15"/>
            <p:cNvSpPr/>
            <p:nvPr/>
          </p:nvSpPr>
          <p:spPr>
            <a:xfrm>
              <a:off x="0" y="343200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4" name="Google Shape;284;p15"/>
            <p:cNvSpPr/>
            <p:nvPr/>
          </p:nvSpPr>
          <p:spPr>
            <a:xfrm>
              <a:off x="6603281" y="342702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5" name="Google Shape;285;p15"/>
            <p:cNvSpPr/>
            <p:nvPr/>
          </p:nvSpPr>
          <p:spPr>
            <a:xfrm>
              <a:off x="5939303" y="380943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6" name="Google Shape;286;p15"/>
            <p:cNvSpPr/>
            <p:nvPr/>
          </p:nvSpPr>
          <p:spPr>
            <a:xfrm>
              <a:off x="5285799" y="418583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7" name="Google Shape;287;p15"/>
            <p:cNvSpPr/>
            <p:nvPr/>
          </p:nvSpPr>
          <p:spPr>
            <a:xfrm>
              <a:off x="4621821" y="4568246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8" name="Google Shape;288;p15"/>
            <p:cNvSpPr/>
            <p:nvPr/>
          </p:nvSpPr>
          <p:spPr>
            <a:xfrm>
              <a:off x="3956033" y="495126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9" name="Google Shape;289;p15"/>
            <p:cNvSpPr/>
            <p:nvPr/>
          </p:nvSpPr>
          <p:spPr>
            <a:xfrm>
              <a:off x="3292055" y="533367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0" name="Google Shape;290;p15"/>
            <p:cNvSpPr/>
            <p:nvPr/>
          </p:nvSpPr>
          <p:spPr>
            <a:xfrm>
              <a:off x="2638550" y="571006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1" name="Google Shape;291;p15"/>
            <p:cNvSpPr/>
            <p:nvPr/>
          </p:nvSpPr>
          <p:spPr>
            <a:xfrm>
              <a:off x="1974572" y="609247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2" name="Google Shape;292;p15"/>
            <p:cNvSpPr/>
            <p:nvPr/>
          </p:nvSpPr>
          <p:spPr>
            <a:xfrm>
              <a:off x="7255415" y="380488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3" name="Google Shape;293;p15"/>
            <p:cNvSpPr/>
            <p:nvPr/>
          </p:nvSpPr>
          <p:spPr>
            <a:xfrm>
              <a:off x="6591437" y="418729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4" name="Google Shape;294;p15"/>
            <p:cNvSpPr/>
            <p:nvPr/>
          </p:nvSpPr>
          <p:spPr>
            <a:xfrm>
              <a:off x="5937932" y="456369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5" name="Google Shape;295;p15"/>
            <p:cNvSpPr/>
            <p:nvPr/>
          </p:nvSpPr>
          <p:spPr>
            <a:xfrm>
              <a:off x="5273954" y="494610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6" name="Google Shape;296;p15"/>
            <p:cNvSpPr/>
            <p:nvPr/>
          </p:nvSpPr>
          <p:spPr>
            <a:xfrm>
              <a:off x="4608166" y="532911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7" name="Google Shape;297;p15"/>
            <p:cNvSpPr/>
            <p:nvPr/>
          </p:nvSpPr>
          <p:spPr>
            <a:xfrm>
              <a:off x="3944188" y="5711526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8" name="Google Shape;298;p15"/>
            <p:cNvSpPr/>
            <p:nvPr/>
          </p:nvSpPr>
          <p:spPr>
            <a:xfrm>
              <a:off x="3290683" y="608792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99" name="Google Shape;299;p15"/>
            <p:cNvSpPr/>
            <p:nvPr/>
          </p:nvSpPr>
          <p:spPr>
            <a:xfrm>
              <a:off x="2626705" y="647033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0" name="Google Shape;300;p15"/>
            <p:cNvSpPr/>
            <p:nvPr/>
          </p:nvSpPr>
          <p:spPr>
            <a:xfrm>
              <a:off x="4628709" y="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1" name="Google Shape;301;p15"/>
            <p:cNvSpPr/>
            <p:nvPr/>
          </p:nvSpPr>
          <p:spPr>
            <a:xfrm>
              <a:off x="3964731" y="38240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2" name="Google Shape;302;p15"/>
            <p:cNvSpPr/>
            <p:nvPr/>
          </p:nvSpPr>
          <p:spPr>
            <a:xfrm>
              <a:off x="3311227" y="75880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3" name="Google Shape;303;p15"/>
            <p:cNvSpPr/>
            <p:nvPr/>
          </p:nvSpPr>
          <p:spPr>
            <a:xfrm>
              <a:off x="2647249" y="114121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4" name="Google Shape;304;p15"/>
            <p:cNvSpPr/>
            <p:nvPr/>
          </p:nvSpPr>
          <p:spPr>
            <a:xfrm>
              <a:off x="1981461" y="152423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5" name="Google Shape;305;p15"/>
            <p:cNvSpPr/>
            <p:nvPr/>
          </p:nvSpPr>
          <p:spPr>
            <a:xfrm>
              <a:off x="1317483" y="190664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6" name="Google Shape;306;p15"/>
            <p:cNvSpPr/>
            <p:nvPr/>
          </p:nvSpPr>
          <p:spPr>
            <a:xfrm>
              <a:off x="663978" y="228304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7" name="Google Shape;307;p15"/>
            <p:cNvSpPr/>
            <p:nvPr/>
          </p:nvSpPr>
          <p:spPr>
            <a:xfrm>
              <a:off x="0" y="266545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8" name="Google Shape;308;p15"/>
            <p:cNvSpPr/>
            <p:nvPr/>
          </p:nvSpPr>
          <p:spPr>
            <a:xfrm>
              <a:off x="7919894" y="418893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15"/>
            <p:cNvSpPr/>
            <p:nvPr/>
          </p:nvSpPr>
          <p:spPr>
            <a:xfrm>
              <a:off x="7255916" y="457134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15"/>
            <p:cNvSpPr/>
            <p:nvPr/>
          </p:nvSpPr>
          <p:spPr>
            <a:xfrm>
              <a:off x="6602412" y="494774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1" name="Google Shape;311;p15"/>
            <p:cNvSpPr/>
            <p:nvPr/>
          </p:nvSpPr>
          <p:spPr>
            <a:xfrm>
              <a:off x="5938434" y="533015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2" name="Google Shape;312;p15"/>
            <p:cNvSpPr/>
            <p:nvPr/>
          </p:nvSpPr>
          <p:spPr>
            <a:xfrm>
              <a:off x="5272646" y="571316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3" name="Google Shape;313;p15"/>
            <p:cNvSpPr/>
            <p:nvPr/>
          </p:nvSpPr>
          <p:spPr>
            <a:xfrm>
              <a:off x="4608668" y="6095576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4" name="Google Shape;314;p15"/>
            <p:cNvSpPr/>
            <p:nvPr/>
          </p:nvSpPr>
          <p:spPr>
            <a:xfrm>
              <a:off x="3944633" y="647033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5" name="Google Shape;315;p15"/>
            <p:cNvSpPr/>
            <p:nvPr/>
          </p:nvSpPr>
          <p:spPr>
            <a:xfrm>
              <a:off x="3291185" y="685438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6" name="Google Shape;316;p15"/>
            <p:cNvSpPr/>
            <p:nvPr/>
          </p:nvSpPr>
          <p:spPr>
            <a:xfrm>
              <a:off x="8572028" y="456524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7" name="Google Shape;317;p15"/>
            <p:cNvSpPr/>
            <p:nvPr/>
          </p:nvSpPr>
          <p:spPr>
            <a:xfrm>
              <a:off x="7908050" y="494765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8" name="Google Shape;318;p15"/>
            <p:cNvSpPr/>
            <p:nvPr/>
          </p:nvSpPr>
          <p:spPr>
            <a:xfrm>
              <a:off x="7254545" y="532405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9" name="Google Shape;319;p15"/>
            <p:cNvSpPr/>
            <p:nvPr/>
          </p:nvSpPr>
          <p:spPr>
            <a:xfrm>
              <a:off x="6590567" y="570645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0" name="Google Shape;320;p15"/>
            <p:cNvSpPr/>
            <p:nvPr/>
          </p:nvSpPr>
          <p:spPr>
            <a:xfrm>
              <a:off x="5924779" y="6089474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1" name="Google Shape;321;p15"/>
            <p:cNvSpPr/>
            <p:nvPr/>
          </p:nvSpPr>
          <p:spPr>
            <a:xfrm>
              <a:off x="5260801" y="647188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2" name="Google Shape;322;p15"/>
            <p:cNvSpPr/>
            <p:nvPr/>
          </p:nvSpPr>
          <p:spPr>
            <a:xfrm>
              <a:off x="4607296" y="6848283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3" name="Google Shape;323;p15"/>
            <p:cNvSpPr/>
            <p:nvPr/>
          </p:nvSpPr>
          <p:spPr>
            <a:xfrm>
              <a:off x="3943318" y="7230692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4" name="Google Shape;324;p15"/>
            <p:cNvSpPr/>
            <p:nvPr/>
          </p:nvSpPr>
          <p:spPr>
            <a:xfrm>
              <a:off x="9229412" y="494309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15"/>
            <p:cNvSpPr/>
            <p:nvPr/>
          </p:nvSpPr>
          <p:spPr>
            <a:xfrm>
              <a:off x="8565434" y="5325506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6" name="Google Shape;326;p15"/>
            <p:cNvSpPr/>
            <p:nvPr/>
          </p:nvSpPr>
          <p:spPr>
            <a:xfrm>
              <a:off x="7911929" y="570190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7" name="Google Shape;327;p15"/>
            <p:cNvSpPr/>
            <p:nvPr/>
          </p:nvSpPr>
          <p:spPr>
            <a:xfrm>
              <a:off x="7247951" y="6084315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8" name="Google Shape;328;p15"/>
            <p:cNvSpPr/>
            <p:nvPr/>
          </p:nvSpPr>
          <p:spPr>
            <a:xfrm>
              <a:off x="6582163" y="646733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9" name="Google Shape;329;p15"/>
            <p:cNvSpPr/>
            <p:nvPr/>
          </p:nvSpPr>
          <p:spPr>
            <a:xfrm>
              <a:off x="5918185" y="684973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0" name="Google Shape;330;p15"/>
            <p:cNvSpPr/>
            <p:nvPr/>
          </p:nvSpPr>
          <p:spPr>
            <a:xfrm>
              <a:off x="5264680" y="722613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1" name="Google Shape;331;p15"/>
            <p:cNvSpPr/>
            <p:nvPr/>
          </p:nvSpPr>
          <p:spPr>
            <a:xfrm>
              <a:off x="4600702" y="760854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2" name="Google Shape;332;p15"/>
            <p:cNvSpPr/>
            <p:nvPr/>
          </p:nvSpPr>
          <p:spPr>
            <a:xfrm>
              <a:off x="9229412" y="4173448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3" name="Google Shape;333;p15"/>
            <p:cNvSpPr/>
            <p:nvPr/>
          </p:nvSpPr>
          <p:spPr>
            <a:xfrm>
              <a:off x="8565434" y="455585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4" name="Google Shape;334;p15"/>
            <p:cNvSpPr/>
            <p:nvPr/>
          </p:nvSpPr>
          <p:spPr>
            <a:xfrm>
              <a:off x="7911929" y="4932257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5" name="Google Shape;335;p15"/>
            <p:cNvSpPr/>
            <p:nvPr/>
          </p:nvSpPr>
          <p:spPr>
            <a:xfrm>
              <a:off x="7247951" y="5314666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6" name="Google Shape;336;p15"/>
            <p:cNvSpPr/>
            <p:nvPr/>
          </p:nvSpPr>
          <p:spPr>
            <a:xfrm>
              <a:off x="6582163" y="5697681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7" name="Google Shape;337;p15"/>
            <p:cNvSpPr/>
            <p:nvPr/>
          </p:nvSpPr>
          <p:spPr>
            <a:xfrm>
              <a:off x="5918185" y="6080090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2" y="0"/>
                  </a:lnTo>
                  <a:lnTo>
                    <a:pt x="1363952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8" name="Google Shape;338;p15"/>
            <p:cNvSpPr/>
            <p:nvPr/>
          </p:nvSpPr>
          <p:spPr>
            <a:xfrm>
              <a:off x="5264680" y="645648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80"/>
                  </a:lnTo>
                  <a:lnTo>
                    <a:pt x="0" y="15722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39" name="Google Shape;339;p15"/>
            <p:cNvSpPr/>
            <p:nvPr/>
          </p:nvSpPr>
          <p:spPr>
            <a:xfrm>
              <a:off x="4600702" y="6838899"/>
              <a:ext cx="1363952" cy="1572279"/>
            </a:xfrm>
            <a:custGeom>
              <a:rect b="b" l="l" r="r" t="t"/>
              <a:pathLst>
                <a:path extrusionOk="0" h="1572279" w="1363952">
                  <a:moveTo>
                    <a:pt x="0" y="0"/>
                  </a:moveTo>
                  <a:lnTo>
                    <a:pt x="1363953" y="0"/>
                  </a:lnTo>
                  <a:lnTo>
                    <a:pt x="1363953" y="1572279"/>
                  </a:lnTo>
                  <a:lnTo>
                    <a:pt x="0" y="15722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0" name="Google Shape;340;p15"/>
          <p:cNvSpPr/>
          <p:nvPr/>
        </p:nvSpPr>
        <p:spPr>
          <a:xfrm rot="675037">
            <a:off x="-679013" y="9068033"/>
            <a:ext cx="4885687" cy="2884953"/>
          </a:xfrm>
          <a:custGeom>
            <a:rect b="b" l="l" r="r" t="t"/>
            <a:pathLst>
              <a:path extrusionOk="0" h="2884953" w="4885687">
                <a:moveTo>
                  <a:pt x="0" y="0"/>
                </a:moveTo>
                <a:lnTo>
                  <a:pt x="4885687" y="0"/>
                </a:lnTo>
                <a:lnTo>
                  <a:pt x="4885687" y="2884953"/>
                </a:lnTo>
                <a:lnTo>
                  <a:pt x="0" y="2884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15"/>
          <p:cNvSpPr/>
          <p:nvPr/>
        </p:nvSpPr>
        <p:spPr>
          <a:xfrm>
            <a:off x="16381097" y="7623189"/>
            <a:ext cx="3813807" cy="3807595"/>
          </a:xfrm>
          <a:custGeom>
            <a:rect b="b" l="l" r="r" t="t"/>
            <a:pathLst>
              <a:path extrusionOk="0" h="3807595" w="3813807">
                <a:moveTo>
                  <a:pt x="0" y="0"/>
                </a:moveTo>
                <a:lnTo>
                  <a:pt x="3813806" y="0"/>
                </a:lnTo>
                <a:lnTo>
                  <a:pt x="3813806" y="3807595"/>
                </a:lnTo>
                <a:lnTo>
                  <a:pt x="0" y="3807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15"/>
          <p:cNvSpPr txBox="1"/>
          <p:nvPr/>
        </p:nvSpPr>
        <p:spPr>
          <a:xfrm>
            <a:off x="13476768" y="1292779"/>
            <a:ext cx="4112346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Level 1: Easy</a:t>
            </a:r>
            <a:endParaRPr/>
          </a:p>
        </p:txBody>
      </p:sp>
      <p:grpSp>
        <p:nvGrpSpPr>
          <p:cNvPr id="343" name="Google Shape;343;p15"/>
          <p:cNvGrpSpPr/>
          <p:nvPr/>
        </p:nvGrpSpPr>
        <p:grpSpPr>
          <a:xfrm>
            <a:off x="1628338" y="5578263"/>
            <a:ext cx="6578306" cy="1686913"/>
            <a:chOff x="0" y="-192882"/>
            <a:chExt cx="8771074" cy="2249218"/>
          </a:xfrm>
        </p:grpSpPr>
        <p:grpSp>
          <p:nvGrpSpPr>
            <p:cNvPr id="344" name="Google Shape;344;p15"/>
            <p:cNvGrpSpPr/>
            <p:nvPr/>
          </p:nvGrpSpPr>
          <p:grpSpPr>
            <a:xfrm>
              <a:off x="203200" y="10318"/>
              <a:ext cx="8567874" cy="2046018"/>
              <a:chOff x="0" y="-38100"/>
              <a:chExt cx="1692420" cy="404151"/>
            </a:xfrm>
          </p:grpSpPr>
          <p:sp>
            <p:nvSpPr>
              <p:cNvPr id="345" name="Google Shape;345;p15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346" name="Google Shape;346;p15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7" name="Google Shape;347;p15"/>
            <p:cNvGrpSpPr/>
            <p:nvPr/>
          </p:nvGrpSpPr>
          <p:grpSpPr>
            <a:xfrm>
              <a:off x="0" y="-192882"/>
              <a:ext cx="8567874" cy="2046018"/>
              <a:chOff x="0" y="-38100"/>
              <a:chExt cx="1692420" cy="404151"/>
            </a:xfrm>
          </p:grpSpPr>
          <p:sp>
            <p:nvSpPr>
              <p:cNvPr id="348" name="Google Shape;348;p15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FCDBC5"/>
              </a:solidFill>
              <a:ln>
                <a:noFill/>
              </a:ln>
            </p:spPr>
          </p:sp>
          <p:sp>
            <p:nvSpPr>
              <p:cNvPr id="349" name="Google Shape;349;p15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0" name="Google Shape;350;p15"/>
            <p:cNvSpPr txBox="1"/>
            <p:nvPr/>
          </p:nvSpPr>
          <p:spPr>
            <a:xfrm>
              <a:off x="547555" y="399517"/>
              <a:ext cx="7724939" cy="97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499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Type your answer here.</a:t>
              </a:r>
              <a:endParaRPr/>
            </a:p>
          </p:txBody>
        </p:sp>
      </p:grpSp>
      <p:sp>
        <p:nvSpPr>
          <p:cNvPr id="351" name="Google Shape;351;p15"/>
          <p:cNvSpPr txBox="1"/>
          <p:nvPr/>
        </p:nvSpPr>
        <p:spPr>
          <a:xfrm>
            <a:off x="3028039" y="4850951"/>
            <a:ext cx="3778905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Question #2</a:t>
            </a:r>
            <a:endParaRPr/>
          </a:p>
        </p:txBody>
      </p:sp>
      <p:pic>
        <p:nvPicPr>
          <p:cNvPr id="352" name="Google Shape;352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06650" y="8339900"/>
            <a:ext cx="11830050" cy="870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"/>
          <p:cNvSpPr/>
          <p:nvPr/>
        </p:nvSpPr>
        <p:spPr>
          <a:xfrm rot="-5138268">
            <a:off x="15104367" y="5481137"/>
            <a:ext cx="5560806" cy="1991780"/>
          </a:xfrm>
          <a:custGeom>
            <a:rect b="b" l="l" r="r" t="t"/>
            <a:pathLst>
              <a:path extrusionOk="0" h="1991780" w="5560806">
                <a:moveTo>
                  <a:pt x="0" y="0"/>
                </a:moveTo>
                <a:lnTo>
                  <a:pt x="5560806" y="0"/>
                </a:lnTo>
                <a:lnTo>
                  <a:pt x="5560806" y="1991780"/>
                </a:lnTo>
                <a:lnTo>
                  <a:pt x="0" y="1991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16"/>
          <p:cNvSpPr/>
          <p:nvPr/>
        </p:nvSpPr>
        <p:spPr>
          <a:xfrm>
            <a:off x="14670405" y="833518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16"/>
          <p:cNvSpPr/>
          <p:nvPr/>
        </p:nvSpPr>
        <p:spPr>
          <a:xfrm>
            <a:off x="12448500" y="757185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16"/>
          <p:cNvSpPr/>
          <p:nvPr/>
        </p:nvSpPr>
        <p:spPr>
          <a:xfrm>
            <a:off x="12890451" y="7827209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16"/>
          <p:cNvSpPr/>
          <p:nvPr/>
        </p:nvSpPr>
        <p:spPr>
          <a:xfrm>
            <a:off x="13332402" y="808244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16"/>
          <p:cNvSpPr/>
          <p:nvPr/>
        </p:nvSpPr>
        <p:spPr>
          <a:xfrm>
            <a:off x="13778118" y="833907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16"/>
          <p:cNvSpPr/>
          <p:nvPr/>
        </p:nvSpPr>
        <p:spPr>
          <a:xfrm>
            <a:off x="14224852" y="859672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16"/>
          <p:cNvSpPr/>
          <p:nvPr/>
        </p:nvSpPr>
        <p:spPr>
          <a:xfrm>
            <a:off x="12896461" y="680968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16"/>
          <p:cNvSpPr/>
          <p:nvPr/>
        </p:nvSpPr>
        <p:spPr>
          <a:xfrm>
            <a:off x="13338412" y="706503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16"/>
          <p:cNvSpPr/>
          <p:nvPr/>
        </p:nvSpPr>
        <p:spPr>
          <a:xfrm>
            <a:off x="13780363" y="732027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16"/>
          <p:cNvSpPr/>
          <p:nvPr/>
        </p:nvSpPr>
        <p:spPr>
          <a:xfrm>
            <a:off x="14226080" y="7576900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16"/>
          <p:cNvSpPr/>
          <p:nvPr/>
        </p:nvSpPr>
        <p:spPr>
          <a:xfrm>
            <a:off x="14672813" y="783455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16"/>
          <p:cNvSpPr/>
          <p:nvPr/>
        </p:nvSpPr>
        <p:spPr>
          <a:xfrm>
            <a:off x="12895554" y="629291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16"/>
          <p:cNvSpPr/>
          <p:nvPr/>
        </p:nvSpPr>
        <p:spPr>
          <a:xfrm>
            <a:off x="13337505" y="6548268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16"/>
          <p:cNvSpPr/>
          <p:nvPr/>
        </p:nvSpPr>
        <p:spPr>
          <a:xfrm>
            <a:off x="13779456" y="680350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16"/>
          <p:cNvSpPr/>
          <p:nvPr/>
        </p:nvSpPr>
        <p:spPr>
          <a:xfrm>
            <a:off x="14225172" y="7060131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16"/>
          <p:cNvSpPr/>
          <p:nvPr/>
        </p:nvSpPr>
        <p:spPr>
          <a:xfrm>
            <a:off x="14671906" y="731778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16"/>
          <p:cNvSpPr/>
          <p:nvPr/>
        </p:nvSpPr>
        <p:spPr>
          <a:xfrm>
            <a:off x="14224852" y="808693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16"/>
          <p:cNvSpPr/>
          <p:nvPr/>
        </p:nvSpPr>
        <p:spPr>
          <a:xfrm>
            <a:off x="14224852" y="757359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16"/>
          <p:cNvSpPr/>
          <p:nvPr/>
        </p:nvSpPr>
        <p:spPr>
          <a:xfrm>
            <a:off x="12448500" y="705660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16"/>
          <p:cNvSpPr/>
          <p:nvPr/>
        </p:nvSpPr>
        <p:spPr>
          <a:xfrm>
            <a:off x="12448500" y="6556498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16"/>
          <p:cNvSpPr/>
          <p:nvPr/>
        </p:nvSpPr>
        <p:spPr>
          <a:xfrm>
            <a:off x="14670405" y="680968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16"/>
          <p:cNvSpPr/>
          <p:nvPr/>
        </p:nvSpPr>
        <p:spPr>
          <a:xfrm>
            <a:off x="12895554" y="526801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16"/>
          <p:cNvSpPr/>
          <p:nvPr/>
        </p:nvSpPr>
        <p:spPr>
          <a:xfrm>
            <a:off x="13337505" y="5523368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16"/>
          <p:cNvSpPr/>
          <p:nvPr/>
        </p:nvSpPr>
        <p:spPr>
          <a:xfrm>
            <a:off x="13779456" y="577860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2" name="Google Shape;382;p16"/>
          <p:cNvSpPr/>
          <p:nvPr/>
        </p:nvSpPr>
        <p:spPr>
          <a:xfrm>
            <a:off x="14225172" y="603523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16"/>
          <p:cNvSpPr/>
          <p:nvPr/>
        </p:nvSpPr>
        <p:spPr>
          <a:xfrm>
            <a:off x="14671906" y="629288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16"/>
          <p:cNvSpPr/>
          <p:nvPr/>
        </p:nvSpPr>
        <p:spPr>
          <a:xfrm>
            <a:off x="12896461" y="477222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16"/>
          <p:cNvSpPr/>
          <p:nvPr/>
        </p:nvSpPr>
        <p:spPr>
          <a:xfrm>
            <a:off x="13338412" y="5027581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16"/>
          <p:cNvSpPr/>
          <p:nvPr/>
        </p:nvSpPr>
        <p:spPr>
          <a:xfrm>
            <a:off x="13780363" y="5282819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16"/>
          <p:cNvSpPr/>
          <p:nvPr/>
        </p:nvSpPr>
        <p:spPr>
          <a:xfrm>
            <a:off x="14226080" y="553944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16"/>
          <p:cNvSpPr/>
          <p:nvPr/>
        </p:nvSpPr>
        <p:spPr>
          <a:xfrm>
            <a:off x="14672813" y="579709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16"/>
          <p:cNvSpPr/>
          <p:nvPr/>
        </p:nvSpPr>
        <p:spPr>
          <a:xfrm>
            <a:off x="12451040" y="604406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16"/>
          <p:cNvSpPr/>
          <p:nvPr/>
        </p:nvSpPr>
        <p:spPr>
          <a:xfrm>
            <a:off x="12892991" y="629941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16"/>
          <p:cNvSpPr/>
          <p:nvPr/>
        </p:nvSpPr>
        <p:spPr>
          <a:xfrm>
            <a:off x="13334942" y="655465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16"/>
          <p:cNvSpPr/>
          <p:nvPr/>
        </p:nvSpPr>
        <p:spPr>
          <a:xfrm>
            <a:off x="13780658" y="6811280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16"/>
          <p:cNvSpPr/>
          <p:nvPr/>
        </p:nvSpPr>
        <p:spPr>
          <a:xfrm>
            <a:off x="14227392" y="706893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16"/>
          <p:cNvSpPr/>
          <p:nvPr/>
        </p:nvSpPr>
        <p:spPr>
          <a:xfrm>
            <a:off x="14227392" y="654742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16"/>
          <p:cNvSpPr/>
          <p:nvPr/>
        </p:nvSpPr>
        <p:spPr>
          <a:xfrm>
            <a:off x="14227392" y="6052908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16"/>
          <p:cNvSpPr/>
          <p:nvPr/>
        </p:nvSpPr>
        <p:spPr>
          <a:xfrm>
            <a:off x="12451040" y="552684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16"/>
          <p:cNvSpPr/>
          <p:nvPr/>
        </p:nvSpPr>
        <p:spPr>
          <a:xfrm>
            <a:off x="12451040" y="502673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16"/>
          <p:cNvSpPr/>
          <p:nvPr/>
        </p:nvSpPr>
        <p:spPr>
          <a:xfrm>
            <a:off x="14670405" y="5281641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16"/>
          <p:cNvSpPr/>
          <p:nvPr/>
        </p:nvSpPr>
        <p:spPr>
          <a:xfrm>
            <a:off x="12451040" y="451441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16"/>
          <p:cNvSpPr/>
          <p:nvPr/>
        </p:nvSpPr>
        <p:spPr>
          <a:xfrm>
            <a:off x="12892991" y="476976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16"/>
          <p:cNvSpPr/>
          <p:nvPr/>
        </p:nvSpPr>
        <p:spPr>
          <a:xfrm>
            <a:off x="13334942" y="502500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16"/>
          <p:cNvSpPr/>
          <p:nvPr/>
        </p:nvSpPr>
        <p:spPr>
          <a:xfrm>
            <a:off x="13780658" y="5281630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16"/>
          <p:cNvSpPr/>
          <p:nvPr/>
        </p:nvSpPr>
        <p:spPr>
          <a:xfrm>
            <a:off x="14227392" y="553928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16"/>
          <p:cNvSpPr/>
          <p:nvPr/>
        </p:nvSpPr>
        <p:spPr>
          <a:xfrm>
            <a:off x="12895555" y="375251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16"/>
          <p:cNvSpPr/>
          <p:nvPr/>
        </p:nvSpPr>
        <p:spPr>
          <a:xfrm>
            <a:off x="13337507" y="4007868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16"/>
          <p:cNvSpPr/>
          <p:nvPr/>
        </p:nvSpPr>
        <p:spPr>
          <a:xfrm>
            <a:off x="13779458" y="426310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16"/>
          <p:cNvSpPr/>
          <p:nvPr/>
        </p:nvSpPr>
        <p:spPr>
          <a:xfrm>
            <a:off x="14225174" y="4519731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16"/>
          <p:cNvSpPr/>
          <p:nvPr/>
        </p:nvSpPr>
        <p:spPr>
          <a:xfrm>
            <a:off x="14671907" y="477738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16"/>
          <p:cNvSpPr/>
          <p:nvPr/>
        </p:nvSpPr>
        <p:spPr>
          <a:xfrm>
            <a:off x="12895554" y="324843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16"/>
          <p:cNvSpPr/>
          <p:nvPr/>
        </p:nvSpPr>
        <p:spPr>
          <a:xfrm>
            <a:off x="13337505" y="3503787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16"/>
          <p:cNvSpPr/>
          <p:nvPr/>
        </p:nvSpPr>
        <p:spPr>
          <a:xfrm>
            <a:off x="13779456" y="375902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16"/>
          <p:cNvSpPr/>
          <p:nvPr/>
        </p:nvSpPr>
        <p:spPr>
          <a:xfrm>
            <a:off x="14225172" y="4015650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16"/>
          <p:cNvSpPr/>
          <p:nvPr/>
        </p:nvSpPr>
        <p:spPr>
          <a:xfrm>
            <a:off x="14671906" y="427330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16"/>
          <p:cNvSpPr/>
          <p:nvPr/>
        </p:nvSpPr>
        <p:spPr>
          <a:xfrm>
            <a:off x="14227392" y="5033379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16"/>
          <p:cNvSpPr/>
          <p:nvPr/>
        </p:nvSpPr>
        <p:spPr>
          <a:xfrm>
            <a:off x="14227392" y="4529114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16"/>
          <p:cNvSpPr/>
          <p:nvPr/>
        </p:nvSpPr>
        <p:spPr>
          <a:xfrm>
            <a:off x="12451040" y="400305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16"/>
          <p:cNvSpPr/>
          <p:nvPr/>
        </p:nvSpPr>
        <p:spPr>
          <a:xfrm>
            <a:off x="12451040" y="350294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16"/>
          <p:cNvSpPr/>
          <p:nvPr/>
        </p:nvSpPr>
        <p:spPr>
          <a:xfrm>
            <a:off x="12894646" y="273361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16"/>
          <p:cNvSpPr/>
          <p:nvPr/>
        </p:nvSpPr>
        <p:spPr>
          <a:xfrm>
            <a:off x="13336597" y="2988969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16"/>
          <p:cNvSpPr/>
          <p:nvPr/>
        </p:nvSpPr>
        <p:spPr>
          <a:xfrm>
            <a:off x="13778549" y="324420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16"/>
          <p:cNvSpPr/>
          <p:nvPr/>
        </p:nvSpPr>
        <p:spPr>
          <a:xfrm>
            <a:off x="14224265" y="3500832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16"/>
          <p:cNvSpPr/>
          <p:nvPr/>
        </p:nvSpPr>
        <p:spPr>
          <a:xfrm>
            <a:off x="14670998" y="3758485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3"/>
                </a:lnTo>
                <a:lnTo>
                  <a:pt x="0" y="1052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16"/>
          <p:cNvSpPr/>
          <p:nvPr/>
        </p:nvSpPr>
        <p:spPr>
          <a:xfrm>
            <a:off x="12451040" y="298899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16"/>
          <p:cNvSpPr/>
          <p:nvPr/>
        </p:nvSpPr>
        <p:spPr>
          <a:xfrm>
            <a:off x="12892991" y="3244350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16"/>
          <p:cNvSpPr/>
          <p:nvPr/>
        </p:nvSpPr>
        <p:spPr>
          <a:xfrm>
            <a:off x="13334942" y="3499588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16"/>
          <p:cNvSpPr/>
          <p:nvPr/>
        </p:nvSpPr>
        <p:spPr>
          <a:xfrm>
            <a:off x="13780658" y="3756213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8" y="0"/>
                </a:lnTo>
                <a:lnTo>
                  <a:pt x="912718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16"/>
          <p:cNvSpPr/>
          <p:nvPr/>
        </p:nvSpPr>
        <p:spPr>
          <a:xfrm>
            <a:off x="14227392" y="4013866"/>
            <a:ext cx="912717" cy="1052124"/>
          </a:xfrm>
          <a:custGeom>
            <a:rect b="b" l="l" r="r" t="t"/>
            <a:pathLst>
              <a:path extrusionOk="0" h="1052124" w="912717">
                <a:moveTo>
                  <a:pt x="0" y="0"/>
                </a:moveTo>
                <a:lnTo>
                  <a:pt x="912717" y="0"/>
                </a:lnTo>
                <a:lnTo>
                  <a:pt x="912717" y="1052124"/>
                </a:lnTo>
                <a:lnTo>
                  <a:pt x="0" y="1052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16"/>
          <p:cNvSpPr/>
          <p:nvPr/>
        </p:nvSpPr>
        <p:spPr>
          <a:xfrm>
            <a:off x="11756042" y="-1954405"/>
            <a:ext cx="3215430" cy="3210770"/>
          </a:xfrm>
          <a:custGeom>
            <a:rect b="b" l="l" r="r" t="t"/>
            <a:pathLst>
              <a:path extrusionOk="0" h="3210770" w="3215430">
                <a:moveTo>
                  <a:pt x="0" y="0"/>
                </a:moveTo>
                <a:lnTo>
                  <a:pt x="3215431" y="0"/>
                </a:lnTo>
                <a:lnTo>
                  <a:pt x="3215431" y="3210771"/>
                </a:lnTo>
                <a:lnTo>
                  <a:pt x="0" y="3210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16"/>
          <p:cNvSpPr/>
          <p:nvPr/>
        </p:nvSpPr>
        <p:spPr>
          <a:xfrm rot="-4114395">
            <a:off x="1826971" y="-451955"/>
            <a:ext cx="905223" cy="903911"/>
          </a:xfrm>
          <a:custGeom>
            <a:rect b="b" l="l" r="r" t="t"/>
            <a:pathLst>
              <a:path extrusionOk="0" h="903911" w="905223">
                <a:moveTo>
                  <a:pt x="0" y="0"/>
                </a:moveTo>
                <a:lnTo>
                  <a:pt x="905222" y="0"/>
                </a:lnTo>
                <a:lnTo>
                  <a:pt x="905222" y="903910"/>
                </a:lnTo>
                <a:lnTo>
                  <a:pt x="0" y="9039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16"/>
          <p:cNvSpPr/>
          <p:nvPr/>
        </p:nvSpPr>
        <p:spPr>
          <a:xfrm>
            <a:off x="-3434806" y="6488810"/>
            <a:ext cx="5198636" cy="4809762"/>
          </a:xfrm>
          <a:custGeom>
            <a:rect b="b" l="l" r="r" t="t"/>
            <a:pathLst>
              <a:path extrusionOk="0" h="4809762" w="5198636">
                <a:moveTo>
                  <a:pt x="0" y="0"/>
                </a:moveTo>
                <a:lnTo>
                  <a:pt x="5198637" y="0"/>
                </a:lnTo>
                <a:lnTo>
                  <a:pt x="5198637" y="4809763"/>
                </a:lnTo>
                <a:lnTo>
                  <a:pt x="0" y="4809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16"/>
          <p:cNvSpPr/>
          <p:nvPr/>
        </p:nvSpPr>
        <p:spPr>
          <a:xfrm>
            <a:off x="-1900033" y="8593981"/>
            <a:ext cx="5198636" cy="4809762"/>
          </a:xfrm>
          <a:custGeom>
            <a:rect b="b" l="l" r="r" t="t"/>
            <a:pathLst>
              <a:path extrusionOk="0" h="4809762" w="5198636">
                <a:moveTo>
                  <a:pt x="0" y="0"/>
                </a:moveTo>
                <a:lnTo>
                  <a:pt x="5198636" y="0"/>
                </a:lnTo>
                <a:lnTo>
                  <a:pt x="5198636" y="4809762"/>
                </a:lnTo>
                <a:lnTo>
                  <a:pt x="0" y="48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16"/>
          <p:cNvSpPr/>
          <p:nvPr/>
        </p:nvSpPr>
        <p:spPr>
          <a:xfrm rot="-9994322">
            <a:off x="9638876" y="9382622"/>
            <a:ext cx="3248676" cy="2570155"/>
          </a:xfrm>
          <a:custGeom>
            <a:rect b="b" l="l" r="r" t="t"/>
            <a:pathLst>
              <a:path extrusionOk="0" h="2570155" w="3248676">
                <a:moveTo>
                  <a:pt x="0" y="0"/>
                </a:moveTo>
                <a:lnTo>
                  <a:pt x="3248676" y="0"/>
                </a:lnTo>
                <a:lnTo>
                  <a:pt x="3248676" y="2570154"/>
                </a:lnTo>
                <a:lnTo>
                  <a:pt x="0" y="2570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16"/>
          <p:cNvSpPr txBox="1"/>
          <p:nvPr/>
        </p:nvSpPr>
        <p:spPr>
          <a:xfrm>
            <a:off x="976192" y="1046854"/>
            <a:ext cx="15890613" cy="23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What is the volume </a:t>
            </a:r>
            <a:endParaRPr/>
          </a:p>
          <a:p>
            <a:pPr indent="0" lvl="0" marL="0" marR="0" rtl="0" algn="l">
              <a:lnSpc>
                <a:spcPct val="11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of the book shelf?</a:t>
            </a:r>
            <a:endParaRPr/>
          </a:p>
        </p:txBody>
      </p:sp>
      <p:grpSp>
        <p:nvGrpSpPr>
          <p:cNvPr id="434" name="Google Shape;434;p16"/>
          <p:cNvGrpSpPr/>
          <p:nvPr/>
        </p:nvGrpSpPr>
        <p:grpSpPr>
          <a:xfrm>
            <a:off x="1628338" y="5578263"/>
            <a:ext cx="6578306" cy="1686913"/>
            <a:chOff x="0" y="-192882"/>
            <a:chExt cx="8771074" cy="2249218"/>
          </a:xfrm>
        </p:grpSpPr>
        <p:grpSp>
          <p:nvGrpSpPr>
            <p:cNvPr id="435" name="Google Shape;435;p16"/>
            <p:cNvGrpSpPr/>
            <p:nvPr/>
          </p:nvGrpSpPr>
          <p:grpSpPr>
            <a:xfrm>
              <a:off x="203200" y="10318"/>
              <a:ext cx="8567874" cy="2046018"/>
              <a:chOff x="0" y="-38100"/>
              <a:chExt cx="1692420" cy="404151"/>
            </a:xfrm>
          </p:grpSpPr>
          <p:sp>
            <p:nvSpPr>
              <p:cNvPr id="436" name="Google Shape;436;p16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37" name="Google Shape;437;p16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16"/>
            <p:cNvGrpSpPr/>
            <p:nvPr/>
          </p:nvGrpSpPr>
          <p:grpSpPr>
            <a:xfrm>
              <a:off x="0" y="-192882"/>
              <a:ext cx="8567874" cy="2046018"/>
              <a:chOff x="0" y="-38100"/>
              <a:chExt cx="1692420" cy="404151"/>
            </a:xfrm>
          </p:grpSpPr>
          <p:sp>
            <p:nvSpPr>
              <p:cNvPr id="439" name="Google Shape;439;p16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FCDBC5"/>
              </a:solidFill>
              <a:ln>
                <a:noFill/>
              </a:ln>
            </p:spPr>
          </p:sp>
          <p:sp>
            <p:nvSpPr>
              <p:cNvPr id="440" name="Google Shape;440;p16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1" name="Google Shape;441;p16"/>
            <p:cNvSpPr txBox="1"/>
            <p:nvPr/>
          </p:nvSpPr>
          <p:spPr>
            <a:xfrm>
              <a:off x="547555" y="399517"/>
              <a:ext cx="7724939" cy="97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499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Type your answer here.</a:t>
              </a:r>
              <a:endParaRPr/>
            </a:p>
          </p:txBody>
        </p:sp>
      </p:grpSp>
      <p:sp>
        <p:nvSpPr>
          <p:cNvPr id="442" name="Google Shape;442;p16"/>
          <p:cNvSpPr txBox="1"/>
          <p:nvPr/>
        </p:nvSpPr>
        <p:spPr>
          <a:xfrm>
            <a:off x="3028039" y="4850951"/>
            <a:ext cx="3778905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Question #3</a:t>
            </a:r>
            <a:endParaRPr/>
          </a:p>
        </p:txBody>
      </p:sp>
      <p:sp>
        <p:nvSpPr>
          <p:cNvPr id="443" name="Google Shape;443;p16"/>
          <p:cNvSpPr txBox="1"/>
          <p:nvPr/>
        </p:nvSpPr>
        <p:spPr>
          <a:xfrm>
            <a:off x="13476768" y="1292779"/>
            <a:ext cx="4112346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Level 2: Moderate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CA58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7"/>
          <p:cNvGrpSpPr/>
          <p:nvPr/>
        </p:nvGrpSpPr>
        <p:grpSpPr>
          <a:xfrm>
            <a:off x="1162521" y="3121095"/>
            <a:ext cx="2882900" cy="3008365"/>
            <a:chOff x="0" y="0"/>
            <a:chExt cx="3843866" cy="4011154"/>
          </a:xfrm>
        </p:grpSpPr>
        <p:sp>
          <p:nvSpPr>
            <p:cNvPr id="449" name="Google Shape;449;p17"/>
            <p:cNvSpPr/>
            <p:nvPr/>
          </p:nvSpPr>
          <p:spPr>
            <a:xfrm>
              <a:off x="764943" y="2879361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0" name="Google Shape;450;p17"/>
            <p:cNvSpPr/>
            <p:nvPr/>
          </p:nvSpPr>
          <p:spPr>
            <a:xfrm>
              <a:off x="764943" y="243654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1" name="Google Shape;451;p17"/>
            <p:cNvSpPr/>
            <p:nvPr/>
          </p:nvSpPr>
          <p:spPr>
            <a:xfrm>
              <a:off x="764943" y="199371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2" name="Google Shape;452;p17"/>
            <p:cNvSpPr/>
            <p:nvPr/>
          </p:nvSpPr>
          <p:spPr>
            <a:xfrm>
              <a:off x="2290480" y="2439952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3" name="Google Shape;453;p17"/>
            <p:cNvSpPr/>
            <p:nvPr/>
          </p:nvSpPr>
          <p:spPr>
            <a:xfrm>
              <a:off x="1905350" y="2663068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4" name="Google Shape;454;p17"/>
            <p:cNvSpPr/>
            <p:nvPr/>
          </p:nvSpPr>
          <p:spPr>
            <a:xfrm>
              <a:off x="1531245" y="287936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5" name="Google Shape;455;p17"/>
            <p:cNvSpPr/>
            <p:nvPr/>
          </p:nvSpPr>
          <p:spPr>
            <a:xfrm>
              <a:off x="1150316" y="3101471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6" name="Google Shape;456;p17"/>
            <p:cNvSpPr/>
            <p:nvPr/>
          </p:nvSpPr>
          <p:spPr>
            <a:xfrm>
              <a:off x="2290480" y="199713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7" name="Google Shape;457;p17"/>
            <p:cNvSpPr/>
            <p:nvPr/>
          </p:nvSpPr>
          <p:spPr>
            <a:xfrm>
              <a:off x="1905350" y="2220247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8" name="Google Shape;458;p17"/>
            <p:cNvSpPr/>
            <p:nvPr/>
          </p:nvSpPr>
          <p:spPr>
            <a:xfrm>
              <a:off x="1531245" y="2436545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59" name="Google Shape;459;p17"/>
            <p:cNvSpPr/>
            <p:nvPr/>
          </p:nvSpPr>
          <p:spPr>
            <a:xfrm>
              <a:off x="1150316" y="265865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0" name="Google Shape;460;p17"/>
            <p:cNvSpPr/>
            <p:nvPr/>
          </p:nvSpPr>
          <p:spPr>
            <a:xfrm>
              <a:off x="2290480" y="155430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1" name="Google Shape;461;p17"/>
            <p:cNvSpPr/>
            <p:nvPr/>
          </p:nvSpPr>
          <p:spPr>
            <a:xfrm>
              <a:off x="1905350" y="177742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2" name="Google Shape;462;p17"/>
            <p:cNvSpPr/>
            <p:nvPr/>
          </p:nvSpPr>
          <p:spPr>
            <a:xfrm>
              <a:off x="1531245" y="1993723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3" name="Google Shape;463;p17"/>
            <p:cNvSpPr/>
            <p:nvPr/>
          </p:nvSpPr>
          <p:spPr>
            <a:xfrm>
              <a:off x="1150316" y="221582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4" name="Google Shape;464;p17"/>
            <p:cNvSpPr/>
            <p:nvPr/>
          </p:nvSpPr>
          <p:spPr>
            <a:xfrm>
              <a:off x="708" y="110648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5" name="Google Shape;465;p17"/>
            <p:cNvSpPr/>
            <p:nvPr/>
          </p:nvSpPr>
          <p:spPr>
            <a:xfrm>
              <a:off x="382825" y="132726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6" name="Google Shape;466;p17"/>
            <p:cNvSpPr/>
            <p:nvPr/>
          </p:nvSpPr>
          <p:spPr>
            <a:xfrm>
              <a:off x="764943" y="1547951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7" name="Google Shape;467;p17"/>
            <p:cNvSpPr/>
            <p:nvPr/>
          </p:nvSpPr>
          <p:spPr>
            <a:xfrm>
              <a:off x="1150316" y="1769834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8" name="Google Shape;468;p17"/>
            <p:cNvSpPr/>
            <p:nvPr/>
          </p:nvSpPr>
          <p:spPr>
            <a:xfrm>
              <a:off x="1536569" y="199713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69" name="Google Shape;469;p17"/>
            <p:cNvSpPr/>
            <p:nvPr/>
          </p:nvSpPr>
          <p:spPr>
            <a:xfrm>
              <a:off x="1140164" y="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0" name="Google Shape;470;p17"/>
            <p:cNvSpPr/>
            <p:nvPr/>
          </p:nvSpPr>
          <p:spPr>
            <a:xfrm>
              <a:off x="755034" y="22311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1" name="Google Shape;471;p17"/>
            <p:cNvSpPr/>
            <p:nvPr/>
          </p:nvSpPr>
          <p:spPr>
            <a:xfrm>
              <a:off x="380929" y="439414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2" name="Google Shape;472;p17"/>
            <p:cNvSpPr/>
            <p:nvPr/>
          </p:nvSpPr>
          <p:spPr>
            <a:xfrm>
              <a:off x="0" y="66151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3" name="Google Shape;473;p17"/>
            <p:cNvSpPr/>
            <p:nvPr/>
          </p:nvSpPr>
          <p:spPr>
            <a:xfrm>
              <a:off x="3054716" y="155430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4" name="Google Shape;474;p17"/>
            <p:cNvSpPr/>
            <p:nvPr/>
          </p:nvSpPr>
          <p:spPr>
            <a:xfrm>
              <a:off x="2669586" y="177742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5" name="Google Shape;475;p17"/>
            <p:cNvSpPr/>
            <p:nvPr/>
          </p:nvSpPr>
          <p:spPr>
            <a:xfrm>
              <a:off x="2295481" y="1993723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6" name="Google Shape;476;p17"/>
            <p:cNvSpPr/>
            <p:nvPr/>
          </p:nvSpPr>
          <p:spPr>
            <a:xfrm>
              <a:off x="1914552" y="221582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7" name="Google Shape;477;p17"/>
            <p:cNvSpPr/>
            <p:nvPr/>
          </p:nvSpPr>
          <p:spPr>
            <a:xfrm>
              <a:off x="1522989" y="21834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" name="Google Shape;478;p17"/>
            <p:cNvSpPr/>
            <p:nvPr/>
          </p:nvSpPr>
          <p:spPr>
            <a:xfrm>
              <a:off x="1137859" y="441457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9" name="Google Shape;479;p17"/>
            <p:cNvSpPr/>
            <p:nvPr/>
          </p:nvSpPr>
          <p:spPr>
            <a:xfrm>
              <a:off x="763754" y="657754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17"/>
            <p:cNvSpPr/>
            <p:nvPr/>
          </p:nvSpPr>
          <p:spPr>
            <a:xfrm>
              <a:off x="382825" y="879860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1" name="Google Shape;481;p17"/>
            <p:cNvSpPr/>
            <p:nvPr/>
          </p:nvSpPr>
          <p:spPr>
            <a:xfrm>
              <a:off x="1905107" y="44496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p17"/>
            <p:cNvSpPr/>
            <p:nvPr/>
          </p:nvSpPr>
          <p:spPr>
            <a:xfrm>
              <a:off x="1519977" y="668083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p17"/>
            <p:cNvSpPr/>
            <p:nvPr/>
          </p:nvSpPr>
          <p:spPr>
            <a:xfrm>
              <a:off x="1145872" y="884381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4" name="Google Shape;484;p17"/>
            <p:cNvSpPr/>
            <p:nvPr/>
          </p:nvSpPr>
          <p:spPr>
            <a:xfrm>
              <a:off x="764943" y="110648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p17"/>
            <p:cNvSpPr/>
            <p:nvPr/>
          </p:nvSpPr>
          <p:spPr>
            <a:xfrm>
              <a:off x="2290480" y="66574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p17"/>
            <p:cNvSpPr/>
            <p:nvPr/>
          </p:nvSpPr>
          <p:spPr>
            <a:xfrm>
              <a:off x="1905350" y="88886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7" name="Google Shape;487;p17"/>
            <p:cNvSpPr/>
            <p:nvPr/>
          </p:nvSpPr>
          <p:spPr>
            <a:xfrm>
              <a:off x="1531245" y="1105164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8" name="Google Shape;488;p17"/>
            <p:cNvSpPr/>
            <p:nvPr/>
          </p:nvSpPr>
          <p:spPr>
            <a:xfrm>
              <a:off x="1150316" y="132726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9" name="Google Shape;489;p17"/>
            <p:cNvSpPr/>
            <p:nvPr/>
          </p:nvSpPr>
          <p:spPr>
            <a:xfrm>
              <a:off x="2676733" y="886432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0" name="Google Shape;490;p17"/>
            <p:cNvSpPr/>
            <p:nvPr/>
          </p:nvSpPr>
          <p:spPr>
            <a:xfrm>
              <a:off x="2291603" y="1109548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1" name="Google Shape;491;p17"/>
            <p:cNvSpPr/>
            <p:nvPr/>
          </p:nvSpPr>
          <p:spPr>
            <a:xfrm>
              <a:off x="1917498" y="1325846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2" name="Google Shape;492;p17"/>
            <p:cNvSpPr/>
            <p:nvPr/>
          </p:nvSpPr>
          <p:spPr>
            <a:xfrm>
              <a:off x="1536569" y="1547951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3" name="Google Shape;493;p17"/>
            <p:cNvSpPr/>
            <p:nvPr/>
          </p:nvSpPr>
          <p:spPr>
            <a:xfrm>
              <a:off x="3054716" y="1108314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3"/>
                  </a:lnTo>
                  <a:lnTo>
                    <a:pt x="0" y="9096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4" name="Google Shape;494;p17"/>
            <p:cNvSpPr/>
            <p:nvPr/>
          </p:nvSpPr>
          <p:spPr>
            <a:xfrm>
              <a:off x="2669586" y="1331431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5" name="Google Shape;495;p17"/>
            <p:cNvSpPr/>
            <p:nvPr/>
          </p:nvSpPr>
          <p:spPr>
            <a:xfrm>
              <a:off x="2295481" y="1547729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49" y="0"/>
                  </a:lnTo>
                  <a:lnTo>
                    <a:pt x="789149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6" name="Google Shape;496;p17"/>
            <p:cNvSpPr/>
            <p:nvPr/>
          </p:nvSpPr>
          <p:spPr>
            <a:xfrm>
              <a:off x="1914552" y="1769834"/>
              <a:ext cx="789150" cy="909683"/>
            </a:xfrm>
            <a:custGeom>
              <a:rect b="b" l="l" r="r" t="t"/>
              <a:pathLst>
                <a:path extrusionOk="0" h="909683" w="789150">
                  <a:moveTo>
                    <a:pt x="0" y="0"/>
                  </a:moveTo>
                  <a:lnTo>
                    <a:pt x="789150" y="0"/>
                  </a:lnTo>
                  <a:lnTo>
                    <a:pt x="789150" y="909682"/>
                  </a:lnTo>
                  <a:lnTo>
                    <a:pt x="0" y="9096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97" name="Google Shape;497;p17"/>
          <p:cNvGrpSpPr/>
          <p:nvPr/>
        </p:nvGrpSpPr>
        <p:grpSpPr>
          <a:xfrm>
            <a:off x="5228378" y="3029293"/>
            <a:ext cx="3483798" cy="3019261"/>
            <a:chOff x="0" y="0"/>
            <a:chExt cx="4645063" cy="4025682"/>
          </a:xfrm>
        </p:grpSpPr>
        <p:sp>
          <p:nvSpPr>
            <p:cNvPr id="498" name="Google Shape;498;p17"/>
            <p:cNvSpPr/>
            <p:nvPr/>
          </p:nvSpPr>
          <p:spPr>
            <a:xfrm>
              <a:off x="0" y="217255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17"/>
            <p:cNvSpPr/>
            <p:nvPr/>
          </p:nvSpPr>
          <p:spPr>
            <a:xfrm>
              <a:off x="2029633" y="66953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17"/>
            <p:cNvSpPr/>
            <p:nvPr/>
          </p:nvSpPr>
          <p:spPr>
            <a:xfrm>
              <a:off x="1738487" y="83721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17"/>
            <p:cNvSpPr/>
            <p:nvPr/>
          </p:nvSpPr>
          <p:spPr>
            <a:xfrm>
              <a:off x="1451933" y="100226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17"/>
            <p:cNvSpPr/>
            <p:nvPr/>
          </p:nvSpPr>
          <p:spPr>
            <a:xfrm>
              <a:off x="1160787" y="116994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17"/>
            <p:cNvSpPr/>
            <p:nvPr/>
          </p:nvSpPr>
          <p:spPr>
            <a:xfrm>
              <a:off x="868847" y="133788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17"/>
            <p:cNvSpPr/>
            <p:nvPr/>
          </p:nvSpPr>
          <p:spPr>
            <a:xfrm>
              <a:off x="577700" y="150557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5" name="Google Shape;505;p17"/>
            <p:cNvSpPr/>
            <p:nvPr/>
          </p:nvSpPr>
          <p:spPr>
            <a:xfrm>
              <a:off x="291146" y="167061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6" name="Google Shape;506;p17"/>
            <p:cNvSpPr/>
            <p:nvPr/>
          </p:nvSpPr>
          <p:spPr>
            <a:xfrm>
              <a:off x="0" y="183829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p17"/>
            <p:cNvSpPr/>
            <p:nvPr/>
          </p:nvSpPr>
          <p:spPr>
            <a:xfrm>
              <a:off x="2321252" y="117201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17"/>
            <p:cNvSpPr/>
            <p:nvPr/>
          </p:nvSpPr>
          <p:spPr>
            <a:xfrm>
              <a:off x="2030105" y="133970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17"/>
            <p:cNvSpPr/>
            <p:nvPr/>
          </p:nvSpPr>
          <p:spPr>
            <a:xfrm>
              <a:off x="1743551" y="150474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17"/>
            <p:cNvSpPr/>
            <p:nvPr/>
          </p:nvSpPr>
          <p:spPr>
            <a:xfrm>
              <a:off x="1452405" y="167242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17"/>
            <p:cNvSpPr/>
            <p:nvPr/>
          </p:nvSpPr>
          <p:spPr>
            <a:xfrm>
              <a:off x="1160465" y="184037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2" name="Google Shape;512;p17"/>
            <p:cNvSpPr/>
            <p:nvPr/>
          </p:nvSpPr>
          <p:spPr>
            <a:xfrm>
              <a:off x="869319" y="200805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17"/>
            <p:cNvSpPr/>
            <p:nvPr/>
          </p:nvSpPr>
          <p:spPr>
            <a:xfrm>
              <a:off x="582765" y="217310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17"/>
            <p:cNvSpPr/>
            <p:nvPr/>
          </p:nvSpPr>
          <p:spPr>
            <a:xfrm>
              <a:off x="291618" y="234078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5" name="Google Shape;515;p17"/>
            <p:cNvSpPr/>
            <p:nvPr/>
          </p:nvSpPr>
          <p:spPr>
            <a:xfrm>
              <a:off x="2607204" y="133702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6" name="Google Shape;516;p17"/>
            <p:cNvSpPr/>
            <p:nvPr/>
          </p:nvSpPr>
          <p:spPr>
            <a:xfrm>
              <a:off x="2316058" y="150470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7" name="Google Shape;517;p17"/>
            <p:cNvSpPr/>
            <p:nvPr/>
          </p:nvSpPr>
          <p:spPr>
            <a:xfrm>
              <a:off x="2029504" y="166975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8" name="Google Shape;518;p17"/>
            <p:cNvSpPr/>
            <p:nvPr/>
          </p:nvSpPr>
          <p:spPr>
            <a:xfrm>
              <a:off x="1738358" y="183743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9" name="Google Shape;519;p17"/>
            <p:cNvSpPr/>
            <p:nvPr/>
          </p:nvSpPr>
          <p:spPr>
            <a:xfrm>
              <a:off x="1446418" y="200538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0" name="Google Shape;520;p17"/>
            <p:cNvSpPr/>
            <p:nvPr/>
          </p:nvSpPr>
          <p:spPr>
            <a:xfrm>
              <a:off x="1155271" y="217306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1" name="Google Shape;521;p17"/>
            <p:cNvSpPr/>
            <p:nvPr/>
          </p:nvSpPr>
          <p:spPr>
            <a:xfrm>
              <a:off x="868717" y="233811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2" name="Google Shape;522;p17"/>
            <p:cNvSpPr/>
            <p:nvPr/>
          </p:nvSpPr>
          <p:spPr>
            <a:xfrm>
              <a:off x="577571" y="250579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3" name="Google Shape;523;p17"/>
            <p:cNvSpPr/>
            <p:nvPr/>
          </p:nvSpPr>
          <p:spPr>
            <a:xfrm>
              <a:off x="2029633" y="33612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4" name="Google Shape;524;p17"/>
            <p:cNvSpPr/>
            <p:nvPr/>
          </p:nvSpPr>
          <p:spPr>
            <a:xfrm>
              <a:off x="1738487" y="50380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5" name="Google Shape;525;p17"/>
            <p:cNvSpPr/>
            <p:nvPr/>
          </p:nvSpPr>
          <p:spPr>
            <a:xfrm>
              <a:off x="1451933" y="66885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6" name="Google Shape;526;p17"/>
            <p:cNvSpPr/>
            <p:nvPr/>
          </p:nvSpPr>
          <p:spPr>
            <a:xfrm>
              <a:off x="1160787" y="83653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7" name="Google Shape;527;p17"/>
            <p:cNvSpPr/>
            <p:nvPr/>
          </p:nvSpPr>
          <p:spPr>
            <a:xfrm>
              <a:off x="868847" y="100448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8" name="Google Shape;528;p17"/>
            <p:cNvSpPr/>
            <p:nvPr/>
          </p:nvSpPr>
          <p:spPr>
            <a:xfrm>
              <a:off x="577700" y="117216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29" name="Google Shape;529;p17"/>
            <p:cNvSpPr/>
            <p:nvPr/>
          </p:nvSpPr>
          <p:spPr>
            <a:xfrm>
              <a:off x="291146" y="133721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0" name="Google Shape;530;p17"/>
            <p:cNvSpPr/>
            <p:nvPr/>
          </p:nvSpPr>
          <p:spPr>
            <a:xfrm>
              <a:off x="0" y="150489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1" name="Google Shape;531;p17"/>
            <p:cNvSpPr/>
            <p:nvPr/>
          </p:nvSpPr>
          <p:spPr>
            <a:xfrm>
              <a:off x="2895459" y="150271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2" name="Google Shape;532;p17"/>
            <p:cNvSpPr/>
            <p:nvPr/>
          </p:nvSpPr>
          <p:spPr>
            <a:xfrm>
              <a:off x="2604313" y="167039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3" name="Google Shape;533;p17"/>
            <p:cNvSpPr/>
            <p:nvPr/>
          </p:nvSpPr>
          <p:spPr>
            <a:xfrm>
              <a:off x="2317759" y="183543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4" name="Google Shape;534;p17"/>
            <p:cNvSpPr/>
            <p:nvPr/>
          </p:nvSpPr>
          <p:spPr>
            <a:xfrm>
              <a:off x="2026613" y="200312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5" name="Google Shape;535;p17"/>
            <p:cNvSpPr/>
            <p:nvPr/>
          </p:nvSpPr>
          <p:spPr>
            <a:xfrm>
              <a:off x="1734673" y="217106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6" name="Google Shape;536;p17"/>
            <p:cNvSpPr/>
            <p:nvPr/>
          </p:nvSpPr>
          <p:spPr>
            <a:xfrm>
              <a:off x="1443526" y="233875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7" name="Google Shape;537;p17"/>
            <p:cNvSpPr/>
            <p:nvPr/>
          </p:nvSpPr>
          <p:spPr>
            <a:xfrm>
              <a:off x="1156972" y="250379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8" name="Google Shape;538;p17"/>
            <p:cNvSpPr/>
            <p:nvPr/>
          </p:nvSpPr>
          <p:spPr>
            <a:xfrm>
              <a:off x="865826" y="267147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39" name="Google Shape;539;p17"/>
            <p:cNvSpPr/>
            <p:nvPr/>
          </p:nvSpPr>
          <p:spPr>
            <a:xfrm>
              <a:off x="3181412" y="166839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0" name="Google Shape;540;p17"/>
            <p:cNvSpPr/>
            <p:nvPr/>
          </p:nvSpPr>
          <p:spPr>
            <a:xfrm>
              <a:off x="2890265" y="183607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1" name="Google Shape;541;p17"/>
            <p:cNvSpPr/>
            <p:nvPr/>
          </p:nvSpPr>
          <p:spPr>
            <a:xfrm>
              <a:off x="2603712" y="200112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2" name="Google Shape;542;p17"/>
            <p:cNvSpPr/>
            <p:nvPr/>
          </p:nvSpPr>
          <p:spPr>
            <a:xfrm>
              <a:off x="2312565" y="216880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3" name="Google Shape;543;p17"/>
            <p:cNvSpPr/>
            <p:nvPr/>
          </p:nvSpPr>
          <p:spPr>
            <a:xfrm>
              <a:off x="2020625" y="233675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4" name="Google Shape;544;p17"/>
            <p:cNvSpPr/>
            <p:nvPr/>
          </p:nvSpPr>
          <p:spPr>
            <a:xfrm>
              <a:off x="1729479" y="250443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5" name="Google Shape;545;p17"/>
            <p:cNvSpPr/>
            <p:nvPr/>
          </p:nvSpPr>
          <p:spPr>
            <a:xfrm>
              <a:off x="1442925" y="266948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6" name="Google Shape;546;p17"/>
            <p:cNvSpPr/>
            <p:nvPr/>
          </p:nvSpPr>
          <p:spPr>
            <a:xfrm>
              <a:off x="1151779" y="283716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7" name="Google Shape;547;p17"/>
            <p:cNvSpPr/>
            <p:nvPr/>
          </p:nvSpPr>
          <p:spPr>
            <a:xfrm>
              <a:off x="2029633" y="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8" name="Google Shape;548;p17"/>
            <p:cNvSpPr/>
            <p:nvPr/>
          </p:nvSpPr>
          <p:spPr>
            <a:xfrm>
              <a:off x="1738487" y="16768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9" name="Google Shape;549;p17"/>
            <p:cNvSpPr/>
            <p:nvPr/>
          </p:nvSpPr>
          <p:spPr>
            <a:xfrm>
              <a:off x="1451933" y="33272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0" name="Google Shape;550;p17"/>
            <p:cNvSpPr/>
            <p:nvPr/>
          </p:nvSpPr>
          <p:spPr>
            <a:xfrm>
              <a:off x="1160787" y="50041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1" name="Google Shape;551;p17"/>
            <p:cNvSpPr/>
            <p:nvPr/>
          </p:nvSpPr>
          <p:spPr>
            <a:xfrm>
              <a:off x="868847" y="66835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2" name="Google Shape;552;p17"/>
            <p:cNvSpPr/>
            <p:nvPr/>
          </p:nvSpPr>
          <p:spPr>
            <a:xfrm>
              <a:off x="577700" y="83604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3" name="Google Shape;553;p17"/>
            <p:cNvSpPr/>
            <p:nvPr/>
          </p:nvSpPr>
          <p:spPr>
            <a:xfrm>
              <a:off x="291146" y="100108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4" name="Google Shape;554;p17"/>
            <p:cNvSpPr/>
            <p:nvPr/>
          </p:nvSpPr>
          <p:spPr>
            <a:xfrm>
              <a:off x="0" y="116876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5" name="Google Shape;555;p17"/>
            <p:cNvSpPr/>
            <p:nvPr/>
          </p:nvSpPr>
          <p:spPr>
            <a:xfrm>
              <a:off x="3472778" y="183679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6" name="Google Shape;556;p17"/>
            <p:cNvSpPr/>
            <p:nvPr/>
          </p:nvSpPr>
          <p:spPr>
            <a:xfrm>
              <a:off x="3181632" y="200447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7" name="Google Shape;557;p17"/>
            <p:cNvSpPr/>
            <p:nvPr/>
          </p:nvSpPr>
          <p:spPr>
            <a:xfrm>
              <a:off x="2895078" y="216952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8" name="Google Shape;558;p17"/>
            <p:cNvSpPr/>
            <p:nvPr/>
          </p:nvSpPr>
          <p:spPr>
            <a:xfrm>
              <a:off x="2603931" y="233720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59" name="Google Shape;559;p17"/>
            <p:cNvSpPr/>
            <p:nvPr/>
          </p:nvSpPr>
          <p:spPr>
            <a:xfrm>
              <a:off x="2311991" y="250515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0" name="Google Shape;560;p17"/>
            <p:cNvSpPr/>
            <p:nvPr/>
          </p:nvSpPr>
          <p:spPr>
            <a:xfrm>
              <a:off x="2020845" y="267283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1" name="Google Shape;561;p17"/>
            <p:cNvSpPr/>
            <p:nvPr/>
          </p:nvSpPr>
          <p:spPr>
            <a:xfrm>
              <a:off x="1729674" y="283716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2" name="Google Shape;562;p17"/>
            <p:cNvSpPr/>
            <p:nvPr/>
          </p:nvSpPr>
          <p:spPr>
            <a:xfrm>
              <a:off x="1443145" y="300556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3" name="Google Shape;563;p17"/>
            <p:cNvSpPr/>
            <p:nvPr/>
          </p:nvSpPr>
          <p:spPr>
            <a:xfrm>
              <a:off x="3758731" y="200180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4" name="Google Shape;564;p17"/>
            <p:cNvSpPr/>
            <p:nvPr/>
          </p:nvSpPr>
          <p:spPr>
            <a:xfrm>
              <a:off x="3467584" y="216948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5" name="Google Shape;565;p17"/>
            <p:cNvSpPr/>
            <p:nvPr/>
          </p:nvSpPr>
          <p:spPr>
            <a:xfrm>
              <a:off x="3181030" y="2334532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6" name="Google Shape;566;p17"/>
            <p:cNvSpPr/>
            <p:nvPr/>
          </p:nvSpPr>
          <p:spPr>
            <a:xfrm>
              <a:off x="2889884" y="250221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7" name="Google Shape;567;p17"/>
            <p:cNvSpPr/>
            <p:nvPr/>
          </p:nvSpPr>
          <p:spPr>
            <a:xfrm>
              <a:off x="2597944" y="267016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8" name="Google Shape;568;p17"/>
            <p:cNvSpPr/>
            <p:nvPr/>
          </p:nvSpPr>
          <p:spPr>
            <a:xfrm>
              <a:off x="2306798" y="283784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69" name="Google Shape;569;p17"/>
            <p:cNvSpPr/>
            <p:nvPr/>
          </p:nvSpPr>
          <p:spPr>
            <a:xfrm>
              <a:off x="2020244" y="300288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0" name="Google Shape;570;p17"/>
            <p:cNvSpPr/>
            <p:nvPr/>
          </p:nvSpPr>
          <p:spPr>
            <a:xfrm>
              <a:off x="1729097" y="3170571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1" name="Google Shape;571;p17"/>
            <p:cNvSpPr/>
            <p:nvPr/>
          </p:nvSpPr>
          <p:spPr>
            <a:xfrm>
              <a:off x="4046986" y="216748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2" name="Google Shape;572;p17"/>
            <p:cNvSpPr/>
            <p:nvPr/>
          </p:nvSpPr>
          <p:spPr>
            <a:xfrm>
              <a:off x="3755839" y="2335170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3" name="Google Shape;573;p17"/>
            <p:cNvSpPr/>
            <p:nvPr/>
          </p:nvSpPr>
          <p:spPr>
            <a:xfrm>
              <a:off x="3469285" y="250021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4" name="Google Shape;574;p17"/>
            <p:cNvSpPr/>
            <p:nvPr/>
          </p:nvSpPr>
          <p:spPr>
            <a:xfrm>
              <a:off x="3178139" y="2667899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5" name="Google Shape;575;p17"/>
            <p:cNvSpPr/>
            <p:nvPr/>
          </p:nvSpPr>
          <p:spPr>
            <a:xfrm>
              <a:off x="2886199" y="283584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6" name="Google Shape;576;p17"/>
            <p:cNvSpPr/>
            <p:nvPr/>
          </p:nvSpPr>
          <p:spPr>
            <a:xfrm>
              <a:off x="2595053" y="300352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7" name="Google Shape;577;p17"/>
            <p:cNvSpPr/>
            <p:nvPr/>
          </p:nvSpPr>
          <p:spPr>
            <a:xfrm>
              <a:off x="2308499" y="316857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8" name="Google Shape;578;p17"/>
            <p:cNvSpPr/>
            <p:nvPr/>
          </p:nvSpPr>
          <p:spPr>
            <a:xfrm>
              <a:off x="2017352" y="333625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79" name="Google Shape;579;p17"/>
            <p:cNvSpPr/>
            <p:nvPr/>
          </p:nvSpPr>
          <p:spPr>
            <a:xfrm>
              <a:off x="4046986" y="183000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0" name="Google Shape;580;p17"/>
            <p:cNvSpPr/>
            <p:nvPr/>
          </p:nvSpPr>
          <p:spPr>
            <a:xfrm>
              <a:off x="3755839" y="1997688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1" name="Google Shape;581;p17"/>
            <p:cNvSpPr/>
            <p:nvPr/>
          </p:nvSpPr>
          <p:spPr>
            <a:xfrm>
              <a:off x="3469285" y="216273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2" name="Google Shape;582;p17"/>
            <p:cNvSpPr/>
            <p:nvPr/>
          </p:nvSpPr>
          <p:spPr>
            <a:xfrm>
              <a:off x="3178139" y="2330417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3" name="Google Shape;583;p17"/>
            <p:cNvSpPr/>
            <p:nvPr/>
          </p:nvSpPr>
          <p:spPr>
            <a:xfrm>
              <a:off x="2886199" y="2498364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4" name="Google Shape;584;p17"/>
            <p:cNvSpPr/>
            <p:nvPr/>
          </p:nvSpPr>
          <p:spPr>
            <a:xfrm>
              <a:off x="2595053" y="2666046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6"/>
                  </a:lnTo>
                  <a:lnTo>
                    <a:pt x="0" y="6894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5" name="Google Shape;585;p17"/>
            <p:cNvSpPr/>
            <p:nvPr/>
          </p:nvSpPr>
          <p:spPr>
            <a:xfrm>
              <a:off x="2308499" y="2831093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6" y="0"/>
                  </a:lnTo>
                  <a:lnTo>
                    <a:pt x="598076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6" name="Google Shape;586;p17"/>
            <p:cNvSpPr/>
            <p:nvPr/>
          </p:nvSpPr>
          <p:spPr>
            <a:xfrm>
              <a:off x="2017352" y="2998775"/>
              <a:ext cx="598077" cy="689426"/>
            </a:xfrm>
            <a:custGeom>
              <a:rect b="b" l="l" r="r" t="t"/>
              <a:pathLst>
                <a:path extrusionOk="0" h="689426" w="598077">
                  <a:moveTo>
                    <a:pt x="0" y="0"/>
                  </a:moveTo>
                  <a:lnTo>
                    <a:pt x="598077" y="0"/>
                  </a:lnTo>
                  <a:lnTo>
                    <a:pt x="598077" y="689425"/>
                  </a:lnTo>
                  <a:lnTo>
                    <a:pt x="0" y="6894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87" name="Google Shape;587;p17"/>
          <p:cNvGrpSpPr/>
          <p:nvPr/>
        </p:nvGrpSpPr>
        <p:grpSpPr>
          <a:xfrm>
            <a:off x="14070474" y="3054307"/>
            <a:ext cx="3188825" cy="3075153"/>
            <a:chOff x="0" y="0"/>
            <a:chExt cx="4251768" cy="4100204"/>
          </a:xfrm>
        </p:grpSpPr>
        <p:sp>
          <p:nvSpPr>
            <p:cNvPr id="588" name="Google Shape;588;p17"/>
            <p:cNvSpPr/>
            <p:nvPr/>
          </p:nvSpPr>
          <p:spPr>
            <a:xfrm>
              <a:off x="1060440" y="41206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89" name="Google Shape;589;p17"/>
            <p:cNvSpPr/>
            <p:nvPr/>
          </p:nvSpPr>
          <p:spPr>
            <a:xfrm>
              <a:off x="705092" y="616724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0" name="Google Shape;590;p17"/>
            <p:cNvSpPr/>
            <p:nvPr/>
          </p:nvSpPr>
          <p:spPr>
            <a:xfrm>
              <a:off x="355348" y="81816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1" name="Google Shape;591;p17"/>
            <p:cNvSpPr/>
            <p:nvPr/>
          </p:nvSpPr>
          <p:spPr>
            <a:xfrm>
              <a:off x="0" y="1022824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2" name="Google Shape;592;p17"/>
            <p:cNvSpPr/>
            <p:nvPr/>
          </p:nvSpPr>
          <p:spPr>
            <a:xfrm>
              <a:off x="1415523" y="61726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3" name="Google Shape;593;p17"/>
            <p:cNvSpPr/>
            <p:nvPr/>
          </p:nvSpPr>
          <p:spPr>
            <a:xfrm>
              <a:off x="1060174" y="821925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4" name="Google Shape;594;p17"/>
            <p:cNvSpPr/>
            <p:nvPr/>
          </p:nvSpPr>
          <p:spPr>
            <a:xfrm>
              <a:off x="710431" y="102336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5" name="Google Shape;595;p17"/>
            <p:cNvSpPr/>
            <p:nvPr/>
          </p:nvSpPr>
          <p:spPr>
            <a:xfrm>
              <a:off x="355083" y="1228025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6" name="Google Shape;596;p17"/>
            <p:cNvSpPr/>
            <p:nvPr/>
          </p:nvSpPr>
          <p:spPr>
            <a:xfrm>
              <a:off x="1764532" y="81865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7" name="Google Shape;597;p17"/>
            <p:cNvSpPr/>
            <p:nvPr/>
          </p:nvSpPr>
          <p:spPr>
            <a:xfrm>
              <a:off x="1409184" y="1023317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8" name="Google Shape;598;p17"/>
            <p:cNvSpPr/>
            <p:nvPr/>
          </p:nvSpPr>
          <p:spPr>
            <a:xfrm>
              <a:off x="1059441" y="122475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9" name="Google Shape;599;p17"/>
            <p:cNvSpPr/>
            <p:nvPr/>
          </p:nvSpPr>
          <p:spPr>
            <a:xfrm>
              <a:off x="704092" y="1429417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0" name="Google Shape;600;p17"/>
            <p:cNvSpPr/>
            <p:nvPr/>
          </p:nvSpPr>
          <p:spPr>
            <a:xfrm>
              <a:off x="2116352" y="102088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1" name="Google Shape;601;p17"/>
            <p:cNvSpPr/>
            <p:nvPr/>
          </p:nvSpPr>
          <p:spPr>
            <a:xfrm>
              <a:off x="1761003" y="122553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2" name="Google Shape;602;p17"/>
            <p:cNvSpPr/>
            <p:nvPr/>
          </p:nvSpPr>
          <p:spPr>
            <a:xfrm>
              <a:off x="1411260" y="142698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3" name="Google Shape;603;p17"/>
            <p:cNvSpPr/>
            <p:nvPr/>
          </p:nvSpPr>
          <p:spPr>
            <a:xfrm>
              <a:off x="1055912" y="163163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4" name="Google Shape;604;p17"/>
            <p:cNvSpPr/>
            <p:nvPr/>
          </p:nvSpPr>
          <p:spPr>
            <a:xfrm>
              <a:off x="2465361" y="1223101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5" name="Google Shape;605;p17"/>
            <p:cNvSpPr/>
            <p:nvPr/>
          </p:nvSpPr>
          <p:spPr>
            <a:xfrm>
              <a:off x="2110013" y="142776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6" name="Google Shape;606;p17"/>
            <p:cNvSpPr/>
            <p:nvPr/>
          </p:nvSpPr>
          <p:spPr>
            <a:xfrm>
              <a:off x="1760270" y="1629201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7" name="Google Shape;607;p17"/>
            <p:cNvSpPr/>
            <p:nvPr/>
          </p:nvSpPr>
          <p:spPr>
            <a:xfrm>
              <a:off x="1404921" y="183386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8" name="Google Shape;608;p17"/>
            <p:cNvSpPr/>
            <p:nvPr/>
          </p:nvSpPr>
          <p:spPr>
            <a:xfrm>
              <a:off x="2820978" y="142863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9" name="Google Shape;609;p17"/>
            <p:cNvSpPr/>
            <p:nvPr/>
          </p:nvSpPr>
          <p:spPr>
            <a:xfrm>
              <a:off x="2465630" y="163329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0" name="Google Shape;610;p17"/>
            <p:cNvSpPr/>
            <p:nvPr/>
          </p:nvSpPr>
          <p:spPr>
            <a:xfrm>
              <a:off x="2115886" y="183473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1" name="Google Shape;611;p17"/>
            <p:cNvSpPr/>
            <p:nvPr/>
          </p:nvSpPr>
          <p:spPr>
            <a:xfrm>
              <a:off x="1760538" y="203939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2" name="Google Shape;612;p17"/>
            <p:cNvSpPr/>
            <p:nvPr/>
          </p:nvSpPr>
          <p:spPr>
            <a:xfrm>
              <a:off x="1404221" y="224437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3" name="Google Shape;613;p17"/>
            <p:cNvSpPr/>
            <p:nvPr/>
          </p:nvSpPr>
          <p:spPr>
            <a:xfrm>
              <a:off x="1048872" y="2449037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4" name="Google Shape;614;p17"/>
            <p:cNvSpPr/>
            <p:nvPr/>
          </p:nvSpPr>
          <p:spPr>
            <a:xfrm>
              <a:off x="699129" y="265047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5" name="Google Shape;615;p17"/>
            <p:cNvSpPr/>
            <p:nvPr/>
          </p:nvSpPr>
          <p:spPr>
            <a:xfrm>
              <a:off x="343781" y="2855137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6" name="Google Shape;616;p17"/>
            <p:cNvSpPr/>
            <p:nvPr/>
          </p:nvSpPr>
          <p:spPr>
            <a:xfrm>
              <a:off x="3169988" y="163003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7" name="Google Shape;617;p17"/>
            <p:cNvSpPr/>
            <p:nvPr/>
          </p:nvSpPr>
          <p:spPr>
            <a:xfrm>
              <a:off x="2814639" y="183468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8" name="Google Shape;618;p17"/>
            <p:cNvSpPr/>
            <p:nvPr/>
          </p:nvSpPr>
          <p:spPr>
            <a:xfrm>
              <a:off x="2464896" y="203613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19" name="Google Shape;619;p17"/>
            <p:cNvSpPr/>
            <p:nvPr/>
          </p:nvSpPr>
          <p:spPr>
            <a:xfrm>
              <a:off x="2109547" y="224078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0" name="Google Shape;620;p17"/>
            <p:cNvSpPr/>
            <p:nvPr/>
          </p:nvSpPr>
          <p:spPr>
            <a:xfrm>
              <a:off x="1753230" y="2445771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1" name="Google Shape;621;p17"/>
            <p:cNvSpPr/>
            <p:nvPr/>
          </p:nvSpPr>
          <p:spPr>
            <a:xfrm>
              <a:off x="1397882" y="265042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2" name="Google Shape;622;p17"/>
            <p:cNvSpPr/>
            <p:nvPr/>
          </p:nvSpPr>
          <p:spPr>
            <a:xfrm>
              <a:off x="1048138" y="2851871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3" name="Google Shape;623;p17"/>
            <p:cNvSpPr/>
            <p:nvPr/>
          </p:nvSpPr>
          <p:spPr>
            <a:xfrm>
              <a:off x="692790" y="305652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4" name="Google Shape;624;p17"/>
            <p:cNvSpPr/>
            <p:nvPr/>
          </p:nvSpPr>
          <p:spPr>
            <a:xfrm>
              <a:off x="3521807" y="1832251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5"/>
                  </a:lnTo>
                  <a:lnTo>
                    <a:pt x="0" y="84145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5" name="Google Shape;625;p17"/>
            <p:cNvSpPr/>
            <p:nvPr/>
          </p:nvSpPr>
          <p:spPr>
            <a:xfrm>
              <a:off x="3166459" y="203691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6" name="Google Shape;626;p17"/>
            <p:cNvSpPr/>
            <p:nvPr/>
          </p:nvSpPr>
          <p:spPr>
            <a:xfrm>
              <a:off x="2816715" y="2238352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7" name="Google Shape;627;p17"/>
            <p:cNvSpPr/>
            <p:nvPr/>
          </p:nvSpPr>
          <p:spPr>
            <a:xfrm>
              <a:off x="2461367" y="244301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8" name="Google Shape;628;p17"/>
            <p:cNvSpPr/>
            <p:nvPr/>
          </p:nvSpPr>
          <p:spPr>
            <a:xfrm>
              <a:off x="2105050" y="2647992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9" name="Google Shape;629;p17"/>
            <p:cNvSpPr/>
            <p:nvPr/>
          </p:nvSpPr>
          <p:spPr>
            <a:xfrm>
              <a:off x="1749701" y="285265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0" name="Google Shape;630;p17"/>
            <p:cNvSpPr/>
            <p:nvPr/>
          </p:nvSpPr>
          <p:spPr>
            <a:xfrm>
              <a:off x="1399958" y="3054092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1" name="Google Shape;631;p17"/>
            <p:cNvSpPr/>
            <p:nvPr/>
          </p:nvSpPr>
          <p:spPr>
            <a:xfrm>
              <a:off x="1044609" y="325875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2" name="Google Shape;632;p17"/>
            <p:cNvSpPr/>
            <p:nvPr/>
          </p:nvSpPr>
          <p:spPr>
            <a:xfrm>
              <a:off x="1060440" y="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3" name="Google Shape;633;p17"/>
            <p:cNvSpPr/>
            <p:nvPr/>
          </p:nvSpPr>
          <p:spPr>
            <a:xfrm>
              <a:off x="1415523" y="20520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4" name="Google Shape;634;p17"/>
            <p:cNvSpPr/>
            <p:nvPr/>
          </p:nvSpPr>
          <p:spPr>
            <a:xfrm>
              <a:off x="1764532" y="406593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5" name="Google Shape;635;p17"/>
            <p:cNvSpPr/>
            <p:nvPr/>
          </p:nvSpPr>
          <p:spPr>
            <a:xfrm>
              <a:off x="2116352" y="608814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6" name="Google Shape;636;p17"/>
            <p:cNvSpPr/>
            <p:nvPr/>
          </p:nvSpPr>
          <p:spPr>
            <a:xfrm>
              <a:off x="2465361" y="811035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7" name="Google Shape;637;p17"/>
            <p:cNvSpPr/>
            <p:nvPr/>
          </p:nvSpPr>
          <p:spPr>
            <a:xfrm>
              <a:off x="2820978" y="1016572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8" name="Google Shape;638;p17"/>
            <p:cNvSpPr/>
            <p:nvPr/>
          </p:nvSpPr>
          <p:spPr>
            <a:xfrm>
              <a:off x="3169988" y="1217964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39" name="Google Shape;639;p17"/>
            <p:cNvSpPr/>
            <p:nvPr/>
          </p:nvSpPr>
          <p:spPr>
            <a:xfrm>
              <a:off x="3521807" y="1420185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0" name="Google Shape;640;p17"/>
            <p:cNvSpPr/>
            <p:nvPr/>
          </p:nvSpPr>
          <p:spPr>
            <a:xfrm>
              <a:off x="708621" y="20131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1" name="Google Shape;641;p17"/>
            <p:cNvSpPr/>
            <p:nvPr/>
          </p:nvSpPr>
          <p:spPr>
            <a:xfrm>
              <a:off x="1063704" y="406519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2" name="Google Shape;642;p17"/>
            <p:cNvSpPr/>
            <p:nvPr/>
          </p:nvSpPr>
          <p:spPr>
            <a:xfrm>
              <a:off x="1412713" y="607912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3" name="Google Shape;643;p17"/>
            <p:cNvSpPr/>
            <p:nvPr/>
          </p:nvSpPr>
          <p:spPr>
            <a:xfrm>
              <a:off x="1764532" y="810133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4" name="Google Shape;644;p17"/>
            <p:cNvSpPr/>
            <p:nvPr/>
          </p:nvSpPr>
          <p:spPr>
            <a:xfrm>
              <a:off x="2113542" y="1012354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5" name="Google Shape;645;p17"/>
            <p:cNvSpPr/>
            <p:nvPr/>
          </p:nvSpPr>
          <p:spPr>
            <a:xfrm>
              <a:off x="2469159" y="1217890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6" name="Google Shape;646;p17"/>
            <p:cNvSpPr/>
            <p:nvPr/>
          </p:nvSpPr>
          <p:spPr>
            <a:xfrm>
              <a:off x="2818168" y="1419283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7" name="Google Shape;647;p17"/>
            <p:cNvSpPr/>
            <p:nvPr/>
          </p:nvSpPr>
          <p:spPr>
            <a:xfrm>
              <a:off x="3169988" y="1621504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8" name="Google Shape;648;p17"/>
            <p:cNvSpPr/>
            <p:nvPr/>
          </p:nvSpPr>
          <p:spPr>
            <a:xfrm>
              <a:off x="2816403" y="182551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2" y="0"/>
                  </a:lnTo>
                  <a:lnTo>
                    <a:pt x="729962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49" name="Google Shape;649;p17"/>
            <p:cNvSpPr/>
            <p:nvPr/>
          </p:nvSpPr>
          <p:spPr>
            <a:xfrm>
              <a:off x="2461055" y="2030176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0" name="Google Shape;650;p17"/>
            <p:cNvSpPr/>
            <p:nvPr/>
          </p:nvSpPr>
          <p:spPr>
            <a:xfrm>
              <a:off x="355348" y="406050"/>
              <a:ext cx="725752" cy="836602"/>
            </a:xfrm>
            <a:custGeom>
              <a:rect b="b" l="l" r="r" t="t"/>
              <a:pathLst>
                <a:path extrusionOk="0" h="836602" w="725752">
                  <a:moveTo>
                    <a:pt x="0" y="0"/>
                  </a:moveTo>
                  <a:lnTo>
                    <a:pt x="725753" y="0"/>
                  </a:lnTo>
                  <a:lnTo>
                    <a:pt x="725753" y="836602"/>
                  </a:lnTo>
                  <a:lnTo>
                    <a:pt x="0" y="8366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1" name="Google Shape;651;p17"/>
            <p:cNvSpPr/>
            <p:nvPr/>
          </p:nvSpPr>
          <p:spPr>
            <a:xfrm>
              <a:off x="0" y="610708"/>
              <a:ext cx="729961" cy="841454"/>
            </a:xfrm>
            <a:custGeom>
              <a:rect b="b" l="l" r="r" t="t"/>
              <a:pathLst>
                <a:path extrusionOk="0" h="841454" w="729961">
                  <a:moveTo>
                    <a:pt x="0" y="0"/>
                  </a:moveTo>
                  <a:lnTo>
                    <a:pt x="729961" y="0"/>
                  </a:lnTo>
                  <a:lnTo>
                    <a:pt x="729961" y="841454"/>
                  </a:lnTo>
                  <a:lnTo>
                    <a:pt x="0" y="8414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52" name="Google Shape;652;p17"/>
          <p:cNvGrpSpPr/>
          <p:nvPr/>
        </p:nvGrpSpPr>
        <p:grpSpPr>
          <a:xfrm>
            <a:off x="10375180" y="2557666"/>
            <a:ext cx="1875905" cy="4135223"/>
            <a:chOff x="0" y="0"/>
            <a:chExt cx="2501207" cy="5513631"/>
          </a:xfrm>
        </p:grpSpPr>
        <p:sp>
          <p:nvSpPr>
            <p:cNvPr id="653" name="Google Shape;653;p17"/>
            <p:cNvSpPr/>
            <p:nvPr/>
          </p:nvSpPr>
          <p:spPr>
            <a:xfrm>
              <a:off x="1771562" y="4466222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4" name="Google Shape;654;p17"/>
            <p:cNvSpPr/>
            <p:nvPr/>
          </p:nvSpPr>
          <p:spPr>
            <a:xfrm>
              <a:off x="0" y="3857609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5" name="Google Shape;655;p17"/>
            <p:cNvSpPr/>
            <p:nvPr/>
          </p:nvSpPr>
          <p:spPr>
            <a:xfrm>
              <a:off x="352375" y="4061207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6" name="Google Shape;656;p17"/>
            <p:cNvSpPr/>
            <p:nvPr/>
          </p:nvSpPr>
          <p:spPr>
            <a:xfrm>
              <a:off x="704750" y="426471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7" name="Google Shape;657;p17"/>
            <p:cNvSpPr/>
            <p:nvPr/>
          </p:nvSpPr>
          <p:spPr>
            <a:xfrm>
              <a:off x="1060127" y="446932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8" name="Google Shape;658;p17"/>
            <p:cNvSpPr/>
            <p:nvPr/>
          </p:nvSpPr>
          <p:spPr>
            <a:xfrm>
              <a:off x="1416315" y="467475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59" name="Google Shape;659;p17"/>
            <p:cNvSpPr/>
            <p:nvPr/>
          </p:nvSpPr>
          <p:spPr>
            <a:xfrm>
              <a:off x="357167" y="3249916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0" name="Google Shape;660;p17"/>
            <p:cNvSpPr/>
            <p:nvPr/>
          </p:nvSpPr>
          <p:spPr>
            <a:xfrm>
              <a:off x="709542" y="345351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1" name="Google Shape;661;p17"/>
            <p:cNvSpPr/>
            <p:nvPr/>
          </p:nvSpPr>
          <p:spPr>
            <a:xfrm>
              <a:off x="1061917" y="365702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2" name="Google Shape;662;p17"/>
            <p:cNvSpPr/>
            <p:nvPr/>
          </p:nvSpPr>
          <p:spPr>
            <a:xfrm>
              <a:off x="1417294" y="3861631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3" name="Google Shape;663;p17"/>
            <p:cNvSpPr/>
            <p:nvPr/>
          </p:nvSpPr>
          <p:spPr>
            <a:xfrm>
              <a:off x="1773482" y="4067062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4" name="Google Shape;664;p17"/>
            <p:cNvSpPr/>
            <p:nvPr/>
          </p:nvSpPr>
          <p:spPr>
            <a:xfrm>
              <a:off x="356444" y="283788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5" name="Google Shape;665;p17"/>
            <p:cNvSpPr/>
            <p:nvPr/>
          </p:nvSpPr>
          <p:spPr>
            <a:xfrm>
              <a:off x="708819" y="3041486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6" name="Google Shape;666;p17"/>
            <p:cNvSpPr/>
            <p:nvPr/>
          </p:nvSpPr>
          <p:spPr>
            <a:xfrm>
              <a:off x="1061194" y="3244991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7" name="Google Shape;667;p17"/>
            <p:cNvSpPr/>
            <p:nvPr/>
          </p:nvSpPr>
          <p:spPr>
            <a:xfrm>
              <a:off x="1416570" y="344960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8" name="Google Shape;668;p17"/>
            <p:cNvSpPr/>
            <p:nvPr/>
          </p:nvSpPr>
          <p:spPr>
            <a:xfrm>
              <a:off x="1772758" y="365503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69" name="Google Shape;669;p17"/>
            <p:cNvSpPr/>
            <p:nvPr/>
          </p:nvSpPr>
          <p:spPr>
            <a:xfrm>
              <a:off x="1416315" y="426829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0" name="Google Shape;670;p17"/>
            <p:cNvSpPr/>
            <p:nvPr/>
          </p:nvSpPr>
          <p:spPr>
            <a:xfrm>
              <a:off x="1416315" y="3858997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1" name="Google Shape;671;p17"/>
            <p:cNvSpPr/>
            <p:nvPr/>
          </p:nvSpPr>
          <p:spPr>
            <a:xfrm>
              <a:off x="0" y="344679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2" name="Google Shape;672;p17"/>
            <p:cNvSpPr/>
            <p:nvPr/>
          </p:nvSpPr>
          <p:spPr>
            <a:xfrm>
              <a:off x="0" y="304804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3" name="Google Shape;673;p17"/>
            <p:cNvSpPr/>
            <p:nvPr/>
          </p:nvSpPr>
          <p:spPr>
            <a:xfrm>
              <a:off x="1771562" y="3249916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4" name="Google Shape;674;p17"/>
            <p:cNvSpPr/>
            <p:nvPr/>
          </p:nvSpPr>
          <p:spPr>
            <a:xfrm>
              <a:off x="356444" y="2020719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5" name="Google Shape;675;p17"/>
            <p:cNvSpPr/>
            <p:nvPr/>
          </p:nvSpPr>
          <p:spPr>
            <a:xfrm>
              <a:off x="708819" y="2224317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6" name="Google Shape;676;p17"/>
            <p:cNvSpPr/>
            <p:nvPr/>
          </p:nvSpPr>
          <p:spPr>
            <a:xfrm>
              <a:off x="1061194" y="2427822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7" name="Google Shape;677;p17"/>
            <p:cNvSpPr/>
            <p:nvPr/>
          </p:nvSpPr>
          <p:spPr>
            <a:xfrm>
              <a:off x="1416570" y="263243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8" name="Google Shape;678;p17"/>
            <p:cNvSpPr/>
            <p:nvPr/>
          </p:nvSpPr>
          <p:spPr>
            <a:xfrm>
              <a:off x="1772758" y="283786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79" name="Google Shape;679;p17"/>
            <p:cNvSpPr/>
            <p:nvPr/>
          </p:nvSpPr>
          <p:spPr>
            <a:xfrm>
              <a:off x="357167" y="1625419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0" name="Google Shape;680;p17"/>
            <p:cNvSpPr/>
            <p:nvPr/>
          </p:nvSpPr>
          <p:spPr>
            <a:xfrm>
              <a:off x="709542" y="1829017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1" name="Google Shape;681;p17"/>
            <p:cNvSpPr/>
            <p:nvPr/>
          </p:nvSpPr>
          <p:spPr>
            <a:xfrm>
              <a:off x="1061917" y="203252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2" name="Google Shape;682;p17"/>
            <p:cNvSpPr/>
            <p:nvPr/>
          </p:nvSpPr>
          <p:spPr>
            <a:xfrm>
              <a:off x="1417294" y="223713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3" name="Google Shape;683;p17"/>
            <p:cNvSpPr/>
            <p:nvPr/>
          </p:nvSpPr>
          <p:spPr>
            <a:xfrm>
              <a:off x="1773482" y="244256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4" name="Google Shape;684;p17"/>
            <p:cNvSpPr/>
            <p:nvPr/>
          </p:nvSpPr>
          <p:spPr>
            <a:xfrm>
              <a:off x="2025" y="263947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5" name="Google Shape;685;p17"/>
            <p:cNvSpPr/>
            <p:nvPr/>
          </p:nvSpPr>
          <p:spPr>
            <a:xfrm>
              <a:off x="354400" y="284307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6" name="Google Shape;686;p17"/>
            <p:cNvSpPr/>
            <p:nvPr/>
          </p:nvSpPr>
          <p:spPr>
            <a:xfrm>
              <a:off x="706775" y="304657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7" name="Google Shape;687;p17"/>
            <p:cNvSpPr/>
            <p:nvPr/>
          </p:nvSpPr>
          <p:spPr>
            <a:xfrm>
              <a:off x="1062152" y="325119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8" name="Google Shape;688;p17"/>
            <p:cNvSpPr/>
            <p:nvPr/>
          </p:nvSpPr>
          <p:spPr>
            <a:xfrm>
              <a:off x="1418340" y="3456621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9" name="Google Shape;689;p17"/>
            <p:cNvSpPr/>
            <p:nvPr/>
          </p:nvSpPr>
          <p:spPr>
            <a:xfrm>
              <a:off x="1418340" y="304081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0" name="Google Shape;690;p17"/>
            <p:cNvSpPr/>
            <p:nvPr/>
          </p:nvSpPr>
          <p:spPr>
            <a:xfrm>
              <a:off x="1418340" y="264652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17"/>
            <p:cNvSpPr/>
            <p:nvPr/>
          </p:nvSpPr>
          <p:spPr>
            <a:xfrm>
              <a:off x="2025" y="222709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17"/>
            <p:cNvSpPr/>
            <p:nvPr/>
          </p:nvSpPr>
          <p:spPr>
            <a:xfrm>
              <a:off x="2025" y="182834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3" name="Google Shape;693;p17"/>
            <p:cNvSpPr/>
            <p:nvPr/>
          </p:nvSpPr>
          <p:spPr>
            <a:xfrm>
              <a:off x="1771562" y="203158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4" name="Google Shape;694;p17"/>
            <p:cNvSpPr/>
            <p:nvPr/>
          </p:nvSpPr>
          <p:spPr>
            <a:xfrm>
              <a:off x="2025" y="141986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5" name="Google Shape;695;p17"/>
            <p:cNvSpPr/>
            <p:nvPr/>
          </p:nvSpPr>
          <p:spPr>
            <a:xfrm>
              <a:off x="354400" y="162345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6" name="Google Shape;696;p17"/>
            <p:cNvSpPr/>
            <p:nvPr/>
          </p:nvSpPr>
          <p:spPr>
            <a:xfrm>
              <a:off x="706775" y="182696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7" name="Google Shape;697;p17"/>
            <p:cNvSpPr/>
            <p:nvPr/>
          </p:nvSpPr>
          <p:spPr>
            <a:xfrm>
              <a:off x="1062152" y="203157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8" name="Google Shape;698;p17"/>
            <p:cNvSpPr/>
            <p:nvPr/>
          </p:nvSpPr>
          <p:spPr>
            <a:xfrm>
              <a:off x="1418340" y="223700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9" name="Google Shape;699;p17"/>
            <p:cNvSpPr/>
            <p:nvPr/>
          </p:nvSpPr>
          <p:spPr>
            <a:xfrm>
              <a:off x="356445" y="81238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0" name="Google Shape;700;p17"/>
            <p:cNvSpPr/>
            <p:nvPr/>
          </p:nvSpPr>
          <p:spPr>
            <a:xfrm>
              <a:off x="708820" y="101598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1" name="Google Shape;701;p17"/>
            <p:cNvSpPr/>
            <p:nvPr/>
          </p:nvSpPr>
          <p:spPr>
            <a:xfrm>
              <a:off x="1061195" y="121948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2" name="Google Shape;702;p17"/>
            <p:cNvSpPr/>
            <p:nvPr/>
          </p:nvSpPr>
          <p:spPr>
            <a:xfrm>
              <a:off x="1416572" y="142410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3" name="Google Shape;703;p17"/>
            <p:cNvSpPr/>
            <p:nvPr/>
          </p:nvSpPr>
          <p:spPr>
            <a:xfrm>
              <a:off x="1772760" y="1629531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4" name="Google Shape;704;p17"/>
            <p:cNvSpPr/>
            <p:nvPr/>
          </p:nvSpPr>
          <p:spPr>
            <a:xfrm>
              <a:off x="356444" y="41047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5" name="Google Shape;705;p17"/>
            <p:cNvSpPr/>
            <p:nvPr/>
          </p:nvSpPr>
          <p:spPr>
            <a:xfrm>
              <a:off x="708819" y="614071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6" name="Google Shape;706;p17"/>
            <p:cNvSpPr/>
            <p:nvPr/>
          </p:nvSpPr>
          <p:spPr>
            <a:xfrm>
              <a:off x="1061194" y="817576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4" y="0"/>
                  </a:lnTo>
                  <a:lnTo>
                    <a:pt x="727724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7" name="Google Shape;707;p17"/>
            <p:cNvSpPr/>
            <p:nvPr/>
          </p:nvSpPr>
          <p:spPr>
            <a:xfrm>
              <a:off x="1416570" y="102218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8" name="Google Shape;708;p17"/>
            <p:cNvSpPr/>
            <p:nvPr/>
          </p:nvSpPr>
          <p:spPr>
            <a:xfrm>
              <a:off x="1772758" y="1227619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09" name="Google Shape;709;p17"/>
            <p:cNvSpPr/>
            <p:nvPr/>
          </p:nvSpPr>
          <p:spPr>
            <a:xfrm>
              <a:off x="1418340" y="183364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0" name="Google Shape;710;p17"/>
            <p:cNvSpPr/>
            <p:nvPr/>
          </p:nvSpPr>
          <p:spPr>
            <a:xfrm>
              <a:off x="1418340" y="1431581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1" name="Google Shape;711;p17"/>
            <p:cNvSpPr/>
            <p:nvPr/>
          </p:nvSpPr>
          <p:spPr>
            <a:xfrm>
              <a:off x="2025" y="1012144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2" name="Google Shape;712;p17"/>
            <p:cNvSpPr/>
            <p:nvPr/>
          </p:nvSpPr>
          <p:spPr>
            <a:xfrm>
              <a:off x="2025" y="61339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3" name="Google Shape;713;p17"/>
            <p:cNvSpPr/>
            <p:nvPr/>
          </p:nvSpPr>
          <p:spPr>
            <a:xfrm>
              <a:off x="355720" y="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4" name="Google Shape;714;p17"/>
            <p:cNvSpPr/>
            <p:nvPr/>
          </p:nvSpPr>
          <p:spPr>
            <a:xfrm>
              <a:off x="708095" y="20359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5" name="Google Shape;715;p17"/>
            <p:cNvSpPr/>
            <p:nvPr/>
          </p:nvSpPr>
          <p:spPr>
            <a:xfrm>
              <a:off x="1060470" y="40710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6" name="Google Shape;716;p17"/>
            <p:cNvSpPr/>
            <p:nvPr/>
          </p:nvSpPr>
          <p:spPr>
            <a:xfrm>
              <a:off x="1415847" y="61171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7" name="Google Shape;717;p17"/>
            <p:cNvSpPr/>
            <p:nvPr/>
          </p:nvSpPr>
          <p:spPr>
            <a:xfrm>
              <a:off x="1772035" y="817146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8" name="Google Shape;718;p17"/>
            <p:cNvSpPr/>
            <p:nvPr/>
          </p:nvSpPr>
          <p:spPr>
            <a:xfrm>
              <a:off x="2025" y="203620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19" name="Google Shape;719;p17"/>
            <p:cNvSpPr/>
            <p:nvPr/>
          </p:nvSpPr>
          <p:spPr>
            <a:xfrm>
              <a:off x="354400" y="407218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0" name="Google Shape;720;p17"/>
            <p:cNvSpPr/>
            <p:nvPr/>
          </p:nvSpPr>
          <p:spPr>
            <a:xfrm>
              <a:off x="706775" y="610723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1" name="Google Shape;721;p17"/>
            <p:cNvSpPr/>
            <p:nvPr/>
          </p:nvSpPr>
          <p:spPr>
            <a:xfrm>
              <a:off x="1062152" y="815335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6"/>
                  </a:lnTo>
                  <a:lnTo>
                    <a:pt x="0" y="8388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22" name="Google Shape;722;p17"/>
            <p:cNvSpPr/>
            <p:nvPr/>
          </p:nvSpPr>
          <p:spPr>
            <a:xfrm>
              <a:off x="1418340" y="1020766"/>
              <a:ext cx="727725" cy="838876"/>
            </a:xfrm>
            <a:custGeom>
              <a:rect b="b" l="l" r="r" t="t"/>
              <a:pathLst>
                <a:path extrusionOk="0" h="838876" w="727725">
                  <a:moveTo>
                    <a:pt x="0" y="0"/>
                  </a:moveTo>
                  <a:lnTo>
                    <a:pt x="727725" y="0"/>
                  </a:lnTo>
                  <a:lnTo>
                    <a:pt x="727725" y="838875"/>
                  </a:lnTo>
                  <a:lnTo>
                    <a:pt x="0" y="8388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23" name="Google Shape;723;p17"/>
          <p:cNvGrpSpPr/>
          <p:nvPr/>
        </p:nvGrpSpPr>
        <p:grpSpPr>
          <a:xfrm>
            <a:off x="702412" y="7003710"/>
            <a:ext cx="4103045" cy="2826614"/>
            <a:chOff x="0" y="-28575"/>
            <a:chExt cx="1080637" cy="744458"/>
          </a:xfrm>
        </p:grpSpPr>
        <p:sp>
          <p:nvSpPr>
            <p:cNvPr id="724" name="Google Shape;724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25" name="Google Shape;725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17"/>
          <p:cNvGrpSpPr/>
          <p:nvPr/>
        </p:nvGrpSpPr>
        <p:grpSpPr>
          <a:xfrm>
            <a:off x="550012" y="6851310"/>
            <a:ext cx="4103045" cy="2826614"/>
            <a:chOff x="0" y="-28575"/>
            <a:chExt cx="1080637" cy="744458"/>
          </a:xfrm>
        </p:grpSpPr>
        <p:sp>
          <p:nvSpPr>
            <p:cNvPr id="727" name="Google Shape;727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728" name="Google Shape;728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9" name="Google Shape;729;p17"/>
          <p:cNvGrpSpPr/>
          <p:nvPr/>
        </p:nvGrpSpPr>
        <p:grpSpPr>
          <a:xfrm>
            <a:off x="5064868" y="7003710"/>
            <a:ext cx="4103045" cy="2826614"/>
            <a:chOff x="0" y="-28575"/>
            <a:chExt cx="1080637" cy="744458"/>
          </a:xfrm>
        </p:grpSpPr>
        <p:sp>
          <p:nvSpPr>
            <p:cNvPr id="730" name="Google Shape;730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1" name="Google Shape;731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2" name="Google Shape;732;p17"/>
          <p:cNvGrpSpPr/>
          <p:nvPr/>
        </p:nvGrpSpPr>
        <p:grpSpPr>
          <a:xfrm>
            <a:off x="9501288" y="7003710"/>
            <a:ext cx="4103045" cy="2826614"/>
            <a:chOff x="0" y="-28575"/>
            <a:chExt cx="1080637" cy="744458"/>
          </a:xfrm>
        </p:grpSpPr>
        <p:sp>
          <p:nvSpPr>
            <p:cNvPr id="733" name="Google Shape;733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4" name="Google Shape;734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5" name="Google Shape;735;p17"/>
          <p:cNvGrpSpPr/>
          <p:nvPr/>
        </p:nvGrpSpPr>
        <p:grpSpPr>
          <a:xfrm>
            <a:off x="13920116" y="7003710"/>
            <a:ext cx="4103045" cy="2826614"/>
            <a:chOff x="0" y="-28575"/>
            <a:chExt cx="1080637" cy="744458"/>
          </a:xfrm>
        </p:grpSpPr>
        <p:sp>
          <p:nvSpPr>
            <p:cNvPr id="736" name="Google Shape;736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737" name="Google Shape;737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17"/>
          <p:cNvGrpSpPr/>
          <p:nvPr/>
        </p:nvGrpSpPr>
        <p:grpSpPr>
          <a:xfrm>
            <a:off x="4912468" y="6851310"/>
            <a:ext cx="4103045" cy="2826614"/>
            <a:chOff x="0" y="-28575"/>
            <a:chExt cx="1080637" cy="744458"/>
          </a:xfrm>
        </p:grpSpPr>
        <p:sp>
          <p:nvSpPr>
            <p:cNvPr id="739" name="Google Shape;739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740" name="Google Shape;740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741;p17"/>
          <p:cNvGrpSpPr/>
          <p:nvPr/>
        </p:nvGrpSpPr>
        <p:grpSpPr>
          <a:xfrm>
            <a:off x="9348888" y="6851310"/>
            <a:ext cx="4103045" cy="2826614"/>
            <a:chOff x="0" y="-28575"/>
            <a:chExt cx="1080637" cy="744458"/>
          </a:xfrm>
        </p:grpSpPr>
        <p:sp>
          <p:nvSpPr>
            <p:cNvPr id="742" name="Google Shape;742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743" name="Google Shape;743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17"/>
          <p:cNvGrpSpPr/>
          <p:nvPr/>
        </p:nvGrpSpPr>
        <p:grpSpPr>
          <a:xfrm>
            <a:off x="13767716" y="6851310"/>
            <a:ext cx="4103045" cy="2826614"/>
            <a:chOff x="0" y="-28575"/>
            <a:chExt cx="1080637" cy="744458"/>
          </a:xfrm>
        </p:grpSpPr>
        <p:sp>
          <p:nvSpPr>
            <p:cNvPr id="745" name="Google Shape;745;p17"/>
            <p:cNvSpPr/>
            <p:nvPr/>
          </p:nvSpPr>
          <p:spPr>
            <a:xfrm>
              <a:off x="0" y="0"/>
              <a:ext cx="1080637" cy="715883"/>
            </a:xfrm>
            <a:custGeom>
              <a:rect b="b" l="l" r="r" t="t"/>
              <a:pathLst>
                <a:path extrusionOk="0" h="715883" w="1080637">
                  <a:moveTo>
                    <a:pt x="0" y="0"/>
                  </a:moveTo>
                  <a:lnTo>
                    <a:pt x="1080637" y="0"/>
                  </a:lnTo>
                  <a:lnTo>
                    <a:pt x="1080637" y="715883"/>
                  </a:lnTo>
                  <a:lnTo>
                    <a:pt x="0" y="715883"/>
                  </a:lnTo>
                  <a:close/>
                </a:path>
              </a:pathLst>
            </a:custGeom>
            <a:solidFill>
              <a:srgbClr val="FCDBC5"/>
            </a:solidFill>
            <a:ln>
              <a:noFill/>
            </a:ln>
          </p:spPr>
        </p:sp>
        <p:sp>
          <p:nvSpPr>
            <p:cNvPr id="746" name="Google Shape;746;p17"/>
            <p:cNvSpPr txBox="1"/>
            <p:nvPr/>
          </p:nvSpPr>
          <p:spPr>
            <a:xfrm>
              <a:off x="0" y="-28575"/>
              <a:ext cx="1080637" cy="7444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7" name="Google Shape;747;p17"/>
          <p:cNvSpPr/>
          <p:nvPr/>
        </p:nvSpPr>
        <p:spPr>
          <a:xfrm rot="-5668304">
            <a:off x="15467294" y="-1497649"/>
            <a:ext cx="4036056" cy="4029483"/>
          </a:xfrm>
          <a:custGeom>
            <a:rect b="b" l="l" r="r" t="t"/>
            <a:pathLst>
              <a:path extrusionOk="0" h="4029483" w="4036056">
                <a:moveTo>
                  <a:pt x="0" y="0"/>
                </a:moveTo>
                <a:lnTo>
                  <a:pt x="4036056" y="0"/>
                </a:lnTo>
                <a:lnTo>
                  <a:pt x="4036056" y="4029483"/>
                </a:lnTo>
                <a:lnTo>
                  <a:pt x="0" y="402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17"/>
          <p:cNvSpPr/>
          <p:nvPr/>
        </p:nvSpPr>
        <p:spPr>
          <a:xfrm>
            <a:off x="-867765" y="-1185292"/>
            <a:ext cx="2835555" cy="2915738"/>
          </a:xfrm>
          <a:custGeom>
            <a:rect b="b" l="l" r="r" t="t"/>
            <a:pathLst>
              <a:path extrusionOk="0" h="2915738" w="2835555">
                <a:moveTo>
                  <a:pt x="0" y="0"/>
                </a:moveTo>
                <a:lnTo>
                  <a:pt x="2835555" y="0"/>
                </a:lnTo>
                <a:lnTo>
                  <a:pt x="2835555" y="2915737"/>
                </a:lnTo>
                <a:lnTo>
                  <a:pt x="0" y="2915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9" name="Google Shape;749;p17"/>
          <p:cNvSpPr txBox="1"/>
          <p:nvPr/>
        </p:nvSpPr>
        <p:spPr>
          <a:xfrm>
            <a:off x="687108" y="3944554"/>
            <a:ext cx="380163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48</a:t>
            </a:r>
            <a:endParaRPr/>
          </a:p>
        </p:txBody>
      </p:sp>
      <p:sp>
        <p:nvSpPr>
          <p:cNvPr id="750" name="Google Shape;750;p17"/>
          <p:cNvSpPr txBox="1"/>
          <p:nvPr/>
        </p:nvSpPr>
        <p:spPr>
          <a:xfrm>
            <a:off x="2121696" y="6218198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24</a:t>
            </a:r>
            <a:endParaRPr/>
          </a:p>
        </p:txBody>
      </p:sp>
      <p:sp>
        <p:nvSpPr>
          <p:cNvPr id="751" name="Google Shape;751;p17"/>
          <p:cNvSpPr txBox="1"/>
          <p:nvPr/>
        </p:nvSpPr>
        <p:spPr>
          <a:xfrm>
            <a:off x="5018950" y="5222145"/>
            <a:ext cx="41885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32</a:t>
            </a:r>
            <a:endParaRPr/>
          </a:p>
        </p:txBody>
      </p:sp>
      <p:sp>
        <p:nvSpPr>
          <p:cNvPr id="752" name="Google Shape;752;p17"/>
          <p:cNvSpPr txBox="1"/>
          <p:nvPr/>
        </p:nvSpPr>
        <p:spPr>
          <a:xfrm>
            <a:off x="5628062" y="5717484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48</a:t>
            </a:r>
            <a:endParaRPr/>
          </a:p>
        </p:txBody>
      </p:sp>
      <p:sp>
        <p:nvSpPr>
          <p:cNvPr id="753" name="Google Shape;753;p17"/>
          <p:cNvSpPr txBox="1"/>
          <p:nvPr/>
        </p:nvSpPr>
        <p:spPr>
          <a:xfrm>
            <a:off x="6722853" y="6143805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16</a:t>
            </a:r>
            <a:endParaRPr/>
          </a:p>
        </p:txBody>
      </p:sp>
      <p:sp>
        <p:nvSpPr>
          <p:cNvPr id="754" name="Google Shape;754;p17"/>
          <p:cNvSpPr txBox="1"/>
          <p:nvPr/>
        </p:nvSpPr>
        <p:spPr>
          <a:xfrm>
            <a:off x="15319373" y="6019980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12</a:t>
            </a:r>
            <a:endParaRPr/>
          </a:p>
        </p:txBody>
      </p:sp>
      <p:sp>
        <p:nvSpPr>
          <p:cNvPr id="755" name="Google Shape;755;p17"/>
          <p:cNvSpPr txBox="1"/>
          <p:nvPr/>
        </p:nvSpPr>
        <p:spPr>
          <a:xfrm>
            <a:off x="16330991" y="5450745"/>
            <a:ext cx="127921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64 - 12 = 52</a:t>
            </a:r>
            <a:endParaRPr/>
          </a:p>
        </p:txBody>
      </p:sp>
      <p:sp>
        <p:nvSpPr>
          <p:cNvPr id="756" name="Google Shape;756;p17"/>
          <p:cNvSpPr txBox="1"/>
          <p:nvPr/>
        </p:nvSpPr>
        <p:spPr>
          <a:xfrm>
            <a:off x="4256464" y="1028700"/>
            <a:ext cx="977507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499" u="none" cap="none" strike="noStrike">
                <a:solidFill>
                  <a:srgbClr val="5E259F"/>
                </a:solidFill>
                <a:latin typeface="Bungee"/>
                <a:ea typeface="Bungee"/>
                <a:cs typeface="Bungee"/>
                <a:sym typeface="Bungee"/>
              </a:rPr>
              <a:t>ANSWER KEY</a:t>
            </a:r>
            <a:endParaRPr/>
          </a:p>
        </p:txBody>
      </p:sp>
      <p:sp>
        <p:nvSpPr>
          <p:cNvPr id="757" name="Google Shape;757;p17"/>
          <p:cNvSpPr txBox="1"/>
          <p:nvPr/>
        </p:nvSpPr>
        <p:spPr>
          <a:xfrm>
            <a:off x="616572" y="7987077"/>
            <a:ext cx="3969925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48 + 24 = 72 units</a:t>
            </a:r>
            <a:endParaRPr/>
          </a:p>
        </p:txBody>
      </p:sp>
      <p:sp>
        <p:nvSpPr>
          <p:cNvPr id="758" name="Google Shape;758;p17"/>
          <p:cNvSpPr txBox="1"/>
          <p:nvPr/>
        </p:nvSpPr>
        <p:spPr>
          <a:xfrm>
            <a:off x="4979027" y="7677514"/>
            <a:ext cx="3969925" cy="1216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32 + 48 + 16 =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96 units</a:t>
            </a:r>
            <a:endParaRPr/>
          </a:p>
        </p:txBody>
      </p:sp>
      <p:sp>
        <p:nvSpPr>
          <p:cNvPr id="759" name="Google Shape;759;p17"/>
          <p:cNvSpPr txBox="1"/>
          <p:nvPr/>
        </p:nvSpPr>
        <p:spPr>
          <a:xfrm>
            <a:off x="9415447" y="7451725"/>
            <a:ext cx="3969925" cy="1806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 × 2 × 10 = 100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(opening) 6 × 3 = 18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100 - 18 = 82 units</a:t>
            </a:r>
            <a:endParaRPr/>
          </a:p>
        </p:txBody>
      </p:sp>
      <p:sp>
        <p:nvSpPr>
          <p:cNvPr id="760" name="Google Shape;760;p17"/>
          <p:cNvSpPr txBox="1"/>
          <p:nvPr/>
        </p:nvSpPr>
        <p:spPr>
          <a:xfrm>
            <a:off x="13767716" y="7013574"/>
            <a:ext cx="4103045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4 × 2 × 8 = 64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64-12 = 52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52 + 12 = 64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64 Units</a:t>
            </a:r>
            <a:endParaRPr/>
          </a:p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499" u="none" cap="none" strike="noStrike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61" name="Google Shape;761;p17"/>
          <p:cNvSpPr txBox="1"/>
          <p:nvPr/>
        </p:nvSpPr>
        <p:spPr>
          <a:xfrm>
            <a:off x="12478245" y="3092520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100</a:t>
            </a:r>
            <a:endParaRPr/>
          </a:p>
        </p:txBody>
      </p:sp>
      <p:sp>
        <p:nvSpPr>
          <p:cNvPr id="762" name="Google Shape;762;p17"/>
          <p:cNvSpPr txBox="1"/>
          <p:nvPr/>
        </p:nvSpPr>
        <p:spPr>
          <a:xfrm>
            <a:off x="10504804" y="6258105"/>
            <a:ext cx="482274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18</a:t>
            </a:r>
            <a:endParaRPr/>
          </a:p>
        </p:txBody>
      </p:sp>
      <p:sp>
        <p:nvSpPr>
          <p:cNvPr id="763" name="Google Shape;763;p17"/>
          <p:cNvSpPr/>
          <p:nvPr/>
        </p:nvSpPr>
        <p:spPr>
          <a:xfrm rot="-5138268">
            <a:off x="-3107699" y="7445827"/>
            <a:ext cx="5560806" cy="1991780"/>
          </a:xfrm>
          <a:custGeom>
            <a:rect b="b" l="l" r="r" t="t"/>
            <a:pathLst>
              <a:path extrusionOk="0" h="1991780" w="5560806">
                <a:moveTo>
                  <a:pt x="0" y="0"/>
                </a:moveTo>
                <a:lnTo>
                  <a:pt x="5560806" y="0"/>
                </a:lnTo>
                <a:lnTo>
                  <a:pt x="5560806" y="1991780"/>
                </a:lnTo>
                <a:lnTo>
                  <a:pt x="0" y="1991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2213" y="5143500"/>
            <a:ext cx="1659012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8"/>
          <p:cNvSpPr txBox="1"/>
          <p:nvPr/>
        </p:nvSpPr>
        <p:spPr>
          <a:xfrm>
            <a:off x="1028700" y="904875"/>
            <a:ext cx="15129854" cy="234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What is the volume </a:t>
            </a:r>
            <a:endParaRPr/>
          </a:p>
          <a:p>
            <a:pPr indent="0" lvl="0" marL="0" marR="0" rtl="0" algn="l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of the couch?</a:t>
            </a:r>
            <a:endParaRPr/>
          </a:p>
        </p:txBody>
      </p:sp>
      <p:grpSp>
        <p:nvGrpSpPr>
          <p:cNvPr id="770" name="Google Shape;770;p18"/>
          <p:cNvGrpSpPr/>
          <p:nvPr/>
        </p:nvGrpSpPr>
        <p:grpSpPr>
          <a:xfrm>
            <a:off x="10396769" y="2676759"/>
            <a:ext cx="7175767" cy="6919969"/>
            <a:chOff x="0" y="0"/>
            <a:chExt cx="9567689" cy="9226626"/>
          </a:xfrm>
        </p:grpSpPr>
        <p:sp>
          <p:nvSpPr>
            <p:cNvPr id="771" name="Google Shape;771;p18"/>
            <p:cNvSpPr/>
            <p:nvPr/>
          </p:nvSpPr>
          <p:spPr>
            <a:xfrm>
              <a:off x="2386292" y="92726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2" name="Google Shape;772;p18"/>
            <p:cNvSpPr/>
            <p:nvPr/>
          </p:nvSpPr>
          <p:spPr>
            <a:xfrm>
              <a:off x="1586657" y="138780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3" name="Google Shape;773;p18"/>
            <p:cNvSpPr/>
            <p:nvPr/>
          </p:nvSpPr>
          <p:spPr>
            <a:xfrm>
              <a:off x="799635" y="1841107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4" name="Google Shape;774;p18"/>
            <p:cNvSpPr/>
            <p:nvPr/>
          </p:nvSpPr>
          <p:spPr>
            <a:xfrm>
              <a:off x="0" y="230164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5" name="Google Shape;775;p18"/>
            <p:cNvSpPr/>
            <p:nvPr/>
          </p:nvSpPr>
          <p:spPr>
            <a:xfrm>
              <a:off x="3185329" y="138902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6" name="Google Shape;776;p18"/>
            <p:cNvSpPr/>
            <p:nvPr/>
          </p:nvSpPr>
          <p:spPr>
            <a:xfrm>
              <a:off x="2385694" y="1849564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7" name="Google Shape;777;p18"/>
            <p:cNvSpPr/>
            <p:nvPr/>
          </p:nvSpPr>
          <p:spPr>
            <a:xfrm>
              <a:off x="1598672" y="230286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8" name="Google Shape;778;p18"/>
            <p:cNvSpPr/>
            <p:nvPr/>
          </p:nvSpPr>
          <p:spPr>
            <a:xfrm>
              <a:off x="799037" y="276340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9" name="Google Shape;779;p18"/>
            <p:cNvSpPr/>
            <p:nvPr/>
          </p:nvSpPr>
          <p:spPr>
            <a:xfrm>
              <a:off x="3970700" y="184221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0" name="Google Shape;780;p18"/>
            <p:cNvSpPr/>
            <p:nvPr/>
          </p:nvSpPr>
          <p:spPr>
            <a:xfrm>
              <a:off x="3171065" y="230275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1" name="Google Shape;781;p18"/>
            <p:cNvSpPr/>
            <p:nvPr/>
          </p:nvSpPr>
          <p:spPr>
            <a:xfrm>
              <a:off x="2384043" y="275605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2" name="Google Shape;782;p18"/>
            <p:cNvSpPr/>
            <p:nvPr/>
          </p:nvSpPr>
          <p:spPr>
            <a:xfrm>
              <a:off x="1584408" y="321659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3" name="Google Shape;783;p18"/>
            <p:cNvSpPr/>
            <p:nvPr/>
          </p:nvSpPr>
          <p:spPr>
            <a:xfrm>
              <a:off x="4762394" y="229727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4" name="Google Shape;784;p18"/>
            <p:cNvSpPr/>
            <p:nvPr/>
          </p:nvSpPr>
          <p:spPr>
            <a:xfrm>
              <a:off x="3962759" y="275781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5" name="Google Shape;785;p18"/>
            <p:cNvSpPr/>
            <p:nvPr/>
          </p:nvSpPr>
          <p:spPr>
            <a:xfrm>
              <a:off x="3175737" y="321111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6" name="Google Shape;786;p18"/>
            <p:cNvSpPr/>
            <p:nvPr/>
          </p:nvSpPr>
          <p:spPr>
            <a:xfrm>
              <a:off x="2376101" y="367165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7" name="Google Shape;787;p18"/>
            <p:cNvSpPr/>
            <p:nvPr/>
          </p:nvSpPr>
          <p:spPr>
            <a:xfrm>
              <a:off x="5547764" y="275232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8" name="Google Shape;788;p18"/>
            <p:cNvSpPr/>
            <p:nvPr/>
          </p:nvSpPr>
          <p:spPr>
            <a:xfrm>
              <a:off x="4748129" y="321286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89" name="Google Shape;789;p18"/>
            <p:cNvSpPr/>
            <p:nvPr/>
          </p:nvSpPr>
          <p:spPr>
            <a:xfrm>
              <a:off x="3961107" y="3666167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0" name="Google Shape;790;p18"/>
            <p:cNvSpPr/>
            <p:nvPr/>
          </p:nvSpPr>
          <p:spPr>
            <a:xfrm>
              <a:off x="3161472" y="412670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1" name="Google Shape;791;p18"/>
            <p:cNvSpPr/>
            <p:nvPr/>
          </p:nvSpPr>
          <p:spPr>
            <a:xfrm>
              <a:off x="6348004" y="321484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0" y="0"/>
                  </a:lnTo>
                  <a:lnTo>
                    <a:pt x="1642620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2" name="Google Shape;792;p18"/>
            <p:cNvSpPr/>
            <p:nvPr/>
          </p:nvSpPr>
          <p:spPr>
            <a:xfrm>
              <a:off x="5548368" y="367538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3" name="Google Shape;793;p18"/>
            <p:cNvSpPr/>
            <p:nvPr/>
          </p:nvSpPr>
          <p:spPr>
            <a:xfrm>
              <a:off x="4761346" y="4128682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4" name="Google Shape;794;p18"/>
            <p:cNvSpPr/>
            <p:nvPr/>
          </p:nvSpPr>
          <p:spPr>
            <a:xfrm>
              <a:off x="3961711" y="458922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5" name="Google Shape;795;p18"/>
            <p:cNvSpPr/>
            <p:nvPr/>
          </p:nvSpPr>
          <p:spPr>
            <a:xfrm>
              <a:off x="3159896" y="505049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6" name="Google Shape;796;p18"/>
            <p:cNvSpPr/>
            <p:nvPr/>
          </p:nvSpPr>
          <p:spPr>
            <a:xfrm>
              <a:off x="2360261" y="5511029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7" name="Google Shape;797;p18"/>
            <p:cNvSpPr/>
            <p:nvPr/>
          </p:nvSpPr>
          <p:spPr>
            <a:xfrm>
              <a:off x="1573239" y="596433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8" name="Google Shape;798;p18"/>
            <p:cNvSpPr/>
            <p:nvPr/>
          </p:nvSpPr>
          <p:spPr>
            <a:xfrm>
              <a:off x="773604" y="642487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99" name="Google Shape;799;p18"/>
            <p:cNvSpPr/>
            <p:nvPr/>
          </p:nvSpPr>
          <p:spPr>
            <a:xfrm>
              <a:off x="7133374" y="3668032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0" name="Google Shape;800;p18"/>
            <p:cNvSpPr/>
            <p:nvPr/>
          </p:nvSpPr>
          <p:spPr>
            <a:xfrm>
              <a:off x="6333739" y="412857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1" name="Google Shape;801;p18"/>
            <p:cNvSpPr/>
            <p:nvPr/>
          </p:nvSpPr>
          <p:spPr>
            <a:xfrm>
              <a:off x="5546717" y="4581872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2" name="Google Shape;802;p18"/>
            <p:cNvSpPr/>
            <p:nvPr/>
          </p:nvSpPr>
          <p:spPr>
            <a:xfrm>
              <a:off x="4747082" y="5042412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3" name="Google Shape;803;p18"/>
            <p:cNvSpPr/>
            <p:nvPr/>
          </p:nvSpPr>
          <p:spPr>
            <a:xfrm>
              <a:off x="3945267" y="550368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4" name="Google Shape;804;p18"/>
            <p:cNvSpPr/>
            <p:nvPr/>
          </p:nvSpPr>
          <p:spPr>
            <a:xfrm>
              <a:off x="3145632" y="5964219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5" name="Google Shape;805;p18"/>
            <p:cNvSpPr/>
            <p:nvPr/>
          </p:nvSpPr>
          <p:spPr>
            <a:xfrm>
              <a:off x="2358610" y="641752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6" name="Google Shape;806;p18"/>
            <p:cNvSpPr/>
            <p:nvPr/>
          </p:nvSpPr>
          <p:spPr>
            <a:xfrm>
              <a:off x="1558975" y="687806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7" name="Google Shape;807;p18"/>
            <p:cNvSpPr/>
            <p:nvPr/>
          </p:nvSpPr>
          <p:spPr>
            <a:xfrm>
              <a:off x="7925068" y="4123087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8" name="Google Shape;808;p18"/>
            <p:cNvSpPr/>
            <p:nvPr/>
          </p:nvSpPr>
          <p:spPr>
            <a:xfrm>
              <a:off x="7125433" y="458362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9" name="Google Shape;809;p18"/>
            <p:cNvSpPr/>
            <p:nvPr/>
          </p:nvSpPr>
          <p:spPr>
            <a:xfrm>
              <a:off x="6338411" y="5036928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0" name="Google Shape;810;p18"/>
            <p:cNvSpPr/>
            <p:nvPr/>
          </p:nvSpPr>
          <p:spPr>
            <a:xfrm>
              <a:off x="5538776" y="5497467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1" name="Google Shape;811;p18"/>
            <p:cNvSpPr/>
            <p:nvPr/>
          </p:nvSpPr>
          <p:spPr>
            <a:xfrm>
              <a:off x="4736961" y="595873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2" name="Google Shape;812;p18"/>
            <p:cNvSpPr/>
            <p:nvPr/>
          </p:nvSpPr>
          <p:spPr>
            <a:xfrm>
              <a:off x="3937326" y="641927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3" name="Google Shape;813;p18"/>
            <p:cNvSpPr/>
            <p:nvPr/>
          </p:nvSpPr>
          <p:spPr>
            <a:xfrm>
              <a:off x="3150304" y="687257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4" name="Google Shape;814;p18"/>
            <p:cNvSpPr/>
            <p:nvPr/>
          </p:nvSpPr>
          <p:spPr>
            <a:xfrm>
              <a:off x="2350668" y="733311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5" name="Google Shape;815;p18"/>
            <p:cNvSpPr/>
            <p:nvPr/>
          </p:nvSpPr>
          <p:spPr>
            <a:xfrm>
              <a:off x="2386292" y="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6" name="Google Shape;816;p18"/>
            <p:cNvSpPr/>
            <p:nvPr/>
          </p:nvSpPr>
          <p:spPr>
            <a:xfrm>
              <a:off x="3185329" y="461759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7" name="Google Shape;817;p18"/>
            <p:cNvSpPr/>
            <p:nvPr/>
          </p:nvSpPr>
          <p:spPr>
            <a:xfrm>
              <a:off x="3970700" y="914949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8" name="Google Shape;818;p18"/>
            <p:cNvSpPr/>
            <p:nvPr/>
          </p:nvSpPr>
          <p:spPr>
            <a:xfrm>
              <a:off x="4762394" y="137000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19" name="Google Shape;819;p18"/>
            <p:cNvSpPr/>
            <p:nvPr/>
          </p:nvSpPr>
          <p:spPr>
            <a:xfrm>
              <a:off x="5547764" y="182506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6348004" y="228757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0" y="0"/>
                  </a:lnTo>
                  <a:lnTo>
                    <a:pt x="1642620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7133374" y="274076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7925068" y="3195821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3" name="Google Shape;823;p18"/>
            <p:cNvSpPr/>
            <p:nvPr/>
          </p:nvSpPr>
          <p:spPr>
            <a:xfrm>
              <a:off x="1594599" y="45302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4" name="Google Shape;824;p18"/>
            <p:cNvSpPr/>
            <p:nvPr/>
          </p:nvSpPr>
          <p:spPr>
            <a:xfrm>
              <a:off x="2393636" y="914783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2"/>
                  </a:lnTo>
                  <a:lnTo>
                    <a:pt x="0" y="1893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5" name="Google Shape;825;p18"/>
            <p:cNvSpPr/>
            <p:nvPr/>
          </p:nvSpPr>
          <p:spPr>
            <a:xfrm>
              <a:off x="3179006" y="1367974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6" name="Google Shape;826;p18"/>
            <p:cNvSpPr/>
            <p:nvPr/>
          </p:nvSpPr>
          <p:spPr>
            <a:xfrm>
              <a:off x="3970700" y="1823029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7" name="Google Shape;827;p18"/>
            <p:cNvSpPr/>
            <p:nvPr/>
          </p:nvSpPr>
          <p:spPr>
            <a:xfrm>
              <a:off x="4756071" y="227808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8" name="Google Shape;828;p18"/>
            <p:cNvSpPr/>
            <p:nvPr/>
          </p:nvSpPr>
          <p:spPr>
            <a:xfrm>
              <a:off x="5556310" y="274060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29" name="Google Shape;829;p18"/>
            <p:cNvSpPr/>
            <p:nvPr/>
          </p:nvSpPr>
          <p:spPr>
            <a:xfrm>
              <a:off x="6341680" y="3193790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0" name="Google Shape;830;p18"/>
            <p:cNvSpPr/>
            <p:nvPr/>
          </p:nvSpPr>
          <p:spPr>
            <a:xfrm>
              <a:off x="7133374" y="3648846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1" name="Google Shape;831;p18"/>
            <p:cNvSpPr/>
            <p:nvPr/>
          </p:nvSpPr>
          <p:spPr>
            <a:xfrm>
              <a:off x="6337709" y="4107935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2" name="Google Shape;832;p18"/>
            <p:cNvSpPr/>
            <p:nvPr/>
          </p:nvSpPr>
          <p:spPr>
            <a:xfrm>
              <a:off x="5538074" y="4568474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3" name="Google Shape;833;p18"/>
            <p:cNvSpPr/>
            <p:nvPr/>
          </p:nvSpPr>
          <p:spPr>
            <a:xfrm>
              <a:off x="799635" y="913728"/>
              <a:ext cx="1633149" cy="1882592"/>
            </a:xfrm>
            <a:custGeom>
              <a:rect b="b" l="l" r="r" t="t"/>
              <a:pathLst>
                <a:path extrusionOk="0" h="1882592" w="1633149">
                  <a:moveTo>
                    <a:pt x="0" y="0"/>
                  </a:moveTo>
                  <a:lnTo>
                    <a:pt x="1633149" y="0"/>
                  </a:lnTo>
                  <a:lnTo>
                    <a:pt x="1633149" y="1882592"/>
                  </a:lnTo>
                  <a:lnTo>
                    <a:pt x="0" y="18825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34" name="Google Shape;834;p18"/>
            <p:cNvSpPr/>
            <p:nvPr/>
          </p:nvSpPr>
          <p:spPr>
            <a:xfrm>
              <a:off x="0" y="1374267"/>
              <a:ext cx="1642621" cy="1893511"/>
            </a:xfrm>
            <a:custGeom>
              <a:rect b="b" l="l" r="r" t="t"/>
              <a:pathLst>
                <a:path extrusionOk="0" h="1893511" w="1642621">
                  <a:moveTo>
                    <a:pt x="0" y="0"/>
                  </a:moveTo>
                  <a:lnTo>
                    <a:pt x="1642621" y="0"/>
                  </a:lnTo>
                  <a:lnTo>
                    <a:pt x="1642621" y="1893511"/>
                  </a:lnTo>
                  <a:lnTo>
                    <a:pt x="0" y="189351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35" name="Google Shape;835;p18"/>
          <p:cNvSpPr/>
          <p:nvPr/>
        </p:nvSpPr>
        <p:spPr>
          <a:xfrm flipH="1" rot="6564391">
            <a:off x="-1331415" y="7041619"/>
            <a:ext cx="2662830" cy="3800399"/>
          </a:xfrm>
          <a:custGeom>
            <a:rect b="b" l="l" r="r" t="t"/>
            <a:pathLst>
              <a:path extrusionOk="0" h="3800399" w="2662830">
                <a:moveTo>
                  <a:pt x="2662830" y="0"/>
                </a:moveTo>
                <a:lnTo>
                  <a:pt x="0" y="0"/>
                </a:lnTo>
                <a:lnTo>
                  <a:pt x="0" y="3800399"/>
                </a:lnTo>
                <a:lnTo>
                  <a:pt x="2662830" y="3800399"/>
                </a:lnTo>
                <a:lnTo>
                  <a:pt x="266283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6" name="Google Shape;836;p18"/>
          <p:cNvSpPr/>
          <p:nvPr/>
        </p:nvSpPr>
        <p:spPr>
          <a:xfrm>
            <a:off x="17259300" y="2173104"/>
            <a:ext cx="4080107" cy="4312939"/>
          </a:xfrm>
          <a:custGeom>
            <a:rect b="b" l="l" r="r" t="t"/>
            <a:pathLst>
              <a:path extrusionOk="0" h="4312939" w="4080107">
                <a:moveTo>
                  <a:pt x="0" y="0"/>
                </a:moveTo>
                <a:lnTo>
                  <a:pt x="4080107" y="0"/>
                </a:lnTo>
                <a:lnTo>
                  <a:pt x="4080107" y="4312940"/>
                </a:lnTo>
                <a:lnTo>
                  <a:pt x="0" y="4312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7" name="Google Shape;837;p18"/>
          <p:cNvSpPr/>
          <p:nvPr/>
        </p:nvSpPr>
        <p:spPr>
          <a:xfrm>
            <a:off x="7015520" y="4124368"/>
            <a:ext cx="1020795" cy="1019132"/>
          </a:xfrm>
          <a:custGeom>
            <a:rect b="b" l="l" r="r" t="t"/>
            <a:pathLst>
              <a:path extrusionOk="0" h="1019132" w="1020795">
                <a:moveTo>
                  <a:pt x="0" y="0"/>
                </a:moveTo>
                <a:lnTo>
                  <a:pt x="1020795" y="0"/>
                </a:lnTo>
                <a:lnTo>
                  <a:pt x="1020795" y="1019132"/>
                </a:lnTo>
                <a:lnTo>
                  <a:pt x="0" y="1019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8" name="Google Shape;838;p18"/>
          <p:cNvSpPr/>
          <p:nvPr/>
        </p:nvSpPr>
        <p:spPr>
          <a:xfrm>
            <a:off x="16621000" y="8941818"/>
            <a:ext cx="951536" cy="893653"/>
          </a:xfrm>
          <a:custGeom>
            <a:rect b="b" l="l" r="r" t="t"/>
            <a:pathLst>
              <a:path extrusionOk="0" h="893653" w="951536">
                <a:moveTo>
                  <a:pt x="0" y="0"/>
                </a:moveTo>
                <a:lnTo>
                  <a:pt x="951536" y="0"/>
                </a:lnTo>
                <a:lnTo>
                  <a:pt x="951536" y="893653"/>
                </a:lnTo>
                <a:lnTo>
                  <a:pt x="0" y="893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9" name="Google Shape;839;p18"/>
          <p:cNvSpPr/>
          <p:nvPr/>
        </p:nvSpPr>
        <p:spPr>
          <a:xfrm rot="-8100000">
            <a:off x="7803783" y="-4711844"/>
            <a:ext cx="11656398" cy="3920788"/>
          </a:xfrm>
          <a:custGeom>
            <a:rect b="b" l="l" r="r" t="t"/>
            <a:pathLst>
              <a:path extrusionOk="0" h="3920788" w="11656398">
                <a:moveTo>
                  <a:pt x="0" y="0"/>
                </a:moveTo>
                <a:lnTo>
                  <a:pt x="11656398" y="0"/>
                </a:lnTo>
                <a:lnTo>
                  <a:pt x="11656398" y="3920788"/>
                </a:lnTo>
                <a:lnTo>
                  <a:pt x="0" y="39207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0" name="Google Shape;840;p18"/>
          <p:cNvSpPr txBox="1"/>
          <p:nvPr/>
        </p:nvSpPr>
        <p:spPr>
          <a:xfrm>
            <a:off x="13476768" y="1292779"/>
            <a:ext cx="4112346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Level 2: Moderate</a:t>
            </a:r>
            <a:endParaRPr/>
          </a:p>
        </p:txBody>
      </p:sp>
      <p:grpSp>
        <p:nvGrpSpPr>
          <p:cNvPr id="841" name="Google Shape;841;p18"/>
          <p:cNvGrpSpPr/>
          <p:nvPr/>
        </p:nvGrpSpPr>
        <p:grpSpPr>
          <a:xfrm>
            <a:off x="1628338" y="5578263"/>
            <a:ext cx="6578306" cy="1686913"/>
            <a:chOff x="0" y="-192882"/>
            <a:chExt cx="8771074" cy="2249218"/>
          </a:xfrm>
        </p:grpSpPr>
        <p:grpSp>
          <p:nvGrpSpPr>
            <p:cNvPr id="842" name="Google Shape;842;p18"/>
            <p:cNvGrpSpPr/>
            <p:nvPr/>
          </p:nvGrpSpPr>
          <p:grpSpPr>
            <a:xfrm>
              <a:off x="203200" y="10318"/>
              <a:ext cx="8567874" cy="2046018"/>
              <a:chOff x="0" y="-38100"/>
              <a:chExt cx="1692420" cy="404151"/>
            </a:xfrm>
          </p:grpSpPr>
          <p:sp>
            <p:nvSpPr>
              <p:cNvPr id="843" name="Google Shape;843;p18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844" name="Google Shape;844;p18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5" name="Google Shape;845;p18"/>
            <p:cNvGrpSpPr/>
            <p:nvPr/>
          </p:nvGrpSpPr>
          <p:grpSpPr>
            <a:xfrm>
              <a:off x="0" y="-192882"/>
              <a:ext cx="8567874" cy="2046018"/>
              <a:chOff x="0" y="-38100"/>
              <a:chExt cx="1692420" cy="404151"/>
            </a:xfrm>
          </p:grpSpPr>
          <p:sp>
            <p:nvSpPr>
              <p:cNvPr id="846" name="Google Shape;846;p18"/>
              <p:cNvSpPr/>
              <p:nvPr/>
            </p:nvSpPr>
            <p:spPr>
              <a:xfrm>
                <a:off x="0" y="0"/>
                <a:ext cx="1692420" cy="366051"/>
              </a:xfrm>
              <a:custGeom>
                <a:rect b="b" l="l" r="r" t="t"/>
                <a:pathLst>
                  <a:path extrusionOk="0" h="366051" w="1692420">
                    <a:moveTo>
                      <a:pt x="0" y="0"/>
                    </a:moveTo>
                    <a:lnTo>
                      <a:pt x="1692420" y="0"/>
                    </a:lnTo>
                    <a:lnTo>
                      <a:pt x="1692420" y="366051"/>
                    </a:lnTo>
                    <a:lnTo>
                      <a:pt x="0" y="366051"/>
                    </a:lnTo>
                    <a:close/>
                  </a:path>
                </a:pathLst>
              </a:custGeom>
              <a:solidFill>
                <a:srgbClr val="FCDBC5"/>
              </a:solidFill>
              <a:ln>
                <a:noFill/>
              </a:ln>
            </p:spPr>
          </p:sp>
          <p:sp>
            <p:nvSpPr>
              <p:cNvPr id="847" name="Google Shape;847;p18"/>
              <p:cNvSpPr txBox="1"/>
              <p:nvPr/>
            </p:nvSpPr>
            <p:spPr>
              <a:xfrm>
                <a:off x="0" y="-38100"/>
                <a:ext cx="1692420" cy="4041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8" name="Google Shape;848;p18"/>
            <p:cNvSpPr txBox="1"/>
            <p:nvPr/>
          </p:nvSpPr>
          <p:spPr>
            <a:xfrm>
              <a:off x="547555" y="399517"/>
              <a:ext cx="7724939" cy="9779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499" u="none" cap="none" strike="noStrike">
                  <a:solidFill>
                    <a:srgbClr val="000000"/>
                  </a:solidFill>
                  <a:latin typeface="Caveat"/>
                  <a:ea typeface="Caveat"/>
                  <a:cs typeface="Caveat"/>
                  <a:sym typeface="Caveat"/>
                </a:rPr>
                <a:t>Type your answer here.</a:t>
              </a:r>
              <a:endParaRPr/>
            </a:p>
          </p:txBody>
        </p:sp>
      </p:grpSp>
      <p:sp>
        <p:nvSpPr>
          <p:cNvPr id="849" name="Google Shape;849;p18"/>
          <p:cNvSpPr txBox="1"/>
          <p:nvPr/>
        </p:nvSpPr>
        <p:spPr>
          <a:xfrm>
            <a:off x="3028039" y="4850951"/>
            <a:ext cx="3778905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Question #4</a:t>
            </a:r>
            <a:endParaRPr/>
          </a:p>
        </p:txBody>
      </p:sp>
      <p:pic>
        <p:nvPicPr>
          <p:cNvPr id="850" name="Google Shape;85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87935">
            <a:off x="3680063" y="7328398"/>
            <a:ext cx="16590127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E259F"/>
        </a:solidFill>
      </p:bgPr>
    </p:bg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1753" y="-622962"/>
            <a:ext cx="6922095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6" name="Google Shape;856;p19"/>
          <p:cNvGrpSpPr/>
          <p:nvPr/>
        </p:nvGrpSpPr>
        <p:grpSpPr>
          <a:xfrm>
            <a:off x="3560886" y="5476077"/>
            <a:ext cx="2513223" cy="2708274"/>
            <a:chOff x="0" y="0"/>
            <a:chExt cx="3350964" cy="3611032"/>
          </a:xfrm>
        </p:grpSpPr>
        <p:sp>
          <p:nvSpPr>
            <p:cNvPr id="857" name="Google Shape;857;p19"/>
            <p:cNvSpPr/>
            <p:nvPr/>
          </p:nvSpPr>
          <p:spPr>
            <a:xfrm>
              <a:off x="476501" y="1386843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0" y="1661277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59" name="Google Shape;859;p19"/>
            <p:cNvSpPr/>
            <p:nvPr/>
          </p:nvSpPr>
          <p:spPr>
            <a:xfrm>
              <a:off x="476501" y="838399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0" name="Google Shape;860;p19"/>
            <p:cNvSpPr/>
            <p:nvPr/>
          </p:nvSpPr>
          <p:spPr>
            <a:xfrm>
              <a:off x="0" y="1112834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1" name="Google Shape;861;p19"/>
            <p:cNvSpPr/>
            <p:nvPr/>
          </p:nvSpPr>
          <p:spPr>
            <a:xfrm>
              <a:off x="952797" y="1117211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2" name="Google Shape;862;p19"/>
            <p:cNvSpPr/>
            <p:nvPr/>
          </p:nvSpPr>
          <p:spPr>
            <a:xfrm>
              <a:off x="476296" y="1382949"/>
              <a:ext cx="986380" cy="1137037"/>
            </a:xfrm>
            <a:custGeom>
              <a:rect b="b" l="l" r="r" t="t"/>
              <a:pathLst>
                <a:path extrusionOk="0" h="1137037" w="986380">
                  <a:moveTo>
                    <a:pt x="0" y="0"/>
                  </a:moveTo>
                  <a:lnTo>
                    <a:pt x="986380" y="0"/>
                  </a:lnTo>
                  <a:lnTo>
                    <a:pt x="986380" y="1137037"/>
                  </a:lnTo>
                  <a:lnTo>
                    <a:pt x="0" y="11370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3" name="Google Shape;863;p19"/>
            <p:cNvSpPr/>
            <p:nvPr/>
          </p:nvSpPr>
          <p:spPr>
            <a:xfrm>
              <a:off x="1420363" y="1389013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4" name="Google Shape;864;p19"/>
            <p:cNvSpPr/>
            <p:nvPr/>
          </p:nvSpPr>
          <p:spPr>
            <a:xfrm>
              <a:off x="943862" y="1663448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5" name="Google Shape;865;p19"/>
            <p:cNvSpPr/>
            <p:nvPr/>
          </p:nvSpPr>
          <p:spPr>
            <a:xfrm>
              <a:off x="1896221" y="2208258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6" name="Google Shape;866;p19"/>
            <p:cNvSpPr/>
            <p:nvPr/>
          </p:nvSpPr>
          <p:spPr>
            <a:xfrm>
              <a:off x="1419720" y="2482692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7" name="Google Shape;867;p19"/>
            <p:cNvSpPr/>
            <p:nvPr/>
          </p:nvSpPr>
          <p:spPr>
            <a:xfrm>
              <a:off x="1896221" y="1659814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8" name="Google Shape;868;p19"/>
            <p:cNvSpPr/>
            <p:nvPr/>
          </p:nvSpPr>
          <p:spPr>
            <a:xfrm>
              <a:off x="1419720" y="1934249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9" name="Google Shape;869;p19"/>
            <p:cNvSpPr/>
            <p:nvPr/>
          </p:nvSpPr>
          <p:spPr>
            <a:xfrm>
              <a:off x="1896221" y="1108514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0" name="Google Shape;870;p19"/>
            <p:cNvSpPr/>
            <p:nvPr/>
          </p:nvSpPr>
          <p:spPr>
            <a:xfrm>
              <a:off x="1419720" y="1382949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1" name="Google Shape;871;p19"/>
            <p:cNvSpPr/>
            <p:nvPr/>
          </p:nvSpPr>
          <p:spPr>
            <a:xfrm>
              <a:off x="476501" y="284663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2" name="Google Shape;872;p19"/>
            <p:cNvSpPr/>
            <p:nvPr/>
          </p:nvSpPr>
          <p:spPr>
            <a:xfrm>
              <a:off x="0" y="559097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3" name="Google Shape;873;p19"/>
            <p:cNvSpPr/>
            <p:nvPr/>
          </p:nvSpPr>
          <p:spPr>
            <a:xfrm>
              <a:off x="1896221" y="556504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4" name="Google Shape;874;p19"/>
            <p:cNvSpPr/>
            <p:nvPr/>
          </p:nvSpPr>
          <p:spPr>
            <a:xfrm>
              <a:off x="1419720" y="830939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5" name="Google Shape;875;p19"/>
            <p:cNvSpPr/>
            <p:nvPr/>
          </p:nvSpPr>
          <p:spPr>
            <a:xfrm>
              <a:off x="1896221" y="0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6" y="0"/>
                  </a:lnTo>
                  <a:lnTo>
                    <a:pt x="978836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6" name="Google Shape;876;p19"/>
            <p:cNvSpPr/>
            <p:nvPr/>
          </p:nvSpPr>
          <p:spPr>
            <a:xfrm>
              <a:off x="1419720" y="274435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7" name="Google Shape;877;p19"/>
            <p:cNvSpPr/>
            <p:nvPr/>
          </p:nvSpPr>
          <p:spPr>
            <a:xfrm>
              <a:off x="2372129" y="831647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0"/>
                  </a:lnTo>
                  <a:lnTo>
                    <a:pt x="0" y="1128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8" name="Google Shape;878;p19"/>
            <p:cNvSpPr/>
            <p:nvPr/>
          </p:nvSpPr>
          <p:spPr>
            <a:xfrm>
              <a:off x="1895628" y="1106081"/>
              <a:ext cx="978835" cy="1128340"/>
            </a:xfrm>
            <a:custGeom>
              <a:rect b="b" l="l" r="r" t="t"/>
              <a:pathLst>
                <a:path extrusionOk="0" h="1128340" w="978835">
                  <a:moveTo>
                    <a:pt x="0" y="0"/>
                  </a:moveTo>
                  <a:lnTo>
                    <a:pt x="978835" y="0"/>
                  </a:lnTo>
                  <a:lnTo>
                    <a:pt x="978835" y="1128341"/>
                  </a:lnTo>
                  <a:lnTo>
                    <a:pt x="0" y="11283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879" name="Google Shape;879;p19"/>
          <p:cNvGrpSpPr/>
          <p:nvPr/>
        </p:nvGrpSpPr>
        <p:grpSpPr>
          <a:xfrm>
            <a:off x="14387942" y="5446732"/>
            <a:ext cx="2290016" cy="2321895"/>
            <a:chOff x="0" y="0"/>
            <a:chExt cx="3053355" cy="3095860"/>
          </a:xfrm>
        </p:grpSpPr>
        <p:sp>
          <p:nvSpPr>
            <p:cNvPr id="880" name="Google Shape;880;p19"/>
            <p:cNvSpPr/>
            <p:nvPr/>
          </p:nvSpPr>
          <p:spPr>
            <a:xfrm>
              <a:off x="1893485" y="877595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4" y="0"/>
                  </a:lnTo>
                  <a:lnTo>
                    <a:pt x="783004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1" name="Google Shape;881;p19"/>
            <p:cNvSpPr/>
            <p:nvPr/>
          </p:nvSpPr>
          <p:spPr>
            <a:xfrm>
              <a:off x="763343" y="1103764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4" y="0"/>
                  </a:lnTo>
                  <a:lnTo>
                    <a:pt x="783004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2" name="Google Shape;882;p19"/>
            <p:cNvSpPr/>
            <p:nvPr/>
          </p:nvSpPr>
          <p:spPr>
            <a:xfrm>
              <a:off x="382174" y="1323294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3" name="Google Shape;883;p19"/>
            <p:cNvSpPr/>
            <p:nvPr/>
          </p:nvSpPr>
          <p:spPr>
            <a:xfrm>
              <a:off x="1144228" y="1323875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4" name="Google Shape;884;p19"/>
            <p:cNvSpPr/>
            <p:nvPr/>
          </p:nvSpPr>
          <p:spPr>
            <a:xfrm>
              <a:off x="763058" y="1543405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5" name="Google Shape;885;p19"/>
            <p:cNvSpPr/>
            <p:nvPr/>
          </p:nvSpPr>
          <p:spPr>
            <a:xfrm>
              <a:off x="1518598" y="1539902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6" name="Google Shape;886;p19"/>
            <p:cNvSpPr/>
            <p:nvPr/>
          </p:nvSpPr>
          <p:spPr>
            <a:xfrm>
              <a:off x="1137428" y="1759431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7" name="Google Shape;887;p19"/>
            <p:cNvSpPr/>
            <p:nvPr/>
          </p:nvSpPr>
          <p:spPr>
            <a:xfrm>
              <a:off x="1895982" y="1756817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8" name="Google Shape;888;p19"/>
            <p:cNvSpPr/>
            <p:nvPr/>
          </p:nvSpPr>
          <p:spPr>
            <a:xfrm>
              <a:off x="1514812" y="1976347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4" y="0"/>
                  </a:lnTo>
                  <a:lnTo>
                    <a:pt x="783004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9" name="Google Shape;889;p19"/>
            <p:cNvSpPr/>
            <p:nvPr/>
          </p:nvSpPr>
          <p:spPr>
            <a:xfrm>
              <a:off x="2270352" y="1973733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0" name="Google Shape;890;p19"/>
            <p:cNvSpPr/>
            <p:nvPr/>
          </p:nvSpPr>
          <p:spPr>
            <a:xfrm>
              <a:off x="1889182" y="2193262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1" name="Google Shape;891;p19"/>
            <p:cNvSpPr/>
            <p:nvPr/>
          </p:nvSpPr>
          <p:spPr>
            <a:xfrm>
              <a:off x="763343" y="665046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4" y="0"/>
                  </a:lnTo>
                  <a:lnTo>
                    <a:pt x="783004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2" name="Google Shape;892;p19"/>
            <p:cNvSpPr/>
            <p:nvPr/>
          </p:nvSpPr>
          <p:spPr>
            <a:xfrm>
              <a:off x="382174" y="884575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3" name="Google Shape;893;p19"/>
            <p:cNvSpPr/>
            <p:nvPr/>
          </p:nvSpPr>
          <p:spPr>
            <a:xfrm>
              <a:off x="1144228" y="885157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4" name="Google Shape;894;p19"/>
            <p:cNvSpPr/>
            <p:nvPr/>
          </p:nvSpPr>
          <p:spPr>
            <a:xfrm>
              <a:off x="763058" y="1104686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5" name="Google Shape;895;p19"/>
            <p:cNvSpPr/>
            <p:nvPr/>
          </p:nvSpPr>
          <p:spPr>
            <a:xfrm>
              <a:off x="1518598" y="1101183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6" name="Google Shape;896;p19"/>
            <p:cNvSpPr/>
            <p:nvPr/>
          </p:nvSpPr>
          <p:spPr>
            <a:xfrm>
              <a:off x="1137428" y="1320713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7" name="Google Shape;897;p19"/>
            <p:cNvSpPr/>
            <p:nvPr/>
          </p:nvSpPr>
          <p:spPr>
            <a:xfrm>
              <a:off x="1895982" y="1318099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7"/>
                  </a:lnTo>
                  <a:lnTo>
                    <a:pt x="0" y="902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8" name="Google Shape;898;p19"/>
            <p:cNvSpPr/>
            <p:nvPr/>
          </p:nvSpPr>
          <p:spPr>
            <a:xfrm>
              <a:off x="1514812" y="1537628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4" y="0"/>
                  </a:lnTo>
                  <a:lnTo>
                    <a:pt x="783004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99" name="Google Shape;899;p19"/>
            <p:cNvSpPr/>
            <p:nvPr/>
          </p:nvSpPr>
          <p:spPr>
            <a:xfrm>
              <a:off x="2270352" y="1535014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0" name="Google Shape;900;p19"/>
            <p:cNvSpPr/>
            <p:nvPr/>
          </p:nvSpPr>
          <p:spPr>
            <a:xfrm>
              <a:off x="1889182" y="1754544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1" name="Google Shape;901;p19"/>
            <p:cNvSpPr/>
            <p:nvPr/>
          </p:nvSpPr>
          <p:spPr>
            <a:xfrm>
              <a:off x="381170" y="0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2" name="Google Shape;902;p19"/>
            <p:cNvSpPr/>
            <p:nvPr/>
          </p:nvSpPr>
          <p:spPr>
            <a:xfrm>
              <a:off x="0" y="219530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7"/>
                  </a:lnTo>
                  <a:lnTo>
                    <a:pt x="0" y="902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3" name="Google Shape;903;p19"/>
            <p:cNvSpPr/>
            <p:nvPr/>
          </p:nvSpPr>
          <p:spPr>
            <a:xfrm>
              <a:off x="751764" y="1541967"/>
              <a:ext cx="783003" cy="902598"/>
            </a:xfrm>
            <a:custGeom>
              <a:rect b="b" l="l" r="r" t="t"/>
              <a:pathLst>
                <a:path extrusionOk="0" h="902598" w="783003">
                  <a:moveTo>
                    <a:pt x="0" y="0"/>
                  </a:moveTo>
                  <a:lnTo>
                    <a:pt x="783003" y="0"/>
                  </a:lnTo>
                  <a:lnTo>
                    <a:pt x="783003" y="902598"/>
                  </a:lnTo>
                  <a:lnTo>
                    <a:pt x="0" y="9025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904" name="Google Shape;904;p19"/>
          <p:cNvGrpSpPr/>
          <p:nvPr/>
        </p:nvGrpSpPr>
        <p:grpSpPr>
          <a:xfrm>
            <a:off x="9513372" y="4908631"/>
            <a:ext cx="1915667" cy="3843167"/>
            <a:chOff x="0" y="0"/>
            <a:chExt cx="2554222" cy="5124222"/>
          </a:xfrm>
        </p:grpSpPr>
        <p:sp>
          <p:nvSpPr>
            <p:cNvPr id="905" name="Google Shape;905;p19"/>
            <p:cNvSpPr/>
            <p:nvPr/>
          </p:nvSpPr>
          <p:spPr>
            <a:xfrm>
              <a:off x="0" y="364546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6" name="Google Shape;906;p19"/>
            <p:cNvSpPr/>
            <p:nvPr/>
          </p:nvSpPr>
          <p:spPr>
            <a:xfrm>
              <a:off x="0" y="3161791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7" name="Google Shape;907;p19"/>
            <p:cNvSpPr/>
            <p:nvPr/>
          </p:nvSpPr>
          <p:spPr>
            <a:xfrm>
              <a:off x="840317" y="316005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8" name="Google Shape;908;p19"/>
            <p:cNvSpPr/>
            <p:nvPr/>
          </p:nvSpPr>
          <p:spPr>
            <a:xfrm>
              <a:off x="840317" y="267637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09" name="Google Shape;909;p19"/>
            <p:cNvSpPr/>
            <p:nvPr/>
          </p:nvSpPr>
          <p:spPr>
            <a:xfrm>
              <a:off x="840317" y="2188033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0" name="Google Shape;910;p19"/>
            <p:cNvSpPr/>
            <p:nvPr/>
          </p:nvSpPr>
          <p:spPr>
            <a:xfrm>
              <a:off x="424405" y="242858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1" name="Google Shape;911;p19"/>
            <p:cNvSpPr/>
            <p:nvPr/>
          </p:nvSpPr>
          <p:spPr>
            <a:xfrm>
              <a:off x="0" y="267344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2" name="Google Shape;912;p19"/>
            <p:cNvSpPr/>
            <p:nvPr/>
          </p:nvSpPr>
          <p:spPr>
            <a:xfrm>
              <a:off x="1690980" y="364017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3" name="Google Shape;913;p19"/>
            <p:cNvSpPr/>
            <p:nvPr/>
          </p:nvSpPr>
          <p:spPr>
            <a:xfrm>
              <a:off x="1690980" y="315649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4" name="Google Shape;914;p19"/>
            <p:cNvSpPr/>
            <p:nvPr/>
          </p:nvSpPr>
          <p:spPr>
            <a:xfrm>
              <a:off x="1690980" y="2668153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5" name="Google Shape;915;p19"/>
            <p:cNvSpPr/>
            <p:nvPr/>
          </p:nvSpPr>
          <p:spPr>
            <a:xfrm>
              <a:off x="844633" y="2670117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6" name="Google Shape;916;p19"/>
            <p:cNvSpPr/>
            <p:nvPr/>
          </p:nvSpPr>
          <p:spPr>
            <a:xfrm>
              <a:off x="1266436" y="2912632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7" name="Google Shape;917;p19"/>
            <p:cNvSpPr/>
            <p:nvPr/>
          </p:nvSpPr>
          <p:spPr>
            <a:xfrm>
              <a:off x="1271938" y="2426022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8" name="Google Shape;918;p19"/>
            <p:cNvSpPr/>
            <p:nvPr/>
          </p:nvSpPr>
          <p:spPr>
            <a:xfrm>
              <a:off x="1271938" y="1942345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19" name="Google Shape;919;p19"/>
            <p:cNvSpPr/>
            <p:nvPr/>
          </p:nvSpPr>
          <p:spPr>
            <a:xfrm>
              <a:off x="1271938" y="1454001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0" name="Google Shape;920;p19"/>
            <p:cNvSpPr/>
            <p:nvPr/>
          </p:nvSpPr>
          <p:spPr>
            <a:xfrm>
              <a:off x="418514" y="2914595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1" name="Google Shape;921;p19"/>
            <p:cNvSpPr/>
            <p:nvPr/>
          </p:nvSpPr>
          <p:spPr>
            <a:xfrm>
              <a:off x="840317" y="4129130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2" name="Google Shape;922;p19"/>
            <p:cNvSpPr/>
            <p:nvPr/>
          </p:nvSpPr>
          <p:spPr>
            <a:xfrm>
              <a:off x="840317" y="364545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3" name="Google Shape;923;p19"/>
            <p:cNvSpPr/>
            <p:nvPr/>
          </p:nvSpPr>
          <p:spPr>
            <a:xfrm>
              <a:off x="840317" y="3157110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4" name="Google Shape;924;p19"/>
            <p:cNvSpPr/>
            <p:nvPr/>
          </p:nvSpPr>
          <p:spPr>
            <a:xfrm>
              <a:off x="1271938" y="971404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1"/>
                  </a:lnTo>
                  <a:lnTo>
                    <a:pt x="0" y="9950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5" name="Google Shape;925;p19"/>
            <p:cNvSpPr/>
            <p:nvPr/>
          </p:nvSpPr>
          <p:spPr>
            <a:xfrm>
              <a:off x="1271938" y="483676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6" name="Google Shape;926;p19"/>
            <p:cNvSpPr/>
            <p:nvPr/>
          </p:nvSpPr>
          <p:spPr>
            <a:xfrm>
              <a:off x="1271938" y="0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927" name="Google Shape;927;p19"/>
            <p:cNvSpPr/>
            <p:nvPr/>
          </p:nvSpPr>
          <p:spPr>
            <a:xfrm>
              <a:off x="1690980" y="241838"/>
              <a:ext cx="863242" cy="995092"/>
            </a:xfrm>
            <a:custGeom>
              <a:rect b="b" l="l" r="r" t="t"/>
              <a:pathLst>
                <a:path extrusionOk="0" h="995092" w="863242">
                  <a:moveTo>
                    <a:pt x="0" y="0"/>
                  </a:moveTo>
                  <a:lnTo>
                    <a:pt x="863242" y="0"/>
                  </a:lnTo>
                  <a:lnTo>
                    <a:pt x="863242" y="995092"/>
                  </a:lnTo>
                  <a:lnTo>
                    <a:pt x="0" y="99509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928" name="Google Shape;928;p19"/>
          <p:cNvSpPr/>
          <p:nvPr/>
        </p:nvSpPr>
        <p:spPr>
          <a:xfrm>
            <a:off x="16677943" y="6153493"/>
            <a:ext cx="3588653" cy="4461938"/>
          </a:xfrm>
          <a:custGeom>
            <a:rect b="b" l="l" r="r" t="t"/>
            <a:pathLst>
              <a:path extrusionOk="0" h="4461938" w="3588653">
                <a:moveTo>
                  <a:pt x="0" y="0"/>
                </a:moveTo>
                <a:lnTo>
                  <a:pt x="3588653" y="0"/>
                </a:lnTo>
                <a:lnTo>
                  <a:pt x="3588653" y="4461938"/>
                </a:lnTo>
                <a:lnTo>
                  <a:pt x="0" y="44619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9" name="Google Shape;929;p19"/>
          <p:cNvSpPr/>
          <p:nvPr/>
        </p:nvSpPr>
        <p:spPr>
          <a:xfrm>
            <a:off x="-430376" y="8533335"/>
            <a:ext cx="2918152" cy="2688000"/>
          </a:xfrm>
          <a:custGeom>
            <a:rect b="b" l="l" r="r" t="t"/>
            <a:pathLst>
              <a:path extrusionOk="0" h="2688000" w="2918152">
                <a:moveTo>
                  <a:pt x="0" y="0"/>
                </a:moveTo>
                <a:lnTo>
                  <a:pt x="2918152" y="0"/>
                </a:lnTo>
                <a:lnTo>
                  <a:pt x="2918152" y="2688000"/>
                </a:lnTo>
                <a:lnTo>
                  <a:pt x="0" y="26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0" name="Google Shape;930;p19"/>
          <p:cNvSpPr txBox="1"/>
          <p:nvPr/>
        </p:nvSpPr>
        <p:spPr>
          <a:xfrm>
            <a:off x="1028700" y="914400"/>
            <a:ext cx="10752900" cy="32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CD47B"/>
                </a:solidFill>
                <a:latin typeface="Bungee"/>
                <a:ea typeface="Bungee"/>
                <a:cs typeface="Bungee"/>
                <a:sym typeface="Bungee"/>
              </a:rPr>
              <a:t>Which 2 figures used the same number of blocks?</a:t>
            </a:r>
            <a:endParaRPr/>
          </a:p>
        </p:txBody>
      </p:sp>
      <p:sp>
        <p:nvSpPr>
          <p:cNvPr id="931" name="Google Shape;931;p19"/>
          <p:cNvSpPr txBox="1"/>
          <p:nvPr/>
        </p:nvSpPr>
        <p:spPr>
          <a:xfrm>
            <a:off x="965702" y="6534939"/>
            <a:ext cx="219495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Figure A</a:t>
            </a:r>
            <a:endParaRPr/>
          </a:p>
        </p:txBody>
      </p:sp>
      <p:sp>
        <p:nvSpPr>
          <p:cNvPr id="932" name="Google Shape;932;p19"/>
          <p:cNvSpPr/>
          <p:nvPr/>
        </p:nvSpPr>
        <p:spPr>
          <a:xfrm>
            <a:off x="16299170" y="3641787"/>
            <a:ext cx="879073" cy="740573"/>
          </a:xfrm>
          <a:custGeom>
            <a:rect b="b" l="l" r="r" t="t"/>
            <a:pathLst>
              <a:path extrusionOk="0" h="740573" w="879073">
                <a:moveTo>
                  <a:pt x="0" y="0"/>
                </a:moveTo>
                <a:lnTo>
                  <a:pt x="879073" y="0"/>
                </a:lnTo>
                <a:lnTo>
                  <a:pt x="879073" y="740574"/>
                </a:lnTo>
                <a:lnTo>
                  <a:pt x="0" y="7405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3" name="Google Shape;933;p19"/>
          <p:cNvSpPr txBox="1"/>
          <p:nvPr/>
        </p:nvSpPr>
        <p:spPr>
          <a:xfrm>
            <a:off x="1028700" y="4231620"/>
            <a:ext cx="3778905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Question #5</a:t>
            </a:r>
            <a:endParaRPr/>
          </a:p>
        </p:txBody>
      </p:sp>
      <p:sp>
        <p:nvSpPr>
          <p:cNvPr id="934" name="Google Shape;934;p19"/>
          <p:cNvSpPr txBox="1"/>
          <p:nvPr/>
        </p:nvSpPr>
        <p:spPr>
          <a:xfrm>
            <a:off x="6892481" y="6534939"/>
            <a:ext cx="219495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Figure B</a:t>
            </a:r>
            <a:endParaRPr/>
          </a:p>
        </p:txBody>
      </p:sp>
      <p:sp>
        <p:nvSpPr>
          <p:cNvPr id="935" name="Google Shape;935;p19"/>
          <p:cNvSpPr txBox="1"/>
          <p:nvPr/>
        </p:nvSpPr>
        <p:spPr>
          <a:xfrm>
            <a:off x="12373407" y="6600901"/>
            <a:ext cx="202324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Figure C</a:t>
            </a:r>
            <a:endParaRPr/>
          </a:p>
        </p:txBody>
      </p:sp>
      <p:sp>
        <p:nvSpPr>
          <p:cNvPr id="936" name="Google Shape;936;p19"/>
          <p:cNvSpPr/>
          <p:nvPr/>
        </p:nvSpPr>
        <p:spPr>
          <a:xfrm rot="-5138268">
            <a:off x="-2956189" y="1602726"/>
            <a:ext cx="5560806" cy="1991780"/>
          </a:xfrm>
          <a:custGeom>
            <a:rect b="b" l="l" r="r" t="t"/>
            <a:pathLst>
              <a:path extrusionOk="0" h="1991780" w="5560806">
                <a:moveTo>
                  <a:pt x="0" y="0"/>
                </a:moveTo>
                <a:lnTo>
                  <a:pt x="5560806" y="0"/>
                </a:lnTo>
                <a:lnTo>
                  <a:pt x="5560806" y="1991779"/>
                </a:lnTo>
                <a:lnTo>
                  <a:pt x="0" y="1991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7" name="Google Shape;937;p19"/>
          <p:cNvSpPr txBox="1"/>
          <p:nvPr/>
        </p:nvSpPr>
        <p:spPr>
          <a:xfrm>
            <a:off x="13476768" y="1292779"/>
            <a:ext cx="4112346" cy="577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Level 3: Challenge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olumes of Composite Solids Lesson for High School">
  <a:themeElements>
    <a:clrScheme name="Office">
      <a:dk1>
        <a:srgbClr val="EFCA58"/>
      </a:dk1>
      <a:lt1>
        <a:srgbClr val="FFFFFF"/>
      </a:lt1>
      <a:dk2>
        <a:srgbClr val="5E259F"/>
      </a:dk2>
      <a:lt2>
        <a:srgbClr val="FFF7D5"/>
      </a:lt2>
      <a:accent1>
        <a:srgbClr val="FCDBC5"/>
      </a:accent1>
      <a:accent2>
        <a:srgbClr val="888888"/>
      </a:accent2>
      <a:accent3>
        <a:srgbClr val="FCD47B"/>
      </a:accent3>
      <a:accent4>
        <a:srgbClr val="5E259F"/>
      </a:accent4>
      <a:accent5>
        <a:srgbClr val="FCDBC5"/>
      </a:accent5>
      <a:accent6>
        <a:srgbClr val="888888"/>
      </a:accent6>
      <a:hlink>
        <a:srgbClr val="5E259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