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Poppi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Poppins Light"/>
      <p:regular r:id="rId41"/>
      <p:bold r:id="rId42"/>
      <p:italic r:id="rId43"/>
      <p:boldItalic r:id="rId44"/>
    </p:embeddedFont>
    <p:embeddedFont>
      <p:font typeface="Poppins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PoppinsLight-bold.fntdata"/><Relationship Id="rId41" Type="http://schemas.openxmlformats.org/officeDocument/2006/relationships/font" Target="fonts/PoppinsLight-regular.fntdata"/><Relationship Id="rId22" Type="http://schemas.openxmlformats.org/officeDocument/2006/relationships/slide" Target="slides/slide18.xml"/><Relationship Id="rId44" Type="http://schemas.openxmlformats.org/officeDocument/2006/relationships/font" Target="fonts/Poppin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PoppinsLight-italic.fntdata"/><Relationship Id="rId24" Type="http://schemas.openxmlformats.org/officeDocument/2006/relationships/slide" Target="slides/slide20.xml"/><Relationship Id="rId46" Type="http://schemas.openxmlformats.org/officeDocument/2006/relationships/font" Target="fonts/PoppinsMedium-bold.fntdata"/><Relationship Id="rId23" Type="http://schemas.openxmlformats.org/officeDocument/2006/relationships/slide" Target="slides/slide19.xml"/><Relationship Id="rId45" Type="http://schemas.openxmlformats.org/officeDocument/2006/relationships/font" Target="fonts/Poppins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PoppinsMedium-boldItalic.fntdata"/><Relationship Id="rId25" Type="http://schemas.openxmlformats.org/officeDocument/2006/relationships/slide" Target="slides/slide21.xml"/><Relationship Id="rId47" Type="http://schemas.openxmlformats.org/officeDocument/2006/relationships/font" Target="fonts/PoppinsMedium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italic.fntdata"/><Relationship Id="rId12" Type="http://schemas.openxmlformats.org/officeDocument/2006/relationships/slide" Target="slides/slide8.xml"/><Relationship Id="rId34" Type="http://schemas.openxmlformats.org/officeDocument/2006/relationships/font" Target="fonts/Poppi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cb83dd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cfcb83ddd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fcb83ddd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cfcb83ddda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fcb83ddd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cfcb83ddda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fcb83ddd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cfcb83ddda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fcb83ddd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cfcb83ddda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fcb83ddd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cfcb83ddda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fcb83ddd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cfcb83ddda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fcb83ddd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cfcb83ddda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fcb83ddd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cfcb83ddda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fcb83ddda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cfcb83ddda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fcb83ddd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cfcb83ddda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875ba0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12875ba06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fcb83ddda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cfcb83ddda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fcb83ddd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cfcb83ddda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fcb83ddda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cfcb83ddda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fcb83ddda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cfcb83ddda_0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cfcb83ddda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cfcb83ddda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fcb83ddda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cfcb83ddda_0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fcb83ddda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cfcb83ddda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fcb83ddda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gcfcb83ddda_0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cb83ddd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cfcb83ddd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fcb83ddd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cfcb83ddd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fcb83ddd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cfcb83ddda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fcb83ddd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cfcb83ddda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fcb83ddd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cfcb83ddda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fcb83ddd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cfcb83ddda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fcb83ddd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cfcb83ddda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920527" y="-2906"/>
            <a:ext cx="1611900" cy="51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532263" y="0"/>
            <a:ext cx="161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803937" y="3342349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96574" y="3757713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422929" y="834860"/>
            <a:ext cx="605580" cy="605580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270809" y="2180769"/>
            <a:ext cx="904500" cy="77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382578" y="4016339"/>
            <a:ext cx="681000" cy="612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35942" y="514350"/>
            <a:ext cx="404400" cy="16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547925" y="1348400"/>
            <a:ext cx="4769100" cy="291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855300" y="1641225"/>
            <a:ext cx="74334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855300" y="3048977"/>
            <a:ext cx="7433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514600" y="1424075"/>
            <a:ext cx="57741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475116" y="4089292"/>
            <a:ext cx="1223100" cy="1054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10800000">
            <a:off x="514431" y="8"/>
            <a:ext cx="1222800" cy="1054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75990" y="2062320"/>
            <a:ext cx="1020401" cy="1020401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-5400000">
            <a:off x="7644301" y="13730"/>
            <a:ext cx="1513200" cy="148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 rot="-5400000">
            <a:off x="3070178" y="-3072161"/>
            <a:ext cx="1513200" cy="764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8063084" y="483292"/>
            <a:ext cx="669600" cy="57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534825" y="1982375"/>
            <a:ext cx="2444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14146" y="19823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6164866" y="19823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14350" y="5787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Font typeface="Poppins Medium"/>
              <a:buNone/>
              <a:defRPr b="0" sz="33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756750" y="667500"/>
            <a:ext cx="4486500" cy="3808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7023172" y="0"/>
            <a:ext cx="2121000" cy="396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7023172" y="3969054"/>
            <a:ext cx="2121000" cy="11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6949384" y="-1806876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7243863" y="-1512397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rot="-5400000">
            <a:off x="8044481" y="4228900"/>
            <a:ext cx="1290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7717031" y="2571750"/>
            <a:ext cx="736500" cy="63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0" y="0"/>
            <a:ext cx="2682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/>
          <p:nvPr/>
        </p:nvSpPr>
        <p:spPr>
          <a:xfrm>
            <a:off x="2682538" y="3874582"/>
            <a:ext cx="6461400" cy="126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12092" l="0" r="0" t="12092"/>
          <a:stretch/>
        </p:blipFill>
        <p:spPr>
          <a:xfrm>
            <a:off x="3267983" y="514350"/>
            <a:ext cx="2482182" cy="282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233262" y="-1805351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7527740" y="-1510872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229900" y="4351400"/>
            <a:ext cx="4212600" cy="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2" name="Google Shape;62;p9"/>
          <p:cNvSpPr/>
          <p:nvPr/>
        </p:nvSpPr>
        <p:spPr>
          <a:xfrm>
            <a:off x="1949906" y="3874582"/>
            <a:ext cx="1472100" cy="1269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/>
          <p:nvPr>
            <p:ph idx="3" type="pic"/>
          </p:nvPr>
        </p:nvSpPr>
        <p:spPr>
          <a:xfrm>
            <a:off x="3267975" y="514350"/>
            <a:ext cx="2482200" cy="28212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9"/>
          <p:cNvSpPr/>
          <p:nvPr>
            <p:ph idx="4" type="pic"/>
          </p:nvPr>
        </p:nvSpPr>
        <p:spPr>
          <a:xfrm>
            <a:off x="5992163" y="514350"/>
            <a:ext cx="2482200" cy="282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15.jpg"/><Relationship Id="rId8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5920527" y="-2906"/>
            <a:ext cx="1611900" cy="51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514350" y="1627982"/>
            <a:ext cx="4723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Mathematics Lesson</a:t>
            </a:r>
            <a:endParaRPr sz="5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Presentation</a:t>
            </a:r>
            <a:endParaRPr sz="5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7532263" y="0"/>
            <a:ext cx="161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7803937" y="3342349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196574" y="3757713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6422929" y="834860"/>
            <a:ext cx="605580" cy="605580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6270809" y="2180769"/>
            <a:ext cx="904500" cy="77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6382578" y="4016339"/>
            <a:ext cx="681000" cy="612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135942" y="514350"/>
            <a:ext cx="404400" cy="16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1572" l="23305" r="21869" t="14322"/>
          <a:stretch/>
        </p:blipFill>
        <p:spPr>
          <a:xfrm>
            <a:off x="4117740" y="0"/>
            <a:ext cx="50262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 txBox="1"/>
          <p:nvPr/>
        </p:nvSpPr>
        <p:spPr>
          <a:xfrm>
            <a:off x="514350" y="514350"/>
            <a:ext cx="301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 Heading Here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0"/>
          <p:cNvSpPr/>
          <p:nvPr/>
        </p:nvSpPr>
        <p:spPr>
          <a:xfrm rot="-5400000">
            <a:off x="2606183" y="3634958"/>
            <a:ext cx="1507800" cy="1515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/>
          <p:nvPr/>
        </p:nvSpPr>
        <p:spPr>
          <a:xfrm>
            <a:off x="2682538" y="3874582"/>
            <a:ext cx="6461400" cy="126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1"/>
          <p:cNvPicPr preferRelativeResize="0"/>
          <p:nvPr/>
        </p:nvPicPr>
        <p:blipFill rotWithShape="1">
          <a:blip r:embed="rId3">
            <a:alphaModFix/>
          </a:blip>
          <a:srcRect b="12092" l="0" r="0" t="12092"/>
          <a:stretch/>
        </p:blipFill>
        <p:spPr>
          <a:xfrm>
            <a:off x="3267983" y="514350"/>
            <a:ext cx="2482182" cy="282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/>
          <p:nvPr/>
        </p:nvSpPr>
        <p:spPr>
          <a:xfrm>
            <a:off x="7233262" y="-1805351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7527740" y="-1510872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4">
            <a:alphaModFix/>
          </a:blip>
          <a:srcRect b="0" l="35331" r="6006" t="0"/>
          <a:stretch/>
        </p:blipFill>
        <p:spPr>
          <a:xfrm>
            <a:off x="5992172" y="514350"/>
            <a:ext cx="2482183" cy="28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5">
            <a:alphaModFix/>
          </a:blip>
          <a:srcRect b="0" l="29117" r="39809" t="10690"/>
          <a:stretch/>
        </p:blipFill>
        <p:spPr>
          <a:xfrm>
            <a:off x="0" y="0"/>
            <a:ext cx="268253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3267983" y="4351402"/>
            <a:ext cx="5206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 caption for the photos.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1949906" y="3874582"/>
            <a:ext cx="1472100" cy="1269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2"/>
          <p:cNvGrpSpPr/>
          <p:nvPr/>
        </p:nvGrpSpPr>
        <p:grpSpPr>
          <a:xfrm>
            <a:off x="2514505" y="1882406"/>
            <a:ext cx="5830313" cy="1369752"/>
            <a:chOff x="0" y="0"/>
            <a:chExt cx="15547500" cy="3652672"/>
          </a:xfrm>
        </p:grpSpPr>
        <p:sp>
          <p:nvSpPr>
            <p:cNvPr id="268" name="Google Shape;268;p22"/>
            <p:cNvSpPr txBox="1"/>
            <p:nvPr/>
          </p:nvSpPr>
          <p:spPr>
            <a:xfrm>
              <a:off x="0" y="3118972"/>
              <a:ext cx="15547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Include a citation or supporting message</a:t>
              </a:r>
              <a:endParaRPr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9" name="Google Shape;269;p22"/>
            <p:cNvSpPr txBox="1"/>
            <p:nvPr/>
          </p:nvSpPr>
          <p:spPr>
            <a:xfrm>
              <a:off x="0" y="0"/>
              <a:ext cx="155475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original statement or inspiring quote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70" name="Google Shape;270;p22"/>
          <p:cNvSpPr/>
          <p:nvPr/>
        </p:nvSpPr>
        <p:spPr>
          <a:xfrm>
            <a:off x="475116" y="4089292"/>
            <a:ext cx="1223100" cy="1054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 rot="10800000">
            <a:off x="514431" y="8"/>
            <a:ext cx="1222800" cy="1054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575990" y="2062320"/>
            <a:ext cx="1020401" cy="1020401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 b="23260" l="6366" r="64681" t="27913"/>
          <a:stretch/>
        </p:blipFill>
        <p:spPr>
          <a:xfrm>
            <a:off x="1541286" y="2240861"/>
            <a:ext cx="1214867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 b="40995" l="36169" r="35497" t="11223"/>
          <a:stretch/>
        </p:blipFill>
        <p:spPr>
          <a:xfrm>
            <a:off x="3352246" y="2240861"/>
            <a:ext cx="1214867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 b="43502" l="10809" r="41379" t="20660"/>
          <a:stretch/>
        </p:blipFill>
        <p:spPr>
          <a:xfrm>
            <a:off x="5163208" y="2240861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b="36097" l="70522" r="3635" t="20321"/>
          <a:stretch/>
        </p:blipFill>
        <p:spPr>
          <a:xfrm>
            <a:off x="6974169" y="2240861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3"/>
          <p:cNvGrpSpPr/>
          <p:nvPr/>
        </p:nvGrpSpPr>
        <p:grpSpPr>
          <a:xfrm>
            <a:off x="1384343" y="514350"/>
            <a:ext cx="6961613" cy="758130"/>
            <a:chOff x="0" y="0"/>
            <a:chExt cx="18564300" cy="2021680"/>
          </a:xfrm>
        </p:grpSpPr>
        <p:sp>
          <p:nvSpPr>
            <p:cNvPr id="283" name="Google Shape;283;p23"/>
            <p:cNvSpPr txBox="1"/>
            <p:nvPr/>
          </p:nvSpPr>
          <p:spPr>
            <a:xfrm>
              <a:off x="0" y="1529080"/>
              <a:ext cx="185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4" name="Google Shape;284;p23"/>
            <p:cNvSpPr txBox="1"/>
            <p:nvPr/>
          </p:nvSpPr>
          <p:spPr>
            <a:xfrm>
              <a:off x="0" y="0"/>
              <a:ext cx="18564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5" name="Google Shape;285;p23"/>
          <p:cNvGrpSpPr/>
          <p:nvPr/>
        </p:nvGrpSpPr>
        <p:grpSpPr>
          <a:xfrm>
            <a:off x="1384343" y="3791760"/>
            <a:ext cx="1528763" cy="400008"/>
            <a:chOff x="0" y="-28575"/>
            <a:chExt cx="4076700" cy="1066688"/>
          </a:xfrm>
        </p:grpSpPr>
        <p:sp>
          <p:nvSpPr>
            <p:cNvPr id="286" name="Google Shape;286;p23"/>
            <p:cNvSpPr txBox="1"/>
            <p:nvPr/>
          </p:nvSpPr>
          <p:spPr>
            <a:xfrm>
              <a:off x="0" y="586613"/>
              <a:ext cx="4076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7" name="Google Shape;287;p23"/>
            <p:cNvSpPr txBox="1"/>
            <p:nvPr/>
          </p:nvSpPr>
          <p:spPr>
            <a:xfrm>
              <a:off x="0" y="-28575"/>
              <a:ext cx="40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8" name="Google Shape;288;p23"/>
          <p:cNvGrpSpPr/>
          <p:nvPr/>
        </p:nvGrpSpPr>
        <p:grpSpPr>
          <a:xfrm>
            <a:off x="3195304" y="3791760"/>
            <a:ext cx="1528762" cy="400008"/>
            <a:chOff x="0" y="-28575"/>
            <a:chExt cx="4076700" cy="1066688"/>
          </a:xfrm>
        </p:grpSpPr>
        <p:sp>
          <p:nvSpPr>
            <p:cNvPr id="289" name="Google Shape;289;p23"/>
            <p:cNvSpPr txBox="1"/>
            <p:nvPr/>
          </p:nvSpPr>
          <p:spPr>
            <a:xfrm>
              <a:off x="0" y="586613"/>
              <a:ext cx="4076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0" name="Google Shape;290;p23"/>
            <p:cNvSpPr txBox="1"/>
            <p:nvPr/>
          </p:nvSpPr>
          <p:spPr>
            <a:xfrm>
              <a:off x="0" y="-28575"/>
              <a:ext cx="40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23"/>
          <p:cNvGrpSpPr/>
          <p:nvPr/>
        </p:nvGrpSpPr>
        <p:grpSpPr>
          <a:xfrm>
            <a:off x="5006266" y="3791760"/>
            <a:ext cx="1528763" cy="400008"/>
            <a:chOff x="0" y="-28575"/>
            <a:chExt cx="4076700" cy="1066688"/>
          </a:xfrm>
        </p:grpSpPr>
        <p:sp>
          <p:nvSpPr>
            <p:cNvPr id="292" name="Google Shape;292;p23"/>
            <p:cNvSpPr txBox="1"/>
            <p:nvPr/>
          </p:nvSpPr>
          <p:spPr>
            <a:xfrm>
              <a:off x="0" y="586613"/>
              <a:ext cx="4076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0" y="-28575"/>
              <a:ext cx="40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4" name="Google Shape;294;p23"/>
          <p:cNvGrpSpPr/>
          <p:nvPr/>
        </p:nvGrpSpPr>
        <p:grpSpPr>
          <a:xfrm>
            <a:off x="6817227" y="3791760"/>
            <a:ext cx="1528763" cy="400008"/>
            <a:chOff x="0" y="-28575"/>
            <a:chExt cx="4076700" cy="1066688"/>
          </a:xfrm>
        </p:grpSpPr>
        <p:sp>
          <p:nvSpPr>
            <p:cNvPr id="295" name="Google Shape;295;p23"/>
            <p:cNvSpPr txBox="1"/>
            <p:nvPr/>
          </p:nvSpPr>
          <p:spPr>
            <a:xfrm>
              <a:off x="0" y="586613"/>
              <a:ext cx="4076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6" name="Google Shape;296;p23"/>
            <p:cNvSpPr txBox="1"/>
            <p:nvPr/>
          </p:nvSpPr>
          <p:spPr>
            <a:xfrm>
              <a:off x="0" y="-28575"/>
              <a:ext cx="40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7" name="Google Shape;297;p23"/>
          <p:cNvSpPr/>
          <p:nvPr/>
        </p:nvSpPr>
        <p:spPr>
          <a:xfrm>
            <a:off x="-143" y="0"/>
            <a:ext cx="6747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-432" y="2571750"/>
            <a:ext cx="6747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127978" y="1599624"/>
            <a:ext cx="418800" cy="376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156420" y="609473"/>
            <a:ext cx="363348" cy="363348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-1571562" y="4203907"/>
            <a:ext cx="2256053" cy="225605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"/>
          <p:cNvSpPr/>
          <p:nvPr/>
        </p:nvSpPr>
        <p:spPr>
          <a:xfrm>
            <a:off x="-1374728" y="4400741"/>
            <a:ext cx="1858861" cy="1858861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/>
          <p:nvPr/>
        </p:nvSpPr>
        <p:spPr>
          <a:xfrm>
            <a:off x="7023172" y="0"/>
            <a:ext cx="2121000" cy="396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7023172" y="3969054"/>
            <a:ext cx="2121000" cy="11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756754" y="1957388"/>
            <a:ext cx="5426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Section Header</a:t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6949384" y="-1806876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7243863" y="-1512397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 rot="-5400000">
            <a:off x="8044481" y="4228900"/>
            <a:ext cx="1290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7717031" y="2571750"/>
            <a:ext cx="736500" cy="63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 rot="5400000">
            <a:off x="2573766" y="1862630"/>
            <a:ext cx="708600" cy="585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5"/>
          <p:cNvPicPr preferRelativeResize="0"/>
          <p:nvPr/>
        </p:nvPicPr>
        <p:blipFill rotWithShape="1">
          <a:blip r:embed="rId3">
            <a:alphaModFix/>
          </a:blip>
          <a:srcRect b="0" l="4610" r="56012" t="7766"/>
          <a:stretch/>
        </p:blipFill>
        <p:spPr>
          <a:xfrm>
            <a:off x="5854565" y="0"/>
            <a:ext cx="328943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5"/>
          <p:cNvGrpSpPr/>
          <p:nvPr/>
        </p:nvGrpSpPr>
        <p:grpSpPr>
          <a:xfrm>
            <a:off x="514350" y="510778"/>
            <a:ext cx="4721513" cy="1662570"/>
            <a:chOff x="0" y="-9525"/>
            <a:chExt cx="12590700" cy="4433519"/>
          </a:xfrm>
        </p:grpSpPr>
        <p:sp>
          <p:nvSpPr>
            <p:cNvPr id="322" name="Google Shape;322;p25"/>
            <p:cNvSpPr txBox="1"/>
            <p:nvPr/>
          </p:nvSpPr>
          <p:spPr>
            <a:xfrm>
              <a:off x="0" y="-9525"/>
              <a:ext cx="12590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Big Topic or Idea</a:t>
              </a:r>
              <a:endParaRPr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5"/>
            <p:cNvSpPr txBox="1"/>
            <p:nvPr/>
          </p:nvSpPr>
          <p:spPr>
            <a:xfrm>
              <a:off x="0" y="3726194"/>
              <a:ext cx="12590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24" name="Google Shape;324;p25"/>
          <p:cNvSpPr/>
          <p:nvPr/>
        </p:nvSpPr>
        <p:spPr>
          <a:xfrm>
            <a:off x="-838802" y="4434828"/>
            <a:ext cx="2017738" cy="201773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-661752" y="4611879"/>
            <a:ext cx="1668209" cy="1668209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5404159" y="4434828"/>
            <a:ext cx="901800" cy="7776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5"/>
          <p:cNvSpPr/>
          <p:nvPr/>
        </p:nvSpPr>
        <p:spPr>
          <a:xfrm>
            <a:off x="2874586" y="4548046"/>
            <a:ext cx="484464" cy="484464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 rot="5400000">
            <a:off x="7002002" y="429901"/>
            <a:ext cx="2571900" cy="171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/>
          <p:nvPr/>
        </p:nvSpPr>
        <p:spPr>
          <a:xfrm rot="5400000">
            <a:off x="7002000" y="3001648"/>
            <a:ext cx="2571900" cy="171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514350" y="509588"/>
            <a:ext cx="62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</a:t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7860403" y="900112"/>
            <a:ext cx="857400" cy="771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8099208" y="3018375"/>
            <a:ext cx="404400" cy="16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D3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/>
          <p:nvPr/>
        </p:nvSpPr>
        <p:spPr>
          <a:xfrm>
            <a:off x="0" y="3995036"/>
            <a:ext cx="4572000" cy="11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3">
            <a:alphaModFix amt="11000"/>
          </a:blip>
          <a:srcRect b="12687" l="20162" r="6200" t="39052"/>
          <a:stretch/>
        </p:blipFill>
        <p:spPr>
          <a:xfrm>
            <a:off x="0" y="-7750"/>
            <a:ext cx="9144005" cy="3995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27"/>
          <p:cNvGrpSpPr/>
          <p:nvPr/>
        </p:nvGrpSpPr>
        <p:grpSpPr>
          <a:xfrm>
            <a:off x="1519202" y="1521671"/>
            <a:ext cx="6105600" cy="936191"/>
            <a:chOff x="0" y="-9525"/>
            <a:chExt cx="16281600" cy="2496509"/>
          </a:xfrm>
        </p:grpSpPr>
        <p:sp>
          <p:nvSpPr>
            <p:cNvPr id="344" name="Google Shape;344;p27"/>
            <p:cNvSpPr txBox="1"/>
            <p:nvPr/>
          </p:nvSpPr>
          <p:spPr>
            <a:xfrm>
              <a:off x="0" y="-9525"/>
              <a:ext cx="16281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123,456,789</a:t>
              </a:r>
              <a:endParaRPr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7"/>
            <p:cNvSpPr txBox="1"/>
            <p:nvPr/>
          </p:nvSpPr>
          <p:spPr>
            <a:xfrm>
              <a:off x="0" y="1789184"/>
              <a:ext cx="16281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6" name="Google Shape;346;p27"/>
          <p:cNvSpPr/>
          <p:nvPr/>
        </p:nvSpPr>
        <p:spPr>
          <a:xfrm>
            <a:off x="7244428" y="3995036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7"/>
          <p:cNvSpPr/>
          <p:nvPr/>
        </p:nvSpPr>
        <p:spPr>
          <a:xfrm>
            <a:off x="7538906" y="4289514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504960" y="4387871"/>
            <a:ext cx="484464" cy="484464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3873198" y="3987195"/>
            <a:ext cx="1397700" cy="120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"/>
          <p:cNvSpPr/>
          <p:nvPr/>
        </p:nvSpPr>
        <p:spPr>
          <a:xfrm>
            <a:off x="-1629" y="0"/>
            <a:ext cx="11037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-1630" y="2573547"/>
            <a:ext cx="1103700" cy="257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28"/>
          <p:cNvGrpSpPr/>
          <p:nvPr/>
        </p:nvGrpSpPr>
        <p:grpSpPr>
          <a:xfrm>
            <a:off x="5013717" y="784513"/>
            <a:ext cx="3455325" cy="726278"/>
            <a:chOff x="0" y="0"/>
            <a:chExt cx="9214200" cy="1936740"/>
          </a:xfrm>
        </p:grpSpPr>
        <p:sp>
          <p:nvSpPr>
            <p:cNvPr id="357" name="Google Shape;357;p28"/>
            <p:cNvSpPr txBox="1"/>
            <p:nvPr/>
          </p:nvSpPr>
          <p:spPr>
            <a:xfrm>
              <a:off x="0" y="1444140"/>
              <a:ext cx="9214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28"/>
            <p:cNvSpPr txBox="1"/>
            <p:nvPr/>
          </p:nvSpPr>
          <p:spPr>
            <a:xfrm>
              <a:off x="0" y="0"/>
              <a:ext cx="9214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 out 5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59" name="Google Shape;359;p28"/>
          <p:cNvGrpSpPr/>
          <p:nvPr/>
        </p:nvGrpSpPr>
        <p:grpSpPr>
          <a:xfrm>
            <a:off x="5013717" y="3590739"/>
            <a:ext cx="3455325" cy="726278"/>
            <a:chOff x="0" y="0"/>
            <a:chExt cx="9214200" cy="1936740"/>
          </a:xfrm>
        </p:grpSpPr>
        <p:sp>
          <p:nvSpPr>
            <p:cNvPr id="360" name="Google Shape;360;p28"/>
            <p:cNvSpPr txBox="1"/>
            <p:nvPr/>
          </p:nvSpPr>
          <p:spPr>
            <a:xfrm>
              <a:off x="0" y="1444140"/>
              <a:ext cx="9214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1" name="Google Shape;361;p28"/>
            <p:cNvSpPr txBox="1"/>
            <p:nvPr/>
          </p:nvSpPr>
          <p:spPr>
            <a:xfrm>
              <a:off x="0" y="0"/>
              <a:ext cx="9214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 million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2" name="Google Shape;362;p28"/>
          <p:cNvGrpSpPr/>
          <p:nvPr/>
        </p:nvGrpSpPr>
        <p:grpSpPr>
          <a:xfrm>
            <a:off x="5013717" y="2187626"/>
            <a:ext cx="3455325" cy="726278"/>
            <a:chOff x="0" y="0"/>
            <a:chExt cx="9214200" cy="1936740"/>
          </a:xfrm>
        </p:grpSpPr>
        <p:sp>
          <p:nvSpPr>
            <p:cNvPr id="363" name="Google Shape;363;p28"/>
            <p:cNvSpPr txBox="1"/>
            <p:nvPr/>
          </p:nvSpPr>
          <p:spPr>
            <a:xfrm>
              <a:off x="0" y="1444140"/>
              <a:ext cx="9214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28"/>
            <p:cNvSpPr txBox="1"/>
            <p:nvPr/>
          </p:nvSpPr>
          <p:spPr>
            <a:xfrm>
              <a:off x="0" y="0"/>
              <a:ext cx="9214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95%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65" name="Google Shape;365;p28"/>
          <p:cNvPicPr preferRelativeResize="0"/>
          <p:nvPr/>
        </p:nvPicPr>
        <p:blipFill rotWithShape="1">
          <a:blip r:embed="rId3">
            <a:alphaModFix/>
          </a:blip>
          <a:srcRect b="12296" l="15916" r="0" t="0"/>
          <a:stretch/>
        </p:blipFill>
        <p:spPr>
          <a:xfrm>
            <a:off x="1102079" y="0"/>
            <a:ext cx="328943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/>
          <p:nvPr/>
        </p:nvSpPr>
        <p:spPr>
          <a:xfrm>
            <a:off x="-2256877" y="3857625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8"/>
          <p:cNvSpPr/>
          <p:nvPr/>
        </p:nvSpPr>
        <p:spPr>
          <a:xfrm>
            <a:off x="-1962398" y="4152103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8"/>
          <p:cNvSpPr/>
          <p:nvPr/>
        </p:nvSpPr>
        <p:spPr>
          <a:xfrm>
            <a:off x="276425" y="1551988"/>
            <a:ext cx="550800" cy="495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311675" y="518552"/>
            <a:ext cx="478408" cy="478408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/>
          <p:nvPr/>
        </p:nvSpPr>
        <p:spPr>
          <a:xfrm>
            <a:off x="5638615" y="3941138"/>
            <a:ext cx="3505500" cy="12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9"/>
          <p:cNvSpPr/>
          <p:nvPr/>
        </p:nvSpPr>
        <p:spPr>
          <a:xfrm>
            <a:off x="6213871" y="4318716"/>
            <a:ext cx="539400" cy="465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9"/>
          <p:cNvPicPr preferRelativeResize="0"/>
          <p:nvPr/>
        </p:nvPicPr>
        <p:blipFill rotWithShape="1">
          <a:blip r:embed="rId3">
            <a:alphaModFix/>
          </a:blip>
          <a:srcRect b="2265" l="29345" r="21093" t="14150"/>
          <a:stretch/>
        </p:blipFill>
        <p:spPr>
          <a:xfrm>
            <a:off x="5638615" y="0"/>
            <a:ext cx="3505386" cy="3941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9"/>
          <p:cNvGrpSpPr/>
          <p:nvPr/>
        </p:nvGrpSpPr>
        <p:grpSpPr>
          <a:xfrm>
            <a:off x="733813" y="1855467"/>
            <a:ext cx="4017375" cy="1352666"/>
            <a:chOff x="0" y="-9525"/>
            <a:chExt cx="10713000" cy="3607110"/>
          </a:xfrm>
        </p:grpSpPr>
        <p:sp>
          <p:nvSpPr>
            <p:cNvPr id="378" name="Google Shape;378;p29"/>
            <p:cNvSpPr txBox="1"/>
            <p:nvPr/>
          </p:nvSpPr>
          <p:spPr>
            <a:xfrm>
              <a:off x="0" y="-9525"/>
              <a:ext cx="10713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Thank you!</a:t>
              </a:r>
              <a:endParaRPr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29"/>
            <p:cNvSpPr txBox="1"/>
            <p:nvPr/>
          </p:nvSpPr>
          <p:spPr>
            <a:xfrm>
              <a:off x="0" y="2201985"/>
              <a:ext cx="107130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 closing statement 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or call-to-action here.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0" name="Google Shape;380;p29"/>
          <p:cNvSpPr/>
          <p:nvPr/>
        </p:nvSpPr>
        <p:spPr>
          <a:xfrm>
            <a:off x="7218916" y="3941139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9"/>
          <p:cNvSpPr/>
          <p:nvPr/>
        </p:nvSpPr>
        <p:spPr>
          <a:xfrm>
            <a:off x="7513394" y="4235616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0"/>
            <a:ext cx="9144000" cy="1509300"/>
          </a:xfrm>
          <a:prstGeom prst="rect">
            <a:avLst/>
          </a:prstGeom>
          <a:solidFill>
            <a:srgbClr val="423EE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7651655" y="0"/>
            <a:ext cx="1492500" cy="1509300"/>
          </a:xfrm>
          <a:prstGeom prst="rect">
            <a:avLst/>
          </a:prstGeom>
          <a:solidFill>
            <a:srgbClr val="1C1D3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2"/>
          <p:cNvGrpSpPr/>
          <p:nvPr/>
        </p:nvGrpSpPr>
        <p:grpSpPr>
          <a:xfrm>
            <a:off x="8134861" y="491090"/>
            <a:ext cx="524323" cy="525492"/>
            <a:chOff x="1568" y="0"/>
            <a:chExt cx="1398194" cy="1401311"/>
          </a:xfrm>
        </p:grpSpPr>
        <p:sp>
          <p:nvSpPr>
            <p:cNvPr id="88" name="Google Shape;88;p12"/>
            <p:cNvSpPr/>
            <p:nvPr/>
          </p:nvSpPr>
          <p:spPr>
            <a:xfrm>
              <a:off x="1568" y="0"/>
              <a:ext cx="695383" cy="69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704379" y="0"/>
              <a:ext cx="695383" cy="69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1568" y="702811"/>
              <a:ext cx="695383" cy="69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704379" y="702811"/>
              <a:ext cx="695383" cy="698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2"/>
          <p:cNvSpPr txBox="1"/>
          <p:nvPr/>
        </p:nvSpPr>
        <p:spPr>
          <a:xfrm>
            <a:off x="514350" y="522899"/>
            <a:ext cx="662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 Use This Presentation</a:t>
            </a:r>
            <a:endParaRPr sz="700"/>
          </a:p>
        </p:txBody>
      </p:sp>
      <p:grpSp>
        <p:nvGrpSpPr>
          <p:cNvPr id="93" name="Google Shape;93;p12"/>
          <p:cNvGrpSpPr/>
          <p:nvPr/>
        </p:nvGrpSpPr>
        <p:grpSpPr>
          <a:xfrm>
            <a:off x="6142702" y="2070497"/>
            <a:ext cx="2486925" cy="2352021"/>
            <a:chOff x="0" y="-28575"/>
            <a:chExt cx="6631800" cy="6272055"/>
          </a:xfrm>
        </p:grpSpPr>
        <p:sp>
          <p:nvSpPr>
            <p:cNvPr id="94" name="Google Shape;94;p12"/>
            <p:cNvSpPr txBox="1"/>
            <p:nvPr/>
          </p:nvSpPr>
          <p:spPr>
            <a:xfrm>
              <a:off x="0" y="906780"/>
              <a:ext cx="6631800" cy="53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"Canva" button under this presentation preview. 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Canva account.</a:t>
              </a:r>
              <a:endParaRPr sz="700"/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0" y="-28575"/>
              <a:ext cx="663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D31"/>
                  </a:solidFill>
                  <a:latin typeface="Poppins"/>
                  <a:ea typeface="Poppins"/>
                  <a:cs typeface="Poppins"/>
                  <a:sym typeface="Poppins"/>
                </a:rPr>
                <a:t>CANVA</a:t>
              </a:r>
              <a:endParaRPr sz="700"/>
            </a:p>
          </p:txBody>
        </p:sp>
      </p:grpSp>
      <p:grpSp>
        <p:nvGrpSpPr>
          <p:cNvPr id="96" name="Google Shape;96;p12"/>
          <p:cNvGrpSpPr/>
          <p:nvPr/>
        </p:nvGrpSpPr>
        <p:grpSpPr>
          <a:xfrm>
            <a:off x="514350" y="2070497"/>
            <a:ext cx="2486925" cy="2652171"/>
            <a:chOff x="0" y="-28575"/>
            <a:chExt cx="6631800" cy="7072455"/>
          </a:xfrm>
        </p:grpSpPr>
        <p:sp>
          <p:nvSpPr>
            <p:cNvPr id="97" name="Google Shape;97;p12"/>
            <p:cNvSpPr txBox="1"/>
            <p:nvPr/>
          </p:nvSpPr>
          <p:spPr>
            <a:xfrm>
              <a:off x="0" y="906780"/>
              <a:ext cx="6631800" cy="61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"Google Slides" button below this presentation preview. 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"Make a copy."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Google account.</a:t>
              </a:r>
              <a:endParaRPr sz="700"/>
            </a:p>
          </p:txBody>
        </p:sp>
        <p:sp>
          <p:nvSpPr>
            <p:cNvPr id="98" name="Google Shape;98;p12"/>
            <p:cNvSpPr txBox="1"/>
            <p:nvPr/>
          </p:nvSpPr>
          <p:spPr>
            <a:xfrm>
              <a:off x="0" y="-28575"/>
              <a:ext cx="663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D31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endParaRPr sz="700"/>
            </a:p>
          </p:txBody>
        </p:sp>
      </p:grpSp>
      <p:grpSp>
        <p:nvGrpSpPr>
          <p:cNvPr id="99" name="Google Shape;99;p12"/>
          <p:cNvGrpSpPr/>
          <p:nvPr/>
        </p:nvGrpSpPr>
        <p:grpSpPr>
          <a:xfrm>
            <a:off x="3328526" y="2070497"/>
            <a:ext cx="2486925" cy="2952433"/>
            <a:chOff x="0" y="-28575"/>
            <a:chExt cx="6631800" cy="7873155"/>
          </a:xfrm>
        </p:grpSpPr>
        <p:sp>
          <p:nvSpPr>
            <p:cNvPr id="100" name="Google Shape;100;p12"/>
            <p:cNvSpPr txBox="1"/>
            <p:nvPr/>
          </p:nvSpPr>
          <p:spPr>
            <a:xfrm>
              <a:off x="0" y="906780"/>
              <a:ext cx="6631800" cy="69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"PowerPoint" button below this presentation preview. 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/>
            </a:p>
            <a:p>
              <a:pPr indent="-133350" lvl="1" marL="27940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D3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rgbClr val="1C1D3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101" name="Google Shape;101;p12"/>
            <p:cNvSpPr txBox="1"/>
            <p:nvPr/>
          </p:nvSpPr>
          <p:spPr>
            <a:xfrm>
              <a:off x="0" y="-28575"/>
              <a:ext cx="663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D31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7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>
            <a:off x="0" y="0"/>
            <a:ext cx="2121000" cy="396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0" y="3969054"/>
            <a:ext cx="2121000" cy="117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-1510515" y="-1555768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-1216037" y="-1261290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 rot="-5400000">
            <a:off x="995983" y="4172700"/>
            <a:ext cx="1290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1" name="Google Shape;391;p30"/>
          <p:cNvGrpSpPr/>
          <p:nvPr/>
        </p:nvGrpSpPr>
        <p:grpSpPr>
          <a:xfrm>
            <a:off x="2700346" y="694677"/>
            <a:ext cx="5785313" cy="1041068"/>
            <a:chOff x="0" y="-9525"/>
            <a:chExt cx="15427500" cy="2776182"/>
          </a:xfrm>
        </p:grpSpPr>
        <p:sp>
          <p:nvSpPr>
            <p:cNvPr id="392" name="Google Shape;392;p30"/>
            <p:cNvSpPr txBox="1"/>
            <p:nvPr/>
          </p:nvSpPr>
          <p:spPr>
            <a:xfrm>
              <a:off x="0" y="-9525"/>
              <a:ext cx="15427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Credits</a:t>
              </a:r>
              <a:endPara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30"/>
            <p:cNvSpPr txBox="1"/>
            <p:nvPr/>
          </p:nvSpPr>
          <p:spPr>
            <a:xfrm>
              <a:off x="0" y="1781457"/>
              <a:ext cx="1542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Special thanks to all the people who made and released these awesome resources for free: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4" name="Google Shape;394;p30"/>
          <p:cNvGrpSpPr/>
          <p:nvPr/>
        </p:nvGrpSpPr>
        <p:grpSpPr>
          <a:xfrm>
            <a:off x="2700346" y="2639122"/>
            <a:ext cx="5086257" cy="233469"/>
            <a:chOff x="0" y="-35560"/>
            <a:chExt cx="13563353" cy="622585"/>
          </a:xfrm>
        </p:grpSpPr>
        <p:sp>
          <p:nvSpPr>
            <p:cNvPr id="395" name="Google Shape;395;p30"/>
            <p:cNvSpPr txBox="1"/>
            <p:nvPr/>
          </p:nvSpPr>
          <p:spPr>
            <a:xfrm>
              <a:off x="827453" y="-35560"/>
              <a:ext cx="1273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200" u="sng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30"/>
            <p:cNvSpPr txBox="1"/>
            <p:nvPr/>
          </p:nvSpPr>
          <p:spPr>
            <a:xfrm>
              <a:off x="0" y="-28575"/>
              <a:ext cx="8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2700346" y="3159694"/>
            <a:ext cx="5086257" cy="233469"/>
            <a:chOff x="0" y="-35560"/>
            <a:chExt cx="13563353" cy="622585"/>
          </a:xfrm>
        </p:grpSpPr>
        <p:sp>
          <p:nvSpPr>
            <p:cNvPr id="398" name="Google Shape;398;p30"/>
            <p:cNvSpPr txBox="1"/>
            <p:nvPr/>
          </p:nvSpPr>
          <p:spPr>
            <a:xfrm>
              <a:off x="827453" y="-35560"/>
              <a:ext cx="1273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200" u="sng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30"/>
            <p:cNvSpPr txBox="1"/>
            <p:nvPr/>
          </p:nvSpPr>
          <p:spPr>
            <a:xfrm>
              <a:off x="0" y="-28575"/>
              <a:ext cx="8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b="1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0" name="Google Shape;400;p30"/>
          <p:cNvSpPr txBox="1"/>
          <p:nvPr/>
        </p:nvSpPr>
        <p:spPr>
          <a:xfrm>
            <a:off x="2700346" y="4313389"/>
            <a:ext cx="345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HAPPY DESIGNING! 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719187" y="2567195"/>
            <a:ext cx="733200" cy="6321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/>
          <p:nvPr/>
        </p:nvSpPr>
        <p:spPr>
          <a:xfrm>
            <a:off x="9525" y="0"/>
            <a:ext cx="3876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514350" y="514350"/>
            <a:ext cx="290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4478350" y="495300"/>
            <a:ext cx="41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presentation template uses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following free fonts: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4478350" y="4239577"/>
            <a:ext cx="4151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FIND THESE FONTS ONLINE TOO.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HAPPY DESIGNING!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>
            <a:off x="4478350" y="1901049"/>
            <a:ext cx="3864507" cy="233469"/>
            <a:chOff x="0" y="-35560"/>
            <a:chExt cx="10305353" cy="622585"/>
          </a:xfrm>
        </p:grpSpPr>
        <p:sp>
          <p:nvSpPr>
            <p:cNvPr id="411" name="Google Shape;411;p31"/>
            <p:cNvSpPr txBox="1"/>
            <p:nvPr/>
          </p:nvSpPr>
          <p:spPr>
            <a:xfrm>
              <a:off x="0" y="-28575"/>
              <a:ext cx="8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31"/>
            <p:cNvSpPr txBox="1"/>
            <p:nvPr/>
          </p:nvSpPr>
          <p:spPr>
            <a:xfrm>
              <a:off x="827453" y="-35560"/>
              <a:ext cx="947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Titles: Poppins Bold and Medium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3" name="Google Shape;413;p31"/>
          <p:cNvGrpSpPr/>
          <p:nvPr/>
        </p:nvGrpSpPr>
        <p:grpSpPr>
          <a:xfrm>
            <a:off x="4478350" y="2444115"/>
            <a:ext cx="3864507" cy="233469"/>
            <a:chOff x="0" y="-35560"/>
            <a:chExt cx="10305353" cy="622585"/>
          </a:xfrm>
        </p:grpSpPr>
        <p:sp>
          <p:nvSpPr>
            <p:cNvPr id="414" name="Google Shape;414;p31"/>
            <p:cNvSpPr txBox="1"/>
            <p:nvPr/>
          </p:nvSpPr>
          <p:spPr>
            <a:xfrm>
              <a:off x="0" y="-28575"/>
              <a:ext cx="8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b="1" sz="1500">
                <a:solidFill>
                  <a:srgbClr val="423EE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31"/>
            <p:cNvSpPr txBox="1"/>
            <p:nvPr/>
          </p:nvSpPr>
          <p:spPr>
            <a:xfrm>
              <a:off x="827453" y="-35560"/>
              <a:ext cx="947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Headers: Poppins Medium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6" name="Google Shape;416;p31"/>
          <p:cNvGrpSpPr/>
          <p:nvPr/>
        </p:nvGrpSpPr>
        <p:grpSpPr>
          <a:xfrm>
            <a:off x="4478350" y="2987181"/>
            <a:ext cx="3864507" cy="233469"/>
            <a:chOff x="0" y="-35560"/>
            <a:chExt cx="10305353" cy="622585"/>
          </a:xfrm>
        </p:grpSpPr>
        <p:sp>
          <p:nvSpPr>
            <p:cNvPr id="417" name="Google Shape;417;p31"/>
            <p:cNvSpPr txBox="1"/>
            <p:nvPr/>
          </p:nvSpPr>
          <p:spPr>
            <a:xfrm>
              <a:off x="827453" y="-35560"/>
              <a:ext cx="947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Body Copy: Poppins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31"/>
            <p:cNvSpPr txBox="1"/>
            <p:nvPr/>
          </p:nvSpPr>
          <p:spPr>
            <a:xfrm>
              <a:off x="0" y="-28575"/>
              <a:ext cx="8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b="1" sz="1500">
                <a:solidFill>
                  <a:srgbClr val="423EE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19" name="Google Shape;419;p31"/>
          <p:cNvSpPr/>
          <p:nvPr/>
        </p:nvSpPr>
        <p:spPr>
          <a:xfrm>
            <a:off x="-1521986" y="3801189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1"/>
          <p:cNvSpPr/>
          <p:nvPr/>
        </p:nvSpPr>
        <p:spPr>
          <a:xfrm>
            <a:off x="-1227508" y="4095666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1"/>
          <p:cNvSpPr/>
          <p:nvPr/>
        </p:nvSpPr>
        <p:spPr>
          <a:xfrm>
            <a:off x="2270379" y="4095666"/>
            <a:ext cx="475380" cy="475380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"/>
          <p:cNvSpPr/>
          <p:nvPr/>
        </p:nvSpPr>
        <p:spPr>
          <a:xfrm>
            <a:off x="0" y="0"/>
            <a:ext cx="7304100" cy="16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2"/>
          <p:cNvSpPr/>
          <p:nvPr/>
        </p:nvSpPr>
        <p:spPr>
          <a:xfrm>
            <a:off x="7304120" y="0"/>
            <a:ext cx="1839900" cy="16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28" name="Google Shape;428;p32"/>
          <p:cNvCxnSpPr/>
          <p:nvPr/>
        </p:nvCxnSpPr>
        <p:spPr>
          <a:xfrm>
            <a:off x="514350" y="2655094"/>
            <a:ext cx="86298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32"/>
          <p:cNvSpPr/>
          <p:nvPr/>
        </p:nvSpPr>
        <p:spPr>
          <a:xfrm>
            <a:off x="7602366" y="-2029471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423EE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7896844" y="-1734994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423EE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" name="Google Shape;431;p32"/>
          <p:cNvGrpSpPr/>
          <p:nvPr/>
        </p:nvGrpSpPr>
        <p:grpSpPr>
          <a:xfrm>
            <a:off x="2658629" y="3215272"/>
            <a:ext cx="1688850" cy="923604"/>
            <a:chOff x="0" y="-28575"/>
            <a:chExt cx="4503600" cy="2462944"/>
          </a:xfrm>
        </p:grpSpPr>
        <p:sp>
          <p:nvSpPr>
            <p:cNvPr id="432" name="Google Shape;432;p32"/>
            <p:cNvSpPr txBox="1"/>
            <p:nvPr/>
          </p:nvSpPr>
          <p:spPr>
            <a:xfrm>
              <a:off x="0" y="1449169"/>
              <a:ext cx="450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3" name="Google Shape;433;p32"/>
            <p:cNvSpPr txBox="1"/>
            <p:nvPr/>
          </p:nvSpPr>
          <p:spPr>
            <a:xfrm>
              <a:off x="0" y="-28575"/>
              <a:ext cx="4503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434" name="Google Shape;434;p32"/>
          <p:cNvGrpSpPr/>
          <p:nvPr/>
        </p:nvGrpSpPr>
        <p:grpSpPr>
          <a:xfrm>
            <a:off x="514350" y="3215272"/>
            <a:ext cx="1688850" cy="923604"/>
            <a:chOff x="0" y="-28575"/>
            <a:chExt cx="4503600" cy="2462944"/>
          </a:xfrm>
        </p:grpSpPr>
        <p:sp>
          <p:nvSpPr>
            <p:cNvPr id="435" name="Google Shape;435;p32"/>
            <p:cNvSpPr txBox="1"/>
            <p:nvPr/>
          </p:nvSpPr>
          <p:spPr>
            <a:xfrm>
              <a:off x="0" y="1449169"/>
              <a:ext cx="450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32"/>
            <p:cNvSpPr txBox="1"/>
            <p:nvPr/>
          </p:nvSpPr>
          <p:spPr>
            <a:xfrm>
              <a:off x="0" y="-28575"/>
              <a:ext cx="4503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37" name="Google Shape;437;p32"/>
          <p:cNvGrpSpPr/>
          <p:nvPr/>
        </p:nvGrpSpPr>
        <p:grpSpPr>
          <a:xfrm>
            <a:off x="4802909" y="3215272"/>
            <a:ext cx="1688850" cy="923604"/>
            <a:chOff x="0" y="-28575"/>
            <a:chExt cx="4503600" cy="2462944"/>
          </a:xfrm>
        </p:grpSpPr>
        <p:sp>
          <p:nvSpPr>
            <p:cNvPr id="438" name="Google Shape;438;p32"/>
            <p:cNvSpPr txBox="1"/>
            <p:nvPr/>
          </p:nvSpPr>
          <p:spPr>
            <a:xfrm>
              <a:off x="0" y="1449169"/>
              <a:ext cx="450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9" name="Google Shape;439;p32"/>
            <p:cNvSpPr txBox="1"/>
            <p:nvPr/>
          </p:nvSpPr>
          <p:spPr>
            <a:xfrm>
              <a:off x="0" y="-28575"/>
              <a:ext cx="4503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440" name="Google Shape;440;p32"/>
          <p:cNvGrpSpPr/>
          <p:nvPr/>
        </p:nvGrpSpPr>
        <p:grpSpPr>
          <a:xfrm>
            <a:off x="6947188" y="3215272"/>
            <a:ext cx="1688850" cy="923604"/>
            <a:chOff x="0" y="-28575"/>
            <a:chExt cx="4503600" cy="2462944"/>
          </a:xfrm>
        </p:grpSpPr>
        <p:sp>
          <p:nvSpPr>
            <p:cNvPr id="441" name="Google Shape;441;p32"/>
            <p:cNvSpPr txBox="1"/>
            <p:nvPr/>
          </p:nvSpPr>
          <p:spPr>
            <a:xfrm>
              <a:off x="0" y="1449169"/>
              <a:ext cx="450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2" name="Google Shape;442;p32"/>
            <p:cNvSpPr txBox="1"/>
            <p:nvPr/>
          </p:nvSpPr>
          <p:spPr>
            <a:xfrm>
              <a:off x="0" y="-28575"/>
              <a:ext cx="4503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443" name="Google Shape;443;p32"/>
          <p:cNvSpPr txBox="1"/>
          <p:nvPr/>
        </p:nvSpPr>
        <p:spPr>
          <a:xfrm>
            <a:off x="514350" y="663694"/>
            <a:ext cx="5977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Timeline 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513988" y="2576513"/>
            <a:ext cx="162000" cy="16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2658268" y="2576513"/>
            <a:ext cx="162000" cy="16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4811496" y="2571750"/>
            <a:ext cx="162000" cy="16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6950330" y="2576513"/>
            <a:ext cx="162000" cy="16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"/>
          <p:cNvSpPr/>
          <p:nvPr/>
        </p:nvSpPr>
        <p:spPr>
          <a:xfrm rot="5400000">
            <a:off x="856990" y="1427250"/>
            <a:ext cx="5143500" cy="228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3"/>
          <p:cNvSpPr/>
          <p:nvPr/>
        </p:nvSpPr>
        <p:spPr>
          <a:xfrm rot="5400000">
            <a:off x="5423549" y="1423049"/>
            <a:ext cx="5143500" cy="22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3"/>
          <p:cNvSpPr txBox="1"/>
          <p:nvPr/>
        </p:nvSpPr>
        <p:spPr>
          <a:xfrm>
            <a:off x="36518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b="1" sz="7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33"/>
          <p:cNvSpPr txBox="1"/>
          <p:nvPr/>
        </p:nvSpPr>
        <p:spPr>
          <a:xfrm>
            <a:off x="2650563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endParaRPr b="1" sz="7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493718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b="1" sz="7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33"/>
          <p:cNvSpPr txBox="1"/>
          <p:nvPr/>
        </p:nvSpPr>
        <p:spPr>
          <a:xfrm>
            <a:off x="722380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1" sz="7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8" name="Google Shape;458;p33"/>
          <p:cNvGrpSpPr/>
          <p:nvPr/>
        </p:nvGrpSpPr>
        <p:grpSpPr>
          <a:xfrm>
            <a:off x="312575" y="1937208"/>
            <a:ext cx="1688850" cy="1045291"/>
            <a:chOff x="0" y="-28575"/>
            <a:chExt cx="4503600" cy="2787444"/>
          </a:xfrm>
        </p:grpSpPr>
        <p:sp>
          <p:nvSpPr>
            <p:cNvPr id="459" name="Google Shape;459;p33"/>
            <p:cNvSpPr txBox="1"/>
            <p:nvPr/>
          </p:nvSpPr>
          <p:spPr>
            <a:xfrm>
              <a:off x="0" y="788769"/>
              <a:ext cx="45036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 What sets you apart? What are your good qualities?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33"/>
            <p:cNvSpPr txBox="1"/>
            <p:nvPr/>
          </p:nvSpPr>
          <p:spPr>
            <a:xfrm>
              <a:off x="0" y="-28575"/>
              <a:ext cx="450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STRENGTHS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61" name="Google Shape;461;p33"/>
          <p:cNvGrpSpPr/>
          <p:nvPr/>
        </p:nvGrpSpPr>
        <p:grpSpPr>
          <a:xfrm>
            <a:off x="2583668" y="1937208"/>
            <a:ext cx="1688850" cy="1230016"/>
            <a:chOff x="0" y="-28575"/>
            <a:chExt cx="4503600" cy="3280044"/>
          </a:xfrm>
        </p:grpSpPr>
        <p:sp>
          <p:nvSpPr>
            <p:cNvPr id="462" name="Google Shape;462;p33"/>
            <p:cNvSpPr txBox="1"/>
            <p:nvPr/>
          </p:nvSpPr>
          <p:spPr>
            <a:xfrm>
              <a:off x="0" y="788769"/>
              <a:ext cx="4503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 Are resources adequate? What do others do better than you?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33"/>
            <p:cNvSpPr txBox="1"/>
            <p:nvPr/>
          </p:nvSpPr>
          <p:spPr>
            <a:xfrm>
              <a:off x="0" y="-28575"/>
              <a:ext cx="450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WEAKNESSES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64" name="Google Shape;464;p33"/>
          <p:cNvGrpSpPr/>
          <p:nvPr/>
        </p:nvGrpSpPr>
        <p:grpSpPr>
          <a:xfrm>
            <a:off x="4870288" y="1937208"/>
            <a:ext cx="1688850" cy="1045291"/>
            <a:chOff x="0" y="-28575"/>
            <a:chExt cx="4503600" cy="2787444"/>
          </a:xfrm>
        </p:grpSpPr>
        <p:sp>
          <p:nvSpPr>
            <p:cNvPr id="465" name="Google Shape;465;p33"/>
            <p:cNvSpPr txBox="1"/>
            <p:nvPr/>
          </p:nvSpPr>
          <p:spPr>
            <a:xfrm>
              <a:off x="0" y="788769"/>
              <a:ext cx="45036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33"/>
            <p:cNvSpPr txBox="1"/>
            <p:nvPr/>
          </p:nvSpPr>
          <p:spPr>
            <a:xfrm>
              <a:off x="0" y="-28575"/>
              <a:ext cx="450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OPPORTUNITIES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67" name="Google Shape;467;p33"/>
          <p:cNvGrpSpPr/>
          <p:nvPr/>
        </p:nvGrpSpPr>
        <p:grpSpPr>
          <a:xfrm>
            <a:off x="7156907" y="1937208"/>
            <a:ext cx="1688850" cy="1045291"/>
            <a:chOff x="0" y="-28575"/>
            <a:chExt cx="4503600" cy="2787444"/>
          </a:xfrm>
        </p:grpSpPr>
        <p:sp>
          <p:nvSpPr>
            <p:cNvPr id="468" name="Google Shape;468;p33"/>
            <p:cNvSpPr txBox="1"/>
            <p:nvPr/>
          </p:nvSpPr>
          <p:spPr>
            <a:xfrm>
              <a:off x="0" y="788769"/>
              <a:ext cx="45036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 your control?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33"/>
            <p:cNvSpPr txBox="1"/>
            <p:nvPr/>
          </p:nvSpPr>
          <p:spPr>
            <a:xfrm>
              <a:off x="0" y="-28575"/>
              <a:ext cx="450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THREATS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70" name="Google Shape;470;p33"/>
          <p:cNvSpPr/>
          <p:nvPr/>
        </p:nvSpPr>
        <p:spPr>
          <a:xfrm>
            <a:off x="8073505" y="4173996"/>
            <a:ext cx="2605583" cy="260558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8377016" y="4495075"/>
            <a:ext cx="2144840" cy="214484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 rot="-5400000">
            <a:off x="5650184" y="4410823"/>
            <a:ext cx="129000" cy="5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905146" y="4392318"/>
            <a:ext cx="475380" cy="475380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3"/>
          <p:cNvSpPr/>
          <p:nvPr/>
        </p:nvSpPr>
        <p:spPr>
          <a:xfrm rot="-5400000">
            <a:off x="3739795" y="4312050"/>
            <a:ext cx="831300" cy="831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/>
          <p:nvPr/>
        </p:nvSpPr>
        <p:spPr>
          <a:xfrm rot="5400000">
            <a:off x="1419616" y="2276671"/>
            <a:ext cx="1438500" cy="4295400"/>
          </a:xfrm>
          <a:prstGeom prst="rect">
            <a:avLst/>
          </a:prstGeom>
          <a:solidFill>
            <a:srgbClr val="423E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4"/>
          <p:cNvSpPr/>
          <p:nvPr/>
        </p:nvSpPr>
        <p:spPr>
          <a:xfrm rot="5400000">
            <a:off x="291112" y="-292956"/>
            <a:ext cx="3700800" cy="4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4845897" y="534964"/>
            <a:ext cx="3783758" cy="4089015"/>
            <a:chOff x="0" y="-28575"/>
            <a:chExt cx="10090022" cy="10904040"/>
          </a:xfrm>
        </p:grpSpPr>
        <p:sp>
          <p:nvSpPr>
            <p:cNvPr id="482" name="Google Shape;482;p34"/>
            <p:cNvSpPr txBox="1"/>
            <p:nvPr/>
          </p:nvSpPr>
          <p:spPr>
            <a:xfrm>
              <a:off x="1053600" y="10465065"/>
              <a:ext cx="996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1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2938605" y="10465065"/>
              <a:ext cx="1073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2</a:t>
              </a:r>
              <a:endParaRPr sz="1000">
                <a:solidFill>
                  <a:srgbClr val="1C1D3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84" name="Google Shape;484;p34"/>
            <p:cNvSpPr txBox="1"/>
            <p:nvPr/>
          </p:nvSpPr>
          <p:spPr>
            <a:xfrm>
              <a:off x="4859174" y="10465065"/>
              <a:ext cx="1078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3</a:t>
              </a:r>
              <a:endParaRPr sz="1000">
                <a:solidFill>
                  <a:srgbClr val="1C1D3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85" name="Google Shape;485;p34"/>
            <p:cNvSpPr txBox="1"/>
            <p:nvPr/>
          </p:nvSpPr>
          <p:spPr>
            <a:xfrm>
              <a:off x="6773680" y="10465065"/>
              <a:ext cx="1096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4</a:t>
              </a:r>
              <a:endParaRPr sz="1000">
                <a:solidFill>
                  <a:srgbClr val="1C1D3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86" name="Google Shape;486;p34"/>
            <p:cNvSpPr txBox="1"/>
            <p:nvPr/>
          </p:nvSpPr>
          <p:spPr>
            <a:xfrm>
              <a:off x="8698503" y="10465065"/>
              <a:ext cx="1094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5</a:t>
              </a:r>
              <a:endParaRPr sz="1000">
                <a:solidFill>
                  <a:srgbClr val="1C1D3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grpSp>
          <p:nvGrpSpPr>
            <p:cNvPr id="487" name="Google Shape;487;p34"/>
            <p:cNvGrpSpPr/>
            <p:nvPr/>
          </p:nvGrpSpPr>
          <p:grpSpPr>
            <a:xfrm>
              <a:off x="707249" y="192014"/>
              <a:ext cx="9382773" cy="10138099"/>
              <a:chOff x="0" y="-6350"/>
              <a:chExt cx="10287000" cy="11115118"/>
            </a:xfrm>
          </p:grpSpPr>
          <p:sp>
            <p:nvSpPr>
              <p:cNvPr id="488" name="Google Shape;488;p3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89" name="Google Shape;489;p34"/>
              <p:cNvSpPr/>
              <p:nvPr/>
            </p:nvSpPr>
            <p:spPr>
              <a:xfrm>
                <a:off x="0" y="221413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0" name="Google Shape;490;p34"/>
              <p:cNvSpPr/>
              <p:nvPr/>
            </p:nvSpPr>
            <p:spPr>
              <a:xfrm>
                <a:off x="0" y="4434617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1" name="Google Shape;491;p34"/>
              <p:cNvSpPr/>
              <p:nvPr/>
            </p:nvSpPr>
            <p:spPr>
              <a:xfrm>
                <a:off x="0" y="6655101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2" name="Google Shape;492;p34"/>
              <p:cNvSpPr/>
              <p:nvPr/>
            </p:nvSpPr>
            <p:spPr>
              <a:xfrm>
                <a:off x="0" y="887558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3" name="Google Shape;493;p34"/>
              <p:cNvSpPr/>
              <p:nvPr/>
            </p:nvSpPr>
            <p:spPr>
              <a:xfrm>
                <a:off x="0" y="1109606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1D31"/>
              </a:solidFill>
              <a:ln>
                <a:noFill/>
              </a:ln>
            </p:spPr>
          </p:sp>
        </p:grpSp>
        <p:sp>
          <p:nvSpPr>
            <p:cNvPr id="494" name="Google Shape;494;p34"/>
            <p:cNvSpPr txBox="1"/>
            <p:nvPr/>
          </p:nvSpPr>
          <p:spPr>
            <a:xfrm>
              <a:off x="2715" y="-28575"/>
              <a:ext cx="535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5" name="Google Shape;495;p34"/>
            <p:cNvSpPr txBox="1"/>
            <p:nvPr/>
          </p:nvSpPr>
          <p:spPr>
            <a:xfrm>
              <a:off x="0" y="1996725"/>
              <a:ext cx="537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40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6" name="Google Shape;496;p34"/>
            <p:cNvSpPr txBox="1"/>
            <p:nvPr/>
          </p:nvSpPr>
          <p:spPr>
            <a:xfrm>
              <a:off x="17918" y="4022025"/>
              <a:ext cx="519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34"/>
            <p:cNvSpPr txBox="1"/>
            <p:nvPr/>
          </p:nvSpPr>
          <p:spPr>
            <a:xfrm>
              <a:off x="23710" y="6047325"/>
              <a:ext cx="514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8" name="Google Shape;498;p34"/>
            <p:cNvSpPr txBox="1"/>
            <p:nvPr/>
          </p:nvSpPr>
          <p:spPr>
            <a:xfrm>
              <a:off x="100633" y="8072625"/>
              <a:ext cx="43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9" name="Google Shape;499;p34"/>
            <p:cNvSpPr txBox="1"/>
            <p:nvPr/>
          </p:nvSpPr>
          <p:spPr>
            <a:xfrm>
              <a:off x="219003" y="10097925"/>
              <a:ext cx="318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0" name="Google Shape;500;p34"/>
            <p:cNvGrpSpPr/>
            <p:nvPr/>
          </p:nvGrpSpPr>
          <p:grpSpPr>
            <a:xfrm>
              <a:off x="705669" y="192014"/>
              <a:ext cx="9384352" cy="10132307"/>
              <a:chOff x="-1732" y="-6350"/>
              <a:chExt cx="10288732" cy="11108768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-1732" y="8869197"/>
                <a:ext cx="1855125" cy="2233220"/>
              </a:xfrm>
              <a:custGeom>
                <a:rect b="b" l="l" r="r" t="t"/>
                <a:pathLst>
                  <a:path extrusionOk="0" h="2233220" w="1855125">
                    <a:moveTo>
                      <a:pt x="1732" y="2233221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22332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2108835" y="6655101"/>
                <a:ext cx="1851660" cy="4447317"/>
              </a:xfrm>
              <a:custGeom>
                <a:rect b="b" l="l" r="r" t="t"/>
                <a:pathLst>
                  <a:path extrusionOk="0" h="4447317" w="1851660">
                    <a:moveTo>
                      <a:pt x="0" y="4447317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44473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4217670" y="4434617"/>
                <a:ext cx="1851660" cy="6667800"/>
              </a:xfrm>
              <a:custGeom>
                <a:rect b="b" l="l" r="r" t="t"/>
                <a:pathLst>
                  <a:path extrusionOk="0" h="6667800" w="1851660">
                    <a:moveTo>
                      <a:pt x="0" y="6667801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8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8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66678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6326505" y="2214134"/>
                <a:ext cx="1851660" cy="8888284"/>
              </a:xfrm>
              <a:custGeom>
                <a:rect b="b" l="l" r="r" t="t"/>
                <a:pathLst>
                  <a:path extrusionOk="0" h="8888284" w="1851660">
                    <a:moveTo>
                      <a:pt x="0" y="8888284"/>
                    </a:moveTo>
                    <a:lnTo>
                      <a:pt x="0" y="148132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2"/>
                    </a:cubicBezTo>
                    <a:lnTo>
                      <a:pt x="1851660" y="88882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8435340" y="-6350"/>
                <a:ext cx="1851660" cy="11108768"/>
              </a:xfrm>
              <a:custGeom>
                <a:rect b="b" l="l" r="r" t="t"/>
                <a:pathLst>
                  <a:path extrusionOk="0" h="11108768" w="1851660">
                    <a:moveTo>
                      <a:pt x="0" y="11108768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11087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0" y="9985826"/>
                <a:ext cx="1851660" cy="1116592"/>
              </a:xfrm>
              <a:custGeom>
                <a:rect b="b" l="l" r="r" t="t"/>
                <a:pathLst>
                  <a:path extrusionOk="0" h="11165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116592"/>
                    </a:lnTo>
                    <a:lnTo>
                      <a:pt x="0" y="111659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07" name="Google Shape;507;p34"/>
              <p:cNvSpPr/>
              <p:nvPr/>
            </p:nvSpPr>
            <p:spPr>
              <a:xfrm>
                <a:off x="2108835" y="7544564"/>
                <a:ext cx="1851660" cy="3557853"/>
              </a:xfrm>
              <a:custGeom>
                <a:rect b="b" l="l" r="r" t="t"/>
                <a:pathLst>
                  <a:path extrusionOk="0" h="355785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557854"/>
                    </a:lnTo>
                    <a:lnTo>
                      <a:pt x="0" y="35578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08" name="Google Shape;508;p34"/>
              <p:cNvSpPr/>
              <p:nvPr/>
            </p:nvSpPr>
            <p:spPr>
              <a:xfrm>
                <a:off x="4217670" y="5545917"/>
                <a:ext cx="1851660" cy="5556500"/>
              </a:xfrm>
              <a:custGeom>
                <a:rect b="b" l="l" r="r" t="t"/>
                <a:pathLst>
                  <a:path extrusionOk="0" h="55565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556501"/>
                    </a:lnTo>
                    <a:lnTo>
                      <a:pt x="0" y="55565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09" name="Google Shape;509;p34"/>
              <p:cNvSpPr/>
              <p:nvPr/>
            </p:nvSpPr>
            <p:spPr>
              <a:xfrm>
                <a:off x="6326505" y="3991790"/>
                <a:ext cx="1851660" cy="7110627"/>
              </a:xfrm>
              <a:custGeom>
                <a:rect b="b" l="l" r="r" t="t"/>
                <a:pathLst>
                  <a:path extrusionOk="0" h="711062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7110628"/>
                    </a:lnTo>
                    <a:lnTo>
                      <a:pt x="0" y="711062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10" name="Google Shape;510;p34"/>
              <p:cNvSpPr/>
              <p:nvPr/>
            </p:nvSpPr>
            <p:spPr>
              <a:xfrm>
                <a:off x="8435340" y="1771053"/>
                <a:ext cx="1851660" cy="9331365"/>
              </a:xfrm>
              <a:custGeom>
                <a:rect b="b" l="l" r="r" t="t"/>
                <a:pathLst>
                  <a:path extrusionOk="0" h="933136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331365"/>
                    </a:lnTo>
                    <a:lnTo>
                      <a:pt x="0" y="933136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11" name="Google Shape;511;p34"/>
              <p:cNvSpPr/>
              <p:nvPr/>
            </p:nvSpPr>
            <p:spPr>
              <a:xfrm>
                <a:off x="0" y="11102418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D31"/>
              </a:solidFill>
              <a:ln>
                <a:noFill/>
              </a:ln>
            </p:spPr>
          </p:sp>
          <p:sp>
            <p:nvSpPr>
              <p:cNvPr id="512" name="Google Shape;512;p34"/>
              <p:cNvSpPr/>
              <p:nvPr/>
            </p:nvSpPr>
            <p:spPr>
              <a:xfrm>
                <a:off x="2108835" y="9323491"/>
                <a:ext cx="1851660" cy="1778926"/>
              </a:xfrm>
              <a:custGeom>
                <a:rect b="b" l="l" r="r" t="t"/>
                <a:pathLst>
                  <a:path extrusionOk="0" h="177892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778927"/>
                    </a:lnTo>
                    <a:lnTo>
                      <a:pt x="0" y="17789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13" name="Google Shape;513;p34"/>
              <p:cNvSpPr/>
              <p:nvPr/>
            </p:nvSpPr>
            <p:spPr>
              <a:xfrm>
                <a:off x="4217670" y="7768517"/>
                <a:ext cx="1851660" cy="3333900"/>
              </a:xfrm>
              <a:custGeom>
                <a:rect b="b" l="l" r="r" t="t"/>
                <a:pathLst>
                  <a:path extrusionOk="0" h="33339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333901"/>
                    </a:lnTo>
                    <a:lnTo>
                      <a:pt x="0" y="33339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14" name="Google Shape;514;p34"/>
              <p:cNvSpPr/>
              <p:nvPr/>
            </p:nvSpPr>
            <p:spPr>
              <a:xfrm>
                <a:off x="6326505" y="7102690"/>
                <a:ext cx="1851660" cy="3999728"/>
              </a:xfrm>
              <a:custGeom>
                <a:rect b="b" l="l" r="r" t="t"/>
                <a:pathLst>
                  <a:path extrusionOk="0" h="399972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999728"/>
                    </a:lnTo>
                    <a:lnTo>
                      <a:pt x="0" y="39997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15" name="Google Shape;515;p34"/>
              <p:cNvSpPr/>
              <p:nvPr/>
            </p:nvSpPr>
            <p:spPr>
              <a:xfrm>
                <a:off x="8435340" y="6214560"/>
                <a:ext cx="1851660" cy="4887857"/>
              </a:xfrm>
              <a:custGeom>
                <a:rect b="b" l="l" r="r" t="t"/>
                <a:pathLst>
                  <a:path extrusionOk="0" h="488785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887858"/>
                    </a:lnTo>
                    <a:lnTo>
                      <a:pt x="0" y="488785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</p:grpSp>
      <p:grpSp>
        <p:nvGrpSpPr>
          <p:cNvPr id="516" name="Google Shape;516;p34"/>
          <p:cNvGrpSpPr/>
          <p:nvPr/>
        </p:nvGrpSpPr>
        <p:grpSpPr>
          <a:xfrm>
            <a:off x="514350" y="1165967"/>
            <a:ext cx="3225825" cy="1379478"/>
            <a:chOff x="0" y="0"/>
            <a:chExt cx="8602200" cy="3678609"/>
          </a:xfrm>
        </p:grpSpPr>
        <p:sp>
          <p:nvSpPr>
            <p:cNvPr id="517" name="Google Shape;517;p34"/>
            <p:cNvSpPr txBox="1"/>
            <p:nvPr/>
          </p:nvSpPr>
          <p:spPr>
            <a:xfrm>
              <a:off x="0" y="3186009"/>
              <a:ext cx="860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8" name="Google Shape;518;p34"/>
            <p:cNvSpPr txBox="1"/>
            <p:nvPr/>
          </p:nvSpPr>
          <p:spPr>
            <a:xfrm>
              <a:off x="0" y="0"/>
              <a:ext cx="86022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Topic or Idea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9" name="Google Shape;519;p34"/>
          <p:cNvGrpSpPr/>
          <p:nvPr/>
        </p:nvGrpSpPr>
        <p:grpSpPr>
          <a:xfrm>
            <a:off x="-1680265" y="3968966"/>
            <a:ext cx="3360249" cy="3360249"/>
            <a:chOff x="0" y="0"/>
            <a:chExt cx="8960663" cy="8960663"/>
          </a:xfrm>
        </p:grpSpPr>
        <p:sp>
          <p:nvSpPr>
            <p:cNvPr id="520" name="Google Shape;520;p34"/>
            <p:cNvSpPr/>
            <p:nvPr/>
          </p:nvSpPr>
          <p:spPr>
            <a:xfrm>
              <a:off x="0" y="0"/>
              <a:ext cx="8960663" cy="8960663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85274" y="785274"/>
              <a:ext cx="7387780" cy="7387780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4"/>
          <p:cNvSpPr/>
          <p:nvPr/>
        </p:nvSpPr>
        <p:spPr>
          <a:xfrm>
            <a:off x="3033766" y="4121527"/>
            <a:ext cx="605580" cy="605579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5"/>
          <p:cNvSpPr/>
          <p:nvPr/>
        </p:nvSpPr>
        <p:spPr>
          <a:xfrm rot="5400000">
            <a:off x="2011750" y="2493495"/>
            <a:ext cx="634800" cy="467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5"/>
          <p:cNvSpPr/>
          <p:nvPr/>
        </p:nvSpPr>
        <p:spPr>
          <a:xfrm rot="5400000">
            <a:off x="6588149" y="2588995"/>
            <a:ext cx="634800" cy="44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Google Shape;529;p35"/>
          <p:cNvCxnSpPr/>
          <p:nvPr/>
        </p:nvCxnSpPr>
        <p:spPr>
          <a:xfrm rot="-5400000">
            <a:off x="4346200" y="2134361"/>
            <a:ext cx="2808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35"/>
          <p:cNvCxnSpPr/>
          <p:nvPr/>
        </p:nvCxnSpPr>
        <p:spPr>
          <a:xfrm>
            <a:off x="1675884" y="3188029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35"/>
          <p:cNvCxnSpPr/>
          <p:nvPr/>
        </p:nvCxnSpPr>
        <p:spPr>
          <a:xfrm rot="-5400000">
            <a:off x="1559434" y="3309527"/>
            <a:ext cx="2379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35"/>
          <p:cNvCxnSpPr/>
          <p:nvPr/>
        </p:nvCxnSpPr>
        <p:spPr>
          <a:xfrm rot="-5400000">
            <a:off x="3463917" y="3307127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3" name="Google Shape;533;p35"/>
          <p:cNvGrpSpPr/>
          <p:nvPr/>
        </p:nvGrpSpPr>
        <p:grpSpPr>
          <a:xfrm>
            <a:off x="3456093" y="1518284"/>
            <a:ext cx="2056050" cy="477900"/>
            <a:chOff x="0" y="0"/>
            <a:chExt cx="5482800" cy="1274400"/>
          </a:xfrm>
        </p:grpSpPr>
        <p:sp>
          <p:nvSpPr>
            <p:cNvPr id="534" name="Google Shape;534;p35"/>
            <p:cNvSpPr/>
            <p:nvPr/>
          </p:nvSpPr>
          <p:spPr>
            <a:xfrm>
              <a:off x="0" y="0"/>
              <a:ext cx="54828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5"/>
            <p:cNvSpPr txBox="1"/>
            <p:nvPr/>
          </p:nvSpPr>
          <p:spPr>
            <a:xfrm>
              <a:off x="1253213" y="89524"/>
              <a:ext cx="39519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6" name="Google Shape;536;p35"/>
            <p:cNvSpPr txBox="1"/>
            <p:nvPr/>
          </p:nvSpPr>
          <p:spPr>
            <a:xfrm>
              <a:off x="1253213" y="634315"/>
              <a:ext cx="39519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537" name="Google Shape;537;p35"/>
          <p:cNvPicPr preferRelativeResize="0"/>
          <p:nvPr/>
        </p:nvPicPr>
        <p:blipFill rotWithShape="1">
          <a:blip r:embed="rId3">
            <a:alphaModFix/>
          </a:blip>
          <a:srcRect b="0" l="39648" r="11056" t="0"/>
          <a:stretch/>
        </p:blipFill>
        <p:spPr>
          <a:xfrm>
            <a:off x="3456093" y="1518284"/>
            <a:ext cx="353358" cy="477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35"/>
          <p:cNvCxnSpPr/>
          <p:nvPr/>
        </p:nvCxnSpPr>
        <p:spPr>
          <a:xfrm>
            <a:off x="2639513" y="2277142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35"/>
          <p:cNvCxnSpPr/>
          <p:nvPr/>
        </p:nvCxnSpPr>
        <p:spPr>
          <a:xfrm>
            <a:off x="5558732" y="3185461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0" name="Google Shape;540;p35"/>
          <p:cNvCxnSpPr/>
          <p:nvPr/>
        </p:nvCxnSpPr>
        <p:spPr>
          <a:xfrm rot="-5400000">
            <a:off x="5439883" y="3304559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35"/>
          <p:cNvCxnSpPr/>
          <p:nvPr/>
        </p:nvCxnSpPr>
        <p:spPr>
          <a:xfrm rot="-5400000">
            <a:off x="7350516" y="3308309"/>
            <a:ext cx="2352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35"/>
          <p:cNvCxnSpPr/>
          <p:nvPr/>
        </p:nvCxnSpPr>
        <p:spPr>
          <a:xfrm rot="-5400000">
            <a:off x="2184063" y="2732699"/>
            <a:ext cx="9159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35"/>
          <p:cNvCxnSpPr/>
          <p:nvPr/>
        </p:nvCxnSpPr>
        <p:spPr>
          <a:xfrm rot="-5400000">
            <a:off x="6055574" y="2726479"/>
            <a:ext cx="9132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4" name="Google Shape;544;p35"/>
          <p:cNvGrpSpPr/>
          <p:nvPr/>
        </p:nvGrpSpPr>
        <p:grpSpPr>
          <a:xfrm>
            <a:off x="1611507" y="2489854"/>
            <a:ext cx="2056050" cy="477900"/>
            <a:chOff x="0" y="0"/>
            <a:chExt cx="5482800" cy="1274400"/>
          </a:xfrm>
        </p:grpSpPr>
        <p:sp>
          <p:nvSpPr>
            <p:cNvPr id="545" name="Google Shape;545;p35"/>
            <p:cNvSpPr/>
            <p:nvPr/>
          </p:nvSpPr>
          <p:spPr>
            <a:xfrm>
              <a:off x="0" y="0"/>
              <a:ext cx="54828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5"/>
            <p:cNvSpPr txBox="1"/>
            <p:nvPr/>
          </p:nvSpPr>
          <p:spPr>
            <a:xfrm>
              <a:off x="1304671" y="106286"/>
              <a:ext cx="39519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7" name="Google Shape;547;p35"/>
            <p:cNvSpPr txBox="1"/>
            <p:nvPr/>
          </p:nvSpPr>
          <p:spPr>
            <a:xfrm>
              <a:off x="1304671" y="651077"/>
              <a:ext cx="39519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48" name="Google Shape;548;p35"/>
          <p:cNvPicPr preferRelativeResize="0"/>
          <p:nvPr/>
        </p:nvPicPr>
        <p:blipFill rotWithShape="1">
          <a:blip r:embed="rId4">
            <a:alphaModFix/>
          </a:blip>
          <a:srcRect b="42582" l="27211" r="32913" t="21464"/>
          <a:stretch/>
        </p:blipFill>
        <p:spPr>
          <a:xfrm>
            <a:off x="1611507" y="2489854"/>
            <a:ext cx="353356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35"/>
          <p:cNvGrpSpPr/>
          <p:nvPr/>
        </p:nvGrpSpPr>
        <p:grpSpPr>
          <a:xfrm>
            <a:off x="5481668" y="2489854"/>
            <a:ext cx="2056050" cy="477900"/>
            <a:chOff x="0" y="0"/>
            <a:chExt cx="5482800" cy="1274400"/>
          </a:xfrm>
        </p:grpSpPr>
        <p:sp>
          <p:nvSpPr>
            <p:cNvPr id="550" name="Google Shape;550;p35"/>
            <p:cNvSpPr/>
            <p:nvPr/>
          </p:nvSpPr>
          <p:spPr>
            <a:xfrm>
              <a:off x="0" y="0"/>
              <a:ext cx="54828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 txBox="1"/>
            <p:nvPr/>
          </p:nvSpPr>
          <p:spPr>
            <a:xfrm>
              <a:off x="1338826" y="106286"/>
              <a:ext cx="39519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2" name="Google Shape;552;p35"/>
            <p:cNvSpPr txBox="1"/>
            <p:nvPr/>
          </p:nvSpPr>
          <p:spPr>
            <a:xfrm>
              <a:off x="1338826" y="651077"/>
              <a:ext cx="39519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553" name="Google Shape;553;p35"/>
          <p:cNvPicPr preferRelativeResize="0"/>
          <p:nvPr/>
        </p:nvPicPr>
        <p:blipFill rotWithShape="1">
          <a:blip r:embed="rId5">
            <a:alphaModFix/>
          </a:blip>
          <a:srcRect b="0" l="25352" r="25352" t="0"/>
          <a:stretch/>
        </p:blipFill>
        <p:spPr>
          <a:xfrm>
            <a:off x="5481668" y="2489854"/>
            <a:ext cx="353358" cy="477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4" name="Google Shape;554;p35"/>
          <p:cNvGrpSpPr/>
          <p:nvPr/>
        </p:nvGrpSpPr>
        <p:grpSpPr>
          <a:xfrm>
            <a:off x="807795" y="3430858"/>
            <a:ext cx="1736213" cy="477900"/>
            <a:chOff x="0" y="0"/>
            <a:chExt cx="4629900" cy="1274400"/>
          </a:xfrm>
        </p:grpSpPr>
        <p:sp>
          <p:nvSpPr>
            <p:cNvPr id="555" name="Google Shape;555;p35"/>
            <p:cNvSpPr/>
            <p:nvPr/>
          </p:nvSpPr>
          <p:spPr>
            <a:xfrm>
              <a:off x="0" y="0"/>
              <a:ext cx="46299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 txBox="1"/>
            <p:nvPr/>
          </p:nvSpPr>
          <p:spPr>
            <a:xfrm>
              <a:off x="1158400" y="89524"/>
              <a:ext cx="32190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7" name="Google Shape;557;p35"/>
            <p:cNvSpPr txBox="1"/>
            <p:nvPr/>
          </p:nvSpPr>
          <p:spPr>
            <a:xfrm>
              <a:off x="1158400" y="634315"/>
              <a:ext cx="32190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58" name="Google Shape;558;p35"/>
          <p:cNvPicPr preferRelativeResize="0"/>
          <p:nvPr/>
        </p:nvPicPr>
        <p:blipFill rotWithShape="1">
          <a:blip r:embed="rId6">
            <a:alphaModFix/>
          </a:blip>
          <a:srcRect b="45391" l="57209" r="21719" t="11862"/>
          <a:stretch/>
        </p:blipFill>
        <p:spPr>
          <a:xfrm>
            <a:off x="807795" y="3430858"/>
            <a:ext cx="353355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35"/>
          <p:cNvGrpSpPr/>
          <p:nvPr/>
        </p:nvGrpSpPr>
        <p:grpSpPr>
          <a:xfrm>
            <a:off x="2714678" y="3430858"/>
            <a:ext cx="1736212" cy="477900"/>
            <a:chOff x="0" y="0"/>
            <a:chExt cx="4629900" cy="1274400"/>
          </a:xfrm>
        </p:grpSpPr>
        <p:sp>
          <p:nvSpPr>
            <p:cNvPr id="560" name="Google Shape;560;p35"/>
            <p:cNvSpPr/>
            <p:nvPr/>
          </p:nvSpPr>
          <p:spPr>
            <a:xfrm>
              <a:off x="0" y="0"/>
              <a:ext cx="46299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5"/>
            <p:cNvSpPr txBox="1"/>
            <p:nvPr/>
          </p:nvSpPr>
          <p:spPr>
            <a:xfrm>
              <a:off x="1168353" y="89524"/>
              <a:ext cx="32190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2" name="Google Shape;562;p35"/>
            <p:cNvSpPr txBox="1"/>
            <p:nvPr/>
          </p:nvSpPr>
          <p:spPr>
            <a:xfrm>
              <a:off x="1168353" y="634315"/>
              <a:ext cx="32190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63" name="Google Shape;563;p35"/>
          <p:cNvPicPr preferRelativeResize="0"/>
          <p:nvPr/>
        </p:nvPicPr>
        <p:blipFill rotWithShape="1">
          <a:blip r:embed="rId7">
            <a:alphaModFix/>
          </a:blip>
          <a:srcRect b="0" l="709" r="699" t="0"/>
          <a:stretch/>
        </p:blipFill>
        <p:spPr>
          <a:xfrm>
            <a:off x="2714678" y="3430858"/>
            <a:ext cx="353356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35"/>
          <p:cNvGrpSpPr/>
          <p:nvPr/>
        </p:nvGrpSpPr>
        <p:grpSpPr>
          <a:xfrm>
            <a:off x="4693145" y="3428291"/>
            <a:ext cx="1736213" cy="477900"/>
            <a:chOff x="0" y="0"/>
            <a:chExt cx="4629900" cy="1274400"/>
          </a:xfrm>
        </p:grpSpPr>
        <p:sp>
          <p:nvSpPr>
            <p:cNvPr id="565" name="Google Shape;565;p35"/>
            <p:cNvSpPr/>
            <p:nvPr/>
          </p:nvSpPr>
          <p:spPr>
            <a:xfrm>
              <a:off x="0" y="0"/>
              <a:ext cx="46299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 txBox="1"/>
            <p:nvPr/>
          </p:nvSpPr>
          <p:spPr>
            <a:xfrm>
              <a:off x="1172198" y="89524"/>
              <a:ext cx="32190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7" name="Google Shape;567;p35"/>
            <p:cNvSpPr txBox="1"/>
            <p:nvPr/>
          </p:nvSpPr>
          <p:spPr>
            <a:xfrm>
              <a:off x="1172198" y="634315"/>
              <a:ext cx="32190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68" name="Google Shape;568;p35"/>
          <p:cNvPicPr preferRelativeResize="0"/>
          <p:nvPr/>
        </p:nvPicPr>
        <p:blipFill rotWithShape="1">
          <a:blip r:embed="rId8">
            <a:alphaModFix/>
          </a:blip>
          <a:srcRect b="50920" l="21668" r="55299" t="2354"/>
          <a:stretch/>
        </p:blipFill>
        <p:spPr>
          <a:xfrm>
            <a:off x="4693145" y="3428291"/>
            <a:ext cx="353356" cy="477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35"/>
          <p:cNvGrpSpPr/>
          <p:nvPr/>
        </p:nvGrpSpPr>
        <p:grpSpPr>
          <a:xfrm>
            <a:off x="6600027" y="3428291"/>
            <a:ext cx="1736213" cy="477900"/>
            <a:chOff x="0" y="0"/>
            <a:chExt cx="4629900" cy="1274400"/>
          </a:xfrm>
        </p:grpSpPr>
        <p:sp>
          <p:nvSpPr>
            <p:cNvPr id="570" name="Google Shape;570;p35"/>
            <p:cNvSpPr/>
            <p:nvPr/>
          </p:nvSpPr>
          <p:spPr>
            <a:xfrm>
              <a:off x="0" y="0"/>
              <a:ext cx="4629900" cy="127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5"/>
            <p:cNvSpPr txBox="1"/>
            <p:nvPr/>
          </p:nvSpPr>
          <p:spPr>
            <a:xfrm>
              <a:off x="1209879" y="89524"/>
              <a:ext cx="32190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2" name="Google Shape;572;p35"/>
            <p:cNvSpPr txBox="1"/>
            <p:nvPr/>
          </p:nvSpPr>
          <p:spPr>
            <a:xfrm>
              <a:off x="1209879" y="634315"/>
              <a:ext cx="3219000" cy="45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73" name="Google Shape;573;p35"/>
          <p:cNvPicPr preferRelativeResize="0"/>
          <p:nvPr/>
        </p:nvPicPr>
        <p:blipFill rotWithShape="1">
          <a:blip r:embed="rId8">
            <a:alphaModFix/>
          </a:blip>
          <a:srcRect b="40884" l="46248" r="30713" t="12380"/>
          <a:stretch/>
        </p:blipFill>
        <p:spPr>
          <a:xfrm>
            <a:off x="6600027" y="3428291"/>
            <a:ext cx="353356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5"/>
          <p:cNvSpPr txBox="1"/>
          <p:nvPr/>
        </p:nvSpPr>
        <p:spPr>
          <a:xfrm>
            <a:off x="1777339" y="514350"/>
            <a:ext cx="558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8168680" y="4508807"/>
            <a:ext cx="1954187" cy="1954187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5"/>
          <p:cNvSpPr/>
          <p:nvPr/>
        </p:nvSpPr>
        <p:spPr>
          <a:xfrm>
            <a:off x="8396589" y="4749907"/>
            <a:ext cx="1620545" cy="1620545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5"/>
          <p:cNvSpPr/>
          <p:nvPr/>
        </p:nvSpPr>
        <p:spPr>
          <a:xfrm>
            <a:off x="-2351" y="4513995"/>
            <a:ext cx="635858" cy="635858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4218154" y="4506239"/>
            <a:ext cx="895800" cy="7725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/>
          <p:nvPr/>
        </p:nvSpPr>
        <p:spPr>
          <a:xfrm>
            <a:off x="-1303" y="0"/>
            <a:ext cx="3453900" cy="51435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6"/>
          <p:cNvSpPr txBox="1"/>
          <p:nvPr/>
        </p:nvSpPr>
        <p:spPr>
          <a:xfrm>
            <a:off x="514350" y="514350"/>
            <a:ext cx="2519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Icons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1" name="Google Shape;681;p36"/>
          <p:cNvSpPr txBox="1"/>
          <p:nvPr/>
        </p:nvSpPr>
        <p:spPr>
          <a:xfrm>
            <a:off x="514350" y="3775710"/>
            <a:ext cx="2519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Happy designing!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7"/>
          <p:cNvSpPr/>
          <p:nvPr/>
        </p:nvSpPr>
        <p:spPr>
          <a:xfrm>
            <a:off x="-1303" y="0"/>
            <a:ext cx="345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7"/>
          <p:cNvSpPr/>
          <p:nvPr/>
        </p:nvSpPr>
        <p:spPr>
          <a:xfrm>
            <a:off x="5768479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7"/>
          <p:cNvSpPr/>
          <p:nvPr/>
        </p:nvSpPr>
        <p:spPr>
          <a:xfrm>
            <a:off x="7300131" y="3394250"/>
            <a:ext cx="1037946" cy="101640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7"/>
          <p:cNvSpPr txBox="1"/>
          <p:nvPr/>
        </p:nvSpPr>
        <p:spPr>
          <a:xfrm>
            <a:off x="514350" y="514350"/>
            <a:ext cx="2519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Elements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0" name="Google Shape;690;p37"/>
          <p:cNvSpPr txBox="1"/>
          <p:nvPr/>
        </p:nvSpPr>
        <p:spPr>
          <a:xfrm>
            <a:off x="514350" y="3775710"/>
            <a:ext cx="2519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Happy designing!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91" name="Google Shape;691;p37"/>
          <p:cNvSpPr/>
          <p:nvPr/>
        </p:nvSpPr>
        <p:spPr>
          <a:xfrm>
            <a:off x="4268242" y="730672"/>
            <a:ext cx="1032900" cy="1032900"/>
          </a:xfrm>
          <a:prstGeom prst="ellipse">
            <a:avLst/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5714211" y="724511"/>
            <a:ext cx="1198200" cy="1032900"/>
          </a:xfrm>
          <a:prstGeom prst="triangle">
            <a:avLst>
              <a:gd fmla="val 50000" name="adj"/>
            </a:avLst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/>
          <p:nvPr/>
        </p:nvSpPr>
        <p:spPr>
          <a:xfrm>
            <a:off x="7323484" y="730150"/>
            <a:ext cx="1028700" cy="1028700"/>
          </a:xfrm>
          <a:prstGeom prst="rtTriangle">
            <a:avLst/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7"/>
          <p:cNvSpPr/>
          <p:nvPr/>
        </p:nvSpPr>
        <p:spPr>
          <a:xfrm>
            <a:off x="4212052" y="2072503"/>
            <a:ext cx="1145100" cy="1030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/>
          <p:nvPr/>
        </p:nvSpPr>
        <p:spPr>
          <a:xfrm>
            <a:off x="5827123" y="2060434"/>
            <a:ext cx="1030500" cy="1030500"/>
          </a:xfrm>
          <a:prstGeom prst="rect">
            <a:avLst/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/>
          <p:nvPr/>
        </p:nvSpPr>
        <p:spPr>
          <a:xfrm>
            <a:off x="7308152" y="2068448"/>
            <a:ext cx="1044000" cy="1014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7"/>
          <p:cNvSpPr/>
          <p:nvPr/>
        </p:nvSpPr>
        <p:spPr>
          <a:xfrm>
            <a:off x="4286518" y="3398305"/>
            <a:ext cx="1006500" cy="1006500"/>
          </a:xfrm>
          <a:prstGeom prst="snip1Rect">
            <a:avLst>
              <a:gd fmla="val 16667" name="adj"/>
            </a:avLst>
          </a:prstGeom>
          <a:solidFill>
            <a:srgbClr val="1C1C3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4" name="Google Shape;70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05" name="Google Shape;70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06" name="Google Shape;70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8" name="Google Shape;70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09" name="Google Shape;70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11" name="Google Shape;71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12" name="Google Shape;71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14" name="Google Shape;71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15" name="Google Shape;71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 rot="10800000">
            <a:off x="7019290" y="0"/>
            <a:ext cx="212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023172" y="3798045"/>
            <a:ext cx="3368192" cy="336819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7317649" y="4092522"/>
            <a:ext cx="2780348" cy="2780348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 rot="-5400000">
            <a:off x="8019155" y="225694"/>
            <a:ext cx="1290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14350" y="780250"/>
            <a:ext cx="59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an Agenda Page</a:t>
            </a:r>
            <a:endParaRPr sz="4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516080" y="2179869"/>
            <a:ext cx="4468469" cy="309563"/>
            <a:chOff x="4615" y="0"/>
            <a:chExt cx="11915918" cy="825500"/>
          </a:xfrm>
        </p:grpSpPr>
        <p:sp>
          <p:nvSpPr>
            <p:cNvPr id="112" name="Google Shape;112;p13"/>
            <p:cNvSpPr/>
            <p:nvPr/>
          </p:nvSpPr>
          <p:spPr>
            <a:xfrm rot="5400000">
              <a:off x="-50694" y="55308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1143933" y="17269"/>
              <a:ext cx="1077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516080" y="2945951"/>
            <a:ext cx="4468469" cy="309563"/>
            <a:chOff x="4615" y="0"/>
            <a:chExt cx="11915918" cy="825500"/>
          </a:xfrm>
        </p:grpSpPr>
        <p:sp>
          <p:nvSpPr>
            <p:cNvPr id="115" name="Google Shape;115;p13"/>
            <p:cNvSpPr/>
            <p:nvPr/>
          </p:nvSpPr>
          <p:spPr>
            <a:xfrm rot="5400000">
              <a:off x="-50694" y="55308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1143933" y="17269"/>
              <a:ext cx="1077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516080" y="3712034"/>
            <a:ext cx="4468469" cy="309563"/>
            <a:chOff x="4615" y="0"/>
            <a:chExt cx="11915918" cy="825500"/>
          </a:xfrm>
        </p:grpSpPr>
        <p:sp>
          <p:nvSpPr>
            <p:cNvPr id="118" name="Google Shape;118;p13"/>
            <p:cNvSpPr/>
            <p:nvPr/>
          </p:nvSpPr>
          <p:spPr>
            <a:xfrm rot="5400000">
              <a:off x="-50694" y="55308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1143933" y="17269"/>
              <a:ext cx="1077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>
            <a:off x="7691705" y="1787988"/>
            <a:ext cx="784225" cy="784225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 rot="-5400000">
            <a:off x="7644301" y="13730"/>
            <a:ext cx="1513200" cy="148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 rot="-5400000">
            <a:off x="3070178" y="-3072161"/>
            <a:ext cx="1513200" cy="764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514350" y="522899"/>
            <a:ext cx="662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</a:t>
            </a:r>
            <a:endParaRPr sz="3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8" name="Google Shape;128;p14"/>
          <p:cNvGrpSpPr/>
          <p:nvPr/>
        </p:nvGrpSpPr>
        <p:grpSpPr>
          <a:xfrm>
            <a:off x="514350" y="2481463"/>
            <a:ext cx="2356650" cy="1455064"/>
            <a:chOff x="0" y="0"/>
            <a:chExt cx="6284400" cy="3880171"/>
          </a:xfrm>
        </p:grpSpPr>
        <p:sp>
          <p:nvSpPr>
            <p:cNvPr id="129" name="Google Shape;129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5220" y="1211388"/>
                  </a:moveTo>
                  <a:cubicBezTo>
                    <a:pt x="989615" y="1219538"/>
                    <a:pt x="980337" y="1224428"/>
                    <a:pt x="970424" y="1224428"/>
                  </a:cubicBezTo>
                  <a:lnTo>
                    <a:pt x="669744" y="1224428"/>
                  </a:lnTo>
                  <a:cubicBezTo>
                    <a:pt x="662703" y="1311812"/>
                    <a:pt x="589418" y="1380769"/>
                    <a:pt x="500283" y="1380769"/>
                  </a:cubicBezTo>
                  <a:cubicBezTo>
                    <a:pt x="411120" y="1380769"/>
                    <a:pt x="337807" y="1311812"/>
                    <a:pt x="330766" y="1224428"/>
                  </a:cubicBezTo>
                  <a:lnTo>
                    <a:pt x="30086" y="1224428"/>
                  </a:lnTo>
                  <a:cubicBezTo>
                    <a:pt x="20173" y="1224428"/>
                    <a:pt x="10895" y="1219538"/>
                    <a:pt x="5290" y="1211388"/>
                  </a:cubicBezTo>
                  <a:cubicBezTo>
                    <a:pt x="-316" y="1203210"/>
                    <a:pt x="-1558" y="1192823"/>
                    <a:pt x="2004" y="1183568"/>
                  </a:cubicBezTo>
                  <a:cubicBezTo>
                    <a:pt x="13325" y="1154062"/>
                    <a:pt x="31688" y="1100825"/>
                    <a:pt x="48007" y="1029188"/>
                  </a:cubicBezTo>
                  <a:cubicBezTo>
                    <a:pt x="48118" y="1028525"/>
                    <a:pt x="48256" y="1027889"/>
                    <a:pt x="48449" y="1027254"/>
                  </a:cubicBezTo>
                  <a:cubicBezTo>
                    <a:pt x="66729" y="946418"/>
                    <a:pt x="82330" y="842402"/>
                    <a:pt x="82358" y="722805"/>
                  </a:cubicBezTo>
                  <a:cubicBezTo>
                    <a:pt x="82358" y="722777"/>
                    <a:pt x="82330" y="722749"/>
                    <a:pt x="82330" y="722722"/>
                  </a:cubicBezTo>
                  <a:lnTo>
                    <a:pt x="82330" y="577929"/>
                  </a:lnTo>
                  <a:cubicBezTo>
                    <a:pt x="82330" y="368268"/>
                    <a:pt x="237378" y="194190"/>
                    <a:pt x="438788" y="164353"/>
                  </a:cubicBezTo>
                  <a:cubicBezTo>
                    <a:pt x="419072" y="147169"/>
                    <a:pt x="406591" y="121890"/>
                    <a:pt x="406591" y="93738"/>
                  </a:cubicBezTo>
                  <a:cubicBezTo>
                    <a:pt x="406591" y="42048"/>
                    <a:pt x="448591" y="0"/>
                    <a:pt x="500255" y="0"/>
                  </a:cubicBezTo>
                  <a:cubicBezTo>
                    <a:pt x="551919" y="0"/>
                    <a:pt x="593919" y="42048"/>
                    <a:pt x="593919" y="93738"/>
                  </a:cubicBezTo>
                  <a:cubicBezTo>
                    <a:pt x="593919" y="121863"/>
                    <a:pt x="581465" y="147114"/>
                    <a:pt x="561777" y="164298"/>
                  </a:cubicBezTo>
                  <a:cubicBezTo>
                    <a:pt x="650056" y="177255"/>
                    <a:pt x="731515" y="218032"/>
                    <a:pt x="795771" y="282292"/>
                  </a:cubicBezTo>
                  <a:cubicBezTo>
                    <a:pt x="874716" y="361223"/>
                    <a:pt x="918180" y="466233"/>
                    <a:pt x="918180" y="577929"/>
                  </a:cubicBezTo>
                  <a:lnTo>
                    <a:pt x="918180" y="722722"/>
                  </a:lnTo>
                  <a:cubicBezTo>
                    <a:pt x="918180" y="722749"/>
                    <a:pt x="918152" y="722777"/>
                    <a:pt x="918152" y="722805"/>
                  </a:cubicBezTo>
                  <a:cubicBezTo>
                    <a:pt x="918180" y="949816"/>
                    <a:pt x="974345" y="1120661"/>
                    <a:pt x="998506" y="1183568"/>
                  </a:cubicBezTo>
                  <a:cubicBezTo>
                    <a:pt x="1002068" y="1192823"/>
                    <a:pt x="1000826" y="1203210"/>
                    <a:pt x="995220" y="1211388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670085" y="27627"/>
              <a:ext cx="945309" cy="1325514"/>
            </a:xfrm>
            <a:custGeom>
              <a:rect b="b" l="l" r="r" t="t"/>
              <a:pathLst>
                <a:path extrusionOk="0" h="1325514" w="945309">
                  <a:moveTo>
                    <a:pt x="472652" y="1196801"/>
                  </a:moveTo>
                  <a:lnTo>
                    <a:pt x="614473" y="1196801"/>
                  </a:lnTo>
                  <a:cubicBezTo>
                    <a:pt x="607514" y="1268935"/>
                    <a:pt x="546572" y="1325515"/>
                    <a:pt x="472679" y="1325515"/>
                  </a:cubicBezTo>
                  <a:cubicBezTo>
                    <a:pt x="398759" y="1325515"/>
                    <a:pt x="337789" y="1268935"/>
                    <a:pt x="330831" y="1196801"/>
                  </a:cubicBezTo>
                  <a:lnTo>
                    <a:pt x="472652" y="1196801"/>
                  </a:lnTo>
                  <a:close/>
                  <a:moveTo>
                    <a:pt x="945140" y="1165859"/>
                  </a:moveTo>
                  <a:cubicBezTo>
                    <a:pt x="934039" y="1136961"/>
                    <a:pt x="916367" y="1085851"/>
                    <a:pt x="900241" y="1017364"/>
                  </a:cubicBezTo>
                  <a:lnTo>
                    <a:pt x="45062" y="1017364"/>
                  </a:lnTo>
                  <a:cubicBezTo>
                    <a:pt x="28936" y="1085851"/>
                    <a:pt x="11264" y="1136961"/>
                    <a:pt x="191" y="1165859"/>
                  </a:cubicBezTo>
                  <a:cubicBezTo>
                    <a:pt x="-140" y="1166660"/>
                    <a:pt x="-30" y="1167406"/>
                    <a:pt x="440" y="1168096"/>
                  </a:cubicBezTo>
                  <a:cubicBezTo>
                    <a:pt x="937" y="1168815"/>
                    <a:pt x="1599" y="1169174"/>
                    <a:pt x="2483" y="1169174"/>
                  </a:cubicBezTo>
                  <a:lnTo>
                    <a:pt x="316361" y="1169174"/>
                  </a:lnTo>
                  <a:lnTo>
                    <a:pt x="472652" y="1169174"/>
                  </a:lnTo>
                  <a:lnTo>
                    <a:pt x="628942" y="1169174"/>
                  </a:lnTo>
                  <a:lnTo>
                    <a:pt x="942820" y="1169174"/>
                  </a:lnTo>
                  <a:cubicBezTo>
                    <a:pt x="943704" y="1169174"/>
                    <a:pt x="944367" y="1168815"/>
                    <a:pt x="944864" y="1168096"/>
                  </a:cubicBezTo>
                  <a:cubicBezTo>
                    <a:pt x="945333" y="1167406"/>
                    <a:pt x="945443" y="1166660"/>
                    <a:pt x="945140" y="1165859"/>
                  </a:cubicBezTo>
                  <a:close/>
                  <a:moveTo>
                    <a:pt x="472652" y="132195"/>
                  </a:moveTo>
                  <a:cubicBezTo>
                    <a:pt x="509073" y="132195"/>
                    <a:pt x="538702" y="102551"/>
                    <a:pt x="538702" y="66111"/>
                  </a:cubicBezTo>
                  <a:cubicBezTo>
                    <a:pt x="538702" y="29671"/>
                    <a:pt x="509073" y="0"/>
                    <a:pt x="472652" y="0"/>
                  </a:cubicBezTo>
                  <a:cubicBezTo>
                    <a:pt x="436230" y="0"/>
                    <a:pt x="406601" y="29671"/>
                    <a:pt x="406601" y="66111"/>
                  </a:cubicBezTo>
                  <a:cubicBezTo>
                    <a:pt x="406601" y="102551"/>
                    <a:pt x="436230" y="132195"/>
                    <a:pt x="472652" y="132195"/>
                  </a:cubicBezTo>
                  <a:close/>
                  <a:moveTo>
                    <a:pt x="894028" y="989737"/>
                  </a:moveTo>
                  <a:cubicBezTo>
                    <a:pt x="876908" y="909618"/>
                    <a:pt x="862935" y="809277"/>
                    <a:pt x="862935" y="695095"/>
                  </a:cubicBezTo>
                  <a:cubicBezTo>
                    <a:pt x="862935" y="695067"/>
                    <a:pt x="862963" y="695040"/>
                    <a:pt x="862963" y="695012"/>
                  </a:cubicBezTo>
                  <a:lnTo>
                    <a:pt x="862963" y="550302"/>
                  </a:lnTo>
                  <a:cubicBezTo>
                    <a:pt x="862963" y="445982"/>
                    <a:pt x="822372" y="347934"/>
                    <a:pt x="748645" y="274198"/>
                  </a:cubicBezTo>
                  <a:cubicBezTo>
                    <a:pt x="674890" y="200461"/>
                    <a:pt x="576891" y="159822"/>
                    <a:pt x="472652" y="159822"/>
                  </a:cubicBezTo>
                  <a:cubicBezTo>
                    <a:pt x="257435" y="159822"/>
                    <a:pt x="82340" y="335005"/>
                    <a:pt x="82340" y="550302"/>
                  </a:cubicBezTo>
                  <a:lnTo>
                    <a:pt x="82340" y="695012"/>
                  </a:lnTo>
                  <a:cubicBezTo>
                    <a:pt x="82340" y="695040"/>
                    <a:pt x="82368" y="695067"/>
                    <a:pt x="82368" y="695095"/>
                  </a:cubicBezTo>
                  <a:cubicBezTo>
                    <a:pt x="82368" y="809277"/>
                    <a:pt x="68395" y="909618"/>
                    <a:pt x="51275" y="989737"/>
                  </a:cubicBezTo>
                  <a:lnTo>
                    <a:pt x="894028" y="9897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8506" y="1183568"/>
                  </a:moveTo>
                  <a:cubicBezTo>
                    <a:pt x="974345" y="1120661"/>
                    <a:pt x="918180" y="949816"/>
                    <a:pt x="918152" y="722805"/>
                  </a:cubicBezTo>
                  <a:cubicBezTo>
                    <a:pt x="918152" y="722777"/>
                    <a:pt x="918180" y="722749"/>
                    <a:pt x="918180" y="722722"/>
                  </a:cubicBezTo>
                  <a:lnTo>
                    <a:pt x="918180" y="577929"/>
                  </a:lnTo>
                  <a:cubicBezTo>
                    <a:pt x="918180" y="466233"/>
                    <a:pt x="874716" y="361223"/>
                    <a:pt x="795771" y="282292"/>
                  </a:cubicBezTo>
                  <a:cubicBezTo>
                    <a:pt x="731515" y="218032"/>
                    <a:pt x="650056" y="177255"/>
                    <a:pt x="561777" y="164298"/>
                  </a:cubicBezTo>
                  <a:cubicBezTo>
                    <a:pt x="581465" y="147114"/>
                    <a:pt x="593919" y="121863"/>
                    <a:pt x="593919" y="93738"/>
                  </a:cubicBezTo>
                  <a:cubicBezTo>
                    <a:pt x="593919" y="42048"/>
                    <a:pt x="551919" y="0"/>
                    <a:pt x="500255" y="0"/>
                  </a:cubicBezTo>
                  <a:cubicBezTo>
                    <a:pt x="448591" y="0"/>
                    <a:pt x="406591" y="42048"/>
                    <a:pt x="406591" y="93738"/>
                  </a:cubicBezTo>
                  <a:cubicBezTo>
                    <a:pt x="406591" y="121890"/>
                    <a:pt x="419072" y="147169"/>
                    <a:pt x="438788" y="164353"/>
                  </a:cubicBezTo>
                  <a:cubicBezTo>
                    <a:pt x="237378" y="194190"/>
                    <a:pt x="82330" y="368268"/>
                    <a:pt x="82330" y="577929"/>
                  </a:cubicBezTo>
                  <a:lnTo>
                    <a:pt x="82330" y="722722"/>
                  </a:lnTo>
                  <a:cubicBezTo>
                    <a:pt x="82330" y="722749"/>
                    <a:pt x="82358" y="722777"/>
                    <a:pt x="82358" y="722805"/>
                  </a:cubicBezTo>
                  <a:cubicBezTo>
                    <a:pt x="82330" y="842402"/>
                    <a:pt x="66729" y="946418"/>
                    <a:pt x="48449" y="1027254"/>
                  </a:cubicBezTo>
                  <a:cubicBezTo>
                    <a:pt x="48256" y="1027889"/>
                    <a:pt x="48118" y="1028525"/>
                    <a:pt x="48007" y="1029188"/>
                  </a:cubicBezTo>
                  <a:cubicBezTo>
                    <a:pt x="31688" y="1100825"/>
                    <a:pt x="13325" y="1154062"/>
                    <a:pt x="2004" y="1183568"/>
                  </a:cubicBezTo>
                  <a:cubicBezTo>
                    <a:pt x="-1558" y="1192823"/>
                    <a:pt x="-316" y="1203210"/>
                    <a:pt x="5290" y="1211388"/>
                  </a:cubicBezTo>
                  <a:cubicBezTo>
                    <a:pt x="10895" y="1219538"/>
                    <a:pt x="20173" y="1224428"/>
                    <a:pt x="30086" y="1224428"/>
                  </a:cubicBezTo>
                  <a:lnTo>
                    <a:pt x="330766" y="1224428"/>
                  </a:lnTo>
                  <a:cubicBezTo>
                    <a:pt x="337807" y="1311812"/>
                    <a:pt x="411120" y="1380769"/>
                    <a:pt x="500283" y="1380769"/>
                  </a:cubicBezTo>
                  <a:cubicBezTo>
                    <a:pt x="589418" y="1380769"/>
                    <a:pt x="662703" y="1311812"/>
                    <a:pt x="669744" y="1224428"/>
                  </a:cubicBezTo>
                  <a:lnTo>
                    <a:pt x="970424" y="1224428"/>
                  </a:lnTo>
                  <a:cubicBezTo>
                    <a:pt x="980337" y="1224428"/>
                    <a:pt x="989615" y="1219538"/>
                    <a:pt x="995220" y="1211388"/>
                  </a:cubicBezTo>
                  <a:cubicBezTo>
                    <a:pt x="1000826" y="1203210"/>
                    <a:pt x="1002068" y="1192823"/>
                    <a:pt x="998506" y="1183568"/>
                  </a:cubicBezTo>
                  <a:close/>
                  <a:moveTo>
                    <a:pt x="434204" y="93738"/>
                  </a:moveTo>
                  <a:cubicBezTo>
                    <a:pt x="434204" y="57298"/>
                    <a:pt x="463833" y="27627"/>
                    <a:pt x="500255" y="27627"/>
                  </a:cubicBezTo>
                  <a:cubicBezTo>
                    <a:pt x="536677" y="27627"/>
                    <a:pt x="566306" y="57298"/>
                    <a:pt x="566306" y="93738"/>
                  </a:cubicBezTo>
                  <a:cubicBezTo>
                    <a:pt x="566306" y="130178"/>
                    <a:pt x="536677" y="159822"/>
                    <a:pt x="500255" y="159822"/>
                  </a:cubicBezTo>
                  <a:cubicBezTo>
                    <a:pt x="463833" y="159822"/>
                    <a:pt x="434204" y="130178"/>
                    <a:pt x="434204" y="93738"/>
                  </a:cubicBezTo>
                  <a:close/>
                  <a:moveTo>
                    <a:pt x="109971" y="722722"/>
                  </a:moveTo>
                  <a:cubicBezTo>
                    <a:pt x="109971" y="722694"/>
                    <a:pt x="109943" y="722667"/>
                    <a:pt x="109943" y="722639"/>
                  </a:cubicBezTo>
                  <a:lnTo>
                    <a:pt x="109943" y="577929"/>
                  </a:lnTo>
                  <a:cubicBezTo>
                    <a:pt x="109943" y="362632"/>
                    <a:pt x="285038" y="187449"/>
                    <a:pt x="500255" y="187449"/>
                  </a:cubicBezTo>
                  <a:cubicBezTo>
                    <a:pt x="604494" y="187449"/>
                    <a:pt x="702493" y="228088"/>
                    <a:pt x="776248" y="301825"/>
                  </a:cubicBezTo>
                  <a:cubicBezTo>
                    <a:pt x="849975" y="375561"/>
                    <a:pt x="890566" y="473609"/>
                    <a:pt x="890566" y="577929"/>
                  </a:cubicBezTo>
                  <a:lnTo>
                    <a:pt x="890566" y="722639"/>
                  </a:lnTo>
                  <a:cubicBezTo>
                    <a:pt x="890566" y="722667"/>
                    <a:pt x="890539" y="722694"/>
                    <a:pt x="890539" y="722722"/>
                  </a:cubicBezTo>
                  <a:cubicBezTo>
                    <a:pt x="890539" y="836904"/>
                    <a:pt x="904511" y="937245"/>
                    <a:pt x="921631" y="1017364"/>
                  </a:cubicBezTo>
                  <a:lnTo>
                    <a:pt x="78879" y="1017364"/>
                  </a:lnTo>
                  <a:cubicBezTo>
                    <a:pt x="95999" y="937245"/>
                    <a:pt x="109971" y="836904"/>
                    <a:pt x="109971" y="722722"/>
                  </a:cubicBezTo>
                  <a:close/>
                  <a:moveTo>
                    <a:pt x="500283" y="1353142"/>
                  </a:moveTo>
                  <a:cubicBezTo>
                    <a:pt x="426362" y="1353142"/>
                    <a:pt x="365392" y="1296562"/>
                    <a:pt x="358434" y="1224428"/>
                  </a:cubicBezTo>
                  <a:lnTo>
                    <a:pt x="500255" y="1224428"/>
                  </a:lnTo>
                  <a:lnTo>
                    <a:pt x="642076" y="1224428"/>
                  </a:lnTo>
                  <a:cubicBezTo>
                    <a:pt x="635117" y="1296562"/>
                    <a:pt x="574175" y="1353142"/>
                    <a:pt x="500283" y="1353142"/>
                  </a:cubicBezTo>
                  <a:close/>
                  <a:moveTo>
                    <a:pt x="972467" y="1195723"/>
                  </a:moveTo>
                  <a:cubicBezTo>
                    <a:pt x="971970" y="1196442"/>
                    <a:pt x="971307" y="1196801"/>
                    <a:pt x="970424" y="1196801"/>
                  </a:cubicBezTo>
                  <a:lnTo>
                    <a:pt x="656545" y="1196801"/>
                  </a:lnTo>
                  <a:lnTo>
                    <a:pt x="500255" y="1196801"/>
                  </a:lnTo>
                  <a:lnTo>
                    <a:pt x="343965" y="1196801"/>
                  </a:lnTo>
                  <a:lnTo>
                    <a:pt x="30086" y="1196801"/>
                  </a:lnTo>
                  <a:cubicBezTo>
                    <a:pt x="29203" y="1196801"/>
                    <a:pt x="28540" y="1196442"/>
                    <a:pt x="28043" y="1195723"/>
                  </a:cubicBezTo>
                  <a:cubicBezTo>
                    <a:pt x="27573" y="1195033"/>
                    <a:pt x="27463" y="1194287"/>
                    <a:pt x="27794" y="1193486"/>
                  </a:cubicBezTo>
                  <a:cubicBezTo>
                    <a:pt x="38867" y="1164588"/>
                    <a:pt x="56540" y="1113478"/>
                    <a:pt x="72666" y="1044991"/>
                  </a:cubicBezTo>
                  <a:lnTo>
                    <a:pt x="927844" y="1044991"/>
                  </a:lnTo>
                  <a:cubicBezTo>
                    <a:pt x="943970" y="1113478"/>
                    <a:pt x="961643" y="1164588"/>
                    <a:pt x="972743" y="1193486"/>
                  </a:cubicBezTo>
                  <a:cubicBezTo>
                    <a:pt x="973047" y="1194287"/>
                    <a:pt x="972936" y="1195033"/>
                    <a:pt x="972467" y="1195723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2894971"/>
              <a:ext cx="6284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2093445"/>
              <a:ext cx="628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3393650" y="2481463"/>
            <a:ext cx="2356650" cy="1455064"/>
            <a:chOff x="0" y="0"/>
            <a:chExt cx="6284400" cy="3880171"/>
          </a:xfrm>
        </p:grpSpPr>
        <p:sp>
          <p:nvSpPr>
            <p:cNvPr id="135" name="Google Shape;135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5220" y="1211388"/>
                  </a:moveTo>
                  <a:cubicBezTo>
                    <a:pt x="989615" y="1219538"/>
                    <a:pt x="980337" y="1224428"/>
                    <a:pt x="970424" y="1224428"/>
                  </a:cubicBezTo>
                  <a:lnTo>
                    <a:pt x="669744" y="1224428"/>
                  </a:lnTo>
                  <a:cubicBezTo>
                    <a:pt x="662703" y="1311812"/>
                    <a:pt x="589418" y="1380769"/>
                    <a:pt x="500283" y="1380769"/>
                  </a:cubicBezTo>
                  <a:cubicBezTo>
                    <a:pt x="411120" y="1380769"/>
                    <a:pt x="337807" y="1311812"/>
                    <a:pt x="330766" y="1224428"/>
                  </a:cubicBezTo>
                  <a:lnTo>
                    <a:pt x="30086" y="1224428"/>
                  </a:lnTo>
                  <a:cubicBezTo>
                    <a:pt x="20173" y="1224428"/>
                    <a:pt x="10895" y="1219538"/>
                    <a:pt x="5290" y="1211388"/>
                  </a:cubicBezTo>
                  <a:cubicBezTo>
                    <a:pt x="-316" y="1203210"/>
                    <a:pt x="-1558" y="1192823"/>
                    <a:pt x="2004" y="1183568"/>
                  </a:cubicBezTo>
                  <a:cubicBezTo>
                    <a:pt x="13325" y="1154062"/>
                    <a:pt x="31688" y="1100825"/>
                    <a:pt x="48007" y="1029188"/>
                  </a:cubicBezTo>
                  <a:cubicBezTo>
                    <a:pt x="48118" y="1028525"/>
                    <a:pt x="48256" y="1027889"/>
                    <a:pt x="48449" y="1027254"/>
                  </a:cubicBezTo>
                  <a:cubicBezTo>
                    <a:pt x="66729" y="946418"/>
                    <a:pt x="82330" y="842402"/>
                    <a:pt x="82358" y="722805"/>
                  </a:cubicBezTo>
                  <a:cubicBezTo>
                    <a:pt x="82358" y="722777"/>
                    <a:pt x="82330" y="722749"/>
                    <a:pt x="82330" y="722722"/>
                  </a:cubicBezTo>
                  <a:lnTo>
                    <a:pt x="82330" y="577929"/>
                  </a:lnTo>
                  <a:cubicBezTo>
                    <a:pt x="82330" y="368268"/>
                    <a:pt x="237378" y="194190"/>
                    <a:pt x="438788" y="164353"/>
                  </a:cubicBezTo>
                  <a:cubicBezTo>
                    <a:pt x="419072" y="147169"/>
                    <a:pt x="406591" y="121890"/>
                    <a:pt x="406591" y="93738"/>
                  </a:cubicBezTo>
                  <a:cubicBezTo>
                    <a:pt x="406591" y="42048"/>
                    <a:pt x="448591" y="0"/>
                    <a:pt x="500255" y="0"/>
                  </a:cubicBezTo>
                  <a:cubicBezTo>
                    <a:pt x="551919" y="0"/>
                    <a:pt x="593919" y="42048"/>
                    <a:pt x="593919" y="93738"/>
                  </a:cubicBezTo>
                  <a:cubicBezTo>
                    <a:pt x="593919" y="121863"/>
                    <a:pt x="581465" y="147114"/>
                    <a:pt x="561777" y="164298"/>
                  </a:cubicBezTo>
                  <a:cubicBezTo>
                    <a:pt x="650056" y="177255"/>
                    <a:pt x="731515" y="218032"/>
                    <a:pt x="795771" y="282292"/>
                  </a:cubicBezTo>
                  <a:cubicBezTo>
                    <a:pt x="874716" y="361223"/>
                    <a:pt x="918180" y="466233"/>
                    <a:pt x="918180" y="577929"/>
                  </a:cubicBezTo>
                  <a:lnTo>
                    <a:pt x="918180" y="722722"/>
                  </a:lnTo>
                  <a:cubicBezTo>
                    <a:pt x="918180" y="722749"/>
                    <a:pt x="918152" y="722777"/>
                    <a:pt x="918152" y="722805"/>
                  </a:cubicBezTo>
                  <a:cubicBezTo>
                    <a:pt x="918180" y="949816"/>
                    <a:pt x="974345" y="1120661"/>
                    <a:pt x="998506" y="1183568"/>
                  </a:cubicBezTo>
                  <a:cubicBezTo>
                    <a:pt x="1002068" y="1192823"/>
                    <a:pt x="1000826" y="1203210"/>
                    <a:pt x="995220" y="1211388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670085" y="27627"/>
              <a:ext cx="945309" cy="1325514"/>
            </a:xfrm>
            <a:custGeom>
              <a:rect b="b" l="l" r="r" t="t"/>
              <a:pathLst>
                <a:path extrusionOk="0" h="1325514" w="945309">
                  <a:moveTo>
                    <a:pt x="472652" y="1196801"/>
                  </a:moveTo>
                  <a:lnTo>
                    <a:pt x="614473" y="1196801"/>
                  </a:lnTo>
                  <a:cubicBezTo>
                    <a:pt x="607514" y="1268935"/>
                    <a:pt x="546572" y="1325515"/>
                    <a:pt x="472679" y="1325515"/>
                  </a:cubicBezTo>
                  <a:cubicBezTo>
                    <a:pt x="398759" y="1325515"/>
                    <a:pt x="337789" y="1268935"/>
                    <a:pt x="330831" y="1196801"/>
                  </a:cubicBezTo>
                  <a:lnTo>
                    <a:pt x="472652" y="1196801"/>
                  </a:lnTo>
                  <a:close/>
                  <a:moveTo>
                    <a:pt x="945140" y="1165859"/>
                  </a:moveTo>
                  <a:cubicBezTo>
                    <a:pt x="934039" y="1136961"/>
                    <a:pt x="916367" y="1085851"/>
                    <a:pt x="900241" y="1017364"/>
                  </a:cubicBezTo>
                  <a:lnTo>
                    <a:pt x="45062" y="1017364"/>
                  </a:lnTo>
                  <a:cubicBezTo>
                    <a:pt x="28936" y="1085851"/>
                    <a:pt x="11264" y="1136961"/>
                    <a:pt x="191" y="1165859"/>
                  </a:cubicBezTo>
                  <a:cubicBezTo>
                    <a:pt x="-140" y="1166660"/>
                    <a:pt x="-30" y="1167406"/>
                    <a:pt x="440" y="1168096"/>
                  </a:cubicBezTo>
                  <a:cubicBezTo>
                    <a:pt x="937" y="1168815"/>
                    <a:pt x="1599" y="1169174"/>
                    <a:pt x="2483" y="1169174"/>
                  </a:cubicBezTo>
                  <a:lnTo>
                    <a:pt x="316361" y="1169174"/>
                  </a:lnTo>
                  <a:lnTo>
                    <a:pt x="472652" y="1169174"/>
                  </a:lnTo>
                  <a:lnTo>
                    <a:pt x="628942" y="1169174"/>
                  </a:lnTo>
                  <a:lnTo>
                    <a:pt x="942820" y="1169174"/>
                  </a:lnTo>
                  <a:cubicBezTo>
                    <a:pt x="943704" y="1169174"/>
                    <a:pt x="944367" y="1168815"/>
                    <a:pt x="944864" y="1168096"/>
                  </a:cubicBezTo>
                  <a:cubicBezTo>
                    <a:pt x="945333" y="1167406"/>
                    <a:pt x="945443" y="1166660"/>
                    <a:pt x="945140" y="1165859"/>
                  </a:cubicBezTo>
                  <a:close/>
                  <a:moveTo>
                    <a:pt x="472652" y="132195"/>
                  </a:moveTo>
                  <a:cubicBezTo>
                    <a:pt x="509073" y="132195"/>
                    <a:pt x="538702" y="102551"/>
                    <a:pt x="538702" y="66111"/>
                  </a:cubicBezTo>
                  <a:cubicBezTo>
                    <a:pt x="538702" y="29671"/>
                    <a:pt x="509073" y="0"/>
                    <a:pt x="472652" y="0"/>
                  </a:cubicBezTo>
                  <a:cubicBezTo>
                    <a:pt x="436230" y="0"/>
                    <a:pt x="406601" y="29671"/>
                    <a:pt x="406601" y="66111"/>
                  </a:cubicBezTo>
                  <a:cubicBezTo>
                    <a:pt x="406601" y="102551"/>
                    <a:pt x="436230" y="132195"/>
                    <a:pt x="472652" y="132195"/>
                  </a:cubicBezTo>
                  <a:close/>
                  <a:moveTo>
                    <a:pt x="894028" y="989737"/>
                  </a:moveTo>
                  <a:cubicBezTo>
                    <a:pt x="876908" y="909618"/>
                    <a:pt x="862935" y="809277"/>
                    <a:pt x="862935" y="695095"/>
                  </a:cubicBezTo>
                  <a:cubicBezTo>
                    <a:pt x="862935" y="695067"/>
                    <a:pt x="862963" y="695040"/>
                    <a:pt x="862963" y="695012"/>
                  </a:cubicBezTo>
                  <a:lnTo>
                    <a:pt x="862963" y="550302"/>
                  </a:lnTo>
                  <a:cubicBezTo>
                    <a:pt x="862963" y="445982"/>
                    <a:pt x="822372" y="347934"/>
                    <a:pt x="748645" y="274198"/>
                  </a:cubicBezTo>
                  <a:cubicBezTo>
                    <a:pt x="674890" y="200461"/>
                    <a:pt x="576891" y="159822"/>
                    <a:pt x="472652" y="159822"/>
                  </a:cubicBezTo>
                  <a:cubicBezTo>
                    <a:pt x="257435" y="159822"/>
                    <a:pt x="82340" y="335005"/>
                    <a:pt x="82340" y="550302"/>
                  </a:cubicBezTo>
                  <a:lnTo>
                    <a:pt x="82340" y="695012"/>
                  </a:lnTo>
                  <a:cubicBezTo>
                    <a:pt x="82340" y="695040"/>
                    <a:pt x="82368" y="695067"/>
                    <a:pt x="82368" y="695095"/>
                  </a:cubicBezTo>
                  <a:cubicBezTo>
                    <a:pt x="82368" y="809277"/>
                    <a:pt x="68395" y="909618"/>
                    <a:pt x="51275" y="989737"/>
                  </a:cubicBezTo>
                  <a:lnTo>
                    <a:pt x="894028" y="9897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8506" y="1183568"/>
                  </a:moveTo>
                  <a:cubicBezTo>
                    <a:pt x="974345" y="1120661"/>
                    <a:pt x="918180" y="949816"/>
                    <a:pt x="918152" y="722805"/>
                  </a:cubicBezTo>
                  <a:cubicBezTo>
                    <a:pt x="918152" y="722777"/>
                    <a:pt x="918180" y="722749"/>
                    <a:pt x="918180" y="722722"/>
                  </a:cubicBezTo>
                  <a:lnTo>
                    <a:pt x="918180" y="577929"/>
                  </a:lnTo>
                  <a:cubicBezTo>
                    <a:pt x="918180" y="466233"/>
                    <a:pt x="874716" y="361223"/>
                    <a:pt x="795771" y="282292"/>
                  </a:cubicBezTo>
                  <a:cubicBezTo>
                    <a:pt x="731515" y="218032"/>
                    <a:pt x="650056" y="177255"/>
                    <a:pt x="561777" y="164298"/>
                  </a:cubicBezTo>
                  <a:cubicBezTo>
                    <a:pt x="581465" y="147114"/>
                    <a:pt x="593919" y="121863"/>
                    <a:pt x="593919" y="93738"/>
                  </a:cubicBezTo>
                  <a:cubicBezTo>
                    <a:pt x="593919" y="42048"/>
                    <a:pt x="551919" y="0"/>
                    <a:pt x="500255" y="0"/>
                  </a:cubicBezTo>
                  <a:cubicBezTo>
                    <a:pt x="448591" y="0"/>
                    <a:pt x="406591" y="42048"/>
                    <a:pt x="406591" y="93738"/>
                  </a:cubicBezTo>
                  <a:cubicBezTo>
                    <a:pt x="406591" y="121890"/>
                    <a:pt x="419072" y="147169"/>
                    <a:pt x="438788" y="164353"/>
                  </a:cubicBezTo>
                  <a:cubicBezTo>
                    <a:pt x="237378" y="194190"/>
                    <a:pt x="82330" y="368268"/>
                    <a:pt x="82330" y="577929"/>
                  </a:cubicBezTo>
                  <a:lnTo>
                    <a:pt x="82330" y="722722"/>
                  </a:lnTo>
                  <a:cubicBezTo>
                    <a:pt x="82330" y="722749"/>
                    <a:pt x="82358" y="722777"/>
                    <a:pt x="82358" y="722805"/>
                  </a:cubicBezTo>
                  <a:cubicBezTo>
                    <a:pt x="82330" y="842402"/>
                    <a:pt x="66729" y="946418"/>
                    <a:pt x="48449" y="1027254"/>
                  </a:cubicBezTo>
                  <a:cubicBezTo>
                    <a:pt x="48256" y="1027889"/>
                    <a:pt x="48118" y="1028525"/>
                    <a:pt x="48007" y="1029188"/>
                  </a:cubicBezTo>
                  <a:cubicBezTo>
                    <a:pt x="31688" y="1100825"/>
                    <a:pt x="13325" y="1154062"/>
                    <a:pt x="2004" y="1183568"/>
                  </a:cubicBezTo>
                  <a:cubicBezTo>
                    <a:pt x="-1558" y="1192823"/>
                    <a:pt x="-316" y="1203210"/>
                    <a:pt x="5290" y="1211388"/>
                  </a:cubicBezTo>
                  <a:cubicBezTo>
                    <a:pt x="10895" y="1219538"/>
                    <a:pt x="20173" y="1224428"/>
                    <a:pt x="30086" y="1224428"/>
                  </a:cubicBezTo>
                  <a:lnTo>
                    <a:pt x="330766" y="1224428"/>
                  </a:lnTo>
                  <a:cubicBezTo>
                    <a:pt x="337807" y="1311812"/>
                    <a:pt x="411120" y="1380769"/>
                    <a:pt x="500283" y="1380769"/>
                  </a:cubicBezTo>
                  <a:cubicBezTo>
                    <a:pt x="589418" y="1380769"/>
                    <a:pt x="662703" y="1311812"/>
                    <a:pt x="669744" y="1224428"/>
                  </a:cubicBezTo>
                  <a:lnTo>
                    <a:pt x="970424" y="1224428"/>
                  </a:lnTo>
                  <a:cubicBezTo>
                    <a:pt x="980337" y="1224428"/>
                    <a:pt x="989615" y="1219538"/>
                    <a:pt x="995220" y="1211388"/>
                  </a:cubicBezTo>
                  <a:cubicBezTo>
                    <a:pt x="1000826" y="1203210"/>
                    <a:pt x="1002068" y="1192823"/>
                    <a:pt x="998506" y="1183568"/>
                  </a:cubicBezTo>
                  <a:close/>
                  <a:moveTo>
                    <a:pt x="434204" y="93738"/>
                  </a:moveTo>
                  <a:cubicBezTo>
                    <a:pt x="434204" y="57298"/>
                    <a:pt x="463833" y="27627"/>
                    <a:pt x="500255" y="27627"/>
                  </a:cubicBezTo>
                  <a:cubicBezTo>
                    <a:pt x="536677" y="27627"/>
                    <a:pt x="566306" y="57298"/>
                    <a:pt x="566306" y="93738"/>
                  </a:cubicBezTo>
                  <a:cubicBezTo>
                    <a:pt x="566306" y="130178"/>
                    <a:pt x="536677" y="159822"/>
                    <a:pt x="500255" y="159822"/>
                  </a:cubicBezTo>
                  <a:cubicBezTo>
                    <a:pt x="463833" y="159822"/>
                    <a:pt x="434204" y="130178"/>
                    <a:pt x="434204" y="93738"/>
                  </a:cubicBezTo>
                  <a:close/>
                  <a:moveTo>
                    <a:pt x="109971" y="722722"/>
                  </a:moveTo>
                  <a:cubicBezTo>
                    <a:pt x="109971" y="722694"/>
                    <a:pt x="109943" y="722667"/>
                    <a:pt x="109943" y="722639"/>
                  </a:cubicBezTo>
                  <a:lnTo>
                    <a:pt x="109943" y="577929"/>
                  </a:lnTo>
                  <a:cubicBezTo>
                    <a:pt x="109943" y="362632"/>
                    <a:pt x="285038" y="187449"/>
                    <a:pt x="500255" y="187449"/>
                  </a:cubicBezTo>
                  <a:cubicBezTo>
                    <a:pt x="604494" y="187449"/>
                    <a:pt x="702493" y="228088"/>
                    <a:pt x="776248" y="301825"/>
                  </a:cubicBezTo>
                  <a:cubicBezTo>
                    <a:pt x="849975" y="375561"/>
                    <a:pt x="890566" y="473609"/>
                    <a:pt x="890566" y="577929"/>
                  </a:cubicBezTo>
                  <a:lnTo>
                    <a:pt x="890566" y="722639"/>
                  </a:lnTo>
                  <a:cubicBezTo>
                    <a:pt x="890566" y="722667"/>
                    <a:pt x="890539" y="722694"/>
                    <a:pt x="890539" y="722722"/>
                  </a:cubicBezTo>
                  <a:cubicBezTo>
                    <a:pt x="890539" y="836904"/>
                    <a:pt x="904511" y="937245"/>
                    <a:pt x="921631" y="1017364"/>
                  </a:cubicBezTo>
                  <a:lnTo>
                    <a:pt x="78879" y="1017364"/>
                  </a:lnTo>
                  <a:cubicBezTo>
                    <a:pt x="95999" y="937245"/>
                    <a:pt x="109971" y="836904"/>
                    <a:pt x="109971" y="722722"/>
                  </a:cubicBezTo>
                  <a:close/>
                  <a:moveTo>
                    <a:pt x="500283" y="1353142"/>
                  </a:moveTo>
                  <a:cubicBezTo>
                    <a:pt x="426362" y="1353142"/>
                    <a:pt x="365392" y="1296562"/>
                    <a:pt x="358434" y="1224428"/>
                  </a:cubicBezTo>
                  <a:lnTo>
                    <a:pt x="500255" y="1224428"/>
                  </a:lnTo>
                  <a:lnTo>
                    <a:pt x="642076" y="1224428"/>
                  </a:lnTo>
                  <a:cubicBezTo>
                    <a:pt x="635117" y="1296562"/>
                    <a:pt x="574175" y="1353142"/>
                    <a:pt x="500283" y="1353142"/>
                  </a:cubicBezTo>
                  <a:close/>
                  <a:moveTo>
                    <a:pt x="972467" y="1195723"/>
                  </a:moveTo>
                  <a:cubicBezTo>
                    <a:pt x="971970" y="1196442"/>
                    <a:pt x="971307" y="1196801"/>
                    <a:pt x="970424" y="1196801"/>
                  </a:cubicBezTo>
                  <a:lnTo>
                    <a:pt x="656545" y="1196801"/>
                  </a:lnTo>
                  <a:lnTo>
                    <a:pt x="500255" y="1196801"/>
                  </a:lnTo>
                  <a:lnTo>
                    <a:pt x="343965" y="1196801"/>
                  </a:lnTo>
                  <a:lnTo>
                    <a:pt x="30086" y="1196801"/>
                  </a:lnTo>
                  <a:cubicBezTo>
                    <a:pt x="29203" y="1196801"/>
                    <a:pt x="28540" y="1196442"/>
                    <a:pt x="28043" y="1195723"/>
                  </a:cubicBezTo>
                  <a:cubicBezTo>
                    <a:pt x="27573" y="1195033"/>
                    <a:pt x="27463" y="1194287"/>
                    <a:pt x="27794" y="1193486"/>
                  </a:cubicBezTo>
                  <a:cubicBezTo>
                    <a:pt x="38867" y="1164588"/>
                    <a:pt x="56540" y="1113478"/>
                    <a:pt x="72666" y="1044991"/>
                  </a:cubicBezTo>
                  <a:lnTo>
                    <a:pt x="927844" y="1044991"/>
                  </a:lnTo>
                  <a:cubicBezTo>
                    <a:pt x="943970" y="1113478"/>
                    <a:pt x="961643" y="1164588"/>
                    <a:pt x="972743" y="1193486"/>
                  </a:cubicBezTo>
                  <a:cubicBezTo>
                    <a:pt x="973047" y="1194287"/>
                    <a:pt x="972936" y="1195033"/>
                    <a:pt x="972467" y="1195723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2894971"/>
              <a:ext cx="6284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0" y="2093445"/>
              <a:ext cx="628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6272950" y="2481463"/>
            <a:ext cx="2356650" cy="1455064"/>
            <a:chOff x="0" y="0"/>
            <a:chExt cx="6284400" cy="3880171"/>
          </a:xfrm>
        </p:grpSpPr>
        <p:sp>
          <p:nvSpPr>
            <p:cNvPr id="141" name="Google Shape;141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5220" y="1211388"/>
                  </a:moveTo>
                  <a:cubicBezTo>
                    <a:pt x="989615" y="1219538"/>
                    <a:pt x="980337" y="1224428"/>
                    <a:pt x="970424" y="1224428"/>
                  </a:cubicBezTo>
                  <a:lnTo>
                    <a:pt x="669744" y="1224428"/>
                  </a:lnTo>
                  <a:cubicBezTo>
                    <a:pt x="662703" y="1311812"/>
                    <a:pt x="589418" y="1380769"/>
                    <a:pt x="500283" y="1380769"/>
                  </a:cubicBezTo>
                  <a:cubicBezTo>
                    <a:pt x="411120" y="1380769"/>
                    <a:pt x="337807" y="1311812"/>
                    <a:pt x="330766" y="1224428"/>
                  </a:cubicBezTo>
                  <a:lnTo>
                    <a:pt x="30086" y="1224428"/>
                  </a:lnTo>
                  <a:cubicBezTo>
                    <a:pt x="20173" y="1224428"/>
                    <a:pt x="10895" y="1219538"/>
                    <a:pt x="5290" y="1211388"/>
                  </a:cubicBezTo>
                  <a:cubicBezTo>
                    <a:pt x="-316" y="1203210"/>
                    <a:pt x="-1558" y="1192823"/>
                    <a:pt x="2004" y="1183568"/>
                  </a:cubicBezTo>
                  <a:cubicBezTo>
                    <a:pt x="13325" y="1154062"/>
                    <a:pt x="31688" y="1100825"/>
                    <a:pt x="48007" y="1029188"/>
                  </a:cubicBezTo>
                  <a:cubicBezTo>
                    <a:pt x="48118" y="1028525"/>
                    <a:pt x="48256" y="1027889"/>
                    <a:pt x="48449" y="1027254"/>
                  </a:cubicBezTo>
                  <a:cubicBezTo>
                    <a:pt x="66729" y="946418"/>
                    <a:pt x="82330" y="842402"/>
                    <a:pt x="82358" y="722805"/>
                  </a:cubicBezTo>
                  <a:cubicBezTo>
                    <a:pt x="82358" y="722777"/>
                    <a:pt x="82330" y="722749"/>
                    <a:pt x="82330" y="722722"/>
                  </a:cubicBezTo>
                  <a:lnTo>
                    <a:pt x="82330" y="577929"/>
                  </a:lnTo>
                  <a:cubicBezTo>
                    <a:pt x="82330" y="368268"/>
                    <a:pt x="237378" y="194190"/>
                    <a:pt x="438788" y="164353"/>
                  </a:cubicBezTo>
                  <a:cubicBezTo>
                    <a:pt x="419072" y="147169"/>
                    <a:pt x="406591" y="121890"/>
                    <a:pt x="406591" y="93738"/>
                  </a:cubicBezTo>
                  <a:cubicBezTo>
                    <a:pt x="406591" y="42048"/>
                    <a:pt x="448591" y="0"/>
                    <a:pt x="500255" y="0"/>
                  </a:cubicBezTo>
                  <a:cubicBezTo>
                    <a:pt x="551919" y="0"/>
                    <a:pt x="593919" y="42048"/>
                    <a:pt x="593919" y="93738"/>
                  </a:cubicBezTo>
                  <a:cubicBezTo>
                    <a:pt x="593919" y="121863"/>
                    <a:pt x="581465" y="147114"/>
                    <a:pt x="561777" y="164298"/>
                  </a:cubicBezTo>
                  <a:cubicBezTo>
                    <a:pt x="650056" y="177255"/>
                    <a:pt x="731515" y="218032"/>
                    <a:pt x="795771" y="282292"/>
                  </a:cubicBezTo>
                  <a:cubicBezTo>
                    <a:pt x="874716" y="361223"/>
                    <a:pt x="918180" y="466233"/>
                    <a:pt x="918180" y="577929"/>
                  </a:cubicBezTo>
                  <a:lnTo>
                    <a:pt x="918180" y="722722"/>
                  </a:lnTo>
                  <a:cubicBezTo>
                    <a:pt x="918180" y="722749"/>
                    <a:pt x="918152" y="722777"/>
                    <a:pt x="918152" y="722805"/>
                  </a:cubicBezTo>
                  <a:cubicBezTo>
                    <a:pt x="918180" y="949816"/>
                    <a:pt x="974345" y="1120661"/>
                    <a:pt x="998506" y="1183568"/>
                  </a:cubicBezTo>
                  <a:cubicBezTo>
                    <a:pt x="1002068" y="1192823"/>
                    <a:pt x="1000826" y="1203210"/>
                    <a:pt x="995220" y="1211388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2670085" y="27627"/>
              <a:ext cx="945309" cy="1325514"/>
            </a:xfrm>
            <a:custGeom>
              <a:rect b="b" l="l" r="r" t="t"/>
              <a:pathLst>
                <a:path extrusionOk="0" h="1325514" w="945309">
                  <a:moveTo>
                    <a:pt x="472652" y="1196801"/>
                  </a:moveTo>
                  <a:lnTo>
                    <a:pt x="614473" y="1196801"/>
                  </a:lnTo>
                  <a:cubicBezTo>
                    <a:pt x="607514" y="1268935"/>
                    <a:pt x="546572" y="1325515"/>
                    <a:pt x="472679" y="1325515"/>
                  </a:cubicBezTo>
                  <a:cubicBezTo>
                    <a:pt x="398759" y="1325515"/>
                    <a:pt x="337789" y="1268935"/>
                    <a:pt x="330831" y="1196801"/>
                  </a:cubicBezTo>
                  <a:lnTo>
                    <a:pt x="472652" y="1196801"/>
                  </a:lnTo>
                  <a:close/>
                  <a:moveTo>
                    <a:pt x="945140" y="1165859"/>
                  </a:moveTo>
                  <a:cubicBezTo>
                    <a:pt x="934039" y="1136961"/>
                    <a:pt x="916367" y="1085851"/>
                    <a:pt x="900241" y="1017364"/>
                  </a:cubicBezTo>
                  <a:lnTo>
                    <a:pt x="45062" y="1017364"/>
                  </a:lnTo>
                  <a:cubicBezTo>
                    <a:pt x="28936" y="1085851"/>
                    <a:pt x="11264" y="1136961"/>
                    <a:pt x="191" y="1165859"/>
                  </a:cubicBezTo>
                  <a:cubicBezTo>
                    <a:pt x="-140" y="1166660"/>
                    <a:pt x="-30" y="1167406"/>
                    <a:pt x="440" y="1168096"/>
                  </a:cubicBezTo>
                  <a:cubicBezTo>
                    <a:pt x="937" y="1168815"/>
                    <a:pt x="1599" y="1169174"/>
                    <a:pt x="2483" y="1169174"/>
                  </a:cubicBezTo>
                  <a:lnTo>
                    <a:pt x="316361" y="1169174"/>
                  </a:lnTo>
                  <a:lnTo>
                    <a:pt x="472652" y="1169174"/>
                  </a:lnTo>
                  <a:lnTo>
                    <a:pt x="628942" y="1169174"/>
                  </a:lnTo>
                  <a:lnTo>
                    <a:pt x="942820" y="1169174"/>
                  </a:lnTo>
                  <a:cubicBezTo>
                    <a:pt x="943704" y="1169174"/>
                    <a:pt x="944367" y="1168815"/>
                    <a:pt x="944864" y="1168096"/>
                  </a:cubicBezTo>
                  <a:cubicBezTo>
                    <a:pt x="945333" y="1167406"/>
                    <a:pt x="945443" y="1166660"/>
                    <a:pt x="945140" y="1165859"/>
                  </a:cubicBezTo>
                  <a:close/>
                  <a:moveTo>
                    <a:pt x="472652" y="132195"/>
                  </a:moveTo>
                  <a:cubicBezTo>
                    <a:pt x="509073" y="132195"/>
                    <a:pt x="538702" y="102551"/>
                    <a:pt x="538702" y="66111"/>
                  </a:cubicBezTo>
                  <a:cubicBezTo>
                    <a:pt x="538702" y="29671"/>
                    <a:pt x="509073" y="0"/>
                    <a:pt x="472652" y="0"/>
                  </a:cubicBezTo>
                  <a:cubicBezTo>
                    <a:pt x="436230" y="0"/>
                    <a:pt x="406601" y="29671"/>
                    <a:pt x="406601" y="66111"/>
                  </a:cubicBezTo>
                  <a:cubicBezTo>
                    <a:pt x="406601" y="102551"/>
                    <a:pt x="436230" y="132195"/>
                    <a:pt x="472652" y="132195"/>
                  </a:cubicBezTo>
                  <a:close/>
                  <a:moveTo>
                    <a:pt x="894028" y="989737"/>
                  </a:moveTo>
                  <a:cubicBezTo>
                    <a:pt x="876908" y="909618"/>
                    <a:pt x="862935" y="809277"/>
                    <a:pt x="862935" y="695095"/>
                  </a:cubicBezTo>
                  <a:cubicBezTo>
                    <a:pt x="862935" y="695067"/>
                    <a:pt x="862963" y="695040"/>
                    <a:pt x="862963" y="695012"/>
                  </a:cubicBezTo>
                  <a:lnTo>
                    <a:pt x="862963" y="550302"/>
                  </a:lnTo>
                  <a:cubicBezTo>
                    <a:pt x="862963" y="445982"/>
                    <a:pt x="822372" y="347934"/>
                    <a:pt x="748645" y="274198"/>
                  </a:cubicBezTo>
                  <a:cubicBezTo>
                    <a:pt x="674890" y="200461"/>
                    <a:pt x="576891" y="159822"/>
                    <a:pt x="472652" y="159822"/>
                  </a:cubicBezTo>
                  <a:cubicBezTo>
                    <a:pt x="257435" y="159822"/>
                    <a:pt x="82340" y="335005"/>
                    <a:pt x="82340" y="550302"/>
                  </a:cubicBezTo>
                  <a:lnTo>
                    <a:pt x="82340" y="695012"/>
                  </a:lnTo>
                  <a:cubicBezTo>
                    <a:pt x="82340" y="695040"/>
                    <a:pt x="82368" y="695067"/>
                    <a:pt x="82368" y="695095"/>
                  </a:cubicBezTo>
                  <a:cubicBezTo>
                    <a:pt x="82368" y="809277"/>
                    <a:pt x="68395" y="909618"/>
                    <a:pt x="51275" y="989737"/>
                  </a:cubicBezTo>
                  <a:lnTo>
                    <a:pt x="894028" y="9897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2642482" y="0"/>
              <a:ext cx="1000509" cy="1380768"/>
            </a:xfrm>
            <a:custGeom>
              <a:rect b="b" l="l" r="r" t="t"/>
              <a:pathLst>
                <a:path extrusionOk="0" h="1380768" w="1000509">
                  <a:moveTo>
                    <a:pt x="998506" y="1183568"/>
                  </a:moveTo>
                  <a:cubicBezTo>
                    <a:pt x="974345" y="1120661"/>
                    <a:pt x="918180" y="949816"/>
                    <a:pt x="918152" y="722805"/>
                  </a:cubicBezTo>
                  <a:cubicBezTo>
                    <a:pt x="918152" y="722777"/>
                    <a:pt x="918180" y="722749"/>
                    <a:pt x="918180" y="722722"/>
                  </a:cubicBezTo>
                  <a:lnTo>
                    <a:pt x="918180" y="577929"/>
                  </a:lnTo>
                  <a:cubicBezTo>
                    <a:pt x="918180" y="466233"/>
                    <a:pt x="874716" y="361223"/>
                    <a:pt x="795771" y="282292"/>
                  </a:cubicBezTo>
                  <a:cubicBezTo>
                    <a:pt x="731515" y="218032"/>
                    <a:pt x="650056" y="177255"/>
                    <a:pt x="561777" y="164298"/>
                  </a:cubicBezTo>
                  <a:cubicBezTo>
                    <a:pt x="581465" y="147114"/>
                    <a:pt x="593919" y="121863"/>
                    <a:pt x="593919" y="93738"/>
                  </a:cubicBezTo>
                  <a:cubicBezTo>
                    <a:pt x="593919" y="42048"/>
                    <a:pt x="551919" y="0"/>
                    <a:pt x="500255" y="0"/>
                  </a:cubicBezTo>
                  <a:cubicBezTo>
                    <a:pt x="448591" y="0"/>
                    <a:pt x="406591" y="42048"/>
                    <a:pt x="406591" y="93738"/>
                  </a:cubicBezTo>
                  <a:cubicBezTo>
                    <a:pt x="406591" y="121890"/>
                    <a:pt x="419072" y="147169"/>
                    <a:pt x="438788" y="164353"/>
                  </a:cubicBezTo>
                  <a:cubicBezTo>
                    <a:pt x="237378" y="194190"/>
                    <a:pt x="82330" y="368268"/>
                    <a:pt x="82330" y="577929"/>
                  </a:cubicBezTo>
                  <a:lnTo>
                    <a:pt x="82330" y="722722"/>
                  </a:lnTo>
                  <a:cubicBezTo>
                    <a:pt x="82330" y="722749"/>
                    <a:pt x="82358" y="722777"/>
                    <a:pt x="82358" y="722805"/>
                  </a:cubicBezTo>
                  <a:cubicBezTo>
                    <a:pt x="82330" y="842402"/>
                    <a:pt x="66729" y="946418"/>
                    <a:pt x="48449" y="1027254"/>
                  </a:cubicBezTo>
                  <a:cubicBezTo>
                    <a:pt x="48256" y="1027889"/>
                    <a:pt x="48118" y="1028525"/>
                    <a:pt x="48007" y="1029188"/>
                  </a:cubicBezTo>
                  <a:cubicBezTo>
                    <a:pt x="31688" y="1100825"/>
                    <a:pt x="13325" y="1154062"/>
                    <a:pt x="2004" y="1183568"/>
                  </a:cubicBezTo>
                  <a:cubicBezTo>
                    <a:pt x="-1558" y="1192823"/>
                    <a:pt x="-316" y="1203210"/>
                    <a:pt x="5290" y="1211388"/>
                  </a:cubicBezTo>
                  <a:cubicBezTo>
                    <a:pt x="10895" y="1219538"/>
                    <a:pt x="20173" y="1224428"/>
                    <a:pt x="30086" y="1224428"/>
                  </a:cubicBezTo>
                  <a:lnTo>
                    <a:pt x="330766" y="1224428"/>
                  </a:lnTo>
                  <a:cubicBezTo>
                    <a:pt x="337807" y="1311812"/>
                    <a:pt x="411120" y="1380769"/>
                    <a:pt x="500283" y="1380769"/>
                  </a:cubicBezTo>
                  <a:cubicBezTo>
                    <a:pt x="589418" y="1380769"/>
                    <a:pt x="662703" y="1311812"/>
                    <a:pt x="669744" y="1224428"/>
                  </a:cubicBezTo>
                  <a:lnTo>
                    <a:pt x="970424" y="1224428"/>
                  </a:lnTo>
                  <a:cubicBezTo>
                    <a:pt x="980337" y="1224428"/>
                    <a:pt x="989615" y="1219538"/>
                    <a:pt x="995220" y="1211388"/>
                  </a:cubicBezTo>
                  <a:cubicBezTo>
                    <a:pt x="1000826" y="1203210"/>
                    <a:pt x="1002068" y="1192823"/>
                    <a:pt x="998506" y="1183568"/>
                  </a:cubicBezTo>
                  <a:close/>
                  <a:moveTo>
                    <a:pt x="434204" y="93738"/>
                  </a:moveTo>
                  <a:cubicBezTo>
                    <a:pt x="434204" y="57298"/>
                    <a:pt x="463833" y="27627"/>
                    <a:pt x="500255" y="27627"/>
                  </a:cubicBezTo>
                  <a:cubicBezTo>
                    <a:pt x="536677" y="27627"/>
                    <a:pt x="566306" y="57298"/>
                    <a:pt x="566306" y="93738"/>
                  </a:cubicBezTo>
                  <a:cubicBezTo>
                    <a:pt x="566306" y="130178"/>
                    <a:pt x="536677" y="159822"/>
                    <a:pt x="500255" y="159822"/>
                  </a:cubicBezTo>
                  <a:cubicBezTo>
                    <a:pt x="463833" y="159822"/>
                    <a:pt x="434204" y="130178"/>
                    <a:pt x="434204" y="93738"/>
                  </a:cubicBezTo>
                  <a:close/>
                  <a:moveTo>
                    <a:pt x="109971" y="722722"/>
                  </a:moveTo>
                  <a:cubicBezTo>
                    <a:pt x="109971" y="722694"/>
                    <a:pt x="109943" y="722667"/>
                    <a:pt x="109943" y="722639"/>
                  </a:cubicBezTo>
                  <a:lnTo>
                    <a:pt x="109943" y="577929"/>
                  </a:lnTo>
                  <a:cubicBezTo>
                    <a:pt x="109943" y="362632"/>
                    <a:pt x="285038" y="187449"/>
                    <a:pt x="500255" y="187449"/>
                  </a:cubicBezTo>
                  <a:cubicBezTo>
                    <a:pt x="604494" y="187449"/>
                    <a:pt x="702493" y="228088"/>
                    <a:pt x="776248" y="301825"/>
                  </a:cubicBezTo>
                  <a:cubicBezTo>
                    <a:pt x="849975" y="375561"/>
                    <a:pt x="890566" y="473609"/>
                    <a:pt x="890566" y="577929"/>
                  </a:cubicBezTo>
                  <a:lnTo>
                    <a:pt x="890566" y="722639"/>
                  </a:lnTo>
                  <a:cubicBezTo>
                    <a:pt x="890566" y="722667"/>
                    <a:pt x="890539" y="722694"/>
                    <a:pt x="890539" y="722722"/>
                  </a:cubicBezTo>
                  <a:cubicBezTo>
                    <a:pt x="890539" y="836904"/>
                    <a:pt x="904511" y="937245"/>
                    <a:pt x="921631" y="1017364"/>
                  </a:cubicBezTo>
                  <a:lnTo>
                    <a:pt x="78879" y="1017364"/>
                  </a:lnTo>
                  <a:cubicBezTo>
                    <a:pt x="95999" y="937245"/>
                    <a:pt x="109971" y="836904"/>
                    <a:pt x="109971" y="722722"/>
                  </a:cubicBezTo>
                  <a:close/>
                  <a:moveTo>
                    <a:pt x="500283" y="1353142"/>
                  </a:moveTo>
                  <a:cubicBezTo>
                    <a:pt x="426362" y="1353142"/>
                    <a:pt x="365392" y="1296562"/>
                    <a:pt x="358434" y="1224428"/>
                  </a:cubicBezTo>
                  <a:lnTo>
                    <a:pt x="500255" y="1224428"/>
                  </a:lnTo>
                  <a:lnTo>
                    <a:pt x="642076" y="1224428"/>
                  </a:lnTo>
                  <a:cubicBezTo>
                    <a:pt x="635117" y="1296562"/>
                    <a:pt x="574175" y="1353142"/>
                    <a:pt x="500283" y="1353142"/>
                  </a:cubicBezTo>
                  <a:close/>
                  <a:moveTo>
                    <a:pt x="972467" y="1195723"/>
                  </a:moveTo>
                  <a:cubicBezTo>
                    <a:pt x="971970" y="1196442"/>
                    <a:pt x="971307" y="1196801"/>
                    <a:pt x="970424" y="1196801"/>
                  </a:cubicBezTo>
                  <a:lnTo>
                    <a:pt x="656545" y="1196801"/>
                  </a:lnTo>
                  <a:lnTo>
                    <a:pt x="500255" y="1196801"/>
                  </a:lnTo>
                  <a:lnTo>
                    <a:pt x="343965" y="1196801"/>
                  </a:lnTo>
                  <a:lnTo>
                    <a:pt x="30086" y="1196801"/>
                  </a:lnTo>
                  <a:cubicBezTo>
                    <a:pt x="29203" y="1196801"/>
                    <a:pt x="28540" y="1196442"/>
                    <a:pt x="28043" y="1195723"/>
                  </a:cubicBezTo>
                  <a:cubicBezTo>
                    <a:pt x="27573" y="1195033"/>
                    <a:pt x="27463" y="1194287"/>
                    <a:pt x="27794" y="1193486"/>
                  </a:cubicBezTo>
                  <a:cubicBezTo>
                    <a:pt x="38867" y="1164588"/>
                    <a:pt x="56540" y="1113478"/>
                    <a:pt x="72666" y="1044991"/>
                  </a:cubicBezTo>
                  <a:lnTo>
                    <a:pt x="927844" y="1044991"/>
                  </a:lnTo>
                  <a:cubicBezTo>
                    <a:pt x="943970" y="1113478"/>
                    <a:pt x="961643" y="1164588"/>
                    <a:pt x="972743" y="1193486"/>
                  </a:cubicBezTo>
                  <a:cubicBezTo>
                    <a:pt x="973047" y="1194287"/>
                    <a:pt x="972936" y="1195033"/>
                    <a:pt x="972467" y="1195723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0" y="2894971"/>
              <a:ext cx="6284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2093445"/>
              <a:ext cx="628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6" name="Google Shape;146;p14"/>
          <p:cNvSpPr/>
          <p:nvPr/>
        </p:nvSpPr>
        <p:spPr>
          <a:xfrm>
            <a:off x="8063084" y="483292"/>
            <a:ext cx="669600" cy="57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0" y="3938131"/>
            <a:ext cx="3505500" cy="12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30497" r="18892" t="14653"/>
          <a:stretch/>
        </p:blipFill>
        <p:spPr>
          <a:xfrm>
            <a:off x="0" y="0"/>
            <a:ext cx="3505388" cy="3941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5"/>
          <p:cNvGrpSpPr/>
          <p:nvPr/>
        </p:nvGrpSpPr>
        <p:grpSpPr>
          <a:xfrm>
            <a:off x="4220323" y="1943676"/>
            <a:ext cx="4225838" cy="1147681"/>
            <a:chOff x="0" y="-9525"/>
            <a:chExt cx="11268900" cy="3060483"/>
          </a:xfrm>
        </p:grpSpPr>
        <p:sp>
          <p:nvSpPr>
            <p:cNvPr id="155" name="Google Shape;155;p15"/>
            <p:cNvSpPr txBox="1"/>
            <p:nvPr/>
          </p:nvSpPr>
          <p:spPr>
            <a:xfrm>
              <a:off x="0" y="-9525"/>
              <a:ext cx="11268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Hello there!</a:t>
              </a:r>
              <a:endParaRPr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0" y="2065758"/>
              <a:ext cx="11268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I'm Rain, and I'll be sharing with you my beautiful ideas. Follow me at @reallygreatsite to learn more.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514872" y="4308355"/>
            <a:ext cx="469324" cy="469324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 rot="-5400000">
            <a:off x="2303024" y="3945308"/>
            <a:ext cx="1201200" cy="1201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0" y="4412401"/>
            <a:ext cx="5501700" cy="7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b="7501" l="22957" r="37379" t="8592"/>
          <a:stretch/>
        </p:blipFill>
        <p:spPr>
          <a:xfrm>
            <a:off x="5501697" y="0"/>
            <a:ext cx="3642307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514350" y="514350"/>
            <a:ext cx="4315613" cy="1333858"/>
            <a:chOff x="0" y="0"/>
            <a:chExt cx="11508300" cy="3556954"/>
          </a:xfrm>
        </p:grpSpPr>
        <p:sp>
          <p:nvSpPr>
            <p:cNvPr id="166" name="Google Shape;166;p16"/>
            <p:cNvSpPr txBox="1"/>
            <p:nvPr/>
          </p:nvSpPr>
          <p:spPr>
            <a:xfrm>
              <a:off x="0" y="0"/>
              <a:ext cx="115083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Topic or Idea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0" y="3064354"/>
              <a:ext cx="1150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8" name="Google Shape;168;p16"/>
          <p:cNvSpPr/>
          <p:nvPr/>
        </p:nvSpPr>
        <p:spPr>
          <a:xfrm>
            <a:off x="-948385" y="4412645"/>
            <a:ext cx="1906524" cy="1906524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-782175" y="4578856"/>
            <a:ext cx="1572882" cy="157288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2290532" y="4412645"/>
            <a:ext cx="920700" cy="793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4744433" y="4582218"/>
            <a:ext cx="445101" cy="445101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/>
        </p:nvSpPr>
        <p:spPr>
          <a:xfrm rot="-5400000">
            <a:off x="3575529" y="-3575686"/>
            <a:ext cx="1994700" cy="914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514350" y="747696"/>
            <a:ext cx="642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 Use This Presentation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7290250" y="-2019922"/>
            <a:ext cx="4051363" cy="405136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7644255" y="-1665918"/>
            <a:ext cx="3336417" cy="3336417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17"/>
          <p:cNvGrpSpPr/>
          <p:nvPr/>
        </p:nvGrpSpPr>
        <p:grpSpPr>
          <a:xfrm>
            <a:off x="749698" y="2849895"/>
            <a:ext cx="3586950" cy="1277645"/>
            <a:chOff x="0" y="0"/>
            <a:chExt cx="9565200" cy="3407054"/>
          </a:xfrm>
        </p:grpSpPr>
        <p:sp>
          <p:nvSpPr>
            <p:cNvPr id="181" name="Google Shape;181;p17"/>
            <p:cNvSpPr txBox="1"/>
            <p:nvPr/>
          </p:nvSpPr>
          <p:spPr>
            <a:xfrm>
              <a:off x="0" y="2421854"/>
              <a:ext cx="9565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0" y="1620328"/>
              <a:ext cx="956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4228943" y="0"/>
              <a:ext cx="1107410" cy="1110424"/>
            </a:xfrm>
            <a:custGeom>
              <a:rect b="b" l="l" r="r" t="t"/>
              <a:pathLst>
                <a:path extrusionOk="0" h="1110424" w="1107410">
                  <a:moveTo>
                    <a:pt x="1107411" y="360167"/>
                  </a:moveTo>
                  <a:cubicBezTo>
                    <a:pt x="1107411" y="371994"/>
                    <a:pt x="1102808" y="383132"/>
                    <a:pt x="1094426" y="391491"/>
                  </a:cubicBezTo>
                  <a:lnTo>
                    <a:pt x="1049955" y="435975"/>
                  </a:lnTo>
                  <a:cubicBezTo>
                    <a:pt x="1041572" y="444356"/>
                    <a:pt x="1030455" y="448958"/>
                    <a:pt x="1018603" y="448958"/>
                  </a:cubicBezTo>
                  <a:cubicBezTo>
                    <a:pt x="1006774" y="448958"/>
                    <a:pt x="995634" y="444356"/>
                    <a:pt x="987251" y="435975"/>
                  </a:cubicBezTo>
                  <a:lnTo>
                    <a:pt x="935465" y="384199"/>
                  </a:lnTo>
                  <a:lnTo>
                    <a:pt x="745598" y="574031"/>
                  </a:lnTo>
                  <a:cubicBezTo>
                    <a:pt x="752558" y="599752"/>
                    <a:pt x="756138" y="626319"/>
                    <a:pt x="756138" y="653063"/>
                  </a:cubicBezTo>
                  <a:cubicBezTo>
                    <a:pt x="756138" y="733695"/>
                    <a:pt x="724741" y="809481"/>
                    <a:pt x="667708" y="866482"/>
                  </a:cubicBezTo>
                  <a:lnTo>
                    <a:pt x="595376" y="938822"/>
                  </a:lnTo>
                  <a:cubicBezTo>
                    <a:pt x="589417" y="944780"/>
                    <a:pt x="581479" y="948070"/>
                    <a:pt x="573052" y="948070"/>
                  </a:cubicBezTo>
                  <a:cubicBezTo>
                    <a:pt x="564603" y="948070"/>
                    <a:pt x="556665" y="944780"/>
                    <a:pt x="550706" y="938822"/>
                  </a:cubicBezTo>
                  <a:lnTo>
                    <a:pt x="414537" y="802656"/>
                  </a:lnTo>
                  <a:lnTo>
                    <a:pt x="17903" y="1108112"/>
                  </a:lnTo>
                  <a:cubicBezTo>
                    <a:pt x="15880" y="1109646"/>
                    <a:pt x="13501" y="1110424"/>
                    <a:pt x="11122" y="1110424"/>
                  </a:cubicBezTo>
                  <a:cubicBezTo>
                    <a:pt x="8253" y="1110424"/>
                    <a:pt x="5407" y="1109313"/>
                    <a:pt x="3250" y="1107156"/>
                  </a:cubicBezTo>
                  <a:cubicBezTo>
                    <a:pt x="-685" y="1103199"/>
                    <a:pt x="-1108" y="1096952"/>
                    <a:pt x="2316" y="1092506"/>
                  </a:cubicBezTo>
                  <a:lnTo>
                    <a:pt x="307807" y="695947"/>
                  </a:lnTo>
                  <a:lnTo>
                    <a:pt x="168436" y="556624"/>
                  </a:lnTo>
                  <a:cubicBezTo>
                    <a:pt x="156118" y="544308"/>
                    <a:pt x="156118" y="524278"/>
                    <a:pt x="168436" y="511961"/>
                  </a:cubicBezTo>
                  <a:lnTo>
                    <a:pt x="240790" y="439621"/>
                  </a:lnTo>
                  <a:cubicBezTo>
                    <a:pt x="317413" y="363035"/>
                    <a:pt x="428923" y="333534"/>
                    <a:pt x="533273" y="361768"/>
                  </a:cubicBezTo>
                  <a:lnTo>
                    <a:pt x="723163" y="171914"/>
                  </a:lnTo>
                  <a:lnTo>
                    <a:pt x="671377" y="120137"/>
                  </a:lnTo>
                  <a:cubicBezTo>
                    <a:pt x="654078" y="102864"/>
                    <a:pt x="654078" y="74741"/>
                    <a:pt x="671377" y="57468"/>
                  </a:cubicBezTo>
                  <a:lnTo>
                    <a:pt x="715847" y="12983"/>
                  </a:lnTo>
                  <a:cubicBezTo>
                    <a:pt x="724230" y="4624"/>
                    <a:pt x="735348" y="0"/>
                    <a:pt x="747199" y="0"/>
                  </a:cubicBezTo>
                  <a:cubicBezTo>
                    <a:pt x="759050" y="0"/>
                    <a:pt x="770168" y="4624"/>
                    <a:pt x="778551" y="12983"/>
                  </a:cubicBezTo>
                  <a:lnTo>
                    <a:pt x="1094426" y="328821"/>
                  </a:lnTo>
                  <a:cubicBezTo>
                    <a:pt x="1102808" y="337180"/>
                    <a:pt x="1107411" y="348318"/>
                    <a:pt x="1107411" y="360167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301121" y="22231"/>
              <a:ext cx="1012995" cy="1016008"/>
            </a:xfrm>
            <a:custGeom>
              <a:rect b="b" l="l" r="r" t="t"/>
              <a:pathLst>
                <a:path extrusionOk="0" h="1016008" w="1012995">
                  <a:moveTo>
                    <a:pt x="251481" y="689566"/>
                  </a:moveTo>
                  <a:lnTo>
                    <a:pt x="326503" y="764596"/>
                  </a:lnTo>
                  <a:lnTo>
                    <a:pt x="0" y="1016009"/>
                  </a:lnTo>
                  <a:lnTo>
                    <a:pt x="251481" y="689566"/>
                  </a:lnTo>
                  <a:close/>
                  <a:moveTo>
                    <a:pt x="111977" y="505448"/>
                  </a:moveTo>
                  <a:cubicBezTo>
                    <a:pt x="108330" y="509094"/>
                    <a:pt x="108330" y="515029"/>
                    <a:pt x="111977" y="518675"/>
                  </a:cubicBezTo>
                  <a:lnTo>
                    <a:pt x="494246" y="900873"/>
                  </a:lnTo>
                  <a:cubicBezTo>
                    <a:pt x="496025" y="902630"/>
                    <a:pt x="498360" y="903608"/>
                    <a:pt x="500872" y="903608"/>
                  </a:cubicBezTo>
                  <a:cubicBezTo>
                    <a:pt x="503363" y="903608"/>
                    <a:pt x="505698" y="902630"/>
                    <a:pt x="507476" y="900873"/>
                  </a:cubicBezTo>
                  <a:lnTo>
                    <a:pt x="562998" y="845340"/>
                  </a:lnTo>
                  <a:lnTo>
                    <a:pt x="167521" y="449937"/>
                  </a:lnTo>
                  <a:lnTo>
                    <a:pt x="111977" y="505448"/>
                  </a:lnTo>
                  <a:close/>
                  <a:moveTo>
                    <a:pt x="650027" y="546798"/>
                  </a:moveTo>
                  <a:cubicBezTo>
                    <a:pt x="650094" y="546464"/>
                    <a:pt x="650160" y="546109"/>
                    <a:pt x="650249" y="545775"/>
                  </a:cubicBezTo>
                  <a:cubicBezTo>
                    <a:pt x="650338" y="545419"/>
                    <a:pt x="650427" y="545086"/>
                    <a:pt x="650560" y="544752"/>
                  </a:cubicBezTo>
                  <a:cubicBezTo>
                    <a:pt x="650672" y="544419"/>
                    <a:pt x="650827" y="544086"/>
                    <a:pt x="650983" y="543752"/>
                  </a:cubicBezTo>
                  <a:cubicBezTo>
                    <a:pt x="651139" y="543441"/>
                    <a:pt x="651294" y="543107"/>
                    <a:pt x="651472" y="542796"/>
                  </a:cubicBezTo>
                  <a:cubicBezTo>
                    <a:pt x="651650" y="542507"/>
                    <a:pt x="651850" y="542240"/>
                    <a:pt x="652050" y="541951"/>
                  </a:cubicBezTo>
                  <a:cubicBezTo>
                    <a:pt x="652295" y="541618"/>
                    <a:pt x="652539" y="541307"/>
                    <a:pt x="652828" y="541018"/>
                  </a:cubicBezTo>
                  <a:cubicBezTo>
                    <a:pt x="652940" y="540906"/>
                    <a:pt x="653006" y="540773"/>
                    <a:pt x="653118" y="540640"/>
                  </a:cubicBezTo>
                  <a:lnTo>
                    <a:pt x="847565" y="346250"/>
                  </a:lnTo>
                  <a:lnTo>
                    <a:pt x="799026" y="297720"/>
                  </a:lnTo>
                  <a:lnTo>
                    <a:pt x="666681" y="165422"/>
                  </a:lnTo>
                  <a:lnTo>
                    <a:pt x="472256" y="359834"/>
                  </a:lnTo>
                  <a:cubicBezTo>
                    <a:pt x="472122" y="359945"/>
                    <a:pt x="471989" y="360034"/>
                    <a:pt x="471855" y="360145"/>
                  </a:cubicBezTo>
                  <a:cubicBezTo>
                    <a:pt x="471566" y="360412"/>
                    <a:pt x="471277" y="360656"/>
                    <a:pt x="470966" y="360878"/>
                  </a:cubicBezTo>
                  <a:cubicBezTo>
                    <a:pt x="470677" y="361101"/>
                    <a:pt x="470388" y="361301"/>
                    <a:pt x="470077" y="361479"/>
                  </a:cubicBezTo>
                  <a:cubicBezTo>
                    <a:pt x="469765" y="361657"/>
                    <a:pt x="469476" y="361812"/>
                    <a:pt x="469165" y="361968"/>
                  </a:cubicBezTo>
                  <a:cubicBezTo>
                    <a:pt x="468809" y="362123"/>
                    <a:pt x="468476" y="362279"/>
                    <a:pt x="468120" y="362390"/>
                  </a:cubicBezTo>
                  <a:cubicBezTo>
                    <a:pt x="467809" y="362524"/>
                    <a:pt x="467475" y="362613"/>
                    <a:pt x="467141" y="362679"/>
                  </a:cubicBezTo>
                  <a:cubicBezTo>
                    <a:pt x="466786" y="362790"/>
                    <a:pt x="466430" y="362857"/>
                    <a:pt x="466074" y="362924"/>
                  </a:cubicBezTo>
                  <a:cubicBezTo>
                    <a:pt x="465718" y="362968"/>
                    <a:pt x="465385" y="362990"/>
                    <a:pt x="465029" y="363013"/>
                  </a:cubicBezTo>
                  <a:cubicBezTo>
                    <a:pt x="464651" y="363035"/>
                    <a:pt x="464295" y="363057"/>
                    <a:pt x="463917" y="363035"/>
                  </a:cubicBezTo>
                  <a:cubicBezTo>
                    <a:pt x="463584" y="363013"/>
                    <a:pt x="463250" y="362990"/>
                    <a:pt x="462895" y="362946"/>
                  </a:cubicBezTo>
                  <a:cubicBezTo>
                    <a:pt x="462494" y="362879"/>
                    <a:pt x="462116" y="362813"/>
                    <a:pt x="461738" y="362724"/>
                  </a:cubicBezTo>
                  <a:cubicBezTo>
                    <a:pt x="461560" y="362679"/>
                    <a:pt x="461405" y="362679"/>
                    <a:pt x="461249" y="362635"/>
                  </a:cubicBezTo>
                  <a:cubicBezTo>
                    <a:pt x="362880" y="333690"/>
                    <a:pt x="256751" y="360701"/>
                    <a:pt x="184331" y="433130"/>
                  </a:cubicBezTo>
                  <a:lnTo>
                    <a:pt x="183241" y="434219"/>
                  </a:lnTo>
                  <a:lnTo>
                    <a:pt x="578718" y="829623"/>
                  </a:lnTo>
                  <a:lnTo>
                    <a:pt x="579808" y="828533"/>
                  </a:lnTo>
                  <a:cubicBezTo>
                    <a:pt x="632639" y="775734"/>
                    <a:pt x="661723" y="705528"/>
                    <a:pt x="661723" y="630832"/>
                  </a:cubicBezTo>
                  <a:cubicBezTo>
                    <a:pt x="661723" y="603976"/>
                    <a:pt x="657876" y="577321"/>
                    <a:pt x="650316" y="551644"/>
                  </a:cubicBezTo>
                  <a:cubicBezTo>
                    <a:pt x="650271" y="551488"/>
                    <a:pt x="650271" y="551311"/>
                    <a:pt x="650227" y="551155"/>
                  </a:cubicBezTo>
                  <a:cubicBezTo>
                    <a:pt x="650138" y="550777"/>
                    <a:pt x="650071" y="550399"/>
                    <a:pt x="650005" y="549999"/>
                  </a:cubicBezTo>
                  <a:cubicBezTo>
                    <a:pt x="649960" y="549666"/>
                    <a:pt x="649916" y="549310"/>
                    <a:pt x="649916" y="548954"/>
                  </a:cubicBezTo>
                  <a:cubicBezTo>
                    <a:pt x="649893" y="548598"/>
                    <a:pt x="649916" y="548243"/>
                    <a:pt x="649916" y="547887"/>
                  </a:cubicBezTo>
                  <a:cubicBezTo>
                    <a:pt x="649938" y="547531"/>
                    <a:pt x="649982" y="547176"/>
                    <a:pt x="650027" y="546798"/>
                  </a:cubicBezTo>
                  <a:close/>
                  <a:moveTo>
                    <a:pt x="1006525" y="322307"/>
                  </a:moveTo>
                  <a:lnTo>
                    <a:pt x="690651" y="6469"/>
                  </a:lnTo>
                  <a:cubicBezTo>
                    <a:pt x="686470" y="2312"/>
                    <a:pt x="680912" y="0"/>
                    <a:pt x="675019" y="0"/>
                  </a:cubicBezTo>
                  <a:cubicBezTo>
                    <a:pt x="669127" y="0"/>
                    <a:pt x="663568" y="2312"/>
                    <a:pt x="659388" y="6469"/>
                  </a:cubicBezTo>
                  <a:lnTo>
                    <a:pt x="614917" y="50954"/>
                  </a:lnTo>
                  <a:cubicBezTo>
                    <a:pt x="606290" y="59557"/>
                    <a:pt x="606290" y="73585"/>
                    <a:pt x="614917" y="82189"/>
                  </a:cubicBezTo>
                  <a:lnTo>
                    <a:pt x="814968" y="282225"/>
                  </a:lnTo>
                  <a:lnTo>
                    <a:pt x="871157" y="338381"/>
                  </a:lnTo>
                  <a:cubicBezTo>
                    <a:pt x="871157" y="338381"/>
                    <a:pt x="871179" y="338403"/>
                    <a:pt x="871179" y="338425"/>
                  </a:cubicBezTo>
                  <a:lnTo>
                    <a:pt x="930792" y="398027"/>
                  </a:lnTo>
                  <a:cubicBezTo>
                    <a:pt x="934972" y="402206"/>
                    <a:pt x="940531" y="404496"/>
                    <a:pt x="946423" y="404496"/>
                  </a:cubicBezTo>
                  <a:cubicBezTo>
                    <a:pt x="952316" y="404496"/>
                    <a:pt x="957875" y="402206"/>
                    <a:pt x="962055" y="398027"/>
                  </a:cubicBezTo>
                  <a:lnTo>
                    <a:pt x="1006525" y="353542"/>
                  </a:lnTo>
                  <a:cubicBezTo>
                    <a:pt x="1010706" y="349385"/>
                    <a:pt x="1012996" y="343827"/>
                    <a:pt x="1012996" y="337936"/>
                  </a:cubicBezTo>
                  <a:cubicBezTo>
                    <a:pt x="1012996" y="332022"/>
                    <a:pt x="1010706" y="326487"/>
                    <a:pt x="1006525" y="322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4228943" y="0"/>
              <a:ext cx="1107410" cy="1110424"/>
            </a:xfrm>
            <a:custGeom>
              <a:rect b="b" l="l" r="r" t="t"/>
              <a:pathLst>
                <a:path extrusionOk="0" h="1110424" w="1107410">
                  <a:moveTo>
                    <a:pt x="1094426" y="328821"/>
                  </a:moveTo>
                  <a:lnTo>
                    <a:pt x="778551" y="12983"/>
                  </a:lnTo>
                  <a:cubicBezTo>
                    <a:pt x="770168" y="4624"/>
                    <a:pt x="759050" y="0"/>
                    <a:pt x="747199" y="0"/>
                  </a:cubicBezTo>
                  <a:cubicBezTo>
                    <a:pt x="735348" y="0"/>
                    <a:pt x="724230" y="4624"/>
                    <a:pt x="715847" y="12983"/>
                  </a:cubicBezTo>
                  <a:lnTo>
                    <a:pt x="671377" y="57468"/>
                  </a:lnTo>
                  <a:cubicBezTo>
                    <a:pt x="654078" y="74741"/>
                    <a:pt x="654078" y="102864"/>
                    <a:pt x="671377" y="120137"/>
                  </a:cubicBezTo>
                  <a:lnTo>
                    <a:pt x="723163" y="171914"/>
                  </a:lnTo>
                  <a:lnTo>
                    <a:pt x="533273" y="361768"/>
                  </a:lnTo>
                  <a:cubicBezTo>
                    <a:pt x="428923" y="333534"/>
                    <a:pt x="317413" y="363035"/>
                    <a:pt x="240790" y="439621"/>
                  </a:cubicBezTo>
                  <a:lnTo>
                    <a:pt x="168436" y="511961"/>
                  </a:lnTo>
                  <a:cubicBezTo>
                    <a:pt x="156118" y="524278"/>
                    <a:pt x="156118" y="544308"/>
                    <a:pt x="168436" y="556624"/>
                  </a:cubicBezTo>
                  <a:lnTo>
                    <a:pt x="307807" y="695947"/>
                  </a:lnTo>
                  <a:lnTo>
                    <a:pt x="2316" y="1092506"/>
                  </a:lnTo>
                  <a:cubicBezTo>
                    <a:pt x="-1108" y="1096952"/>
                    <a:pt x="-685" y="1103199"/>
                    <a:pt x="3250" y="1107156"/>
                  </a:cubicBezTo>
                  <a:cubicBezTo>
                    <a:pt x="5407" y="1109313"/>
                    <a:pt x="8253" y="1110424"/>
                    <a:pt x="11122" y="1110424"/>
                  </a:cubicBezTo>
                  <a:cubicBezTo>
                    <a:pt x="13501" y="1110424"/>
                    <a:pt x="15880" y="1109646"/>
                    <a:pt x="17903" y="1108112"/>
                  </a:cubicBezTo>
                  <a:lnTo>
                    <a:pt x="414537" y="802656"/>
                  </a:lnTo>
                  <a:lnTo>
                    <a:pt x="550706" y="938822"/>
                  </a:lnTo>
                  <a:cubicBezTo>
                    <a:pt x="556665" y="944780"/>
                    <a:pt x="564603" y="948070"/>
                    <a:pt x="573052" y="948070"/>
                  </a:cubicBezTo>
                  <a:cubicBezTo>
                    <a:pt x="581479" y="948070"/>
                    <a:pt x="589417" y="944780"/>
                    <a:pt x="595376" y="938822"/>
                  </a:cubicBezTo>
                  <a:lnTo>
                    <a:pt x="667708" y="866482"/>
                  </a:lnTo>
                  <a:cubicBezTo>
                    <a:pt x="724741" y="809481"/>
                    <a:pt x="756138" y="733695"/>
                    <a:pt x="756138" y="653063"/>
                  </a:cubicBezTo>
                  <a:cubicBezTo>
                    <a:pt x="756138" y="626319"/>
                    <a:pt x="752558" y="599752"/>
                    <a:pt x="745598" y="574031"/>
                  </a:cubicBezTo>
                  <a:lnTo>
                    <a:pt x="935465" y="384199"/>
                  </a:lnTo>
                  <a:lnTo>
                    <a:pt x="987251" y="435975"/>
                  </a:lnTo>
                  <a:cubicBezTo>
                    <a:pt x="995634" y="444356"/>
                    <a:pt x="1006774" y="448958"/>
                    <a:pt x="1018603" y="448958"/>
                  </a:cubicBezTo>
                  <a:cubicBezTo>
                    <a:pt x="1030455" y="448958"/>
                    <a:pt x="1041572" y="444356"/>
                    <a:pt x="1049955" y="435975"/>
                  </a:cubicBezTo>
                  <a:lnTo>
                    <a:pt x="1094426" y="391491"/>
                  </a:lnTo>
                  <a:cubicBezTo>
                    <a:pt x="1102808" y="383132"/>
                    <a:pt x="1107411" y="371994"/>
                    <a:pt x="1107411" y="360167"/>
                  </a:cubicBezTo>
                  <a:cubicBezTo>
                    <a:pt x="1107411" y="348318"/>
                    <a:pt x="1102808" y="337180"/>
                    <a:pt x="1094426" y="328821"/>
                  </a:cubicBezTo>
                  <a:close/>
                  <a:moveTo>
                    <a:pt x="72180" y="1038240"/>
                  </a:moveTo>
                  <a:lnTo>
                    <a:pt x="323661" y="711797"/>
                  </a:lnTo>
                  <a:lnTo>
                    <a:pt x="398683" y="786828"/>
                  </a:lnTo>
                  <a:lnTo>
                    <a:pt x="72180" y="1038240"/>
                  </a:lnTo>
                  <a:close/>
                  <a:moveTo>
                    <a:pt x="579656" y="923105"/>
                  </a:moveTo>
                  <a:cubicBezTo>
                    <a:pt x="577877" y="924861"/>
                    <a:pt x="575543" y="925839"/>
                    <a:pt x="573052" y="925839"/>
                  </a:cubicBezTo>
                  <a:cubicBezTo>
                    <a:pt x="570540" y="925839"/>
                    <a:pt x="568205" y="924861"/>
                    <a:pt x="566426" y="923105"/>
                  </a:cubicBezTo>
                  <a:lnTo>
                    <a:pt x="184157" y="540906"/>
                  </a:lnTo>
                  <a:cubicBezTo>
                    <a:pt x="180510" y="537261"/>
                    <a:pt x="180510" y="531325"/>
                    <a:pt x="184157" y="527679"/>
                  </a:cubicBezTo>
                  <a:lnTo>
                    <a:pt x="239701" y="472168"/>
                  </a:lnTo>
                  <a:lnTo>
                    <a:pt x="635178" y="867571"/>
                  </a:lnTo>
                  <a:lnTo>
                    <a:pt x="579656" y="923105"/>
                  </a:lnTo>
                  <a:close/>
                  <a:moveTo>
                    <a:pt x="725297" y="562871"/>
                  </a:moveTo>
                  <a:cubicBezTo>
                    <a:pt x="725186" y="563004"/>
                    <a:pt x="725119" y="563138"/>
                    <a:pt x="725008" y="563249"/>
                  </a:cubicBezTo>
                  <a:cubicBezTo>
                    <a:pt x="724719" y="563538"/>
                    <a:pt x="724475" y="563849"/>
                    <a:pt x="724230" y="564182"/>
                  </a:cubicBezTo>
                  <a:cubicBezTo>
                    <a:pt x="724030" y="564471"/>
                    <a:pt x="723830" y="564738"/>
                    <a:pt x="723652" y="565027"/>
                  </a:cubicBezTo>
                  <a:cubicBezTo>
                    <a:pt x="723474" y="565338"/>
                    <a:pt x="723318" y="565672"/>
                    <a:pt x="723163" y="565983"/>
                  </a:cubicBezTo>
                  <a:cubicBezTo>
                    <a:pt x="723007" y="566317"/>
                    <a:pt x="722851" y="566650"/>
                    <a:pt x="722740" y="566984"/>
                  </a:cubicBezTo>
                  <a:cubicBezTo>
                    <a:pt x="722607" y="567317"/>
                    <a:pt x="722518" y="567651"/>
                    <a:pt x="722429" y="568006"/>
                  </a:cubicBezTo>
                  <a:cubicBezTo>
                    <a:pt x="722340" y="568340"/>
                    <a:pt x="722273" y="568695"/>
                    <a:pt x="722207" y="569029"/>
                  </a:cubicBezTo>
                  <a:cubicBezTo>
                    <a:pt x="722162" y="569407"/>
                    <a:pt x="722118" y="569763"/>
                    <a:pt x="722095" y="570118"/>
                  </a:cubicBezTo>
                  <a:cubicBezTo>
                    <a:pt x="722095" y="570474"/>
                    <a:pt x="722073" y="570830"/>
                    <a:pt x="722095" y="571185"/>
                  </a:cubicBezTo>
                  <a:cubicBezTo>
                    <a:pt x="722095" y="571541"/>
                    <a:pt x="722140" y="571897"/>
                    <a:pt x="722184" y="572230"/>
                  </a:cubicBezTo>
                  <a:cubicBezTo>
                    <a:pt x="722251" y="572630"/>
                    <a:pt x="722318" y="573008"/>
                    <a:pt x="722407" y="573386"/>
                  </a:cubicBezTo>
                  <a:cubicBezTo>
                    <a:pt x="722451" y="573542"/>
                    <a:pt x="722451" y="573720"/>
                    <a:pt x="722496" y="573875"/>
                  </a:cubicBezTo>
                  <a:cubicBezTo>
                    <a:pt x="730056" y="599552"/>
                    <a:pt x="733902" y="626207"/>
                    <a:pt x="733902" y="653063"/>
                  </a:cubicBezTo>
                  <a:cubicBezTo>
                    <a:pt x="733902" y="727759"/>
                    <a:pt x="704819" y="797965"/>
                    <a:pt x="651987" y="850764"/>
                  </a:cubicBezTo>
                  <a:lnTo>
                    <a:pt x="650898" y="851854"/>
                  </a:lnTo>
                  <a:lnTo>
                    <a:pt x="255421" y="456450"/>
                  </a:lnTo>
                  <a:lnTo>
                    <a:pt x="256510" y="455361"/>
                  </a:lnTo>
                  <a:cubicBezTo>
                    <a:pt x="328931" y="382932"/>
                    <a:pt x="435060" y="355921"/>
                    <a:pt x="533429" y="384866"/>
                  </a:cubicBezTo>
                  <a:cubicBezTo>
                    <a:pt x="533585" y="384910"/>
                    <a:pt x="533740" y="384910"/>
                    <a:pt x="533918" y="384955"/>
                  </a:cubicBezTo>
                  <a:cubicBezTo>
                    <a:pt x="534296" y="385044"/>
                    <a:pt x="534674" y="385110"/>
                    <a:pt x="535074" y="385177"/>
                  </a:cubicBezTo>
                  <a:cubicBezTo>
                    <a:pt x="535430" y="385222"/>
                    <a:pt x="535764" y="385244"/>
                    <a:pt x="536097" y="385266"/>
                  </a:cubicBezTo>
                  <a:cubicBezTo>
                    <a:pt x="536475" y="385288"/>
                    <a:pt x="536831" y="385266"/>
                    <a:pt x="537209" y="385244"/>
                  </a:cubicBezTo>
                  <a:cubicBezTo>
                    <a:pt x="537565" y="385222"/>
                    <a:pt x="537898" y="385199"/>
                    <a:pt x="538254" y="385155"/>
                  </a:cubicBezTo>
                  <a:cubicBezTo>
                    <a:pt x="538610" y="385088"/>
                    <a:pt x="538965" y="385022"/>
                    <a:pt x="539321" y="384910"/>
                  </a:cubicBezTo>
                  <a:cubicBezTo>
                    <a:pt x="539655" y="384844"/>
                    <a:pt x="539988" y="384755"/>
                    <a:pt x="540300" y="384621"/>
                  </a:cubicBezTo>
                  <a:cubicBezTo>
                    <a:pt x="540655" y="384510"/>
                    <a:pt x="540989" y="384355"/>
                    <a:pt x="541345" y="384199"/>
                  </a:cubicBezTo>
                  <a:cubicBezTo>
                    <a:pt x="541656" y="384043"/>
                    <a:pt x="541945" y="383888"/>
                    <a:pt x="542256" y="383710"/>
                  </a:cubicBezTo>
                  <a:cubicBezTo>
                    <a:pt x="542568" y="383532"/>
                    <a:pt x="542857" y="383332"/>
                    <a:pt x="543146" y="383110"/>
                  </a:cubicBezTo>
                  <a:cubicBezTo>
                    <a:pt x="543457" y="382887"/>
                    <a:pt x="543746" y="382643"/>
                    <a:pt x="544035" y="382376"/>
                  </a:cubicBezTo>
                  <a:cubicBezTo>
                    <a:pt x="544168" y="382265"/>
                    <a:pt x="544302" y="382176"/>
                    <a:pt x="544435" y="382065"/>
                  </a:cubicBezTo>
                  <a:lnTo>
                    <a:pt x="738861" y="187653"/>
                  </a:lnTo>
                  <a:lnTo>
                    <a:pt x="871205" y="319951"/>
                  </a:lnTo>
                  <a:lnTo>
                    <a:pt x="919745" y="368482"/>
                  </a:lnTo>
                  <a:lnTo>
                    <a:pt x="725297" y="562871"/>
                  </a:lnTo>
                  <a:close/>
                  <a:moveTo>
                    <a:pt x="1078705" y="375773"/>
                  </a:moveTo>
                  <a:lnTo>
                    <a:pt x="1034235" y="420258"/>
                  </a:lnTo>
                  <a:cubicBezTo>
                    <a:pt x="1030054" y="424437"/>
                    <a:pt x="1024495" y="426727"/>
                    <a:pt x="1018603" y="426727"/>
                  </a:cubicBezTo>
                  <a:cubicBezTo>
                    <a:pt x="1012711" y="426727"/>
                    <a:pt x="1007152" y="424437"/>
                    <a:pt x="1002972" y="420258"/>
                  </a:cubicBezTo>
                  <a:lnTo>
                    <a:pt x="943359" y="360656"/>
                  </a:lnTo>
                  <a:cubicBezTo>
                    <a:pt x="943359" y="360634"/>
                    <a:pt x="943337" y="360612"/>
                    <a:pt x="943337" y="360612"/>
                  </a:cubicBezTo>
                  <a:lnTo>
                    <a:pt x="887148" y="304456"/>
                  </a:lnTo>
                  <a:lnTo>
                    <a:pt x="687097" y="104420"/>
                  </a:lnTo>
                  <a:cubicBezTo>
                    <a:pt x="678470" y="95816"/>
                    <a:pt x="678470" y="81788"/>
                    <a:pt x="687097" y="73185"/>
                  </a:cubicBezTo>
                  <a:lnTo>
                    <a:pt x="731568" y="28700"/>
                  </a:lnTo>
                  <a:cubicBezTo>
                    <a:pt x="735748" y="24543"/>
                    <a:pt x="741307" y="22231"/>
                    <a:pt x="747199" y="22231"/>
                  </a:cubicBezTo>
                  <a:cubicBezTo>
                    <a:pt x="753091" y="22231"/>
                    <a:pt x="758650" y="24543"/>
                    <a:pt x="762830" y="28700"/>
                  </a:cubicBezTo>
                  <a:lnTo>
                    <a:pt x="1078705" y="344539"/>
                  </a:lnTo>
                  <a:cubicBezTo>
                    <a:pt x="1082885" y="348718"/>
                    <a:pt x="1085176" y="354254"/>
                    <a:pt x="1085176" y="360167"/>
                  </a:cubicBezTo>
                  <a:cubicBezTo>
                    <a:pt x="1085176" y="366058"/>
                    <a:pt x="1082885" y="371616"/>
                    <a:pt x="1078705" y="375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4807348" y="2849895"/>
            <a:ext cx="3586950" cy="1277645"/>
            <a:chOff x="0" y="0"/>
            <a:chExt cx="9565200" cy="3407054"/>
          </a:xfrm>
        </p:grpSpPr>
        <p:sp>
          <p:nvSpPr>
            <p:cNvPr id="187" name="Google Shape;187;p17"/>
            <p:cNvSpPr txBox="1"/>
            <p:nvPr/>
          </p:nvSpPr>
          <p:spPr>
            <a:xfrm>
              <a:off x="0" y="2421854"/>
              <a:ext cx="9565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0" y="1620328"/>
              <a:ext cx="956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228943" y="0"/>
              <a:ext cx="1107410" cy="1110424"/>
            </a:xfrm>
            <a:custGeom>
              <a:rect b="b" l="l" r="r" t="t"/>
              <a:pathLst>
                <a:path extrusionOk="0" h="1110424" w="1107410">
                  <a:moveTo>
                    <a:pt x="1107411" y="360167"/>
                  </a:moveTo>
                  <a:cubicBezTo>
                    <a:pt x="1107411" y="371994"/>
                    <a:pt x="1102808" y="383132"/>
                    <a:pt x="1094426" y="391491"/>
                  </a:cubicBezTo>
                  <a:lnTo>
                    <a:pt x="1049955" y="435975"/>
                  </a:lnTo>
                  <a:cubicBezTo>
                    <a:pt x="1041572" y="444356"/>
                    <a:pt x="1030455" y="448958"/>
                    <a:pt x="1018603" y="448958"/>
                  </a:cubicBezTo>
                  <a:cubicBezTo>
                    <a:pt x="1006774" y="448958"/>
                    <a:pt x="995634" y="444356"/>
                    <a:pt x="987251" y="435975"/>
                  </a:cubicBezTo>
                  <a:lnTo>
                    <a:pt x="935465" y="384199"/>
                  </a:lnTo>
                  <a:lnTo>
                    <a:pt x="745598" y="574031"/>
                  </a:lnTo>
                  <a:cubicBezTo>
                    <a:pt x="752558" y="599752"/>
                    <a:pt x="756138" y="626319"/>
                    <a:pt x="756138" y="653063"/>
                  </a:cubicBezTo>
                  <a:cubicBezTo>
                    <a:pt x="756138" y="733695"/>
                    <a:pt x="724741" y="809481"/>
                    <a:pt x="667708" y="866482"/>
                  </a:cubicBezTo>
                  <a:lnTo>
                    <a:pt x="595376" y="938822"/>
                  </a:lnTo>
                  <a:cubicBezTo>
                    <a:pt x="589417" y="944780"/>
                    <a:pt x="581479" y="948070"/>
                    <a:pt x="573052" y="948070"/>
                  </a:cubicBezTo>
                  <a:cubicBezTo>
                    <a:pt x="564603" y="948070"/>
                    <a:pt x="556665" y="944780"/>
                    <a:pt x="550706" y="938822"/>
                  </a:cubicBezTo>
                  <a:lnTo>
                    <a:pt x="414537" y="802656"/>
                  </a:lnTo>
                  <a:lnTo>
                    <a:pt x="17903" y="1108112"/>
                  </a:lnTo>
                  <a:cubicBezTo>
                    <a:pt x="15880" y="1109646"/>
                    <a:pt x="13501" y="1110424"/>
                    <a:pt x="11122" y="1110424"/>
                  </a:cubicBezTo>
                  <a:cubicBezTo>
                    <a:pt x="8253" y="1110424"/>
                    <a:pt x="5407" y="1109313"/>
                    <a:pt x="3250" y="1107156"/>
                  </a:cubicBezTo>
                  <a:cubicBezTo>
                    <a:pt x="-685" y="1103199"/>
                    <a:pt x="-1108" y="1096952"/>
                    <a:pt x="2316" y="1092506"/>
                  </a:cubicBezTo>
                  <a:lnTo>
                    <a:pt x="307807" y="695947"/>
                  </a:lnTo>
                  <a:lnTo>
                    <a:pt x="168436" y="556624"/>
                  </a:lnTo>
                  <a:cubicBezTo>
                    <a:pt x="156118" y="544308"/>
                    <a:pt x="156118" y="524278"/>
                    <a:pt x="168436" y="511961"/>
                  </a:cubicBezTo>
                  <a:lnTo>
                    <a:pt x="240790" y="439621"/>
                  </a:lnTo>
                  <a:cubicBezTo>
                    <a:pt x="317413" y="363035"/>
                    <a:pt x="428923" y="333534"/>
                    <a:pt x="533273" y="361768"/>
                  </a:cubicBezTo>
                  <a:lnTo>
                    <a:pt x="723163" y="171914"/>
                  </a:lnTo>
                  <a:lnTo>
                    <a:pt x="671377" y="120137"/>
                  </a:lnTo>
                  <a:cubicBezTo>
                    <a:pt x="654078" y="102864"/>
                    <a:pt x="654078" y="74741"/>
                    <a:pt x="671377" y="57468"/>
                  </a:cubicBezTo>
                  <a:lnTo>
                    <a:pt x="715847" y="12983"/>
                  </a:lnTo>
                  <a:cubicBezTo>
                    <a:pt x="724230" y="4624"/>
                    <a:pt x="735348" y="0"/>
                    <a:pt x="747199" y="0"/>
                  </a:cubicBezTo>
                  <a:cubicBezTo>
                    <a:pt x="759050" y="0"/>
                    <a:pt x="770168" y="4624"/>
                    <a:pt x="778551" y="12983"/>
                  </a:cubicBezTo>
                  <a:lnTo>
                    <a:pt x="1094426" y="328821"/>
                  </a:lnTo>
                  <a:cubicBezTo>
                    <a:pt x="1102808" y="337180"/>
                    <a:pt x="1107411" y="348318"/>
                    <a:pt x="1107411" y="360167"/>
                  </a:cubicBezTo>
                  <a:close/>
                </a:path>
              </a:pathLst>
            </a:custGeom>
            <a:solidFill>
              <a:srgbClr val="1C1D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4301121" y="22231"/>
              <a:ext cx="1012995" cy="1016008"/>
            </a:xfrm>
            <a:custGeom>
              <a:rect b="b" l="l" r="r" t="t"/>
              <a:pathLst>
                <a:path extrusionOk="0" h="1016008" w="1012995">
                  <a:moveTo>
                    <a:pt x="251481" y="689566"/>
                  </a:moveTo>
                  <a:lnTo>
                    <a:pt x="326503" y="764596"/>
                  </a:lnTo>
                  <a:lnTo>
                    <a:pt x="0" y="1016009"/>
                  </a:lnTo>
                  <a:lnTo>
                    <a:pt x="251481" y="689566"/>
                  </a:lnTo>
                  <a:close/>
                  <a:moveTo>
                    <a:pt x="111977" y="505448"/>
                  </a:moveTo>
                  <a:cubicBezTo>
                    <a:pt x="108330" y="509094"/>
                    <a:pt x="108330" y="515029"/>
                    <a:pt x="111977" y="518675"/>
                  </a:cubicBezTo>
                  <a:lnTo>
                    <a:pt x="494246" y="900873"/>
                  </a:lnTo>
                  <a:cubicBezTo>
                    <a:pt x="496025" y="902630"/>
                    <a:pt x="498360" y="903608"/>
                    <a:pt x="500872" y="903608"/>
                  </a:cubicBezTo>
                  <a:cubicBezTo>
                    <a:pt x="503363" y="903608"/>
                    <a:pt x="505698" y="902630"/>
                    <a:pt x="507476" y="900873"/>
                  </a:cubicBezTo>
                  <a:lnTo>
                    <a:pt x="562998" y="845340"/>
                  </a:lnTo>
                  <a:lnTo>
                    <a:pt x="167521" y="449937"/>
                  </a:lnTo>
                  <a:lnTo>
                    <a:pt x="111977" y="505448"/>
                  </a:lnTo>
                  <a:close/>
                  <a:moveTo>
                    <a:pt x="650027" y="546798"/>
                  </a:moveTo>
                  <a:cubicBezTo>
                    <a:pt x="650094" y="546464"/>
                    <a:pt x="650160" y="546109"/>
                    <a:pt x="650249" y="545775"/>
                  </a:cubicBezTo>
                  <a:cubicBezTo>
                    <a:pt x="650338" y="545419"/>
                    <a:pt x="650427" y="545086"/>
                    <a:pt x="650560" y="544752"/>
                  </a:cubicBezTo>
                  <a:cubicBezTo>
                    <a:pt x="650672" y="544419"/>
                    <a:pt x="650827" y="544086"/>
                    <a:pt x="650983" y="543752"/>
                  </a:cubicBezTo>
                  <a:cubicBezTo>
                    <a:pt x="651139" y="543441"/>
                    <a:pt x="651294" y="543107"/>
                    <a:pt x="651472" y="542796"/>
                  </a:cubicBezTo>
                  <a:cubicBezTo>
                    <a:pt x="651650" y="542507"/>
                    <a:pt x="651850" y="542240"/>
                    <a:pt x="652050" y="541951"/>
                  </a:cubicBezTo>
                  <a:cubicBezTo>
                    <a:pt x="652295" y="541618"/>
                    <a:pt x="652539" y="541307"/>
                    <a:pt x="652828" y="541018"/>
                  </a:cubicBezTo>
                  <a:cubicBezTo>
                    <a:pt x="652940" y="540906"/>
                    <a:pt x="653006" y="540773"/>
                    <a:pt x="653118" y="540640"/>
                  </a:cubicBezTo>
                  <a:lnTo>
                    <a:pt x="847565" y="346250"/>
                  </a:lnTo>
                  <a:lnTo>
                    <a:pt x="799026" y="297720"/>
                  </a:lnTo>
                  <a:lnTo>
                    <a:pt x="666681" y="165422"/>
                  </a:lnTo>
                  <a:lnTo>
                    <a:pt x="472256" y="359834"/>
                  </a:lnTo>
                  <a:cubicBezTo>
                    <a:pt x="472122" y="359945"/>
                    <a:pt x="471989" y="360034"/>
                    <a:pt x="471855" y="360145"/>
                  </a:cubicBezTo>
                  <a:cubicBezTo>
                    <a:pt x="471566" y="360412"/>
                    <a:pt x="471277" y="360656"/>
                    <a:pt x="470966" y="360878"/>
                  </a:cubicBezTo>
                  <a:cubicBezTo>
                    <a:pt x="470677" y="361101"/>
                    <a:pt x="470388" y="361301"/>
                    <a:pt x="470077" y="361479"/>
                  </a:cubicBezTo>
                  <a:cubicBezTo>
                    <a:pt x="469765" y="361657"/>
                    <a:pt x="469476" y="361812"/>
                    <a:pt x="469165" y="361968"/>
                  </a:cubicBezTo>
                  <a:cubicBezTo>
                    <a:pt x="468809" y="362123"/>
                    <a:pt x="468476" y="362279"/>
                    <a:pt x="468120" y="362390"/>
                  </a:cubicBezTo>
                  <a:cubicBezTo>
                    <a:pt x="467809" y="362524"/>
                    <a:pt x="467475" y="362613"/>
                    <a:pt x="467141" y="362679"/>
                  </a:cubicBezTo>
                  <a:cubicBezTo>
                    <a:pt x="466786" y="362790"/>
                    <a:pt x="466430" y="362857"/>
                    <a:pt x="466074" y="362924"/>
                  </a:cubicBezTo>
                  <a:cubicBezTo>
                    <a:pt x="465718" y="362968"/>
                    <a:pt x="465385" y="362990"/>
                    <a:pt x="465029" y="363013"/>
                  </a:cubicBezTo>
                  <a:cubicBezTo>
                    <a:pt x="464651" y="363035"/>
                    <a:pt x="464295" y="363057"/>
                    <a:pt x="463917" y="363035"/>
                  </a:cubicBezTo>
                  <a:cubicBezTo>
                    <a:pt x="463584" y="363013"/>
                    <a:pt x="463250" y="362990"/>
                    <a:pt x="462895" y="362946"/>
                  </a:cubicBezTo>
                  <a:cubicBezTo>
                    <a:pt x="462494" y="362879"/>
                    <a:pt x="462116" y="362813"/>
                    <a:pt x="461738" y="362724"/>
                  </a:cubicBezTo>
                  <a:cubicBezTo>
                    <a:pt x="461560" y="362679"/>
                    <a:pt x="461405" y="362679"/>
                    <a:pt x="461249" y="362635"/>
                  </a:cubicBezTo>
                  <a:cubicBezTo>
                    <a:pt x="362880" y="333690"/>
                    <a:pt x="256751" y="360701"/>
                    <a:pt x="184331" y="433130"/>
                  </a:cubicBezTo>
                  <a:lnTo>
                    <a:pt x="183241" y="434219"/>
                  </a:lnTo>
                  <a:lnTo>
                    <a:pt x="578718" y="829623"/>
                  </a:lnTo>
                  <a:lnTo>
                    <a:pt x="579808" y="828533"/>
                  </a:lnTo>
                  <a:cubicBezTo>
                    <a:pt x="632639" y="775734"/>
                    <a:pt x="661723" y="705528"/>
                    <a:pt x="661723" y="630832"/>
                  </a:cubicBezTo>
                  <a:cubicBezTo>
                    <a:pt x="661723" y="603976"/>
                    <a:pt x="657876" y="577321"/>
                    <a:pt x="650316" y="551644"/>
                  </a:cubicBezTo>
                  <a:cubicBezTo>
                    <a:pt x="650271" y="551488"/>
                    <a:pt x="650271" y="551311"/>
                    <a:pt x="650227" y="551155"/>
                  </a:cubicBezTo>
                  <a:cubicBezTo>
                    <a:pt x="650138" y="550777"/>
                    <a:pt x="650071" y="550399"/>
                    <a:pt x="650005" y="549999"/>
                  </a:cubicBezTo>
                  <a:cubicBezTo>
                    <a:pt x="649960" y="549666"/>
                    <a:pt x="649916" y="549310"/>
                    <a:pt x="649916" y="548954"/>
                  </a:cubicBezTo>
                  <a:cubicBezTo>
                    <a:pt x="649893" y="548598"/>
                    <a:pt x="649916" y="548243"/>
                    <a:pt x="649916" y="547887"/>
                  </a:cubicBezTo>
                  <a:cubicBezTo>
                    <a:pt x="649938" y="547531"/>
                    <a:pt x="649982" y="547176"/>
                    <a:pt x="650027" y="546798"/>
                  </a:cubicBezTo>
                  <a:close/>
                  <a:moveTo>
                    <a:pt x="1006525" y="322307"/>
                  </a:moveTo>
                  <a:lnTo>
                    <a:pt x="690651" y="6469"/>
                  </a:lnTo>
                  <a:cubicBezTo>
                    <a:pt x="686470" y="2312"/>
                    <a:pt x="680912" y="0"/>
                    <a:pt x="675019" y="0"/>
                  </a:cubicBezTo>
                  <a:cubicBezTo>
                    <a:pt x="669127" y="0"/>
                    <a:pt x="663568" y="2312"/>
                    <a:pt x="659388" y="6469"/>
                  </a:cubicBezTo>
                  <a:lnTo>
                    <a:pt x="614917" y="50954"/>
                  </a:lnTo>
                  <a:cubicBezTo>
                    <a:pt x="606290" y="59557"/>
                    <a:pt x="606290" y="73585"/>
                    <a:pt x="614917" y="82189"/>
                  </a:cubicBezTo>
                  <a:lnTo>
                    <a:pt x="814968" y="282225"/>
                  </a:lnTo>
                  <a:lnTo>
                    <a:pt x="871157" y="338381"/>
                  </a:lnTo>
                  <a:cubicBezTo>
                    <a:pt x="871157" y="338381"/>
                    <a:pt x="871179" y="338403"/>
                    <a:pt x="871179" y="338425"/>
                  </a:cubicBezTo>
                  <a:lnTo>
                    <a:pt x="930792" y="398027"/>
                  </a:lnTo>
                  <a:cubicBezTo>
                    <a:pt x="934972" y="402206"/>
                    <a:pt x="940531" y="404496"/>
                    <a:pt x="946423" y="404496"/>
                  </a:cubicBezTo>
                  <a:cubicBezTo>
                    <a:pt x="952316" y="404496"/>
                    <a:pt x="957875" y="402206"/>
                    <a:pt x="962055" y="398027"/>
                  </a:cubicBezTo>
                  <a:lnTo>
                    <a:pt x="1006525" y="353542"/>
                  </a:lnTo>
                  <a:cubicBezTo>
                    <a:pt x="1010706" y="349385"/>
                    <a:pt x="1012996" y="343827"/>
                    <a:pt x="1012996" y="337936"/>
                  </a:cubicBezTo>
                  <a:cubicBezTo>
                    <a:pt x="1012996" y="332022"/>
                    <a:pt x="1010706" y="326487"/>
                    <a:pt x="1006525" y="322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4228943" y="0"/>
              <a:ext cx="1107410" cy="1110424"/>
            </a:xfrm>
            <a:custGeom>
              <a:rect b="b" l="l" r="r" t="t"/>
              <a:pathLst>
                <a:path extrusionOk="0" h="1110424" w="1107410">
                  <a:moveTo>
                    <a:pt x="1094426" y="328821"/>
                  </a:moveTo>
                  <a:lnTo>
                    <a:pt x="778551" y="12983"/>
                  </a:lnTo>
                  <a:cubicBezTo>
                    <a:pt x="770168" y="4624"/>
                    <a:pt x="759050" y="0"/>
                    <a:pt x="747199" y="0"/>
                  </a:cubicBezTo>
                  <a:cubicBezTo>
                    <a:pt x="735348" y="0"/>
                    <a:pt x="724230" y="4624"/>
                    <a:pt x="715847" y="12983"/>
                  </a:cubicBezTo>
                  <a:lnTo>
                    <a:pt x="671377" y="57468"/>
                  </a:lnTo>
                  <a:cubicBezTo>
                    <a:pt x="654078" y="74741"/>
                    <a:pt x="654078" y="102864"/>
                    <a:pt x="671377" y="120137"/>
                  </a:cubicBezTo>
                  <a:lnTo>
                    <a:pt x="723163" y="171914"/>
                  </a:lnTo>
                  <a:lnTo>
                    <a:pt x="533273" y="361768"/>
                  </a:lnTo>
                  <a:cubicBezTo>
                    <a:pt x="428923" y="333534"/>
                    <a:pt x="317413" y="363035"/>
                    <a:pt x="240790" y="439621"/>
                  </a:cubicBezTo>
                  <a:lnTo>
                    <a:pt x="168436" y="511961"/>
                  </a:lnTo>
                  <a:cubicBezTo>
                    <a:pt x="156118" y="524278"/>
                    <a:pt x="156118" y="544308"/>
                    <a:pt x="168436" y="556624"/>
                  </a:cubicBezTo>
                  <a:lnTo>
                    <a:pt x="307807" y="695947"/>
                  </a:lnTo>
                  <a:lnTo>
                    <a:pt x="2316" y="1092506"/>
                  </a:lnTo>
                  <a:cubicBezTo>
                    <a:pt x="-1108" y="1096952"/>
                    <a:pt x="-685" y="1103199"/>
                    <a:pt x="3250" y="1107156"/>
                  </a:cubicBezTo>
                  <a:cubicBezTo>
                    <a:pt x="5407" y="1109313"/>
                    <a:pt x="8253" y="1110424"/>
                    <a:pt x="11122" y="1110424"/>
                  </a:cubicBezTo>
                  <a:cubicBezTo>
                    <a:pt x="13501" y="1110424"/>
                    <a:pt x="15880" y="1109646"/>
                    <a:pt x="17903" y="1108112"/>
                  </a:cubicBezTo>
                  <a:lnTo>
                    <a:pt x="414537" y="802656"/>
                  </a:lnTo>
                  <a:lnTo>
                    <a:pt x="550706" y="938822"/>
                  </a:lnTo>
                  <a:cubicBezTo>
                    <a:pt x="556665" y="944780"/>
                    <a:pt x="564603" y="948070"/>
                    <a:pt x="573052" y="948070"/>
                  </a:cubicBezTo>
                  <a:cubicBezTo>
                    <a:pt x="581479" y="948070"/>
                    <a:pt x="589417" y="944780"/>
                    <a:pt x="595376" y="938822"/>
                  </a:cubicBezTo>
                  <a:lnTo>
                    <a:pt x="667708" y="866482"/>
                  </a:lnTo>
                  <a:cubicBezTo>
                    <a:pt x="724741" y="809481"/>
                    <a:pt x="756138" y="733695"/>
                    <a:pt x="756138" y="653063"/>
                  </a:cubicBezTo>
                  <a:cubicBezTo>
                    <a:pt x="756138" y="626319"/>
                    <a:pt x="752558" y="599752"/>
                    <a:pt x="745598" y="574031"/>
                  </a:cubicBezTo>
                  <a:lnTo>
                    <a:pt x="935465" y="384199"/>
                  </a:lnTo>
                  <a:lnTo>
                    <a:pt x="987251" y="435975"/>
                  </a:lnTo>
                  <a:cubicBezTo>
                    <a:pt x="995634" y="444356"/>
                    <a:pt x="1006774" y="448958"/>
                    <a:pt x="1018603" y="448958"/>
                  </a:cubicBezTo>
                  <a:cubicBezTo>
                    <a:pt x="1030455" y="448958"/>
                    <a:pt x="1041572" y="444356"/>
                    <a:pt x="1049955" y="435975"/>
                  </a:cubicBezTo>
                  <a:lnTo>
                    <a:pt x="1094426" y="391491"/>
                  </a:lnTo>
                  <a:cubicBezTo>
                    <a:pt x="1102808" y="383132"/>
                    <a:pt x="1107411" y="371994"/>
                    <a:pt x="1107411" y="360167"/>
                  </a:cubicBezTo>
                  <a:cubicBezTo>
                    <a:pt x="1107411" y="348318"/>
                    <a:pt x="1102808" y="337180"/>
                    <a:pt x="1094426" y="328821"/>
                  </a:cubicBezTo>
                  <a:close/>
                  <a:moveTo>
                    <a:pt x="72180" y="1038240"/>
                  </a:moveTo>
                  <a:lnTo>
                    <a:pt x="323661" y="711797"/>
                  </a:lnTo>
                  <a:lnTo>
                    <a:pt x="398683" y="786828"/>
                  </a:lnTo>
                  <a:lnTo>
                    <a:pt x="72180" y="1038240"/>
                  </a:lnTo>
                  <a:close/>
                  <a:moveTo>
                    <a:pt x="579656" y="923105"/>
                  </a:moveTo>
                  <a:cubicBezTo>
                    <a:pt x="577877" y="924861"/>
                    <a:pt x="575543" y="925839"/>
                    <a:pt x="573052" y="925839"/>
                  </a:cubicBezTo>
                  <a:cubicBezTo>
                    <a:pt x="570540" y="925839"/>
                    <a:pt x="568205" y="924861"/>
                    <a:pt x="566426" y="923105"/>
                  </a:cubicBezTo>
                  <a:lnTo>
                    <a:pt x="184157" y="540906"/>
                  </a:lnTo>
                  <a:cubicBezTo>
                    <a:pt x="180510" y="537261"/>
                    <a:pt x="180510" y="531325"/>
                    <a:pt x="184157" y="527679"/>
                  </a:cubicBezTo>
                  <a:lnTo>
                    <a:pt x="239701" y="472168"/>
                  </a:lnTo>
                  <a:lnTo>
                    <a:pt x="635178" y="867571"/>
                  </a:lnTo>
                  <a:lnTo>
                    <a:pt x="579656" y="923105"/>
                  </a:lnTo>
                  <a:close/>
                  <a:moveTo>
                    <a:pt x="725297" y="562871"/>
                  </a:moveTo>
                  <a:cubicBezTo>
                    <a:pt x="725186" y="563004"/>
                    <a:pt x="725119" y="563138"/>
                    <a:pt x="725008" y="563249"/>
                  </a:cubicBezTo>
                  <a:cubicBezTo>
                    <a:pt x="724719" y="563538"/>
                    <a:pt x="724475" y="563849"/>
                    <a:pt x="724230" y="564182"/>
                  </a:cubicBezTo>
                  <a:cubicBezTo>
                    <a:pt x="724030" y="564471"/>
                    <a:pt x="723830" y="564738"/>
                    <a:pt x="723652" y="565027"/>
                  </a:cubicBezTo>
                  <a:cubicBezTo>
                    <a:pt x="723474" y="565338"/>
                    <a:pt x="723318" y="565672"/>
                    <a:pt x="723163" y="565983"/>
                  </a:cubicBezTo>
                  <a:cubicBezTo>
                    <a:pt x="723007" y="566317"/>
                    <a:pt x="722851" y="566650"/>
                    <a:pt x="722740" y="566984"/>
                  </a:cubicBezTo>
                  <a:cubicBezTo>
                    <a:pt x="722607" y="567317"/>
                    <a:pt x="722518" y="567651"/>
                    <a:pt x="722429" y="568006"/>
                  </a:cubicBezTo>
                  <a:cubicBezTo>
                    <a:pt x="722340" y="568340"/>
                    <a:pt x="722273" y="568695"/>
                    <a:pt x="722207" y="569029"/>
                  </a:cubicBezTo>
                  <a:cubicBezTo>
                    <a:pt x="722162" y="569407"/>
                    <a:pt x="722118" y="569763"/>
                    <a:pt x="722095" y="570118"/>
                  </a:cubicBezTo>
                  <a:cubicBezTo>
                    <a:pt x="722095" y="570474"/>
                    <a:pt x="722073" y="570830"/>
                    <a:pt x="722095" y="571185"/>
                  </a:cubicBezTo>
                  <a:cubicBezTo>
                    <a:pt x="722095" y="571541"/>
                    <a:pt x="722140" y="571897"/>
                    <a:pt x="722184" y="572230"/>
                  </a:cubicBezTo>
                  <a:cubicBezTo>
                    <a:pt x="722251" y="572630"/>
                    <a:pt x="722318" y="573008"/>
                    <a:pt x="722407" y="573386"/>
                  </a:cubicBezTo>
                  <a:cubicBezTo>
                    <a:pt x="722451" y="573542"/>
                    <a:pt x="722451" y="573720"/>
                    <a:pt x="722496" y="573875"/>
                  </a:cubicBezTo>
                  <a:cubicBezTo>
                    <a:pt x="730056" y="599552"/>
                    <a:pt x="733902" y="626207"/>
                    <a:pt x="733902" y="653063"/>
                  </a:cubicBezTo>
                  <a:cubicBezTo>
                    <a:pt x="733902" y="727759"/>
                    <a:pt x="704819" y="797965"/>
                    <a:pt x="651987" y="850764"/>
                  </a:cubicBezTo>
                  <a:lnTo>
                    <a:pt x="650898" y="851854"/>
                  </a:lnTo>
                  <a:lnTo>
                    <a:pt x="255421" y="456450"/>
                  </a:lnTo>
                  <a:lnTo>
                    <a:pt x="256510" y="455361"/>
                  </a:lnTo>
                  <a:cubicBezTo>
                    <a:pt x="328931" y="382932"/>
                    <a:pt x="435060" y="355921"/>
                    <a:pt x="533429" y="384866"/>
                  </a:cubicBezTo>
                  <a:cubicBezTo>
                    <a:pt x="533585" y="384910"/>
                    <a:pt x="533740" y="384910"/>
                    <a:pt x="533918" y="384955"/>
                  </a:cubicBezTo>
                  <a:cubicBezTo>
                    <a:pt x="534296" y="385044"/>
                    <a:pt x="534674" y="385110"/>
                    <a:pt x="535074" y="385177"/>
                  </a:cubicBezTo>
                  <a:cubicBezTo>
                    <a:pt x="535430" y="385222"/>
                    <a:pt x="535764" y="385244"/>
                    <a:pt x="536097" y="385266"/>
                  </a:cubicBezTo>
                  <a:cubicBezTo>
                    <a:pt x="536475" y="385288"/>
                    <a:pt x="536831" y="385266"/>
                    <a:pt x="537209" y="385244"/>
                  </a:cubicBezTo>
                  <a:cubicBezTo>
                    <a:pt x="537565" y="385222"/>
                    <a:pt x="537898" y="385199"/>
                    <a:pt x="538254" y="385155"/>
                  </a:cubicBezTo>
                  <a:cubicBezTo>
                    <a:pt x="538610" y="385088"/>
                    <a:pt x="538965" y="385022"/>
                    <a:pt x="539321" y="384910"/>
                  </a:cubicBezTo>
                  <a:cubicBezTo>
                    <a:pt x="539655" y="384844"/>
                    <a:pt x="539988" y="384755"/>
                    <a:pt x="540300" y="384621"/>
                  </a:cubicBezTo>
                  <a:cubicBezTo>
                    <a:pt x="540655" y="384510"/>
                    <a:pt x="540989" y="384355"/>
                    <a:pt x="541345" y="384199"/>
                  </a:cubicBezTo>
                  <a:cubicBezTo>
                    <a:pt x="541656" y="384043"/>
                    <a:pt x="541945" y="383888"/>
                    <a:pt x="542256" y="383710"/>
                  </a:cubicBezTo>
                  <a:cubicBezTo>
                    <a:pt x="542568" y="383532"/>
                    <a:pt x="542857" y="383332"/>
                    <a:pt x="543146" y="383110"/>
                  </a:cubicBezTo>
                  <a:cubicBezTo>
                    <a:pt x="543457" y="382887"/>
                    <a:pt x="543746" y="382643"/>
                    <a:pt x="544035" y="382376"/>
                  </a:cubicBezTo>
                  <a:cubicBezTo>
                    <a:pt x="544168" y="382265"/>
                    <a:pt x="544302" y="382176"/>
                    <a:pt x="544435" y="382065"/>
                  </a:cubicBezTo>
                  <a:lnTo>
                    <a:pt x="738861" y="187653"/>
                  </a:lnTo>
                  <a:lnTo>
                    <a:pt x="871205" y="319951"/>
                  </a:lnTo>
                  <a:lnTo>
                    <a:pt x="919745" y="368482"/>
                  </a:lnTo>
                  <a:lnTo>
                    <a:pt x="725297" y="562871"/>
                  </a:lnTo>
                  <a:close/>
                  <a:moveTo>
                    <a:pt x="1078705" y="375773"/>
                  </a:moveTo>
                  <a:lnTo>
                    <a:pt x="1034235" y="420258"/>
                  </a:lnTo>
                  <a:cubicBezTo>
                    <a:pt x="1030054" y="424437"/>
                    <a:pt x="1024495" y="426727"/>
                    <a:pt x="1018603" y="426727"/>
                  </a:cubicBezTo>
                  <a:cubicBezTo>
                    <a:pt x="1012711" y="426727"/>
                    <a:pt x="1007152" y="424437"/>
                    <a:pt x="1002972" y="420258"/>
                  </a:cubicBezTo>
                  <a:lnTo>
                    <a:pt x="943359" y="360656"/>
                  </a:lnTo>
                  <a:cubicBezTo>
                    <a:pt x="943359" y="360634"/>
                    <a:pt x="943337" y="360612"/>
                    <a:pt x="943337" y="360612"/>
                  </a:cubicBezTo>
                  <a:lnTo>
                    <a:pt x="887148" y="304456"/>
                  </a:lnTo>
                  <a:lnTo>
                    <a:pt x="687097" y="104420"/>
                  </a:lnTo>
                  <a:cubicBezTo>
                    <a:pt x="678470" y="95816"/>
                    <a:pt x="678470" y="81788"/>
                    <a:pt x="687097" y="73185"/>
                  </a:cubicBezTo>
                  <a:lnTo>
                    <a:pt x="731568" y="28700"/>
                  </a:lnTo>
                  <a:cubicBezTo>
                    <a:pt x="735748" y="24543"/>
                    <a:pt x="741307" y="22231"/>
                    <a:pt x="747199" y="22231"/>
                  </a:cubicBezTo>
                  <a:cubicBezTo>
                    <a:pt x="753091" y="22231"/>
                    <a:pt x="758650" y="24543"/>
                    <a:pt x="762830" y="28700"/>
                  </a:cubicBezTo>
                  <a:lnTo>
                    <a:pt x="1078705" y="344539"/>
                  </a:lnTo>
                  <a:cubicBezTo>
                    <a:pt x="1082885" y="348718"/>
                    <a:pt x="1085176" y="354254"/>
                    <a:pt x="1085176" y="360167"/>
                  </a:cubicBezTo>
                  <a:cubicBezTo>
                    <a:pt x="1085176" y="366058"/>
                    <a:pt x="1082885" y="371616"/>
                    <a:pt x="1078705" y="375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0" y="0"/>
            <a:ext cx="3467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-1" y="3883093"/>
            <a:ext cx="3467400" cy="125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514350" y="514350"/>
            <a:ext cx="2497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</a:t>
            </a:r>
            <a:endParaRPr sz="3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Topic or Idea</a:t>
            </a:r>
            <a:endParaRPr sz="3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-1680265" y="3968966"/>
            <a:ext cx="3360249" cy="3360249"/>
            <a:chOff x="0" y="0"/>
            <a:chExt cx="8960663" cy="8960663"/>
          </a:xfrm>
        </p:grpSpPr>
        <p:sp>
          <p:nvSpPr>
            <p:cNvPr id="200" name="Google Shape;200;p18"/>
            <p:cNvSpPr/>
            <p:nvPr/>
          </p:nvSpPr>
          <p:spPr>
            <a:xfrm>
              <a:off x="0" y="0"/>
              <a:ext cx="8960663" cy="8960663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785274" y="785274"/>
              <a:ext cx="7387780" cy="7387780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4246930" y="925114"/>
            <a:ext cx="4116948" cy="485297"/>
            <a:chOff x="4615" y="-28575"/>
            <a:chExt cx="10978528" cy="1294126"/>
          </a:xfrm>
        </p:grpSpPr>
        <p:sp>
          <p:nvSpPr>
            <p:cNvPr id="203" name="Google Shape;203;p18"/>
            <p:cNvSpPr txBox="1"/>
            <p:nvPr/>
          </p:nvSpPr>
          <p:spPr>
            <a:xfrm>
              <a:off x="1417943" y="772951"/>
              <a:ext cx="956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1417943" y="-28575"/>
              <a:ext cx="956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 rot="5400000">
              <a:off x="-50694" y="328630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206" name="Google Shape;206;p18"/>
          <p:cNvGrpSpPr/>
          <p:nvPr/>
        </p:nvGrpSpPr>
        <p:grpSpPr>
          <a:xfrm>
            <a:off x="4246930" y="2302758"/>
            <a:ext cx="4116948" cy="485297"/>
            <a:chOff x="4615" y="-28575"/>
            <a:chExt cx="10978528" cy="1294126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1417943" y="772951"/>
              <a:ext cx="956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1417943" y="-28575"/>
              <a:ext cx="956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 rot="5400000">
              <a:off x="-50694" y="328630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210" name="Google Shape;210;p18"/>
          <p:cNvGrpSpPr/>
          <p:nvPr/>
        </p:nvGrpSpPr>
        <p:grpSpPr>
          <a:xfrm>
            <a:off x="4246930" y="3680404"/>
            <a:ext cx="4116948" cy="485297"/>
            <a:chOff x="4615" y="-28575"/>
            <a:chExt cx="10978528" cy="1294126"/>
          </a:xfrm>
        </p:grpSpPr>
        <p:sp>
          <p:nvSpPr>
            <p:cNvPr id="211" name="Google Shape;211;p18"/>
            <p:cNvSpPr txBox="1"/>
            <p:nvPr/>
          </p:nvSpPr>
          <p:spPr>
            <a:xfrm>
              <a:off x="1417943" y="772951"/>
              <a:ext cx="956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1417943" y="-28575"/>
              <a:ext cx="956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 rot="5400000">
              <a:off x="-50694" y="328630"/>
              <a:ext cx="825500" cy="714883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214" name="Google Shape;214;p18"/>
          <p:cNvSpPr/>
          <p:nvPr/>
        </p:nvSpPr>
        <p:spPr>
          <a:xfrm>
            <a:off x="2405078" y="4211068"/>
            <a:ext cx="605579" cy="605579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-143" y="0"/>
            <a:ext cx="6747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-432" y="2571750"/>
            <a:ext cx="6747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1348783" y="723662"/>
            <a:ext cx="699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-1571562" y="4203907"/>
            <a:ext cx="2256053" cy="225605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-1374728" y="4400741"/>
            <a:ext cx="1858861" cy="1858861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348783" y="2023536"/>
            <a:ext cx="2121300" cy="670022"/>
            <a:chOff x="0" y="-28575"/>
            <a:chExt cx="5656800" cy="1786726"/>
          </a:xfrm>
        </p:grpSpPr>
        <p:sp>
          <p:nvSpPr>
            <p:cNvPr id="225" name="Google Shape;225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6" name="Google Shape;226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7" name="Google Shape;227;p19"/>
          <p:cNvGrpSpPr/>
          <p:nvPr/>
        </p:nvGrpSpPr>
        <p:grpSpPr>
          <a:xfrm>
            <a:off x="3928543" y="2023536"/>
            <a:ext cx="2121300" cy="670022"/>
            <a:chOff x="0" y="-28575"/>
            <a:chExt cx="5656800" cy="1786726"/>
          </a:xfrm>
        </p:grpSpPr>
        <p:sp>
          <p:nvSpPr>
            <p:cNvPr id="228" name="Google Shape;228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9" name="Google Shape;229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0" name="Google Shape;230;p19"/>
          <p:cNvGrpSpPr/>
          <p:nvPr/>
        </p:nvGrpSpPr>
        <p:grpSpPr>
          <a:xfrm>
            <a:off x="6508302" y="2023536"/>
            <a:ext cx="2121300" cy="670022"/>
            <a:chOff x="0" y="-28575"/>
            <a:chExt cx="5656800" cy="1786726"/>
          </a:xfrm>
        </p:grpSpPr>
        <p:sp>
          <p:nvSpPr>
            <p:cNvPr id="231" name="Google Shape;231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3" name="Google Shape;233;p19"/>
          <p:cNvGrpSpPr/>
          <p:nvPr/>
        </p:nvGrpSpPr>
        <p:grpSpPr>
          <a:xfrm>
            <a:off x="1348783" y="3541602"/>
            <a:ext cx="2121300" cy="670022"/>
            <a:chOff x="0" y="-28575"/>
            <a:chExt cx="5656800" cy="1786726"/>
          </a:xfrm>
        </p:grpSpPr>
        <p:sp>
          <p:nvSpPr>
            <p:cNvPr id="234" name="Google Shape;234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6" name="Google Shape;236;p19"/>
          <p:cNvGrpSpPr/>
          <p:nvPr/>
        </p:nvGrpSpPr>
        <p:grpSpPr>
          <a:xfrm>
            <a:off x="3928543" y="3541602"/>
            <a:ext cx="2121300" cy="670022"/>
            <a:chOff x="0" y="-28575"/>
            <a:chExt cx="5656800" cy="1786726"/>
          </a:xfrm>
        </p:grpSpPr>
        <p:sp>
          <p:nvSpPr>
            <p:cNvPr id="237" name="Google Shape;237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8" name="Google Shape;238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9" name="Google Shape;239;p19"/>
          <p:cNvGrpSpPr/>
          <p:nvPr/>
        </p:nvGrpSpPr>
        <p:grpSpPr>
          <a:xfrm>
            <a:off x="6508302" y="3541602"/>
            <a:ext cx="2121300" cy="670022"/>
            <a:chOff x="0" y="-28575"/>
            <a:chExt cx="5656800" cy="1786726"/>
          </a:xfrm>
        </p:grpSpPr>
        <p:sp>
          <p:nvSpPr>
            <p:cNvPr id="240" name="Google Shape;240;p19"/>
            <p:cNvSpPr txBox="1"/>
            <p:nvPr/>
          </p:nvSpPr>
          <p:spPr>
            <a:xfrm>
              <a:off x="0" y="772951"/>
              <a:ext cx="5656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1" name="Google Shape;241;p19"/>
            <p:cNvSpPr txBox="1"/>
            <p:nvPr/>
          </p:nvSpPr>
          <p:spPr>
            <a:xfrm>
              <a:off x="0" y="-28575"/>
              <a:ext cx="56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2" name="Google Shape;242;p19"/>
          <p:cNvSpPr/>
          <p:nvPr/>
        </p:nvSpPr>
        <p:spPr>
          <a:xfrm>
            <a:off x="127978" y="1599624"/>
            <a:ext cx="418800" cy="376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156420" y="609473"/>
            <a:ext cx="363348" cy="363348"/>
          </a:xfrm>
          <a:custGeom>
            <a:rect b="b" l="l" r="r" t="t"/>
            <a:pathLst>
              <a:path extrusionOk="0" h="1211159" w="1211159">
                <a:moveTo>
                  <a:pt x="605580" y="302793"/>
                </a:moveTo>
                <a:lnTo>
                  <a:pt x="581785" y="420649"/>
                </a:lnTo>
                <a:cubicBezTo>
                  <a:pt x="547311" y="502156"/>
                  <a:pt x="478162" y="565426"/>
                  <a:pt x="392831" y="591967"/>
                </a:cubicBezTo>
                <a:lnTo>
                  <a:pt x="302794" y="605580"/>
                </a:lnTo>
                <a:lnTo>
                  <a:pt x="363813" y="611731"/>
                </a:lnTo>
                <a:cubicBezTo>
                  <a:pt x="482078" y="635931"/>
                  <a:pt x="575228" y="729081"/>
                  <a:pt x="599428" y="847346"/>
                </a:cubicBezTo>
                <a:lnTo>
                  <a:pt x="605579" y="908364"/>
                </a:lnTo>
                <a:lnTo>
                  <a:pt x="610308" y="854770"/>
                </a:lnTo>
                <a:cubicBezTo>
                  <a:pt x="632061" y="732992"/>
                  <a:pt x="726617" y="636436"/>
                  <a:pt x="847346" y="611731"/>
                </a:cubicBezTo>
                <a:lnTo>
                  <a:pt x="908365" y="605580"/>
                </a:lnTo>
                <a:lnTo>
                  <a:pt x="818329" y="591967"/>
                </a:lnTo>
                <a:cubicBezTo>
                  <a:pt x="732998" y="565426"/>
                  <a:pt x="663849" y="502156"/>
                  <a:pt x="629374" y="420649"/>
                </a:cubicBezTo>
                <a:close/>
                <a:moveTo>
                  <a:pt x="302790" y="0"/>
                </a:moveTo>
                <a:cubicBezTo>
                  <a:pt x="428210" y="0"/>
                  <a:pt x="535819" y="76255"/>
                  <a:pt x="581785" y="184931"/>
                </a:cubicBezTo>
                <a:lnTo>
                  <a:pt x="605580" y="302788"/>
                </a:lnTo>
                <a:lnTo>
                  <a:pt x="629374" y="184931"/>
                </a:lnTo>
                <a:cubicBezTo>
                  <a:pt x="675340" y="76255"/>
                  <a:pt x="782950" y="0"/>
                  <a:pt x="908369" y="0"/>
                </a:cubicBezTo>
                <a:cubicBezTo>
                  <a:pt x="1075595" y="0"/>
                  <a:pt x="1211159" y="135564"/>
                  <a:pt x="1211159" y="302790"/>
                </a:cubicBezTo>
                <a:cubicBezTo>
                  <a:pt x="1211159" y="449113"/>
                  <a:pt x="1107368" y="571194"/>
                  <a:pt x="969392" y="599428"/>
                </a:cubicBezTo>
                <a:lnTo>
                  <a:pt x="908374" y="605580"/>
                </a:lnTo>
                <a:lnTo>
                  <a:pt x="969392" y="611731"/>
                </a:lnTo>
                <a:cubicBezTo>
                  <a:pt x="1107368" y="639965"/>
                  <a:pt x="1211159" y="762046"/>
                  <a:pt x="1211159" y="908369"/>
                </a:cubicBezTo>
                <a:cubicBezTo>
                  <a:pt x="1211159" y="1075595"/>
                  <a:pt x="1075595" y="1211159"/>
                  <a:pt x="908369" y="1211159"/>
                </a:cubicBezTo>
                <a:cubicBezTo>
                  <a:pt x="762046" y="1211159"/>
                  <a:pt x="639965" y="1107368"/>
                  <a:pt x="611731" y="969392"/>
                </a:cubicBezTo>
                <a:lnTo>
                  <a:pt x="605580" y="908374"/>
                </a:lnTo>
                <a:lnTo>
                  <a:pt x="599428" y="969392"/>
                </a:lnTo>
                <a:cubicBezTo>
                  <a:pt x="571194" y="1107368"/>
                  <a:pt x="449113" y="1211159"/>
                  <a:pt x="302790" y="1211159"/>
                </a:cubicBezTo>
                <a:cubicBezTo>
                  <a:pt x="135564" y="1211159"/>
                  <a:pt x="0" y="1075595"/>
                  <a:pt x="0" y="908369"/>
                </a:cubicBezTo>
                <a:cubicBezTo>
                  <a:pt x="0" y="762046"/>
                  <a:pt x="103791" y="639965"/>
                  <a:pt x="241767" y="611731"/>
                </a:cubicBezTo>
                <a:lnTo>
                  <a:pt x="302785" y="605580"/>
                </a:lnTo>
                <a:lnTo>
                  <a:pt x="241767" y="599428"/>
                </a:lnTo>
                <a:cubicBezTo>
                  <a:pt x="103791" y="571194"/>
                  <a:pt x="0" y="449113"/>
                  <a:pt x="0" y="302790"/>
                </a:cubicBezTo>
                <a:cubicBezTo>
                  <a:pt x="0" y="135564"/>
                  <a:pt x="135564" y="0"/>
                  <a:pt x="302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White and Black Geometric Mathematics Lesson Math Creative Presentation template">
  <a:themeElements>
    <a:clrScheme name="Custom 347">
      <a:dk1>
        <a:srgbClr val="1C1D31"/>
      </a:dk1>
      <a:lt1>
        <a:srgbClr val="FFFFFF"/>
      </a:lt1>
      <a:dk2>
        <a:srgbClr val="423EE1"/>
      </a:dk2>
      <a:lt2>
        <a:srgbClr val="3833B0"/>
      </a:lt2>
      <a:accent1>
        <a:srgbClr val="EDECED"/>
      </a:accent1>
      <a:accent2>
        <a:srgbClr val="1C1D31"/>
      </a:accent2>
      <a:accent3>
        <a:srgbClr val="FFFFFF"/>
      </a:accent3>
      <a:accent4>
        <a:srgbClr val="423EE1"/>
      </a:accent4>
      <a:accent5>
        <a:srgbClr val="3833B0"/>
      </a:accent5>
      <a:accent6>
        <a:srgbClr val="EEECED"/>
      </a:accent6>
      <a:hlink>
        <a:srgbClr val="1C1D3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