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Poppins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Poppins Medium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2" Type="http://schemas.openxmlformats.org/officeDocument/2006/relationships/font" Target="fonts/PoppinsMedium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44" Type="http://schemas.openxmlformats.org/officeDocument/2006/relationships/font" Target="fonts/PoppinsMedium-italic.fntdata"/><Relationship Id="rId21" Type="http://schemas.openxmlformats.org/officeDocument/2006/relationships/slide" Target="slides/slide17.xml"/><Relationship Id="rId43" Type="http://schemas.openxmlformats.org/officeDocument/2006/relationships/font" Target="fonts/PoppinsMedium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schemas.openxmlformats.org/officeDocument/2006/relationships/font" Target="fonts/Poppins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oppins-bold.fntdata"/><Relationship Id="rId12" Type="http://schemas.openxmlformats.org/officeDocument/2006/relationships/slide" Target="slides/slide8.xml"/><Relationship Id="rId34" Type="http://schemas.openxmlformats.org/officeDocument/2006/relationships/font" Target="fonts/Poppins-regular.fntdata"/><Relationship Id="rId15" Type="http://schemas.openxmlformats.org/officeDocument/2006/relationships/slide" Target="slides/slide11.xml"/><Relationship Id="rId37" Type="http://schemas.openxmlformats.org/officeDocument/2006/relationships/font" Target="fonts/Poppins-boldItalic.fntdata"/><Relationship Id="rId14" Type="http://schemas.openxmlformats.org/officeDocument/2006/relationships/slide" Target="slides/slide10.xml"/><Relationship Id="rId36" Type="http://schemas.openxmlformats.org/officeDocument/2006/relationships/font" Target="fonts/Poppins-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63b7068e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1063b7068e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1063b7068e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63b7068e2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063b7068e2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63b7068e2_0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1063b7068e2_0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63b7068e2_0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063b7068e2_0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63b7068e2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1063b7068e2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63b7068e2_0_2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063b7068e2_0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63b7068e2_0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063b7068e2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63b7068e2_0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1063b7068e2_0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063b7068e2_0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063b7068e2_0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63b7068e2_0_2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063b7068e2_0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063b7068e2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063b7068e2_0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63b7068e2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1063b7068e2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063b7068e2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063b7068e2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63b7068e2_0_2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1063b7068e2_0_2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63b7068e2_0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1063b7068e2_0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63b7068e2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63b7068e2_0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63b7068e2_0_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1063b7068e2_0_3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063b7068e2_0_3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1063b7068e2_0_3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063b7068e2_0_4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1063b7068e2_0_4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063b7068e2_0_4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1063b7068e2_0_4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063b7068e2_0_5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1063b7068e2_0_5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63b7068e2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1063b7068e2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63b7068e2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063b7068e2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63b7068e2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063b7068e2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3b7068e2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063b7068e2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63b7068e2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063b7068e2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63b7068e2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063b7068e2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63b7068e2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063b7068e2_0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E8434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460500" y="1993657"/>
            <a:ext cx="3828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144821" y="0"/>
            <a:ext cx="2000566" cy="2000592"/>
          </a:xfrm>
          <a:custGeom>
            <a:rect b="b" l="l" r="r" t="t"/>
            <a:pathLst>
              <a:path extrusionOk="0" h="4001183" w="4001132">
                <a:moveTo>
                  <a:pt x="2000556" y="0"/>
                </a:moveTo>
                <a:lnTo>
                  <a:pt x="0" y="0"/>
                </a:lnTo>
                <a:lnTo>
                  <a:pt x="2000556" y="2000607"/>
                </a:lnTo>
                <a:lnTo>
                  <a:pt x="4001133" y="4001184"/>
                </a:lnTo>
                <a:lnTo>
                  <a:pt x="4001133" y="2000607"/>
                </a:lnTo>
                <a:lnTo>
                  <a:pt x="4001133" y="0"/>
                </a:ln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>
            <a:off x="0" y="0"/>
            <a:ext cx="5147060" cy="5147126"/>
          </a:xfrm>
          <a:custGeom>
            <a:rect b="b" l="l" r="r" t="t"/>
            <a:pathLst>
              <a:path extrusionOk="0" h="10294252" w="10294120">
                <a:moveTo>
                  <a:pt x="5147034" y="0"/>
                </a:moveTo>
                <a:lnTo>
                  <a:pt x="0" y="0"/>
                </a:lnTo>
                <a:lnTo>
                  <a:pt x="5147034" y="5147166"/>
                </a:lnTo>
                <a:lnTo>
                  <a:pt x="10294121" y="10294252"/>
                </a:lnTo>
                <a:lnTo>
                  <a:pt x="10294121" y="5147166"/>
                </a:lnTo>
                <a:lnTo>
                  <a:pt x="10294121" y="0"/>
                </a:lnTo>
                <a:close/>
              </a:path>
            </a:pathLst>
          </a:custGeom>
          <a:solidFill>
            <a:srgbClr val="FFE64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914900" y="4283311"/>
            <a:ext cx="860400" cy="860400"/>
          </a:xfrm>
          <a:prstGeom prst="ellipse">
            <a:avLst/>
          </a:prstGeom>
          <a:solidFill>
            <a:srgbClr val="2C4FCB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>
            <p:ph idx="2" type="pic"/>
          </p:nvPr>
        </p:nvSpPr>
        <p:spPr>
          <a:xfrm>
            <a:off x="514350" y="514350"/>
            <a:ext cx="33264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>
            <p:ph idx="2" type="pic"/>
          </p:nvPr>
        </p:nvSpPr>
        <p:spPr>
          <a:xfrm>
            <a:off x="2573550" y="0"/>
            <a:ext cx="3332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1330529" y="3899502"/>
            <a:ext cx="1248529" cy="1254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rot="-5400000">
            <a:off x="0" y="2571750"/>
            <a:ext cx="2573537" cy="2573570"/>
          </a:xfrm>
          <a:custGeom>
            <a:rect b="b" l="l" r="r" t="t"/>
            <a:pathLst>
              <a:path extrusionOk="0" h="5147139" w="5147074">
                <a:moveTo>
                  <a:pt x="2573524" y="0"/>
                </a:moveTo>
                <a:lnTo>
                  <a:pt x="0" y="0"/>
                </a:lnTo>
                <a:lnTo>
                  <a:pt x="2573524" y="2573590"/>
                </a:lnTo>
                <a:lnTo>
                  <a:pt x="5147074" y="5147140"/>
                </a:lnTo>
                <a:lnTo>
                  <a:pt x="5147074" y="2573590"/>
                </a:lnTo>
                <a:lnTo>
                  <a:pt x="51470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6249000" y="2316725"/>
            <a:ext cx="2544300" cy="56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/>
          <p:nvPr>
            <p:ph idx="3" type="pic"/>
          </p:nvPr>
        </p:nvSpPr>
        <p:spPr>
          <a:xfrm>
            <a:off x="0" y="0"/>
            <a:ext cx="2579100" cy="257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/>
        </p:nvSpPr>
        <p:spPr>
          <a:xfrm>
            <a:off x="3593400" y="1238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b="1" sz="9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2539008" y="529646"/>
            <a:ext cx="4077474" cy="4095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0"/>
            <a:ext cx="1403430" cy="1403448"/>
          </a:xfrm>
          <a:custGeom>
            <a:rect b="b" l="l" r="r" t="t"/>
            <a:pathLst>
              <a:path extrusionOk="0" h="2806895" w="2806859">
                <a:moveTo>
                  <a:pt x="1403423" y="0"/>
                </a:moveTo>
                <a:lnTo>
                  <a:pt x="0" y="0"/>
                </a:lnTo>
                <a:lnTo>
                  <a:pt x="1403423" y="1403458"/>
                </a:lnTo>
                <a:lnTo>
                  <a:pt x="2806859" y="2806895"/>
                </a:lnTo>
                <a:lnTo>
                  <a:pt x="2806859" y="1403458"/>
                </a:lnTo>
                <a:lnTo>
                  <a:pt x="2806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 rot="10800000">
            <a:off x="7741543" y="3741044"/>
            <a:ext cx="1403429" cy="1403447"/>
          </a:xfrm>
          <a:custGeom>
            <a:rect b="b" l="l" r="r" t="t"/>
            <a:pathLst>
              <a:path extrusionOk="0" h="2806895" w="2806859">
                <a:moveTo>
                  <a:pt x="1403423" y="0"/>
                </a:moveTo>
                <a:lnTo>
                  <a:pt x="0" y="0"/>
                </a:lnTo>
                <a:lnTo>
                  <a:pt x="1403423" y="1403458"/>
                </a:lnTo>
                <a:lnTo>
                  <a:pt x="2806859" y="2806895"/>
                </a:lnTo>
                <a:lnTo>
                  <a:pt x="2806859" y="1403458"/>
                </a:lnTo>
                <a:lnTo>
                  <a:pt x="2806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>
            <p:ph type="ctrTitle"/>
          </p:nvPr>
        </p:nvSpPr>
        <p:spPr>
          <a:xfrm>
            <a:off x="2660700" y="1953850"/>
            <a:ext cx="3822600" cy="56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55300" y="3409400"/>
            <a:ext cx="743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5441375" y="863093"/>
            <a:ext cx="2926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0" y="0"/>
            <a:ext cx="4470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568235" y="3381361"/>
            <a:ext cx="1248529" cy="1254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 rot="-5400000">
            <a:off x="1165507" y="2983413"/>
            <a:ext cx="1177817" cy="1177832"/>
          </a:xfrm>
          <a:custGeom>
            <a:rect b="b" l="l" r="r" t="t"/>
            <a:pathLst>
              <a:path extrusionOk="0" h="2355664" w="2355634">
                <a:moveTo>
                  <a:pt x="1177811" y="0"/>
                </a:moveTo>
                <a:lnTo>
                  <a:pt x="0" y="0"/>
                </a:lnTo>
                <a:lnTo>
                  <a:pt x="1177811" y="1177841"/>
                </a:lnTo>
                <a:lnTo>
                  <a:pt x="2355635" y="2355665"/>
                </a:lnTo>
                <a:lnTo>
                  <a:pt x="2355635" y="1177841"/>
                </a:lnTo>
                <a:lnTo>
                  <a:pt x="23556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8225" y="781125"/>
            <a:ext cx="3050100" cy="17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accen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6955668" y="-535993"/>
            <a:ext cx="2528666" cy="2540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717025" y="212830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3585708" y="212830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454366" y="212830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7"/>
          <p:cNvSpPr/>
          <p:nvPr/>
        </p:nvSpPr>
        <p:spPr>
          <a:xfrm rot="-5400000">
            <a:off x="-300" y="-312"/>
            <a:ext cx="1628704" cy="1628725"/>
          </a:xfrm>
          <a:custGeom>
            <a:rect b="b" l="l" r="r" t="t"/>
            <a:pathLst>
              <a:path extrusionOk="0" h="3257449" w="3257407">
                <a:moveTo>
                  <a:pt x="1628696" y="0"/>
                </a:moveTo>
                <a:lnTo>
                  <a:pt x="0" y="0"/>
                </a:lnTo>
                <a:lnTo>
                  <a:pt x="1628696" y="1628737"/>
                </a:lnTo>
                <a:lnTo>
                  <a:pt x="3257408" y="3257449"/>
                </a:lnTo>
                <a:lnTo>
                  <a:pt x="3257408" y="1628737"/>
                </a:lnTo>
                <a:lnTo>
                  <a:pt x="32574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55300" y="101785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8"/>
          <p:cNvSpPr/>
          <p:nvPr/>
        </p:nvSpPr>
        <p:spPr>
          <a:xfrm rot="-5400000">
            <a:off x="1465138" y="4152289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 rot="-5400000">
            <a:off x="8099007" y="2902323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 rot="10800000">
            <a:off x="0" y="3266019"/>
            <a:ext cx="1878784" cy="1878808"/>
          </a:xfrm>
          <a:custGeom>
            <a:rect b="b" l="l" r="r" t="t"/>
            <a:pathLst>
              <a:path extrusionOk="0" h="3757615" w="3757567">
                <a:moveTo>
                  <a:pt x="1878774" y="0"/>
                </a:moveTo>
                <a:lnTo>
                  <a:pt x="0" y="0"/>
                </a:lnTo>
                <a:lnTo>
                  <a:pt x="1878774" y="1878822"/>
                </a:lnTo>
                <a:lnTo>
                  <a:pt x="3757568" y="3757616"/>
                </a:lnTo>
                <a:lnTo>
                  <a:pt x="3757568" y="1878822"/>
                </a:lnTo>
                <a:lnTo>
                  <a:pt x="37575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/>
          <p:nvPr/>
        </p:nvSpPr>
        <p:spPr>
          <a:xfrm rot="5400000">
            <a:off x="7266519" y="3266019"/>
            <a:ext cx="1878784" cy="1878807"/>
          </a:xfrm>
          <a:custGeom>
            <a:rect b="b" l="l" r="r" t="t"/>
            <a:pathLst>
              <a:path extrusionOk="0" h="3757615" w="3757567">
                <a:moveTo>
                  <a:pt x="1878774" y="0"/>
                </a:moveTo>
                <a:lnTo>
                  <a:pt x="0" y="0"/>
                </a:lnTo>
                <a:lnTo>
                  <a:pt x="1878774" y="1878822"/>
                </a:lnTo>
                <a:lnTo>
                  <a:pt x="3757568" y="3757616"/>
                </a:lnTo>
                <a:lnTo>
                  <a:pt x="3757568" y="1878822"/>
                </a:lnTo>
                <a:lnTo>
                  <a:pt x="37575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4.png"/><Relationship Id="rId6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s://www.pexels.com/&amp;utm_source=slidescarnival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22.jpg"/><Relationship Id="rId5" Type="http://schemas.openxmlformats.org/officeDocument/2006/relationships/image" Target="../media/image18.jpg"/><Relationship Id="rId6" Type="http://schemas.openxmlformats.org/officeDocument/2006/relationships/image" Target="../media/image15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7144821" y="0"/>
            <a:ext cx="2000566" cy="2000592"/>
          </a:xfrm>
          <a:custGeom>
            <a:rect b="b" l="l" r="r" t="t"/>
            <a:pathLst>
              <a:path extrusionOk="0" h="4001183" w="4001132">
                <a:moveTo>
                  <a:pt x="2000556" y="0"/>
                </a:moveTo>
                <a:lnTo>
                  <a:pt x="0" y="0"/>
                </a:lnTo>
                <a:lnTo>
                  <a:pt x="2000556" y="2000607"/>
                </a:lnTo>
                <a:lnTo>
                  <a:pt x="4001133" y="4001184"/>
                </a:lnTo>
                <a:lnTo>
                  <a:pt x="4001133" y="2000607"/>
                </a:lnTo>
                <a:lnTo>
                  <a:pt x="40011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 rot="10800000">
            <a:off x="0" y="0"/>
            <a:ext cx="5147060" cy="5147126"/>
          </a:xfrm>
          <a:custGeom>
            <a:rect b="b" l="l" r="r" t="t"/>
            <a:pathLst>
              <a:path extrusionOk="0" h="10294252" w="10294120">
                <a:moveTo>
                  <a:pt x="5147034" y="0"/>
                </a:moveTo>
                <a:lnTo>
                  <a:pt x="0" y="0"/>
                </a:lnTo>
                <a:lnTo>
                  <a:pt x="5147034" y="5147166"/>
                </a:lnTo>
                <a:lnTo>
                  <a:pt x="10294121" y="10294252"/>
                </a:lnTo>
                <a:lnTo>
                  <a:pt x="10294121" y="5147166"/>
                </a:lnTo>
                <a:lnTo>
                  <a:pt x="102941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4314309" y="1843088"/>
            <a:ext cx="4315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Geometry</a:t>
            </a:r>
            <a:endParaRPr sz="4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Presentation</a:t>
            </a:r>
            <a:endParaRPr sz="4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3">
            <a:alphaModFix/>
          </a:blip>
          <a:srcRect b="0" l="29133" r="16905" t="0"/>
          <a:stretch/>
        </p:blipFill>
        <p:spPr>
          <a:xfrm>
            <a:off x="514350" y="514350"/>
            <a:ext cx="3326373" cy="41148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4914900" y="4283311"/>
            <a:ext cx="860400" cy="8604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/>
          <p:nvPr/>
        </p:nvSpPr>
        <p:spPr>
          <a:xfrm>
            <a:off x="0" y="0"/>
            <a:ext cx="9144000" cy="139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5" name="Google Shape;215;p20"/>
          <p:cNvGrpSpPr/>
          <p:nvPr/>
        </p:nvGrpSpPr>
        <p:grpSpPr>
          <a:xfrm>
            <a:off x="6143531" y="1913787"/>
            <a:ext cx="2134237" cy="1048234"/>
            <a:chOff x="0" y="0"/>
            <a:chExt cx="5691300" cy="2795290"/>
          </a:xfrm>
        </p:grpSpPr>
        <p:sp>
          <p:nvSpPr>
            <p:cNvPr id="216" name="Google Shape;216;p20"/>
            <p:cNvSpPr txBox="1"/>
            <p:nvPr/>
          </p:nvSpPr>
          <p:spPr>
            <a:xfrm>
              <a:off x="0" y="1810090"/>
              <a:ext cx="569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7" name="Google Shape;217;p20"/>
            <p:cNvSpPr txBox="1"/>
            <p:nvPr/>
          </p:nvSpPr>
          <p:spPr>
            <a:xfrm>
              <a:off x="0" y="942084"/>
              <a:ext cx="569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E84343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6747" y="6747"/>
              <a:ext cx="660502" cy="660502"/>
            </a:xfrm>
            <a:custGeom>
              <a:rect b="b" l="l" r="r" t="t"/>
              <a:pathLst>
                <a:path extrusionOk="0" h="660502" w="660502">
                  <a:moveTo>
                    <a:pt x="660502" y="330251"/>
                  </a:moveTo>
                  <a:cubicBezTo>
                    <a:pt x="660502" y="512644"/>
                    <a:pt x="512644" y="660502"/>
                    <a:pt x="330251" y="660502"/>
                  </a:cubicBezTo>
                  <a:cubicBezTo>
                    <a:pt x="147858" y="660502"/>
                    <a:pt x="0" y="512644"/>
                    <a:pt x="0" y="330251"/>
                  </a:cubicBezTo>
                  <a:cubicBezTo>
                    <a:pt x="0" y="147858"/>
                    <a:pt x="147858" y="0"/>
                    <a:pt x="330251" y="0"/>
                  </a:cubicBezTo>
                  <a:cubicBezTo>
                    <a:pt x="512644" y="0"/>
                    <a:pt x="660502" y="147858"/>
                    <a:pt x="660502" y="330251"/>
                  </a:cubicBezTo>
                  <a:close/>
                </a:path>
              </a:pathLst>
            </a:custGeom>
            <a:solidFill>
              <a:srgbClr val="2C4FC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0" y="0"/>
              <a:ext cx="673997" cy="673997"/>
            </a:xfrm>
            <a:custGeom>
              <a:rect b="b" l="l" r="r" t="t"/>
              <a:pathLst>
                <a:path extrusionOk="0" h="673997" w="673997">
                  <a:moveTo>
                    <a:pt x="575291" y="98707"/>
                  </a:moveTo>
                  <a:cubicBezTo>
                    <a:pt x="511646" y="35048"/>
                    <a:pt x="427015" y="0"/>
                    <a:pt x="336999" y="0"/>
                  </a:cubicBezTo>
                  <a:cubicBezTo>
                    <a:pt x="246983" y="0"/>
                    <a:pt x="162352" y="35048"/>
                    <a:pt x="98707" y="98707"/>
                  </a:cubicBezTo>
                  <a:cubicBezTo>
                    <a:pt x="35062" y="162366"/>
                    <a:pt x="0" y="246983"/>
                    <a:pt x="0" y="336999"/>
                  </a:cubicBezTo>
                  <a:cubicBezTo>
                    <a:pt x="0" y="427015"/>
                    <a:pt x="35048" y="511646"/>
                    <a:pt x="98707" y="575291"/>
                  </a:cubicBezTo>
                  <a:cubicBezTo>
                    <a:pt x="162366" y="638936"/>
                    <a:pt x="246983" y="673998"/>
                    <a:pt x="336999" y="673998"/>
                  </a:cubicBezTo>
                  <a:cubicBezTo>
                    <a:pt x="427015" y="673998"/>
                    <a:pt x="511646" y="638950"/>
                    <a:pt x="575291" y="575291"/>
                  </a:cubicBezTo>
                  <a:cubicBezTo>
                    <a:pt x="638936" y="511632"/>
                    <a:pt x="673998" y="427015"/>
                    <a:pt x="673998" y="336999"/>
                  </a:cubicBezTo>
                  <a:cubicBezTo>
                    <a:pt x="673998" y="246983"/>
                    <a:pt x="638950" y="162352"/>
                    <a:pt x="575291" y="98707"/>
                  </a:cubicBezTo>
                  <a:close/>
                  <a:moveTo>
                    <a:pt x="565750" y="565750"/>
                  </a:moveTo>
                  <a:cubicBezTo>
                    <a:pt x="504641" y="626858"/>
                    <a:pt x="423411" y="660502"/>
                    <a:pt x="336999" y="660502"/>
                  </a:cubicBezTo>
                  <a:cubicBezTo>
                    <a:pt x="250587" y="660502"/>
                    <a:pt x="169343" y="626858"/>
                    <a:pt x="108248" y="565750"/>
                  </a:cubicBezTo>
                  <a:cubicBezTo>
                    <a:pt x="47140" y="504655"/>
                    <a:pt x="13496" y="423411"/>
                    <a:pt x="13496" y="336999"/>
                  </a:cubicBezTo>
                  <a:cubicBezTo>
                    <a:pt x="13496" y="250587"/>
                    <a:pt x="47140" y="169343"/>
                    <a:pt x="108248" y="108248"/>
                  </a:cubicBezTo>
                  <a:cubicBezTo>
                    <a:pt x="169356" y="47140"/>
                    <a:pt x="250587" y="13496"/>
                    <a:pt x="336999" y="13496"/>
                  </a:cubicBezTo>
                  <a:cubicBezTo>
                    <a:pt x="423411" y="13496"/>
                    <a:pt x="504655" y="47140"/>
                    <a:pt x="565750" y="108248"/>
                  </a:cubicBezTo>
                  <a:cubicBezTo>
                    <a:pt x="626858" y="169356"/>
                    <a:pt x="660502" y="250587"/>
                    <a:pt x="660502" y="336999"/>
                  </a:cubicBezTo>
                  <a:cubicBezTo>
                    <a:pt x="660502" y="423411"/>
                    <a:pt x="626858" y="504655"/>
                    <a:pt x="565750" y="565750"/>
                  </a:cubicBezTo>
                  <a:close/>
                  <a:moveTo>
                    <a:pt x="343747" y="601715"/>
                  </a:moveTo>
                  <a:lnTo>
                    <a:pt x="343747" y="639530"/>
                  </a:lnTo>
                  <a:cubicBezTo>
                    <a:pt x="343747" y="643255"/>
                    <a:pt x="340724" y="646278"/>
                    <a:pt x="336999" y="646278"/>
                  </a:cubicBezTo>
                  <a:cubicBezTo>
                    <a:pt x="333274" y="646278"/>
                    <a:pt x="330251" y="643255"/>
                    <a:pt x="330251" y="639530"/>
                  </a:cubicBezTo>
                  <a:lnTo>
                    <a:pt x="330251" y="601715"/>
                  </a:lnTo>
                  <a:cubicBezTo>
                    <a:pt x="330251" y="597991"/>
                    <a:pt x="333274" y="594968"/>
                    <a:pt x="336999" y="594968"/>
                  </a:cubicBezTo>
                  <a:cubicBezTo>
                    <a:pt x="340724" y="594968"/>
                    <a:pt x="343747" y="597991"/>
                    <a:pt x="343747" y="601715"/>
                  </a:cubicBezTo>
                  <a:close/>
                  <a:moveTo>
                    <a:pt x="494115" y="595642"/>
                  </a:moveTo>
                  <a:cubicBezTo>
                    <a:pt x="495977" y="598868"/>
                    <a:pt x="494871" y="602997"/>
                    <a:pt x="491645" y="604860"/>
                  </a:cubicBezTo>
                  <a:cubicBezTo>
                    <a:pt x="490579" y="605481"/>
                    <a:pt x="489418" y="605764"/>
                    <a:pt x="488271" y="605764"/>
                  </a:cubicBezTo>
                  <a:cubicBezTo>
                    <a:pt x="485936" y="605764"/>
                    <a:pt x="483669" y="604549"/>
                    <a:pt x="482428" y="602390"/>
                  </a:cubicBezTo>
                  <a:lnTo>
                    <a:pt x="463534" y="569677"/>
                  </a:lnTo>
                  <a:cubicBezTo>
                    <a:pt x="461671" y="566451"/>
                    <a:pt x="462778" y="562322"/>
                    <a:pt x="466003" y="560459"/>
                  </a:cubicBezTo>
                  <a:cubicBezTo>
                    <a:pt x="469229" y="558597"/>
                    <a:pt x="473359" y="559704"/>
                    <a:pt x="475221" y="562929"/>
                  </a:cubicBezTo>
                  <a:lnTo>
                    <a:pt x="494115" y="595642"/>
                  </a:lnTo>
                  <a:close/>
                  <a:moveTo>
                    <a:pt x="604860" y="491645"/>
                  </a:moveTo>
                  <a:cubicBezTo>
                    <a:pt x="603605" y="493804"/>
                    <a:pt x="601337" y="495019"/>
                    <a:pt x="599016" y="495019"/>
                  </a:cubicBezTo>
                  <a:cubicBezTo>
                    <a:pt x="597869" y="495019"/>
                    <a:pt x="596708" y="494722"/>
                    <a:pt x="595642" y="494115"/>
                  </a:cubicBezTo>
                  <a:lnTo>
                    <a:pt x="562929" y="475221"/>
                  </a:lnTo>
                  <a:cubicBezTo>
                    <a:pt x="559704" y="473359"/>
                    <a:pt x="558597" y="469229"/>
                    <a:pt x="560459" y="466003"/>
                  </a:cubicBezTo>
                  <a:cubicBezTo>
                    <a:pt x="562322" y="462778"/>
                    <a:pt x="566451" y="461671"/>
                    <a:pt x="569677" y="463534"/>
                  </a:cubicBezTo>
                  <a:lnTo>
                    <a:pt x="602390" y="482428"/>
                  </a:lnTo>
                  <a:cubicBezTo>
                    <a:pt x="605616" y="484290"/>
                    <a:pt x="606722" y="488420"/>
                    <a:pt x="604860" y="491645"/>
                  </a:cubicBezTo>
                  <a:close/>
                  <a:moveTo>
                    <a:pt x="646291" y="336999"/>
                  </a:moveTo>
                  <a:cubicBezTo>
                    <a:pt x="646291" y="340724"/>
                    <a:pt x="643268" y="343747"/>
                    <a:pt x="639544" y="343747"/>
                  </a:cubicBezTo>
                  <a:lnTo>
                    <a:pt x="601729" y="343747"/>
                  </a:lnTo>
                  <a:cubicBezTo>
                    <a:pt x="598004" y="343747"/>
                    <a:pt x="594981" y="340724"/>
                    <a:pt x="594981" y="336999"/>
                  </a:cubicBezTo>
                  <a:cubicBezTo>
                    <a:pt x="594981" y="333274"/>
                    <a:pt x="598004" y="330251"/>
                    <a:pt x="601729" y="330251"/>
                  </a:cubicBezTo>
                  <a:lnTo>
                    <a:pt x="639544" y="330251"/>
                  </a:lnTo>
                  <a:cubicBezTo>
                    <a:pt x="643268" y="330251"/>
                    <a:pt x="646291" y="333274"/>
                    <a:pt x="646291" y="336999"/>
                  </a:cubicBezTo>
                  <a:close/>
                  <a:moveTo>
                    <a:pt x="560446" y="207994"/>
                  </a:moveTo>
                  <a:cubicBezTo>
                    <a:pt x="558583" y="204769"/>
                    <a:pt x="559690" y="200639"/>
                    <a:pt x="562915" y="198777"/>
                  </a:cubicBezTo>
                  <a:lnTo>
                    <a:pt x="595629" y="179883"/>
                  </a:lnTo>
                  <a:cubicBezTo>
                    <a:pt x="598854" y="178021"/>
                    <a:pt x="602984" y="179127"/>
                    <a:pt x="604846" y="182353"/>
                  </a:cubicBezTo>
                  <a:cubicBezTo>
                    <a:pt x="606709" y="185578"/>
                    <a:pt x="605602" y="189708"/>
                    <a:pt x="602377" y="191570"/>
                  </a:cubicBezTo>
                  <a:lnTo>
                    <a:pt x="569663" y="210464"/>
                  </a:lnTo>
                  <a:cubicBezTo>
                    <a:pt x="568597" y="211071"/>
                    <a:pt x="567436" y="211368"/>
                    <a:pt x="566289" y="211368"/>
                  </a:cubicBezTo>
                  <a:cubicBezTo>
                    <a:pt x="563968" y="211368"/>
                    <a:pt x="561701" y="210154"/>
                    <a:pt x="560446" y="207994"/>
                  </a:cubicBezTo>
                  <a:close/>
                  <a:moveTo>
                    <a:pt x="494115" y="78356"/>
                  </a:moveTo>
                  <a:lnTo>
                    <a:pt x="475221" y="111069"/>
                  </a:lnTo>
                  <a:cubicBezTo>
                    <a:pt x="473966" y="113228"/>
                    <a:pt x="471699" y="114443"/>
                    <a:pt x="469377" y="114443"/>
                  </a:cubicBezTo>
                  <a:cubicBezTo>
                    <a:pt x="468230" y="114443"/>
                    <a:pt x="467070" y="114146"/>
                    <a:pt x="466003" y="113539"/>
                  </a:cubicBezTo>
                  <a:cubicBezTo>
                    <a:pt x="462778" y="111676"/>
                    <a:pt x="461671" y="107547"/>
                    <a:pt x="463534" y="104321"/>
                  </a:cubicBezTo>
                  <a:lnTo>
                    <a:pt x="482428" y="71608"/>
                  </a:lnTo>
                  <a:cubicBezTo>
                    <a:pt x="484290" y="68382"/>
                    <a:pt x="488420" y="67276"/>
                    <a:pt x="491645" y="69138"/>
                  </a:cubicBezTo>
                  <a:cubicBezTo>
                    <a:pt x="494871" y="71000"/>
                    <a:pt x="495977" y="75130"/>
                    <a:pt x="494115" y="78356"/>
                  </a:cubicBezTo>
                  <a:close/>
                  <a:moveTo>
                    <a:pt x="330251" y="72282"/>
                  </a:moveTo>
                  <a:lnTo>
                    <a:pt x="330251" y="34468"/>
                  </a:lnTo>
                  <a:cubicBezTo>
                    <a:pt x="330251" y="30743"/>
                    <a:pt x="333274" y="27720"/>
                    <a:pt x="336999" y="27720"/>
                  </a:cubicBezTo>
                  <a:cubicBezTo>
                    <a:pt x="340724" y="27720"/>
                    <a:pt x="343747" y="30743"/>
                    <a:pt x="343747" y="34468"/>
                  </a:cubicBezTo>
                  <a:lnTo>
                    <a:pt x="343747" y="72282"/>
                  </a:lnTo>
                  <a:cubicBezTo>
                    <a:pt x="343747" y="76007"/>
                    <a:pt x="340724" y="79030"/>
                    <a:pt x="336999" y="79030"/>
                  </a:cubicBezTo>
                  <a:cubicBezTo>
                    <a:pt x="333274" y="79030"/>
                    <a:pt x="330251" y="76007"/>
                    <a:pt x="330251" y="72282"/>
                  </a:cubicBezTo>
                  <a:close/>
                  <a:moveTo>
                    <a:pt x="210464" y="104335"/>
                  </a:moveTo>
                  <a:cubicBezTo>
                    <a:pt x="212326" y="107560"/>
                    <a:pt x="211220" y="111690"/>
                    <a:pt x="207994" y="113552"/>
                  </a:cubicBezTo>
                  <a:cubicBezTo>
                    <a:pt x="206928" y="114159"/>
                    <a:pt x="205768" y="114456"/>
                    <a:pt x="204620" y="114456"/>
                  </a:cubicBezTo>
                  <a:cubicBezTo>
                    <a:pt x="202286" y="114456"/>
                    <a:pt x="200018" y="113242"/>
                    <a:pt x="198777" y="111082"/>
                  </a:cubicBezTo>
                  <a:lnTo>
                    <a:pt x="179883" y="78369"/>
                  </a:lnTo>
                  <a:cubicBezTo>
                    <a:pt x="178021" y="75144"/>
                    <a:pt x="179127" y="71014"/>
                    <a:pt x="182353" y="69152"/>
                  </a:cubicBezTo>
                  <a:cubicBezTo>
                    <a:pt x="185578" y="67289"/>
                    <a:pt x="189708" y="68396"/>
                    <a:pt x="191570" y="71621"/>
                  </a:cubicBezTo>
                  <a:lnTo>
                    <a:pt x="210464" y="104335"/>
                  </a:lnTo>
                  <a:close/>
                  <a:moveTo>
                    <a:pt x="113552" y="207994"/>
                  </a:moveTo>
                  <a:cubicBezTo>
                    <a:pt x="112297" y="210154"/>
                    <a:pt x="110030" y="211368"/>
                    <a:pt x="107708" y="211368"/>
                  </a:cubicBezTo>
                  <a:cubicBezTo>
                    <a:pt x="106561" y="211368"/>
                    <a:pt x="105401" y="211071"/>
                    <a:pt x="104335" y="210464"/>
                  </a:cubicBezTo>
                  <a:lnTo>
                    <a:pt x="71621" y="191570"/>
                  </a:lnTo>
                  <a:cubicBezTo>
                    <a:pt x="68396" y="189708"/>
                    <a:pt x="67289" y="185578"/>
                    <a:pt x="69152" y="182353"/>
                  </a:cubicBezTo>
                  <a:cubicBezTo>
                    <a:pt x="71014" y="179127"/>
                    <a:pt x="75144" y="178021"/>
                    <a:pt x="78369" y="179883"/>
                  </a:cubicBezTo>
                  <a:lnTo>
                    <a:pt x="111082" y="198777"/>
                  </a:lnTo>
                  <a:cubicBezTo>
                    <a:pt x="114308" y="200639"/>
                    <a:pt x="115414" y="204769"/>
                    <a:pt x="113552" y="207994"/>
                  </a:cubicBezTo>
                  <a:close/>
                  <a:moveTo>
                    <a:pt x="72282" y="343747"/>
                  </a:moveTo>
                  <a:lnTo>
                    <a:pt x="34468" y="343747"/>
                  </a:lnTo>
                  <a:cubicBezTo>
                    <a:pt x="30743" y="343747"/>
                    <a:pt x="27720" y="340724"/>
                    <a:pt x="27720" y="336999"/>
                  </a:cubicBezTo>
                  <a:cubicBezTo>
                    <a:pt x="27720" y="333274"/>
                    <a:pt x="30743" y="330251"/>
                    <a:pt x="34468" y="330251"/>
                  </a:cubicBezTo>
                  <a:lnTo>
                    <a:pt x="72282" y="330251"/>
                  </a:lnTo>
                  <a:cubicBezTo>
                    <a:pt x="76007" y="330251"/>
                    <a:pt x="79030" y="333274"/>
                    <a:pt x="79030" y="336999"/>
                  </a:cubicBezTo>
                  <a:cubicBezTo>
                    <a:pt x="79030" y="340724"/>
                    <a:pt x="76007" y="343747"/>
                    <a:pt x="72282" y="343747"/>
                  </a:cubicBezTo>
                  <a:close/>
                  <a:moveTo>
                    <a:pt x="113552" y="466003"/>
                  </a:moveTo>
                  <a:cubicBezTo>
                    <a:pt x="115414" y="469229"/>
                    <a:pt x="114308" y="473359"/>
                    <a:pt x="111082" y="475221"/>
                  </a:cubicBezTo>
                  <a:lnTo>
                    <a:pt x="78369" y="494115"/>
                  </a:lnTo>
                  <a:cubicBezTo>
                    <a:pt x="77303" y="494736"/>
                    <a:pt x="76142" y="495019"/>
                    <a:pt x="74995" y="495019"/>
                  </a:cubicBezTo>
                  <a:cubicBezTo>
                    <a:pt x="72660" y="495019"/>
                    <a:pt x="70393" y="493804"/>
                    <a:pt x="69152" y="491645"/>
                  </a:cubicBezTo>
                  <a:cubicBezTo>
                    <a:pt x="67289" y="488420"/>
                    <a:pt x="68396" y="484290"/>
                    <a:pt x="71621" y="482428"/>
                  </a:cubicBezTo>
                  <a:lnTo>
                    <a:pt x="104335" y="463534"/>
                  </a:lnTo>
                  <a:cubicBezTo>
                    <a:pt x="107560" y="461671"/>
                    <a:pt x="111690" y="462778"/>
                    <a:pt x="113552" y="466003"/>
                  </a:cubicBezTo>
                  <a:close/>
                  <a:moveTo>
                    <a:pt x="210464" y="569663"/>
                  </a:moveTo>
                  <a:lnTo>
                    <a:pt x="191570" y="602377"/>
                  </a:lnTo>
                  <a:cubicBezTo>
                    <a:pt x="190315" y="604536"/>
                    <a:pt x="188048" y="605751"/>
                    <a:pt x="185727" y="605751"/>
                  </a:cubicBezTo>
                  <a:cubicBezTo>
                    <a:pt x="184579" y="605751"/>
                    <a:pt x="183419" y="605454"/>
                    <a:pt x="182353" y="604846"/>
                  </a:cubicBezTo>
                  <a:cubicBezTo>
                    <a:pt x="179127" y="602984"/>
                    <a:pt x="178021" y="598854"/>
                    <a:pt x="179883" y="595629"/>
                  </a:cubicBezTo>
                  <a:lnTo>
                    <a:pt x="198777" y="562915"/>
                  </a:lnTo>
                  <a:cubicBezTo>
                    <a:pt x="200639" y="559690"/>
                    <a:pt x="204769" y="558583"/>
                    <a:pt x="207994" y="560446"/>
                  </a:cubicBezTo>
                  <a:cubicBezTo>
                    <a:pt x="211220" y="562322"/>
                    <a:pt x="212326" y="566438"/>
                    <a:pt x="210464" y="569663"/>
                  </a:cubicBezTo>
                  <a:close/>
                  <a:moveTo>
                    <a:pt x="455571" y="336999"/>
                  </a:moveTo>
                  <a:cubicBezTo>
                    <a:pt x="455571" y="340724"/>
                    <a:pt x="452548" y="343747"/>
                    <a:pt x="448824" y="343747"/>
                  </a:cubicBezTo>
                  <a:lnTo>
                    <a:pt x="336999" y="343747"/>
                  </a:lnTo>
                  <a:cubicBezTo>
                    <a:pt x="333274" y="343747"/>
                    <a:pt x="330251" y="340724"/>
                    <a:pt x="330251" y="336999"/>
                  </a:cubicBezTo>
                  <a:lnTo>
                    <a:pt x="330251" y="146441"/>
                  </a:lnTo>
                  <a:cubicBezTo>
                    <a:pt x="330251" y="142716"/>
                    <a:pt x="333274" y="139693"/>
                    <a:pt x="336999" y="139693"/>
                  </a:cubicBezTo>
                  <a:cubicBezTo>
                    <a:pt x="340724" y="139693"/>
                    <a:pt x="343747" y="142716"/>
                    <a:pt x="343747" y="146441"/>
                  </a:cubicBezTo>
                  <a:lnTo>
                    <a:pt x="343747" y="330251"/>
                  </a:lnTo>
                  <a:lnTo>
                    <a:pt x="448824" y="330251"/>
                  </a:lnTo>
                  <a:cubicBezTo>
                    <a:pt x="452562" y="330251"/>
                    <a:pt x="455571" y="333274"/>
                    <a:pt x="455571" y="336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20"/>
          <p:cNvGrpSpPr/>
          <p:nvPr/>
        </p:nvGrpSpPr>
        <p:grpSpPr>
          <a:xfrm>
            <a:off x="3414822" y="1913787"/>
            <a:ext cx="2134238" cy="1048234"/>
            <a:chOff x="0" y="0"/>
            <a:chExt cx="5691300" cy="2795290"/>
          </a:xfrm>
        </p:grpSpPr>
        <p:sp>
          <p:nvSpPr>
            <p:cNvPr id="221" name="Google Shape;221;p20"/>
            <p:cNvSpPr txBox="1"/>
            <p:nvPr/>
          </p:nvSpPr>
          <p:spPr>
            <a:xfrm>
              <a:off x="0" y="1810090"/>
              <a:ext cx="569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2" name="Google Shape;222;p20"/>
            <p:cNvSpPr txBox="1"/>
            <p:nvPr/>
          </p:nvSpPr>
          <p:spPr>
            <a:xfrm>
              <a:off x="0" y="942084"/>
              <a:ext cx="569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6747" y="6747"/>
              <a:ext cx="660232" cy="660232"/>
            </a:xfrm>
            <a:custGeom>
              <a:rect b="b" l="l" r="r" t="t"/>
              <a:pathLst>
                <a:path extrusionOk="0" h="660232" w="660232">
                  <a:moveTo>
                    <a:pt x="660232" y="330116"/>
                  </a:moveTo>
                  <a:cubicBezTo>
                    <a:pt x="660232" y="512428"/>
                    <a:pt x="512442" y="660232"/>
                    <a:pt x="330116" y="660232"/>
                  </a:cubicBezTo>
                  <a:cubicBezTo>
                    <a:pt x="147790" y="660232"/>
                    <a:pt x="0" y="512428"/>
                    <a:pt x="0" y="330116"/>
                  </a:cubicBezTo>
                  <a:cubicBezTo>
                    <a:pt x="0" y="147804"/>
                    <a:pt x="147790" y="0"/>
                    <a:pt x="330116" y="0"/>
                  </a:cubicBezTo>
                  <a:cubicBezTo>
                    <a:pt x="512442" y="0"/>
                    <a:pt x="660232" y="147790"/>
                    <a:pt x="660232" y="330116"/>
                  </a:cubicBezTo>
                  <a:close/>
                </a:path>
              </a:pathLst>
            </a:custGeom>
            <a:solidFill>
              <a:srgbClr val="2C4FC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0" y="0"/>
              <a:ext cx="673727" cy="673727"/>
            </a:xfrm>
            <a:custGeom>
              <a:rect b="b" l="l" r="r" t="t"/>
              <a:pathLst>
                <a:path extrusionOk="0" h="673727" w="673727">
                  <a:moveTo>
                    <a:pt x="575062" y="98666"/>
                  </a:moveTo>
                  <a:cubicBezTo>
                    <a:pt x="511430" y="35035"/>
                    <a:pt x="426839" y="0"/>
                    <a:pt x="336864" y="0"/>
                  </a:cubicBezTo>
                  <a:cubicBezTo>
                    <a:pt x="246889" y="0"/>
                    <a:pt x="162285" y="35035"/>
                    <a:pt x="98666" y="98666"/>
                  </a:cubicBezTo>
                  <a:cubicBezTo>
                    <a:pt x="35035" y="162285"/>
                    <a:pt x="0" y="246889"/>
                    <a:pt x="0" y="336864"/>
                  </a:cubicBezTo>
                  <a:cubicBezTo>
                    <a:pt x="0" y="426839"/>
                    <a:pt x="35035" y="511443"/>
                    <a:pt x="98666" y="575062"/>
                  </a:cubicBezTo>
                  <a:cubicBezTo>
                    <a:pt x="162285" y="638680"/>
                    <a:pt x="246889" y="673728"/>
                    <a:pt x="336864" y="673728"/>
                  </a:cubicBezTo>
                  <a:cubicBezTo>
                    <a:pt x="426839" y="673728"/>
                    <a:pt x="511443" y="638693"/>
                    <a:pt x="575062" y="575062"/>
                  </a:cubicBezTo>
                  <a:cubicBezTo>
                    <a:pt x="638680" y="511430"/>
                    <a:pt x="673728" y="426839"/>
                    <a:pt x="673728" y="336864"/>
                  </a:cubicBezTo>
                  <a:cubicBezTo>
                    <a:pt x="673728" y="246889"/>
                    <a:pt x="638680" y="162285"/>
                    <a:pt x="575062" y="98666"/>
                  </a:cubicBezTo>
                  <a:close/>
                  <a:moveTo>
                    <a:pt x="565520" y="565520"/>
                  </a:moveTo>
                  <a:cubicBezTo>
                    <a:pt x="504439" y="626601"/>
                    <a:pt x="423236" y="660232"/>
                    <a:pt x="336864" y="660232"/>
                  </a:cubicBezTo>
                  <a:cubicBezTo>
                    <a:pt x="250492" y="660232"/>
                    <a:pt x="169289" y="626601"/>
                    <a:pt x="108208" y="565520"/>
                  </a:cubicBezTo>
                  <a:cubicBezTo>
                    <a:pt x="47127" y="504439"/>
                    <a:pt x="13496" y="423236"/>
                    <a:pt x="13496" y="336864"/>
                  </a:cubicBezTo>
                  <a:cubicBezTo>
                    <a:pt x="13496" y="250492"/>
                    <a:pt x="47127" y="169289"/>
                    <a:pt x="108208" y="108208"/>
                  </a:cubicBezTo>
                  <a:cubicBezTo>
                    <a:pt x="169289" y="47127"/>
                    <a:pt x="250492" y="13496"/>
                    <a:pt x="336864" y="13496"/>
                  </a:cubicBezTo>
                  <a:cubicBezTo>
                    <a:pt x="423236" y="13496"/>
                    <a:pt x="504439" y="47127"/>
                    <a:pt x="565520" y="108208"/>
                  </a:cubicBezTo>
                  <a:cubicBezTo>
                    <a:pt x="626601" y="169289"/>
                    <a:pt x="660232" y="250492"/>
                    <a:pt x="660232" y="336864"/>
                  </a:cubicBezTo>
                  <a:cubicBezTo>
                    <a:pt x="660232" y="423236"/>
                    <a:pt x="626588" y="504439"/>
                    <a:pt x="565520" y="565520"/>
                  </a:cubicBezTo>
                  <a:close/>
                  <a:moveTo>
                    <a:pt x="507651" y="504965"/>
                  </a:moveTo>
                  <a:cubicBezTo>
                    <a:pt x="508987" y="508447"/>
                    <a:pt x="507246" y="512347"/>
                    <a:pt x="503764" y="513683"/>
                  </a:cubicBezTo>
                  <a:cubicBezTo>
                    <a:pt x="502968" y="513994"/>
                    <a:pt x="502145" y="514129"/>
                    <a:pt x="501348" y="514129"/>
                  </a:cubicBezTo>
                  <a:cubicBezTo>
                    <a:pt x="498636" y="514129"/>
                    <a:pt x="496072" y="512482"/>
                    <a:pt x="495046" y="509797"/>
                  </a:cubicBezTo>
                  <a:cubicBezTo>
                    <a:pt x="482900" y="478163"/>
                    <a:pt x="461739" y="451131"/>
                    <a:pt x="433857" y="431630"/>
                  </a:cubicBezTo>
                  <a:cubicBezTo>
                    <a:pt x="405341" y="411684"/>
                    <a:pt x="371804" y="401144"/>
                    <a:pt x="336864" y="401144"/>
                  </a:cubicBezTo>
                  <a:cubicBezTo>
                    <a:pt x="301924" y="401144"/>
                    <a:pt x="268387" y="411684"/>
                    <a:pt x="239871" y="431630"/>
                  </a:cubicBezTo>
                  <a:cubicBezTo>
                    <a:pt x="211989" y="451131"/>
                    <a:pt x="190828" y="478163"/>
                    <a:pt x="178682" y="509797"/>
                  </a:cubicBezTo>
                  <a:cubicBezTo>
                    <a:pt x="177346" y="513279"/>
                    <a:pt x="173446" y="515006"/>
                    <a:pt x="169964" y="513683"/>
                  </a:cubicBezTo>
                  <a:cubicBezTo>
                    <a:pt x="166482" y="512347"/>
                    <a:pt x="164754" y="508447"/>
                    <a:pt x="166090" y="504965"/>
                  </a:cubicBezTo>
                  <a:cubicBezTo>
                    <a:pt x="179208" y="470808"/>
                    <a:pt x="202056" y="441630"/>
                    <a:pt x="232152" y="420577"/>
                  </a:cubicBezTo>
                  <a:cubicBezTo>
                    <a:pt x="262948" y="399038"/>
                    <a:pt x="299157" y="387648"/>
                    <a:pt x="336877" y="387648"/>
                  </a:cubicBezTo>
                  <a:cubicBezTo>
                    <a:pt x="374598" y="387648"/>
                    <a:pt x="410820" y="399038"/>
                    <a:pt x="441603" y="420577"/>
                  </a:cubicBezTo>
                  <a:cubicBezTo>
                    <a:pt x="471685" y="441630"/>
                    <a:pt x="494533" y="470821"/>
                    <a:pt x="507651" y="504965"/>
                  </a:cubicBezTo>
                  <a:close/>
                  <a:moveTo>
                    <a:pt x="205552" y="276107"/>
                  </a:moveTo>
                  <a:cubicBezTo>
                    <a:pt x="171583" y="276107"/>
                    <a:pt x="142905" y="249601"/>
                    <a:pt x="140260" y="215768"/>
                  </a:cubicBezTo>
                  <a:cubicBezTo>
                    <a:pt x="139976" y="212057"/>
                    <a:pt x="142743" y="208804"/>
                    <a:pt x="146468" y="208521"/>
                  </a:cubicBezTo>
                  <a:cubicBezTo>
                    <a:pt x="150193" y="208237"/>
                    <a:pt x="153432" y="211004"/>
                    <a:pt x="153715" y="214729"/>
                  </a:cubicBezTo>
                  <a:cubicBezTo>
                    <a:pt x="155807" y="241585"/>
                    <a:pt x="178574" y="262625"/>
                    <a:pt x="205552" y="262625"/>
                  </a:cubicBezTo>
                  <a:cubicBezTo>
                    <a:pt x="232529" y="262625"/>
                    <a:pt x="255296" y="241585"/>
                    <a:pt x="257402" y="214729"/>
                  </a:cubicBezTo>
                  <a:cubicBezTo>
                    <a:pt x="257685" y="211017"/>
                    <a:pt x="260924" y="208237"/>
                    <a:pt x="264649" y="208521"/>
                  </a:cubicBezTo>
                  <a:cubicBezTo>
                    <a:pt x="268360" y="208804"/>
                    <a:pt x="271140" y="212057"/>
                    <a:pt x="270857" y="215768"/>
                  </a:cubicBezTo>
                  <a:cubicBezTo>
                    <a:pt x="268212" y="249601"/>
                    <a:pt x="239534" y="276107"/>
                    <a:pt x="205552" y="276107"/>
                  </a:cubicBezTo>
                  <a:close/>
                  <a:moveTo>
                    <a:pt x="528083" y="215768"/>
                  </a:moveTo>
                  <a:cubicBezTo>
                    <a:pt x="525438" y="249601"/>
                    <a:pt x="496760" y="276107"/>
                    <a:pt x="462792" y="276107"/>
                  </a:cubicBezTo>
                  <a:cubicBezTo>
                    <a:pt x="428823" y="276107"/>
                    <a:pt x="400145" y="249601"/>
                    <a:pt x="397500" y="215768"/>
                  </a:cubicBezTo>
                  <a:cubicBezTo>
                    <a:pt x="397216" y="212057"/>
                    <a:pt x="399983" y="208804"/>
                    <a:pt x="403708" y="208521"/>
                  </a:cubicBezTo>
                  <a:cubicBezTo>
                    <a:pt x="407392" y="208237"/>
                    <a:pt x="410671" y="211004"/>
                    <a:pt x="410955" y="214729"/>
                  </a:cubicBezTo>
                  <a:cubicBezTo>
                    <a:pt x="413047" y="241585"/>
                    <a:pt x="435814" y="262625"/>
                    <a:pt x="462792" y="262625"/>
                  </a:cubicBezTo>
                  <a:cubicBezTo>
                    <a:pt x="489769" y="262625"/>
                    <a:pt x="512536" y="241585"/>
                    <a:pt x="514628" y="214729"/>
                  </a:cubicBezTo>
                  <a:cubicBezTo>
                    <a:pt x="514925" y="211017"/>
                    <a:pt x="518164" y="208237"/>
                    <a:pt x="521875" y="208521"/>
                  </a:cubicBezTo>
                  <a:cubicBezTo>
                    <a:pt x="525600" y="208804"/>
                    <a:pt x="528380" y="212057"/>
                    <a:pt x="528083" y="2157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20"/>
          <p:cNvGrpSpPr/>
          <p:nvPr/>
        </p:nvGrpSpPr>
        <p:grpSpPr>
          <a:xfrm>
            <a:off x="686113" y="1913787"/>
            <a:ext cx="2134238" cy="1048234"/>
            <a:chOff x="0" y="0"/>
            <a:chExt cx="5691300" cy="2795290"/>
          </a:xfrm>
        </p:grpSpPr>
        <p:sp>
          <p:nvSpPr>
            <p:cNvPr id="226" name="Google Shape;226;p20"/>
            <p:cNvSpPr txBox="1"/>
            <p:nvPr/>
          </p:nvSpPr>
          <p:spPr>
            <a:xfrm>
              <a:off x="0" y="1810090"/>
              <a:ext cx="569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7" name="Google Shape;227;p20"/>
            <p:cNvSpPr txBox="1"/>
            <p:nvPr/>
          </p:nvSpPr>
          <p:spPr>
            <a:xfrm>
              <a:off x="0" y="942084"/>
              <a:ext cx="569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6747" y="6747"/>
              <a:ext cx="660232" cy="660232"/>
            </a:xfrm>
            <a:custGeom>
              <a:rect b="b" l="l" r="r" t="t"/>
              <a:pathLst>
                <a:path extrusionOk="0" h="660232" w="660232">
                  <a:moveTo>
                    <a:pt x="660232" y="330116"/>
                  </a:moveTo>
                  <a:cubicBezTo>
                    <a:pt x="660232" y="512428"/>
                    <a:pt x="512442" y="660232"/>
                    <a:pt x="330116" y="660232"/>
                  </a:cubicBezTo>
                  <a:cubicBezTo>
                    <a:pt x="147790" y="660232"/>
                    <a:pt x="0" y="512428"/>
                    <a:pt x="0" y="330116"/>
                  </a:cubicBezTo>
                  <a:cubicBezTo>
                    <a:pt x="0" y="147804"/>
                    <a:pt x="147790" y="0"/>
                    <a:pt x="330116" y="0"/>
                  </a:cubicBezTo>
                  <a:cubicBezTo>
                    <a:pt x="512442" y="0"/>
                    <a:pt x="660232" y="147790"/>
                    <a:pt x="660232" y="330116"/>
                  </a:cubicBezTo>
                  <a:close/>
                </a:path>
              </a:pathLst>
            </a:custGeom>
            <a:solidFill>
              <a:srgbClr val="2C4FC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0" y="0"/>
              <a:ext cx="673727" cy="673727"/>
            </a:xfrm>
            <a:custGeom>
              <a:rect b="b" l="l" r="r" t="t"/>
              <a:pathLst>
                <a:path extrusionOk="0" h="673727" w="673727">
                  <a:moveTo>
                    <a:pt x="575062" y="98666"/>
                  </a:moveTo>
                  <a:cubicBezTo>
                    <a:pt x="511430" y="35035"/>
                    <a:pt x="426839" y="0"/>
                    <a:pt x="336864" y="0"/>
                  </a:cubicBezTo>
                  <a:cubicBezTo>
                    <a:pt x="246889" y="0"/>
                    <a:pt x="162285" y="35035"/>
                    <a:pt x="98666" y="98666"/>
                  </a:cubicBezTo>
                  <a:cubicBezTo>
                    <a:pt x="35035" y="162285"/>
                    <a:pt x="0" y="246889"/>
                    <a:pt x="0" y="336864"/>
                  </a:cubicBezTo>
                  <a:cubicBezTo>
                    <a:pt x="0" y="426839"/>
                    <a:pt x="35035" y="511443"/>
                    <a:pt x="98666" y="575062"/>
                  </a:cubicBezTo>
                  <a:cubicBezTo>
                    <a:pt x="162285" y="638680"/>
                    <a:pt x="246889" y="673728"/>
                    <a:pt x="336864" y="673728"/>
                  </a:cubicBezTo>
                  <a:cubicBezTo>
                    <a:pt x="426839" y="673728"/>
                    <a:pt x="511443" y="638693"/>
                    <a:pt x="575062" y="575062"/>
                  </a:cubicBezTo>
                  <a:cubicBezTo>
                    <a:pt x="638680" y="511430"/>
                    <a:pt x="673728" y="426839"/>
                    <a:pt x="673728" y="336864"/>
                  </a:cubicBezTo>
                  <a:cubicBezTo>
                    <a:pt x="673728" y="246889"/>
                    <a:pt x="638680" y="162285"/>
                    <a:pt x="575062" y="98666"/>
                  </a:cubicBezTo>
                  <a:close/>
                  <a:moveTo>
                    <a:pt x="565520" y="565520"/>
                  </a:moveTo>
                  <a:cubicBezTo>
                    <a:pt x="504439" y="626601"/>
                    <a:pt x="423236" y="660232"/>
                    <a:pt x="336864" y="660232"/>
                  </a:cubicBezTo>
                  <a:cubicBezTo>
                    <a:pt x="250492" y="660232"/>
                    <a:pt x="169289" y="626601"/>
                    <a:pt x="108208" y="565520"/>
                  </a:cubicBezTo>
                  <a:cubicBezTo>
                    <a:pt x="47127" y="504439"/>
                    <a:pt x="13496" y="423236"/>
                    <a:pt x="13496" y="336864"/>
                  </a:cubicBezTo>
                  <a:cubicBezTo>
                    <a:pt x="13496" y="250492"/>
                    <a:pt x="47127" y="169289"/>
                    <a:pt x="108208" y="108208"/>
                  </a:cubicBezTo>
                  <a:cubicBezTo>
                    <a:pt x="169289" y="47127"/>
                    <a:pt x="250492" y="13496"/>
                    <a:pt x="336864" y="13496"/>
                  </a:cubicBezTo>
                  <a:cubicBezTo>
                    <a:pt x="423236" y="13496"/>
                    <a:pt x="504439" y="47127"/>
                    <a:pt x="565520" y="108208"/>
                  </a:cubicBezTo>
                  <a:cubicBezTo>
                    <a:pt x="626601" y="169289"/>
                    <a:pt x="660232" y="250492"/>
                    <a:pt x="660232" y="336864"/>
                  </a:cubicBezTo>
                  <a:cubicBezTo>
                    <a:pt x="660232" y="423236"/>
                    <a:pt x="626588" y="504439"/>
                    <a:pt x="565520" y="565520"/>
                  </a:cubicBezTo>
                  <a:close/>
                  <a:moveTo>
                    <a:pt x="507651" y="416434"/>
                  </a:moveTo>
                  <a:cubicBezTo>
                    <a:pt x="494533" y="450591"/>
                    <a:pt x="471685" y="479769"/>
                    <a:pt x="441590" y="500822"/>
                  </a:cubicBezTo>
                  <a:cubicBezTo>
                    <a:pt x="410793" y="522361"/>
                    <a:pt x="374584" y="533751"/>
                    <a:pt x="336864" y="533751"/>
                  </a:cubicBezTo>
                  <a:cubicBezTo>
                    <a:pt x="299144" y="533751"/>
                    <a:pt x="262935" y="522361"/>
                    <a:pt x="232138" y="500822"/>
                  </a:cubicBezTo>
                  <a:cubicBezTo>
                    <a:pt x="202043" y="479769"/>
                    <a:pt x="179195" y="450591"/>
                    <a:pt x="166077" y="416434"/>
                  </a:cubicBezTo>
                  <a:cubicBezTo>
                    <a:pt x="164741" y="412952"/>
                    <a:pt x="166482" y="409052"/>
                    <a:pt x="169950" y="407716"/>
                  </a:cubicBezTo>
                  <a:cubicBezTo>
                    <a:pt x="173432" y="406380"/>
                    <a:pt x="177332" y="408121"/>
                    <a:pt x="178668" y="411603"/>
                  </a:cubicBezTo>
                  <a:cubicBezTo>
                    <a:pt x="190814" y="443236"/>
                    <a:pt x="211976" y="470268"/>
                    <a:pt x="239858" y="489769"/>
                  </a:cubicBezTo>
                  <a:cubicBezTo>
                    <a:pt x="268374" y="509716"/>
                    <a:pt x="301910" y="520256"/>
                    <a:pt x="336850" y="520256"/>
                  </a:cubicBezTo>
                  <a:cubicBezTo>
                    <a:pt x="371791" y="520256"/>
                    <a:pt x="405327" y="509716"/>
                    <a:pt x="433843" y="489769"/>
                  </a:cubicBezTo>
                  <a:cubicBezTo>
                    <a:pt x="461725" y="470268"/>
                    <a:pt x="482886" y="443236"/>
                    <a:pt x="495033" y="411603"/>
                  </a:cubicBezTo>
                  <a:cubicBezTo>
                    <a:pt x="496369" y="408121"/>
                    <a:pt x="500269" y="406393"/>
                    <a:pt x="503751" y="407716"/>
                  </a:cubicBezTo>
                  <a:cubicBezTo>
                    <a:pt x="507246" y="409052"/>
                    <a:pt x="508987" y="412952"/>
                    <a:pt x="507651" y="416434"/>
                  </a:cubicBezTo>
                  <a:close/>
                  <a:moveTo>
                    <a:pt x="153729" y="269885"/>
                  </a:moveTo>
                  <a:cubicBezTo>
                    <a:pt x="153445" y="273597"/>
                    <a:pt x="150193" y="276377"/>
                    <a:pt x="146481" y="276093"/>
                  </a:cubicBezTo>
                  <a:cubicBezTo>
                    <a:pt x="142770" y="275810"/>
                    <a:pt x="139990" y="272557"/>
                    <a:pt x="140273" y="268846"/>
                  </a:cubicBezTo>
                  <a:cubicBezTo>
                    <a:pt x="142919" y="235013"/>
                    <a:pt x="171583" y="208507"/>
                    <a:pt x="205565" y="208507"/>
                  </a:cubicBezTo>
                  <a:cubicBezTo>
                    <a:pt x="239547" y="208507"/>
                    <a:pt x="268225" y="235013"/>
                    <a:pt x="270857" y="268846"/>
                  </a:cubicBezTo>
                  <a:cubicBezTo>
                    <a:pt x="271140" y="272557"/>
                    <a:pt x="268374" y="275810"/>
                    <a:pt x="264649" y="276093"/>
                  </a:cubicBezTo>
                  <a:cubicBezTo>
                    <a:pt x="264474" y="276107"/>
                    <a:pt x="264298" y="276120"/>
                    <a:pt x="264123" y="276120"/>
                  </a:cubicBezTo>
                  <a:cubicBezTo>
                    <a:pt x="260641" y="276120"/>
                    <a:pt x="257685" y="273435"/>
                    <a:pt x="257402" y="269899"/>
                  </a:cubicBezTo>
                  <a:cubicBezTo>
                    <a:pt x="255310" y="243042"/>
                    <a:pt x="232529" y="222003"/>
                    <a:pt x="205552" y="222003"/>
                  </a:cubicBezTo>
                  <a:cubicBezTo>
                    <a:pt x="178587" y="221989"/>
                    <a:pt x="155820" y="243029"/>
                    <a:pt x="153729" y="269885"/>
                  </a:cubicBezTo>
                  <a:close/>
                  <a:moveTo>
                    <a:pt x="528083" y="268833"/>
                  </a:moveTo>
                  <a:cubicBezTo>
                    <a:pt x="528367" y="272544"/>
                    <a:pt x="525600" y="275796"/>
                    <a:pt x="521875" y="276080"/>
                  </a:cubicBezTo>
                  <a:cubicBezTo>
                    <a:pt x="521700" y="276093"/>
                    <a:pt x="521524" y="276107"/>
                    <a:pt x="521349" y="276107"/>
                  </a:cubicBezTo>
                  <a:cubicBezTo>
                    <a:pt x="517867" y="276107"/>
                    <a:pt x="514912" y="273421"/>
                    <a:pt x="514628" y="269885"/>
                  </a:cubicBezTo>
                  <a:cubicBezTo>
                    <a:pt x="512536" y="243029"/>
                    <a:pt x="489769" y="221989"/>
                    <a:pt x="462792" y="221989"/>
                  </a:cubicBezTo>
                  <a:cubicBezTo>
                    <a:pt x="435827" y="221989"/>
                    <a:pt x="413060" y="243029"/>
                    <a:pt x="410955" y="269885"/>
                  </a:cubicBezTo>
                  <a:cubicBezTo>
                    <a:pt x="410658" y="273597"/>
                    <a:pt x="407419" y="276377"/>
                    <a:pt x="403708" y="276093"/>
                  </a:cubicBezTo>
                  <a:cubicBezTo>
                    <a:pt x="399996" y="275810"/>
                    <a:pt x="397216" y="272557"/>
                    <a:pt x="397500" y="268846"/>
                  </a:cubicBezTo>
                  <a:cubicBezTo>
                    <a:pt x="400145" y="235013"/>
                    <a:pt x="428810" y="208507"/>
                    <a:pt x="462792" y="208507"/>
                  </a:cubicBezTo>
                  <a:cubicBezTo>
                    <a:pt x="496773" y="208494"/>
                    <a:pt x="525452" y="234999"/>
                    <a:pt x="528083" y="2688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20"/>
          <p:cNvGrpSpPr/>
          <p:nvPr/>
        </p:nvGrpSpPr>
        <p:grpSpPr>
          <a:xfrm>
            <a:off x="686113" y="3555421"/>
            <a:ext cx="2134238" cy="1048234"/>
            <a:chOff x="0" y="0"/>
            <a:chExt cx="5691300" cy="2795290"/>
          </a:xfrm>
        </p:grpSpPr>
        <p:sp>
          <p:nvSpPr>
            <p:cNvPr id="231" name="Google Shape;231;p20"/>
            <p:cNvSpPr txBox="1"/>
            <p:nvPr/>
          </p:nvSpPr>
          <p:spPr>
            <a:xfrm>
              <a:off x="0" y="1810090"/>
              <a:ext cx="569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2" name="Google Shape;232;p20"/>
            <p:cNvSpPr txBox="1"/>
            <p:nvPr/>
          </p:nvSpPr>
          <p:spPr>
            <a:xfrm>
              <a:off x="0" y="942084"/>
              <a:ext cx="569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0" y="0"/>
              <a:ext cx="853186" cy="673123"/>
            </a:xfrm>
            <a:custGeom>
              <a:rect b="b" l="l" r="r" t="t"/>
              <a:pathLst>
                <a:path extrusionOk="0" h="673123" w="853186">
                  <a:moveTo>
                    <a:pt x="853187" y="8495"/>
                  </a:moveTo>
                  <a:cubicBezTo>
                    <a:pt x="853187" y="8512"/>
                    <a:pt x="853187" y="8529"/>
                    <a:pt x="853187" y="8546"/>
                  </a:cubicBezTo>
                  <a:lnTo>
                    <a:pt x="853187" y="540044"/>
                  </a:lnTo>
                  <a:cubicBezTo>
                    <a:pt x="853187" y="540095"/>
                    <a:pt x="853187" y="540129"/>
                    <a:pt x="853187" y="540181"/>
                  </a:cubicBezTo>
                  <a:lnTo>
                    <a:pt x="853187" y="540266"/>
                  </a:lnTo>
                  <a:cubicBezTo>
                    <a:pt x="853187" y="540369"/>
                    <a:pt x="853152" y="540454"/>
                    <a:pt x="853152" y="540557"/>
                  </a:cubicBezTo>
                  <a:cubicBezTo>
                    <a:pt x="853135" y="541018"/>
                    <a:pt x="853101" y="541462"/>
                    <a:pt x="853016" y="541907"/>
                  </a:cubicBezTo>
                  <a:cubicBezTo>
                    <a:pt x="852981" y="542078"/>
                    <a:pt x="852913" y="542249"/>
                    <a:pt x="852879" y="542437"/>
                  </a:cubicBezTo>
                  <a:cubicBezTo>
                    <a:pt x="852776" y="542796"/>
                    <a:pt x="852691" y="543155"/>
                    <a:pt x="852554" y="543496"/>
                  </a:cubicBezTo>
                  <a:cubicBezTo>
                    <a:pt x="852468" y="543667"/>
                    <a:pt x="852366" y="543838"/>
                    <a:pt x="852280" y="544009"/>
                  </a:cubicBezTo>
                  <a:cubicBezTo>
                    <a:pt x="852126" y="544334"/>
                    <a:pt x="851972" y="544659"/>
                    <a:pt x="851767" y="544949"/>
                  </a:cubicBezTo>
                  <a:cubicBezTo>
                    <a:pt x="851682" y="545103"/>
                    <a:pt x="851562" y="545240"/>
                    <a:pt x="851459" y="545377"/>
                  </a:cubicBezTo>
                  <a:cubicBezTo>
                    <a:pt x="851237" y="545667"/>
                    <a:pt x="850997" y="545975"/>
                    <a:pt x="850741" y="546248"/>
                  </a:cubicBezTo>
                  <a:cubicBezTo>
                    <a:pt x="850621" y="546368"/>
                    <a:pt x="850484" y="546470"/>
                    <a:pt x="850365" y="546573"/>
                  </a:cubicBezTo>
                  <a:cubicBezTo>
                    <a:pt x="850074" y="546829"/>
                    <a:pt x="849800" y="547086"/>
                    <a:pt x="849475" y="547308"/>
                  </a:cubicBezTo>
                  <a:cubicBezTo>
                    <a:pt x="849304" y="547428"/>
                    <a:pt x="849116" y="547496"/>
                    <a:pt x="848945" y="547599"/>
                  </a:cubicBezTo>
                  <a:cubicBezTo>
                    <a:pt x="848671" y="547770"/>
                    <a:pt x="848415" y="547940"/>
                    <a:pt x="848124" y="548077"/>
                  </a:cubicBezTo>
                  <a:lnTo>
                    <a:pt x="569435" y="672371"/>
                  </a:lnTo>
                  <a:cubicBezTo>
                    <a:pt x="569418" y="672388"/>
                    <a:pt x="569384" y="672388"/>
                    <a:pt x="569367" y="672405"/>
                  </a:cubicBezTo>
                  <a:cubicBezTo>
                    <a:pt x="569264" y="672440"/>
                    <a:pt x="569179" y="672474"/>
                    <a:pt x="569076" y="672508"/>
                  </a:cubicBezTo>
                  <a:cubicBezTo>
                    <a:pt x="568854" y="672594"/>
                    <a:pt x="568649" y="672679"/>
                    <a:pt x="568426" y="672747"/>
                  </a:cubicBezTo>
                  <a:cubicBezTo>
                    <a:pt x="568341" y="672764"/>
                    <a:pt x="568255" y="672782"/>
                    <a:pt x="568170" y="672816"/>
                  </a:cubicBezTo>
                  <a:cubicBezTo>
                    <a:pt x="568033" y="672850"/>
                    <a:pt x="567879" y="672901"/>
                    <a:pt x="567742" y="672935"/>
                  </a:cubicBezTo>
                  <a:cubicBezTo>
                    <a:pt x="567674" y="672935"/>
                    <a:pt x="567605" y="672952"/>
                    <a:pt x="567554" y="672970"/>
                  </a:cubicBezTo>
                  <a:cubicBezTo>
                    <a:pt x="567468" y="672970"/>
                    <a:pt x="567400" y="672987"/>
                    <a:pt x="567315" y="673004"/>
                  </a:cubicBezTo>
                  <a:cubicBezTo>
                    <a:pt x="567229" y="673021"/>
                    <a:pt x="567143" y="673021"/>
                    <a:pt x="567041" y="673038"/>
                  </a:cubicBezTo>
                  <a:cubicBezTo>
                    <a:pt x="566699" y="673089"/>
                    <a:pt x="566357" y="673106"/>
                    <a:pt x="566015" y="673123"/>
                  </a:cubicBezTo>
                  <a:cubicBezTo>
                    <a:pt x="565981" y="673123"/>
                    <a:pt x="565963" y="673123"/>
                    <a:pt x="565946" y="673123"/>
                  </a:cubicBezTo>
                  <a:cubicBezTo>
                    <a:pt x="565929" y="673123"/>
                    <a:pt x="565912" y="673123"/>
                    <a:pt x="565878" y="673123"/>
                  </a:cubicBezTo>
                  <a:cubicBezTo>
                    <a:pt x="565536" y="673106"/>
                    <a:pt x="565194" y="673089"/>
                    <a:pt x="564852" y="673038"/>
                  </a:cubicBezTo>
                  <a:cubicBezTo>
                    <a:pt x="564749" y="673021"/>
                    <a:pt x="564664" y="673021"/>
                    <a:pt x="564578" y="673004"/>
                  </a:cubicBezTo>
                  <a:cubicBezTo>
                    <a:pt x="564493" y="672987"/>
                    <a:pt x="564424" y="672970"/>
                    <a:pt x="564339" y="672970"/>
                  </a:cubicBezTo>
                  <a:cubicBezTo>
                    <a:pt x="564287" y="672952"/>
                    <a:pt x="564219" y="672935"/>
                    <a:pt x="564151" y="672935"/>
                  </a:cubicBezTo>
                  <a:cubicBezTo>
                    <a:pt x="564014" y="672901"/>
                    <a:pt x="563860" y="672850"/>
                    <a:pt x="563723" y="672816"/>
                  </a:cubicBezTo>
                  <a:cubicBezTo>
                    <a:pt x="563637" y="672782"/>
                    <a:pt x="563552" y="672764"/>
                    <a:pt x="563466" y="672747"/>
                  </a:cubicBezTo>
                  <a:cubicBezTo>
                    <a:pt x="563244" y="672679"/>
                    <a:pt x="563039" y="672594"/>
                    <a:pt x="562816" y="672508"/>
                  </a:cubicBezTo>
                  <a:cubicBezTo>
                    <a:pt x="562714" y="672474"/>
                    <a:pt x="562628" y="672440"/>
                    <a:pt x="562526" y="672405"/>
                  </a:cubicBezTo>
                  <a:cubicBezTo>
                    <a:pt x="562509" y="672388"/>
                    <a:pt x="562474" y="672388"/>
                    <a:pt x="562457" y="672371"/>
                  </a:cubicBezTo>
                  <a:lnTo>
                    <a:pt x="287257" y="549633"/>
                  </a:lnTo>
                  <a:lnTo>
                    <a:pt x="12040" y="672371"/>
                  </a:lnTo>
                  <a:cubicBezTo>
                    <a:pt x="12006" y="672388"/>
                    <a:pt x="11989" y="672405"/>
                    <a:pt x="11955" y="672405"/>
                  </a:cubicBezTo>
                  <a:cubicBezTo>
                    <a:pt x="11869" y="672440"/>
                    <a:pt x="11801" y="672474"/>
                    <a:pt x="11715" y="672508"/>
                  </a:cubicBezTo>
                  <a:cubicBezTo>
                    <a:pt x="11254" y="672679"/>
                    <a:pt x="10792" y="672833"/>
                    <a:pt x="10313" y="672935"/>
                  </a:cubicBezTo>
                  <a:cubicBezTo>
                    <a:pt x="10262" y="672952"/>
                    <a:pt x="10210" y="672952"/>
                    <a:pt x="10176" y="672952"/>
                  </a:cubicBezTo>
                  <a:cubicBezTo>
                    <a:pt x="9646" y="673055"/>
                    <a:pt x="9133" y="673123"/>
                    <a:pt x="8603" y="673123"/>
                  </a:cubicBezTo>
                  <a:cubicBezTo>
                    <a:pt x="8586" y="673123"/>
                    <a:pt x="8568" y="673123"/>
                    <a:pt x="8551" y="673123"/>
                  </a:cubicBezTo>
                  <a:cubicBezTo>
                    <a:pt x="8500" y="673123"/>
                    <a:pt x="8449" y="673106"/>
                    <a:pt x="8415" y="673106"/>
                  </a:cubicBezTo>
                  <a:cubicBezTo>
                    <a:pt x="7953" y="673106"/>
                    <a:pt x="7525" y="673055"/>
                    <a:pt x="7081" y="672970"/>
                  </a:cubicBezTo>
                  <a:cubicBezTo>
                    <a:pt x="6892" y="672935"/>
                    <a:pt x="6704" y="672901"/>
                    <a:pt x="6516" y="672850"/>
                  </a:cubicBezTo>
                  <a:cubicBezTo>
                    <a:pt x="6208" y="672782"/>
                    <a:pt x="5918" y="672679"/>
                    <a:pt x="5610" y="672576"/>
                  </a:cubicBezTo>
                  <a:cubicBezTo>
                    <a:pt x="5439" y="672508"/>
                    <a:pt x="5251" y="672457"/>
                    <a:pt x="5080" y="672371"/>
                  </a:cubicBezTo>
                  <a:cubicBezTo>
                    <a:pt x="4669" y="672200"/>
                    <a:pt x="4276" y="671978"/>
                    <a:pt x="3899" y="671739"/>
                  </a:cubicBezTo>
                  <a:cubicBezTo>
                    <a:pt x="3745" y="671636"/>
                    <a:pt x="3609" y="671517"/>
                    <a:pt x="3455" y="671414"/>
                  </a:cubicBezTo>
                  <a:cubicBezTo>
                    <a:pt x="3215" y="671226"/>
                    <a:pt x="2976" y="671021"/>
                    <a:pt x="2736" y="670816"/>
                  </a:cubicBezTo>
                  <a:cubicBezTo>
                    <a:pt x="2600" y="670679"/>
                    <a:pt x="2463" y="670542"/>
                    <a:pt x="2326" y="670406"/>
                  </a:cubicBezTo>
                  <a:cubicBezTo>
                    <a:pt x="2104" y="670166"/>
                    <a:pt x="1916" y="669927"/>
                    <a:pt x="1727" y="669688"/>
                  </a:cubicBezTo>
                  <a:cubicBezTo>
                    <a:pt x="1625" y="669534"/>
                    <a:pt x="1505" y="669397"/>
                    <a:pt x="1402" y="669226"/>
                  </a:cubicBezTo>
                  <a:cubicBezTo>
                    <a:pt x="1146" y="668867"/>
                    <a:pt x="941" y="668474"/>
                    <a:pt x="753" y="668064"/>
                  </a:cubicBezTo>
                  <a:cubicBezTo>
                    <a:pt x="753" y="668047"/>
                    <a:pt x="735" y="668047"/>
                    <a:pt x="735" y="668030"/>
                  </a:cubicBezTo>
                  <a:cubicBezTo>
                    <a:pt x="530" y="667568"/>
                    <a:pt x="376" y="667073"/>
                    <a:pt x="257" y="666577"/>
                  </a:cubicBezTo>
                  <a:cubicBezTo>
                    <a:pt x="239" y="666509"/>
                    <a:pt x="222" y="666457"/>
                    <a:pt x="205" y="666389"/>
                  </a:cubicBezTo>
                  <a:cubicBezTo>
                    <a:pt x="120" y="666047"/>
                    <a:pt x="103" y="665688"/>
                    <a:pt x="68" y="665312"/>
                  </a:cubicBezTo>
                  <a:cubicBezTo>
                    <a:pt x="51" y="665107"/>
                    <a:pt x="17" y="664902"/>
                    <a:pt x="17" y="664680"/>
                  </a:cubicBezTo>
                  <a:cubicBezTo>
                    <a:pt x="17" y="664646"/>
                    <a:pt x="0" y="664611"/>
                    <a:pt x="0" y="664577"/>
                  </a:cubicBezTo>
                  <a:lnTo>
                    <a:pt x="0" y="132840"/>
                  </a:lnTo>
                  <a:cubicBezTo>
                    <a:pt x="0" y="132550"/>
                    <a:pt x="51" y="132276"/>
                    <a:pt x="86" y="132003"/>
                  </a:cubicBezTo>
                  <a:cubicBezTo>
                    <a:pt x="103" y="131763"/>
                    <a:pt x="120" y="131524"/>
                    <a:pt x="154" y="131285"/>
                  </a:cubicBezTo>
                  <a:cubicBezTo>
                    <a:pt x="222" y="130926"/>
                    <a:pt x="325" y="130601"/>
                    <a:pt x="445" y="130276"/>
                  </a:cubicBezTo>
                  <a:cubicBezTo>
                    <a:pt x="496" y="130071"/>
                    <a:pt x="547" y="129883"/>
                    <a:pt x="616" y="129695"/>
                  </a:cubicBezTo>
                  <a:cubicBezTo>
                    <a:pt x="735" y="129371"/>
                    <a:pt x="906" y="129080"/>
                    <a:pt x="1077" y="128772"/>
                  </a:cubicBezTo>
                  <a:cubicBezTo>
                    <a:pt x="1180" y="128584"/>
                    <a:pt x="1266" y="128396"/>
                    <a:pt x="1368" y="128225"/>
                  </a:cubicBezTo>
                  <a:cubicBezTo>
                    <a:pt x="1556" y="127952"/>
                    <a:pt x="1762" y="127713"/>
                    <a:pt x="1967" y="127456"/>
                  </a:cubicBezTo>
                  <a:cubicBezTo>
                    <a:pt x="2104" y="127268"/>
                    <a:pt x="2240" y="127080"/>
                    <a:pt x="2411" y="126926"/>
                  </a:cubicBezTo>
                  <a:cubicBezTo>
                    <a:pt x="2634" y="126687"/>
                    <a:pt x="2890" y="126482"/>
                    <a:pt x="3130" y="126277"/>
                  </a:cubicBezTo>
                  <a:cubicBezTo>
                    <a:pt x="3318" y="126140"/>
                    <a:pt x="3472" y="125969"/>
                    <a:pt x="3660" y="125850"/>
                  </a:cubicBezTo>
                  <a:cubicBezTo>
                    <a:pt x="3985" y="125610"/>
                    <a:pt x="4327" y="125439"/>
                    <a:pt x="4686" y="125251"/>
                  </a:cubicBezTo>
                  <a:cubicBezTo>
                    <a:pt x="4823" y="125183"/>
                    <a:pt x="4926" y="125098"/>
                    <a:pt x="5080" y="125029"/>
                  </a:cubicBezTo>
                  <a:lnTo>
                    <a:pt x="5199" y="124978"/>
                  </a:lnTo>
                  <a:cubicBezTo>
                    <a:pt x="5216" y="124978"/>
                    <a:pt x="5233" y="124961"/>
                    <a:pt x="5251" y="124961"/>
                  </a:cubicBezTo>
                  <a:lnTo>
                    <a:pt x="283768" y="735"/>
                  </a:lnTo>
                  <a:cubicBezTo>
                    <a:pt x="283803" y="718"/>
                    <a:pt x="283854" y="718"/>
                    <a:pt x="283888" y="701"/>
                  </a:cubicBezTo>
                  <a:cubicBezTo>
                    <a:pt x="283922" y="684"/>
                    <a:pt x="283974" y="667"/>
                    <a:pt x="284025" y="650"/>
                  </a:cubicBezTo>
                  <a:cubicBezTo>
                    <a:pt x="284299" y="530"/>
                    <a:pt x="284572" y="461"/>
                    <a:pt x="284863" y="376"/>
                  </a:cubicBezTo>
                  <a:cubicBezTo>
                    <a:pt x="285085" y="308"/>
                    <a:pt x="285308" y="222"/>
                    <a:pt x="285530" y="171"/>
                  </a:cubicBezTo>
                  <a:cubicBezTo>
                    <a:pt x="285547" y="171"/>
                    <a:pt x="285581" y="171"/>
                    <a:pt x="285598" y="171"/>
                  </a:cubicBezTo>
                  <a:cubicBezTo>
                    <a:pt x="285889" y="120"/>
                    <a:pt x="286163" y="103"/>
                    <a:pt x="286454" y="68"/>
                  </a:cubicBezTo>
                  <a:cubicBezTo>
                    <a:pt x="286710" y="51"/>
                    <a:pt x="286967" y="0"/>
                    <a:pt x="287223" y="0"/>
                  </a:cubicBezTo>
                  <a:cubicBezTo>
                    <a:pt x="287240" y="0"/>
                    <a:pt x="287240" y="0"/>
                    <a:pt x="287257" y="0"/>
                  </a:cubicBezTo>
                  <a:lnTo>
                    <a:pt x="287274" y="0"/>
                  </a:lnTo>
                  <a:cubicBezTo>
                    <a:pt x="287548" y="0"/>
                    <a:pt x="287805" y="51"/>
                    <a:pt x="288061" y="68"/>
                  </a:cubicBezTo>
                  <a:cubicBezTo>
                    <a:pt x="288352" y="103"/>
                    <a:pt x="288626" y="120"/>
                    <a:pt x="288882" y="171"/>
                  </a:cubicBezTo>
                  <a:cubicBezTo>
                    <a:pt x="288933" y="171"/>
                    <a:pt x="288968" y="171"/>
                    <a:pt x="289002" y="188"/>
                  </a:cubicBezTo>
                  <a:cubicBezTo>
                    <a:pt x="289224" y="222"/>
                    <a:pt x="289429" y="308"/>
                    <a:pt x="289652" y="376"/>
                  </a:cubicBezTo>
                  <a:cubicBezTo>
                    <a:pt x="289925" y="461"/>
                    <a:pt x="290199" y="530"/>
                    <a:pt x="290456" y="632"/>
                  </a:cubicBezTo>
                  <a:cubicBezTo>
                    <a:pt x="290524" y="667"/>
                    <a:pt x="290575" y="684"/>
                    <a:pt x="290644" y="701"/>
                  </a:cubicBezTo>
                  <a:cubicBezTo>
                    <a:pt x="290678" y="718"/>
                    <a:pt x="290712" y="718"/>
                    <a:pt x="290729" y="735"/>
                  </a:cubicBezTo>
                  <a:lnTo>
                    <a:pt x="565946" y="123474"/>
                  </a:lnTo>
                  <a:lnTo>
                    <a:pt x="841163" y="735"/>
                  </a:lnTo>
                  <a:cubicBezTo>
                    <a:pt x="841180" y="718"/>
                    <a:pt x="841215" y="718"/>
                    <a:pt x="841249" y="701"/>
                  </a:cubicBezTo>
                  <a:cubicBezTo>
                    <a:pt x="841454" y="615"/>
                    <a:pt x="841694" y="564"/>
                    <a:pt x="841899" y="479"/>
                  </a:cubicBezTo>
                  <a:cubicBezTo>
                    <a:pt x="842241" y="376"/>
                    <a:pt x="842566" y="256"/>
                    <a:pt x="842891" y="188"/>
                  </a:cubicBezTo>
                  <a:cubicBezTo>
                    <a:pt x="842959" y="171"/>
                    <a:pt x="843028" y="171"/>
                    <a:pt x="843096" y="154"/>
                  </a:cubicBezTo>
                  <a:cubicBezTo>
                    <a:pt x="843609" y="68"/>
                    <a:pt x="844105" y="0"/>
                    <a:pt x="844618" y="0"/>
                  </a:cubicBezTo>
                  <a:lnTo>
                    <a:pt x="844635" y="0"/>
                  </a:lnTo>
                  <a:cubicBezTo>
                    <a:pt x="844704" y="0"/>
                    <a:pt x="844755" y="17"/>
                    <a:pt x="844823" y="17"/>
                  </a:cubicBezTo>
                  <a:cubicBezTo>
                    <a:pt x="845319" y="34"/>
                    <a:pt x="845815" y="68"/>
                    <a:pt x="846294" y="171"/>
                  </a:cubicBezTo>
                  <a:cubicBezTo>
                    <a:pt x="846448" y="205"/>
                    <a:pt x="846585" y="256"/>
                    <a:pt x="846739" y="291"/>
                  </a:cubicBezTo>
                  <a:cubicBezTo>
                    <a:pt x="847115" y="393"/>
                    <a:pt x="847509" y="496"/>
                    <a:pt x="847868" y="650"/>
                  </a:cubicBezTo>
                  <a:cubicBezTo>
                    <a:pt x="848039" y="701"/>
                    <a:pt x="848175" y="803"/>
                    <a:pt x="848329" y="872"/>
                  </a:cubicBezTo>
                  <a:cubicBezTo>
                    <a:pt x="848671" y="1043"/>
                    <a:pt x="849014" y="1214"/>
                    <a:pt x="849338" y="1419"/>
                  </a:cubicBezTo>
                  <a:cubicBezTo>
                    <a:pt x="849475" y="1504"/>
                    <a:pt x="849578" y="1607"/>
                    <a:pt x="849715" y="1692"/>
                  </a:cubicBezTo>
                  <a:cubicBezTo>
                    <a:pt x="850023" y="1931"/>
                    <a:pt x="850348" y="2171"/>
                    <a:pt x="850621" y="2461"/>
                  </a:cubicBezTo>
                  <a:cubicBezTo>
                    <a:pt x="850741" y="2564"/>
                    <a:pt x="850826" y="2683"/>
                    <a:pt x="850929" y="2803"/>
                  </a:cubicBezTo>
                  <a:cubicBezTo>
                    <a:pt x="851186" y="3094"/>
                    <a:pt x="851459" y="3384"/>
                    <a:pt x="851682" y="3709"/>
                  </a:cubicBezTo>
                  <a:cubicBezTo>
                    <a:pt x="851801" y="3880"/>
                    <a:pt x="851870" y="4051"/>
                    <a:pt x="851972" y="4239"/>
                  </a:cubicBezTo>
                  <a:cubicBezTo>
                    <a:pt x="852143" y="4495"/>
                    <a:pt x="852314" y="4752"/>
                    <a:pt x="852451" y="5059"/>
                  </a:cubicBezTo>
                  <a:cubicBezTo>
                    <a:pt x="852468" y="5093"/>
                    <a:pt x="852468" y="5128"/>
                    <a:pt x="852485" y="5179"/>
                  </a:cubicBezTo>
                  <a:cubicBezTo>
                    <a:pt x="852571" y="5350"/>
                    <a:pt x="852605" y="5538"/>
                    <a:pt x="852674" y="5726"/>
                  </a:cubicBezTo>
                  <a:cubicBezTo>
                    <a:pt x="852793" y="6085"/>
                    <a:pt x="852930" y="6444"/>
                    <a:pt x="852998" y="6803"/>
                  </a:cubicBezTo>
                  <a:cubicBezTo>
                    <a:pt x="853016" y="6888"/>
                    <a:pt x="853016" y="6974"/>
                    <a:pt x="853033" y="7059"/>
                  </a:cubicBezTo>
                  <a:cubicBezTo>
                    <a:pt x="853118" y="7538"/>
                    <a:pt x="853187" y="8016"/>
                    <a:pt x="853187" y="8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17103" y="21707"/>
              <a:ext cx="818981" cy="629692"/>
            </a:xfrm>
            <a:custGeom>
              <a:rect b="b" l="l" r="r" t="t"/>
              <a:pathLst>
                <a:path extrusionOk="0" h="629692" w="818981">
                  <a:moveTo>
                    <a:pt x="806718" y="440003"/>
                  </a:moveTo>
                  <a:cubicBezTo>
                    <a:pt x="810396" y="440926"/>
                    <a:pt x="814141" y="441542"/>
                    <a:pt x="817887" y="441815"/>
                  </a:cubicBezTo>
                  <a:cubicBezTo>
                    <a:pt x="818263" y="441832"/>
                    <a:pt x="818622" y="441935"/>
                    <a:pt x="818981" y="442003"/>
                  </a:cubicBezTo>
                  <a:lnTo>
                    <a:pt x="818981" y="0"/>
                  </a:lnTo>
                  <a:lnTo>
                    <a:pt x="557395" y="116671"/>
                  </a:lnTo>
                  <a:lnTo>
                    <a:pt x="557395" y="253015"/>
                  </a:lnTo>
                  <a:cubicBezTo>
                    <a:pt x="560029" y="251374"/>
                    <a:pt x="562628" y="249853"/>
                    <a:pt x="565211" y="248469"/>
                  </a:cubicBezTo>
                  <a:cubicBezTo>
                    <a:pt x="569384" y="246247"/>
                    <a:pt x="574549" y="247819"/>
                    <a:pt x="576789" y="251973"/>
                  </a:cubicBezTo>
                  <a:cubicBezTo>
                    <a:pt x="579013" y="256143"/>
                    <a:pt x="577439" y="261322"/>
                    <a:pt x="573283" y="263544"/>
                  </a:cubicBezTo>
                  <a:cubicBezTo>
                    <a:pt x="568187" y="266262"/>
                    <a:pt x="562953" y="269612"/>
                    <a:pt x="557395" y="273697"/>
                  </a:cubicBezTo>
                  <a:lnTo>
                    <a:pt x="557395" y="629692"/>
                  </a:lnTo>
                  <a:lnTo>
                    <a:pt x="818981" y="513021"/>
                  </a:lnTo>
                  <a:lnTo>
                    <a:pt x="818981" y="458702"/>
                  </a:lnTo>
                  <a:cubicBezTo>
                    <a:pt x="818434" y="458822"/>
                    <a:pt x="817852" y="458890"/>
                    <a:pt x="817271" y="458890"/>
                  </a:cubicBezTo>
                  <a:cubicBezTo>
                    <a:pt x="817066" y="458890"/>
                    <a:pt x="816860" y="458873"/>
                    <a:pt x="816638" y="458856"/>
                  </a:cubicBezTo>
                  <a:cubicBezTo>
                    <a:pt x="811918" y="458514"/>
                    <a:pt x="807163" y="457745"/>
                    <a:pt x="802511" y="456566"/>
                  </a:cubicBezTo>
                  <a:cubicBezTo>
                    <a:pt x="797945" y="455403"/>
                    <a:pt x="795174" y="450754"/>
                    <a:pt x="796337" y="446191"/>
                  </a:cubicBezTo>
                  <a:cubicBezTo>
                    <a:pt x="797483" y="441610"/>
                    <a:pt x="802135" y="438841"/>
                    <a:pt x="806718" y="440003"/>
                  </a:cubicBezTo>
                  <a:close/>
                  <a:moveTo>
                    <a:pt x="635811" y="250280"/>
                  </a:moveTo>
                  <a:cubicBezTo>
                    <a:pt x="634768" y="254075"/>
                    <a:pt x="631313" y="256553"/>
                    <a:pt x="627567" y="256553"/>
                  </a:cubicBezTo>
                  <a:cubicBezTo>
                    <a:pt x="626815" y="256553"/>
                    <a:pt x="626045" y="256468"/>
                    <a:pt x="625293" y="256246"/>
                  </a:cubicBezTo>
                  <a:cubicBezTo>
                    <a:pt x="620145" y="254844"/>
                    <a:pt x="614911" y="254075"/>
                    <a:pt x="609746" y="253989"/>
                  </a:cubicBezTo>
                  <a:cubicBezTo>
                    <a:pt x="607472" y="253955"/>
                    <a:pt x="605009" y="254024"/>
                    <a:pt x="602666" y="254229"/>
                  </a:cubicBezTo>
                  <a:cubicBezTo>
                    <a:pt x="597946" y="254690"/>
                    <a:pt x="593807" y="251203"/>
                    <a:pt x="593379" y="246486"/>
                  </a:cubicBezTo>
                  <a:cubicBezTo>
                    <a:pt x="592952" y="241786"/>
                    <a:pt x="596423" y="237632"/>
                    <a:pt x="601127" y="237222"/>
                  </a:cubicBezTo>
                  <a:cubicBezTo>
                    <a:pt x="604085" y="236949"/>
                    <a:pt x="607061" y="236846"/>
                    <a:pt x="610037" y="236897"/>
                  </a:cubicBezTo>
                  <a:cubicBezTo>
                    <a:pt x="616656" y="237017"/>
                    <a:pt x="623309" y="237991"/>
                    <a:pt x="629825" y="239769"/>
                  </a:cubicBezTo>
                  <a:cubicBezTo>
                    <a:pt x="634374" y="241017"/>
                    <a:pt x="637059" y="245717"/>
                    <a:pt x="635811" y="250280"/>
                  </a:cubicBezTo>
                  <a:close/>
                  <a:moveTo>
                    <a:pt x="682553" y="287798"/>
                  </a:moveTo>
                  <a:cubicBezTo>
                    <a:pt x="680928" y="289216"/>
                    <a:pt x="678927" y="289900"/>
                    <a:pt x="676943" y="289900"/>
                  </a:cubicBezTo>
                  <a:cubicBezTo>
                    <a:pt x="674549" y="289900"/>
                    <a:pt x="672171" y="288909"/>
                    <a:pt x="670478" y="286977"/>
                  </a:cubicBezTo>
                  <a:cubicBezTo>
                    <a:pt x="664954" y="280619"/>
                    <a:pt x="659054" y="275047"/>
                    <a:pt x="652948" y="270398"/>
                  </a:cubicBezTo>
                  <a:cubicBezTo>
                    <a:pt x="649185" y="267544"/>
                    <a:pt x="648467" y="262177"/>
                    <a:pt x="651323" y="258433"/>
                  </a:cubicBezTo>
                  <a:cubicBezTo>
                    <a:pt x="654179" y="254673"/>
                    <a:pt x="659550" y="253938"/>
                    <a:pt x="663312" y="256810"/>
                  </a:cubicBezTo>
                  <a:cubicBezTo>
                    <a:pt x="670341" y="262160"/>
                    <a:pt x="677097" y="268535"/>
                    <a:pt x="683374" y="275748"/>
                  </a:cubicBezTo>
                  <a:cubicBezTo>
                    <a:pt x="686486" y="279303"/>
                    <a:pt x="686110" y="284704"/>
                    <a:pt x="682553" y="287798"/>
                  </a:cubicBezTo>
                  <a:close/>
                  <a:moveTo>
                    <a:pt x="708395" y="341279"/>
                  </a:moveTo>
                  <a:cubicBezTo>
                    <a:pt x="705197" y="341279"/>
                    <a:pt x="702118" y="339467"/>
                    <a:pt x="700664" y="336391"/>
                  </a:cubicBezTo>
                  <a:cubicBezTo>
                    <a:pt x="696406" y="327417"/>
                    <a:pt x="692746" y="320273"/>
                    <a:pt x="689137" y="313880"/>
                  </a:cubicBezTo>
                  <a:cubicBezTo>
                    <a:pt x="686828" y="309778"/>
                    <a:pt x="688282" y="304565"/>
                    <a:pt x="692387" y="302241"/>
                  </a:cubicBezTo>
                  <a:cubicBezTo>
                    <a:pt x="696509" y="299916"/>
                    <a:pt x="701708" y="301369"/>
                    <a:pt x="704034" y="305488"/>
                  </a:cubicBezTo>
                  <a:cubicBezTo>
                    <a:pt x="707848" y="312222"/>
                    <a:pt x="711679" y="319726"/>
                    <a:pt x="716125" y="329058"/>
                  </a:cubicBezTo>
                  <a:cubicBezTo>
                    <a:pt x="718143" y="333331"/>
                    <a:pt x="716313" y="338425"/>
                    <a:pt x="712055" y="340442"/>
                  </a:cubicBezTo>
                  <a:cubicBezTo>
                    <a:pt x="710875" y="341006"/>
                    <a:pt x="709626" y="341279"/>
                    <a:pt x="708395" y="341279"/>
                  </a:cubicBezTo>
                  <a:close/>
                  <a:moveTo>
                    <a:pt x="739009" y="394487"/>
                  </a:moveTo>
                  <a:cubicBezTo>
                    <a:pt x="737675" y="395256"/>
                    <a:pt x="736221" y="395615"/>
                    <a:pt x="734784" y="395615"/>
                  </a:cubicBezTo>
                  <a:cubicBezTo>
                    <a:pt x="731809" y="395615"/>
                    <a:pt x="728918" y="394060"/>
                    <a:pt x="727345" y="391291"/>
                  </a:cubicBezTo>
                  <a:cubicBezTo>
                    <a:pt x="723480" y="384522"/>
                    <a:pt x="719631" y="377019"/>
                    <a:pt x="715202" y="367721"/>
                  </a:cubicBezTo>
                  <a:cubicBezTo>
                    <a:pt x="713167" y="363465"/>
                    <a:pt x="714979" y="358354"/>
                    <a:pt x="719238" y="356337"/>
                  </a:cubicBezTo>
                  <a:cubicBezTo>
                    <a:pt x="723514" y="354303"/>
                    <a:pt x="728610" y="356115"/>
                    <a:pt x="730646" y="360388"/>
                  </a:cubicBezTo>
                  <a:cubicBezTo>
                    <a:pt x="734887" y="369293"/>
                    <a:pt x="738564" y="376438"/>
                    <a:pt x="742207" y="382830"/>
                  </a:cubicBezTo>
                  <a:cubicBezTo>
                    <a:pt x="744550" y="386932"/>
                    <a:pt x="743113" y="392145"/>
                    <a:pt x="739009" y="394487"/>
                  </a:cubicBezTo>
                  <a:close/>
                  <a:moveTo>
                    <a:pt x="780329" y="438055"/>
                  </a:moveTo>
                  <a:cubicBezTo>
                    <a:pt x="778653" y="440294"/>
                    <a:pt x="776088" y="441473"/>
                    <a:pt x="773488" y="441473"/>
                  </a:cubicBezTo>
                  <a:cubicBezTo>
                    <a:pt x="771692" y="441473"/>
                    <a:pt x="769896" y="440909"/>
                    <a:pt x="768357" y="439764"/>
                  </a:cubicBezTo>
                  <a:cubicBezTo>
                    <a:pt x="761328" y="434483"/>
                    <a:pt x="754538" y="428141"/>
                    <a:pt x="748176" y="420911"/>
                  </a:cubicBezTo>
                  <a:cubicBezTo>
                    <a:pt x="745063" y="417356"/>
                    <a:pt x="745405" y="411955"/>
                    <a:pt x="748963" y="408844"/>
                  </a:cubicBezTo>
                  <a:cubicBezTo>
                    <a:pt x="752503" y="405734"/>
                    <a:pt x="757907" y="406075"/>
                    <a:pt x="761020" y="409631"/>
                  </a:cubicBezTo>
                  <a:cubicBezTo>
                    <a:pt x="766613" y="415972"/>
                    <a:pt x="772530" y="421527"/>
                    <a:pt x="778636" y="426090"/>
                  </a:cubicBezTo>
                  <a:cubicBezTo>
                    <a:pt x="782398" y="428928"/>
                    <a:pt x="783168" y="434278"/>
                    <a:pt x="780329" y="438055"/>
                  </a:cubicBezTo>
                  <a:close/>
                  <a:moveTo>
                    <a:pt x="278706" y="513021"/>
                  </a:moveTo>
                  <a:lnTo>
                    <a:pt x="540292" y="629692"/>
                  </a:lnTo>
                  <a:lnTo>
                    <a:pt x="540292" y="274534"/>
                  </a:lnTo>
                  <a:cubicBezTo>
                    <a:pt x="538770" y="271851"/>
                    <a:pt x="538804" y="268620"/>
                    <a:pt x="540292" y="266039"/>
                  </a:cubicBezTo>
                  <a:lnTo>
                    <a:pt x="540292" y="116671"/>
                  </a:lnTo>
                  <a:lnTo>
                    <a:pt x="278706" y="0"/>
                  </a:lnTo>
                  <a:lnTo>
                    <a:pt x="278706" y="513021"/>
                  </a:lnTo>
                  <a:close/>
                  <a:moveTo>
                    <a:pt x="381579" y="342407"/>
                  </a:moveTo>
                  <a:cubicBezTo>
                    <a:pt x="374362" y="347672"/>
                    <a:pt x="366700" y="352543"/>
                    <a:pt x="358798" y="356867"/>
                  </a:cubicBezTo>
                  <a:cubicBezTo>
                    <a:pt x="357498" y="357585"/>
                    <a:pt x="356079" y="357927"/>
                    <a:pt x="354693" y="357927"/>
                  </a:cubicBezTo>
                  <a:cubicBezTo>
                    <a:pt x="351666" y="357927"/>
                    <a:pt x="348742" y="356320"/>
                    <a:pt x="347185" y="353500"/>
                  </a:cubicBezTo>
                  <a:cubicBezTo>
                    <a:pt x="344911" y="349364"/>
                    <a:pt x="346416" y="344168"/>
                    <a:pt x="350572" y="341894"/>
                  </a:cubicBezTo>
                  <a:cubicBezTo>
                    <a:pt x="357823" y="337912"/>
                    <a:pt x="364870" y="333434"/>
                    <a:pt x="371488" y="328597"/>
                  </a:cubicBezTo>
                  <a:cubicBezTo>
                    <a:pt x="375302" y="325811"/>
                    <a:pt x="380655" y="326648"/>
                    <a:pt x="383443" y="330460"/>
                  </a:cubicBezTo>
                  <a:cubicBezTo>
                    <a:pt x="386231" y="334271"/>
                    <a:pt x="385393" y="339621"/>
                    <a:pt x="381579" y="342407"/>
                  </a:cubicBezTo>
                  <a:close/>
                  <a:moveTo>
                    <a:pt x="418846" y="357397"/>
                  </a:moveTo>
                  <a:cubicBezTo>
                    <a:pt x="418572" y="357397"/>
                    <a:pt x="418298" y="357380"/>
                    <a:pt x="418042" y="357363"/>
                  </a:cubicBezTo>
                  <a:cubicBezTo>
                    <a:pt x="408635" y="356474"/>
                    <a:pt x="399332" y="353876"/>
                    <a:pt x="390353" y="349620"/>
                  </a:cubicBezTo>
                  <a:cubicBezTo>
                    <a:pt x="386094" y="347603"/>
                    <a:pt x="384281" y="342510"/>
                    <a:pt x="386299" y="338237"/>
                  </a:cubicBezTo>
                  <a:cubicBezTo>
                    <a:pt x="388317" y="333981"/>
                    <a:pt x="393431" y="332152"/>
                    <a:pt x="397690" y="334186"/>
                  </a:cubicBezTo>
                  <a:cubicBezTo>
                    <a:pt x="404856" y="337570"/>
                    <a:pt x="412227" y="339655"/>
                    <a:pt x="419632" y="340339"/>
                  </a:cubicBezTo>
                  <a:cubicBezTo>
                    <a:pt x="424336" y="340783"/>
                    <a:pt x="427790" y="344954"/>
                    <a:pt x="427346" y="349654"/>
                  </a:cubicBezTo>
                  <a:cubicBezTo>
                    <a:pt x="426935" y="354081"/>
                    <a:pt x="423207" y="357397"/>
                    <a:pt x="418846" y="357397"/>
                  </a:cubicBezTo>
                  <a:close/>
                  <a:moveTo>
                    <a:pt x="496851" y="304172"/>
                  </a:moveTo>
                  <a:cubicBezTo>
                    <a:pt x="501623" y="299899"/>
                    <a:pt x="506480" y="295387"/>
                    <a:pt x="511166" y="291028"/>
                  </a:cubicBezTo>
                  <a:lnTo>
                    <a:pt x="515801" y="286721"/>
                  </a:lnTo>
                  <a:cubicBezTo>
                    <a:pt x="519273" y="283508"/>
                    <a:pt x="524677" y="283713"/>
                    <a:pt x="527893" y="287165"/>
                  </a:cubicBezTo>
                  <a:cubicBezTo>
                    <a:pt x="531108" y="290635"/>
                    <a:pt x="530903" y="296036"/>
                    <a:pt x="527431" y="299250"/>
                  </a:cubicBezTo>
                  <a:lnTo>
                    <a:pt x="522813" y="303540"/>
                  </a:lnTo>
                  <a:cubicBezTo>
                    <a:pt x="518059" y="307967"/>
                    <a:pt x="513150" y="312530"/>
                    <a:pt x="508259" y="316906"/>
                  </a:cubicBezTo>
                  <a:cubicBezTo>
                    <a:pt x="506617" y="318376"/>
                    <a:pt x="504582" y="319094"/>
                    <a:pt x="502546" y="319094"/>
                  </a:cubicBezTo>
                  <a:cubicBezTo>
                    <a:pt x="500203" y="319094"/>
                    <a:pt x="497877" y="318136"/>
                    <a:pt x="496184" y="316256"/>
                  </a:cubicBezTo>
                  <a:cubicBezTo>
                    <a:pt x="493037" y="312735"/>
                    <a:pt x="493328" y="307334"/>
                    <a:pt x="496851" y="304172"/>
                  </a:cubicBezTo>
                  <a:close/>
                  <a:moveTo>
                    <a:pt x="482656" y="327298"/>
                  </a:moveTo>
                  <a:cubicBezTo>
                    <a:pt x="485273" y="331229"/>
                    <a:pt x="484212" y="336527"/>
                    <a:pt x="480279" y="339160"/>
                  </a:cubicBezTo>
                  <a:cubicBezTo>
                    <a:pt x="471813" y="344800"/>
                    <a:pt x="463758" y="349022"/>
                    <a:pt x="455668" y="352047"/>
                  </a:cubicBezTo>
                  <a:cubicBezTo>
                    <a:pt x="454693" y="352423"/>
                    <a:pt x="453667" y="352594"/>
                    <a:pt x="452675" y="352594"/>
                  </a:cubicBezTo>
                  <a:cubicBezTo>
                    <a:pt x="449203" y="352594"/>
                    <a:pt x="445954" y="350475"/>
                    <a:pt x="444671" y="347056"/>
                  </a:cubicBezTo>
                  <a:cubicBezTo>
                    <a:pt x="443012" y="342629"/>
                    <a:pt x="445252" y="337707"/>
                    <a:pt x="449665" y="336049"/>
                  </a:cubicBezTo>
                  <a:cubicBezTo>
                    <a:pt x="456523" y="333485"/>
                    <a:pt x="463433" y="329844"/>
                    <a:pt x="470804" y="324939"/>
                  </a:cubicBezTo>
                  <a:cubicBezTo>
                    <a:pt x="474720" y="322307"/>
                    <a:pt x="480039" y="323384"/>
                    <a:pt x="482656" y="327298"/>
                  </a:cubicBezTo>
                  <a:close/>
                  <a:moveTo>
                    <a:pt x="451273" y="239136"/>
                  </a:moveTo>
                  <a:cubicBezTo>
                    <a:pt x="450075" y="247956"/>
                    <a:pt x="447578" y="257032"/>
                    <a:pt x="443867" y="266125"/>
                  </a:cubicBezTo>
                  <a:cubicBezTo>
                    <a:pt x="442516" y="269424"/>
                    <a:pt x="439318" y="271441"/>
                    <a:pt x="435948" y="271441"/>
                  </a:cubicBezTo>
                  <a:cubicBezTo>
                    <a:pt x="434871" y="271441"/>
                    <a:pt x="433776" y="271235"/>
                    <a:pt x="432716" y="270808"/>
                  </a:cubicBezTo>
                  <a:cubicBezTo>
                    <a:pt x="428355" y="269013"/>
                    <a:pt x="426251" y="264023"/>
                    <a:pt x="428047" y="259664"/>
                  </a:cubicBezTo>
                  <a:cubicBezTo>
                    <a:pt x="431211" y="251904"/>
                    <a:pt x="433315" y="244230"/>
                    <a:pt x="434324" y="236846"/>
                  </a:cubicBezTo>
                  <a:cubicBezTo>
                    <a:pt x="434957" y="232163"/>
                    <a:pt x="439249" y="228881"/>
                    <a:pt x="443935" y="229513"/>
                  </a:cubicBezTo>
                  <a:cubicBezTo>
                    <a:pt x="448622" y="230146"/>
                    <a:pt x="451905" y="234453"/>
                    <a:pt x="451273" y="239136"/>
                  </a:cubicBezTo>
                  <a:close/>
                  <a:moveTo>
                    <a:pt x="421120" y="175297"/>
                  </a:moveTo>
                  <a:cubicBezTo>
                    <a:pt x="424644" y="172152"/>
                    <a:pt x="430065" y="172477"/>
                    <a:pt x="433195" y="175998"/>
                  </a:cubicBezTo>
                  <a:cubicBezTo>
                    <a:pt x="439523" y="183108"/>
                    <a:pt x="444585" y="191791"/>
                    <a:pt x="447835" y="201106"/>
                  </a:cubicBezTo>
                  <a:cubicBezTo>
                    <a:pt x="449391" y="205567"/>
                    <a:pt x="447048" y="210439"/>
                    <a:pt x="442584" y="211994"/>
                  </a:cubicBezTo>
                  <a:cubicBezTo>
                    <a:pt x="441661" y="212319"/>
                    <a:pt x="440703" y="212473"/>
                    <a:pt x="439762" y="212473"/>
                  </a:cubicBezTo>
                  <a:cubicBezTo>
                    <a:pt x="436239" y="212473"/>
                    <a:pt x="432921" y="210268"/>
                    <a:pt x="431690" y="206747"/>
                  </a:cubicBezTo>
                  <a:cubicBezTo>
                    <a:pt x="429159" y="199517"/>
                    <a:pt x="425259" y="192817"/>
                    <a:pt x="420419" y="187364"/>
                  </a:cubicBezTo>
                  <a:cubicBezTo>
                    <a:pt x="417272" y="183826"/>
                    <a:pt x="417597" y="178425"/>
                    <a:pt x="421120" y="175297"/>
                  </a:cubicBezTo>
                  <a:close/>
                  <a:moveTo>
                    <a:pt x="424028" y="285969"/>
                  </a:moveTo>
                  <a:cubicBezTo>
                    <a:pt x="427859" y="288721"/>
                    <a:pt x="428748" y="294054"/>
                    <a:pt x="425995" y="297882"/>
                  </a:cubicBezTo>
                  <a:cubicBezTo>
                    <a:pt x="420778" y="305146"/>
                    <a:pt x="414963" y="312154"/>
                    <a:pt x="408687" y="318717"/>
                  </a:cubicBezTo>
                  <a:cubicBezTo>
                    <a:pt x="407011" y="320478"/>
                    <a:pt x="404753" y="321350"/>
                    <a:pt x="402513" y="321350"/>
                  </a:cubicBezTo>
                  <a:cubicBezTo>
                    <a:pt x="400375" y="321350"/>
                    <a:pt x="398254" y="320563"/>
                    <a:pt x="396595" y="318991"/>
                  </a:cubicBezTo>
                  <a:cubicBezTo>
                    <a:pt x="393175" y="315726"/>
                    <a:pt x="393055" y="310308"/>
                    <a:pt x="396321" y="306907"/>
                  </a:cubicBezTo>
                  <a:cubicBezTo>
                    <a:pt x="402034" y="300925"/>
                    <a:pt x="407353" y="294532"/>
                    <a:pt x="412090" y="287917"/>
                  </a:cubicBezTo>
                  <a:cubicBezTo>
                    <a:pt x="414844" y="284089"/>
                    <a:pt x="420197" y="283217"/>
                    <a:pt x="424028" y="285969"/>
                  </a:cubicBezTo>
                  <a:close/>
                  <a:moveTo>
                    <a:pt x="369008" y="159436"/>
                  </a:moveTo>
                  <a:cubicBezTo>
                    <a:pt x="375850" y="156872"/>
                    <a:pt x="382845" y="155573"/>
                    <a:pt x="389805" y="155573"/>
                  </a:cubicBezTo>
                  <a:cubicBezTo>
                    <a:pt x="392781" y="155556"/>
                    <a:pt x="395911" y="155829"/>
                    <a:pt x="398904" y="156325"/>
                  </a:cubicBezTo>
                  <a:cubicBezTo>
                    <a:pt x="403556" y="157111"/>
                    <a:pt x="406686" y="161521"/>
                    <a:pt x="405899" y="166187"/>
                  </a:cubicBezTo>
                  <a:cubicBezTo>
                    <a:pt x="405112" y="170836"/>
                    <a:pt x="400700" y="173981"/>
                    <a:pt x="396048" y="173178"/>
                  </a:cubicBezTo>
                  <a:cubicBezTo>
                    <a:pt x="393995" y="172836"/>
                    <a:pt x="391909" y="172665"/>
                    <a:pt x="389822" y="172665"/>
                  </a:cubicBezTo>
                  <a:lnTo>
                    <a:pt x="389805" y="172665"/>
                  </a:lnTo>
                  <a:cubicBezTo>
                    <a:pt x="384914" y="172665"/>
                    <a:pt x="379937" y="173588"/>
                    <a:pt x="375011" y="175434"/>
                  </a:cubicBezTo>
                  <a:cubicBezTo>
                    <a:pt x="374020" y="175810"/>
                    <a:pt x="373010" y="175998"/>
                    <a:pt x="372001" y="175998"/>
                  </a:cubicBezTo>
                  <a:cubicBezTo>
                    <a:pt x="368547" y="175998"/>
                    <a:pt x="365297" y="173879"/>
                    <a:pt x="363997" y="170443"/>
                  </a:cubicBezTo>
                  <a:cubicBezTo>
                    <a:pt x="362338" y="166033"/>
                    <a:pt x="364579" y="161094"/>
                    <a:pt x="369008" y="159436"/>
                  </a:cubicBezTo>
                  <a:close/>
                  <a:moveTo>
                    <a:pt x="357498" y="296737"/>
                  </a:moveTo>
                  <a:cubicBezTo>
                    <a:pt x="361928" y="303693"/>
                    <a:pt x="366939" y="310069"/>
                    <a:pt x="372395" y="315675"/>
                  </a:cubicBezTo>
                  <a:cubicBezTo>
                    <a:pt x="375696" y="319059"/>
                    <a:pt x="375627" y="324460"/>
                    <a:pt x="372241" y="327759"/>
                  </a:cubicBezTo>
                  <a:cubicBezTo>
                    <a:pt x="370582" y="329383"/>
                    <a:pt x="368427" y="330186"/>
                    <a:pt x="366272" y="330186"/>
                  </a:cubicBezTo>
                  <a:cubicBezTo>
                    <a:pt x="364049" y="330186"/>
                    <a:pt x="361825" y="329315"/>
                    <a:pt x="360149" y="327605"/>
                  </a:cubicBezTo>
                  <a:cubicBezTo>
                    <a:pt x="353855" y="321162"/>
                    <a:pt x="348109" y="313846"/>
                    <a:pt x="343064" y="305898"/>
                  </a:cubicBezTo>
                  <a:cubicBezTo>
                    <a:pt x="340532" y="301916"/>
                    <a:pt x="341712" y="296634"/>
                    <a:pt x="345697" y="294105"/>
                  </a:cubicBezTo>
                  <a:cubicBezTo>
                    <a:pt x="349682" y="291575"/>
                    <a:pt x="354967" y="292754"/>
                    <a:pt x="357498" y="296737"/>
                  </a:cubicBezTo>
                  <a:close/>
                  <a:moveTo>
                    <a:pt x="324661" y="208285"/>
                  </a:moveTo>
                  <a:cubicBezTo>
                    <a:pt x="325345" y="205909"/>
                    <a:pt x="326149" y="203550"/>
                    <a:pt x="327038" y="201277"/>
                  </a:cubicBezTo>
                  <a:cubicBezTo>
                    <a:pt x="329638" y="194594"/>
                    <a:pt x="333298" y="188270"/>
                    <a:pt x="337899" y="182476"/>
                  </a:cubicBezTo>
                  <a:cubicBezTo>
                    <a:pt x="340840" y="178784"/>
                    <a:pt x="346210" y="178152"/>
                    <a:pt x="349922" y="181091"/>
                  </a:cubicBezTo>
                  <a:cubicBezTo>
                    <a:pt x="353616" y="184014"/>
                    <a:pt x="354232" y="189398"/>
                    <a:pt x="351307" y="193090"/>
                  </a:cubicBezTo>
                  <a:cubicBezTo>
                    <a:pt x="347767" y="197551"/>
                    <a:pt x="344962" y="202405"/>
                    <a:pt x="342978" y="207482"/>
                  </a:cubicBezTo>
                  <a:cubicBezTo>
                    <a:pt x="342277" y="209293"/>
                    <a:pt x="341627" y="211174"/>
                    <a:pt x="341080" y="213071"/>
                  </a:cubicBezTo>
                  <a:cubicBezTo>
                    <a:pt x="339985" y="216797"/>
                    <a:pt x="336582" y="219224"/>
                    <a:pt x="332870" y="219224"/>
                  </a:cubicBezTo>
                  <a:cubicBezTo>
                    <a:pt x="332084" y="219224"/>
                    <a:pt x="331280" y="219121"/>
                    <a:pt x="330476" y="218882"/>
                  </a:cubicBezTo>
                  <a:cubicBezTo>
                    <a:pt x="325944" y="217566"/>
                    <a:pt x="323327" y="212814"/>
                    <a:pt x="324661" y="208285"/>
                  </a:cubicBezTo>
                  <a:close/>
                  <a:moveTo>
                    <a:pt x="329279" y="236385"/>
                  </a:moveTo>
                  <a:cubicBezTo>
                    <a:pt x="333982" y="235889"/>
                    <a:pt x="338172" y="239307"/>
                    <a:pt x="338668" y="243991"/>
                  </a:cubicBezTo>
                  <a:cubicBezTo>
                    <a:pt x="339455" y="251614"/>
                    <a:pt x="341182" y="259527"/>
                    <a:pt x="343782" y="267492"/>
                  </a:cubicBezTo>
                  <a:cubicBezTo>
                    <a:pt x="345236" y="271970"/>
                    <a:pt x="342790" y="276807"/>
                    <a:pt x="338292" y="278260"/>
                  </a:cubicBezTo>
                  <a:cubicBezTo>
                    <a:pt x="337420" y="278551"/>
                    <a:pt x="336530" y="278688"/>
                    <a:pt x="335641" y="278688"/>
                  </a:cubicBezTo>
                  <a:cubicBezTo>
                    <a:pt x="332049" y="278688"/>
                    <a:pt x="328697" y="276397"/>
                    <a:pt x="327517" y="272791"/>
                  </a:cubicBezTo>
                  <a:cubicBezTo>
                    <a:pt x="324541" y="263681"/>
                    <a:pt x="322575" y="254588"/>
                    <a:pt x="321651" y="245768"/>
                  </a:cubicBezTo>
                  <a:cubicBezTo>
                    <a:pt x="321172" y="241068"/>
                    <a:pt x="324576" y="236863"/>
                    <a:pt x="329279" y="236385"/>
                  </a:cubicBezTo>
                  <a:close/>
                  <a:moveTo>
                    <a:pt x="296442" y="361875"/>
                  </a:moveTo>
                  <a:cubicBezTo>
                    <a:pt x="304480" y="360200"/>
                    <a:pt x="312518" y="357995"/>
                    <a:pt x="320351" y="355295"/>
                  </a:cubicBezTo>
                  <a:cubicBezTo>
                    <a:pt x="324815" y="353739"/>
                    <a:pt x="329672" y="356115"/>
                    <a:pt x="331228" y="360576"/>
                  </a:cubicBezTo>
                  <a:cubicBezTo>
                    <a:pt x="332768" y="365037"/>
                    <a:pt x="330390" y="369891"/>
                    <a:pt x="325927" y="371447"/>
                  </a:cubicBezTo>
                  <a:cubicBezTo>
                    <a:pt x="317409" y="374387"/>
                    <a:pt x="308670" y="376797"/>
                    <a:pt x="299913" y="378608"/>
                  </a:cubicBezTo>
                  <a:cubicBezTo>
                    <a:pt x="299332" y="378728"/>
                    <a:pt x="298750" y="378779"/>
                    <a:pt x="298169" y="378779"/>
                  </a:cubicBezTo>
                  <a:cubicBezTo>
                    <a:pt x="294201" y="378779"/>
                    <a:pt x="290644" y="376010"/>
                    <a:pt x="289806" y="371977"/>
                  </a:cubicBezTo>
                  <a:cubicBezTo>
                    <a:pt x="288848" y="367345"/>
                    <a:pt x="291824" y="362832"/>
                    <a:pt x="296442" y="361875"/>
                  </a:cubicBezTo>
                  <a:close/>
                  <a:moveTo>
                    <a:pt x="0" y="400315"/>
                  </a:moveTo>
                  <a:cubicBezTo>
                    <a:pt x="2873" y="402093"/>
                    <a:pt x="4549" y="405477"/>
                    <a:pt x="3951" y="408998"/>
                  </a:cubicBezTo>
                  <a:cubicBezTo>
                    <a:pt x="3335" y="412622"/>
                    <a:pt x="3130" y="416262"/>
                    <a:pt x="3335" y="419869"/>
                  </a:cubicBezTo>
                  <a:cubicBezTo>
                    <a:pt x="3506" y="422809"/>
                    <a:pt x="2172" y="425475"/>
                    <a:pt x="0" y="427150"/>
                  </a:cubicBezTo>
                  <a:lnTo>
                    <a:pt x="0" y="629692"/>
                  </a:lnTo>
                  <a:lnTo>
                    <a:pt x="261603" y="513021"/>
                  </a:lnTo>
                  <a:lnTo>
                    <a:pt x="261603" y="382813"/>
                  </a:lnTo>
                  <a:cubicBezTo>
                    <a:pt x="260731" y="382813"/>
                    <a:pt x="259876" y="382847"/>
                    <a:pt x="259004" y="382847"/>
                  </a:cubicBezTo>
                  <a:cubicBezTo>
                    <a:pt x="251974" y="382847"/>
                    <a:pt x="244911" y="382454"/>
                    <a:pt x="238002" y="381702"/>
                  </a:cubicBezTo>
                  <a:lnTo>
                    <a:pt x="237095" y="381600"/>
                  </a:lnTo>
                  <a:cubicBezTo>
                    <a:pt x="232409" y="381070"/>
                    <a:pt x="229023" y="376831"/>
                    <a:pt x="229553" y="372148"/>
                  </a:cubicBezTo>
                  <a:cubicBezTo>
                    <a:pt x="230083" y="367464"/>
                    <a:pt x="234307" y="364080"/>
                    <a:pt x="239011" y="364610"/>
                  </a:cubicBezTo>
                  <a:lnTo>
                    <a:pt x="239900" y="364712"/>
                  </a:lnTo>
                  <a:cubicBezTo>
                    <a:pt x="247015" y="365499"/>
                    <a:pt x="254335" y="365823"/>
                    <a:pt x="261603" y="365704"/>
                  </a:cubicBezTo>
                  <a:lnTo>
                    <a:pt x="261603" y="0"/>
                  </a:lnTo>
                  <a:lnTo>
                    <a:pt x="0" y="116671"/>
                  </a:lnTo>
                  <a:lnTo>
                    <a:pt x="0" y="400315"/>
                  </a:lnTo>
                  <a:close/>
                  <a:moveTo>
                    <a:pt x="170908" y="357551"/>
                  </a:moveTo>
                  <a:cubicBezTo>
                    <a:pt x="172207" y="353021"/>
                    <a:pt x="176945" y="350389"/>
                    <a:pt x="181494" y="351688"/>
                  </a:cubicBezTo>
                  <a:cubicBezTo>
                    <a:pt x="189378" y="353961"/>
                    <a:pt x="197827" y="356337"/>
                    <a:pt x="206190" y="358423"/>
                  </a:cubicBezTo>
                  <a:cubicBezTo>
                    <a:pt x="210774" y="359551"/>
                    <a:pt x="213562" y="364183"/>
                    <a:pt x="212433" y="368763"/>
                  </a:cubicBezTo>
                  <a:cubicBezTo>
                    <a:pt x="211458" y="372660"/>
                    <a:pt x="207969" y="375258"/>
                    <a:pt x="204138" y="375258"/>
                  </a:cubicBezTo>
                  <a:cubicBezTo>
                    <a:pt x="203454" y="375258"/>
                    <a:pt x="202753" y="375173"/>
                    <a:pt x="202069" y="375002"/>
                  </a:cubicBezTo>
                  <a:cubicBezTo>
                    <a:pt x="193449" y="372865"/>
                    <a:pt x="184812" y="370438"/>
                    <a:pt x="176757" y="368131"/>
                  </a:cubicBezTo>
                  <a:cubicBezTo>
                    <a:pt x="172224" y="366815"/>
                    <a:pt x="169608" y="362080"/>
                    <a:pt x="170908" y="357551"/>
                  </a:cubicBezTo>
                  <a:close/>
                  <a:moveTo>
                    <a:pt x="112074" y="343843"/>
                  </a:moveTo>
                  <a:cubicBezTo>
                    <a:pt x="112861" y="339194"/>
                    <a:pt x="117239" y="336032"/>
                    <a:pt x="121908" y="336801"/>
                  </a:cubicBezTo>
                  <a:cubicBezTo>
                    <a:pt x="129827" y="338117"/>
                    <a:pt x="138036" y="339843"/>
                    <a:pt x="147049" y="342117"/>
                  </a:cubicBezTo>
                  <a:lnTo>
                    <a:pt x="147887" y="342339"/>
                  </a:lnTo>
                  <a:cubicBezTo>
                    <a:pt x="152454" y="343501"/>
                    <a:pt x="155259" y="348167"/>
                    <a:pt x="154096" y="352748"/>
                  </a:cubicBezTo>
                  <a:cubicBezTo>
                    <a:pt x="153104" y="356611"/>
                    <a:pt x="149649" y="359192"/>
                    <a:pt x="145852" y="359192"/>
                  </a:cubicBezTo>
                  <a:cubicBezTo>
                    <a:pt x="145151" y="359192"/>
                    <a:pt x="144450" y="359089"/>
                    <a:pt x="143731" y="358918"/>
                  </a:cubicBezTo>
                  <a:lnTo>
                    <a:pt x="142876" y="358696"/>
                  </a:lnTo>
                  <a:cubicBezTo>
                    <a:pt x="134325" y="356542"/>
                    <a:pt x="126560" y="354902"/>
                    <a:pt x="119120" y="353671"/>
                  </a:cubicBezTo>
                  <a:cubicBezTo>
                    <a:pt x="114469" y="352902"/>
                    <a:pt x="111305" y="348509"/>
                    <a:pt x="112074" y="343843"/>
                  </a:cubicBezTo>
                  <a:close/>
                  <a:moveTo>
                    <a:pt x="58526" y="337280"/>
                  </a:moveTo>
                  <a:cubicBezTo>
                    <a:pt x="67128" y="335314"/>
                    <a:pt x="76347" y="334203"/>
                    <a:pt x="85941" y="333981"/>
                  </a:cubicBezTo>
                  <a:cubicBezTo>
                    <a:pt x="90662" y="333844"/>
                    <a:pt x="94578" y="337621"/>
                    <a:pt x="94681" y="342339"/>
                  </a:cubicBezTo>
                  <a:cubicBezTo>
                    <a:pt x="94783" y="347056"/>
                    <a:pt x="91038" y="350970"/>
                    <a:pt x="86317" y="351073"/>
                  </a:cubicBezTo>
                  <a:cubicBezTo>
                    <a:pt x="77886" y="351261"/>
                    <a:pt x="69830" y="352235"/>
                    <a:pt x="62374" y="353944"/>
                  </a:cubicBezTo>
                  <a:cubicBezTo>
                    <a:pt x="61724" y="354098"/>
                    <a:pt x="61074" y="354167"/>
                    <a:pt x="60441" y="354167"/>
                  </a:cubicBezTo>
                  <a:cubicBezTo>
                    <a:pt x="56542" y="354167"/>
                    <a:pt x="53036" y="351483"/>
                    <a:pt x="52112" y="347535"/>
                  </a:cubicBezTo>
                  <a:cubicBezTo>
                    <a:pt x="51052" y="342937"/>
                    <a:pt x="53925" y="338339"/>
                    <a:pt x="58526" y="337280"/>
                  </a:cubicBezTo>
                  <a:close/>
                  <a:moveTo>
                    <a:pt x="3198" y="371259"/>
                  </a:moveTo>
                  <a:cubicBezTo>
                    <a:pt x="9047" y="363960"/>
                    <a:pt x="16059" y="357500"/>
                    <a:pt x="24081" y="352047"/>
                  </a:cubicBezTo>
                  <a:cubicBezTo>
                    <a:pt x="27980" y="349398"/>
                    <a:pt x="33299" y="350423"/>
                    <a:pt x="35950" y="354320"/>
                  </a:cubicBezTo>
                  <a:cubicBezTo>
                    <a:pt x="38601" y="358217"/>
                    <a:pt x="37592" y="363533"/>
                    <a:pt x="33692" y="366182"/>
                  </a:cubicBezTo>
                  <a:cubicBezTo>
                    <a:pt x="27091" y="370661"/>
                    <a:pt x="21344" y="375959"/>
                    <a:pt x="16573" y="381924"/>
                  </a:cubicBezTo>
                  <a:cubicBezTo>
                    <a:pt x="14879" y="384044"/>
                    <a:pt x="12399" y="385138"/>
                    <a:pt x="9885" y="385138"/>
                  </a:cubicBezTo>
                  <a:cubicBezTo>
                    <a:pt x="8004" y="385138"/>
                    <a:pt x="6123" y="384522"/>
                    <a:pt x="4549" y="383275"/>
                  </a:cubicBezTo>
                  <a:cubicBezTo>
                    <a:pt x="855" y="380318"/>
                    <a:pt x="257" y="374951"/>
                    <a:pt x="3198" y="371259"/>
                  </a:cubicBezTo>
                  <a:close/>
                </a:path>
              </a:pathLst>
            </a:custGeom>
            <a:solidFill>
              <a:srgbClr val="2C4FC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0" y="0"/>
              <a:ext cx="853186" cy="673123"/>
            </a:xfrm>
            <a:custGeom>
              <a:rect b="b" l="l" r="r" t="t"/>
              <a:pathLst>
                <a:path extrusionOk="0" h="673123" w="853186">
                  <a:moveTo>
                    <a:pt x="765279" y="442619"/>
                  </a:moveTo>
                  <a:cubicBezTo>
                    <a:pt x="762166" y="439063"/>
                    <a:pt x="762508" y="433662"/>
                    <a:pt x="766065" y="430551"/>
                  </a:cubicBezTo>
                  <a:cubicBezTo>
                    <a:pt x="769606" y="427441"/>
                    <a:pt x="775010" y="427783"/>
                    <a:pt x="778123" y="431338"/>
                  </a:cubicBezTo>
                  <a:cubicBezTo>
                    <a:pt x="783715" y="437679"/>
                    <a:pt x="789633" y="443234"/>
                    <a:pt x="795739" y="447797"/>
                  </a:cubicBezTo>
                  <a:cubicBezTo>
                    <a:pt x="799501" y="450635"/>
                    <a:pt x="800271" y="455985"/>
                    <a:pt x="797432" y="459762"/>
                  </a:cubicBezTo>
                  <a:cubicBezTo>
                    <a:pt x="795756" y="462001"/>
                    <a:pt x="793190" y="463180"/>
                    <a:pt x="790591" y="463180"/>
                  </a:cubicBezTo>
                  <a:cubicBezTo>
                    <a:pt x="788795" y="463180"/>
                    <a:pt x="786999" y="462616"/>
                    <a:pt x="785460" y="461471"/>
                  </a:cubicBezTo>
                  <a:cubicBezTo>
                    <a:pt x="778431" y="456190"/>
                    <a:pt x="771641" y="449849"/>
                    <a:pt x="765279" y="442619"/>
                  </a:cubicBezTo>
                  <a:close/>
                  <a:moveTo>
                    <a:pt x="732305" y="389428"/>
                  </a:moveTo>
                  <a:cubicBezTo>
                    <a:pt x="736734" y="398726"/>
                    <a:pt x="740582" y="406229"/>
                    <a:pt x="744447" y="412998"/>
                  </a:cubicBezTo>
                  <a:cubicBezTo>
                    <a:pt x="746021" y="415767"/>
                    <a:pt x="748911" y="417322"/>
                    <a:pt x="751887" y="417322"/>
                  </a:cubicBezTo>
                  <a:cubicBezTo>
                    <a:pt x="753324" y="417322"/>
                    <a:pt x="754778" y="416963"/>
                    <a:pt x="756112" y="416194"/>
                  </a:cubicBezTo>
                  <a:cubicBezTo>
                    <a:pt x="760216" y="413852"/>
                    <a:pt x="761653" y="408639"/>
                    <a:pt x="759310" y="404537"/>
                  </a:cubicBezTo>
                  <a:cubicBezTo>
                    <a:pt x="755667" y="398145"/>
                    <a:pt x="751990" y="391000"/>
                    <a:pt x="747748" y="382095"/>
                  </a:cubicBezTo>
                  <a:cubicBezTo>
                    <a:pt x="745713" y="377822"/>
                    <a:pt x="740616" y="376010"/>
                    <a:pt x="736341" y="378044"/>
                  </a:cubicBezTo>
                  <a:cubicBezTo>
                    <a:pt x="732082" y="380061"/>
                    <a:pt x="730269" y="385172"/>
                    <a:pt x="732305" y="389428"/>
                  </a:cubicBezTo>
                  <a:close/>
                  <a:moveTo>
                    <a:pt x="717767" y="358098"/>
                  </a:moveTo>
                  <a:cubicBezTo>
                    <a:pt x="719221" y="361174"/>
                    <a:pt x="722299" y="362986"/>
                    <a:pt x="725498" y="362986"/>
                  </a:cubicBezTo>
                  <a:cubicBezTo>
                    <a:pt x="726729" y="362986"/>
                    <a:pt x="727978" y="362713"/>
                    <a:pt x="729158" y="362149"/>
                  </a:cubicBezTo>
                  <a:cubicBezTo>
                    <a:pt x="733416" y="360132"/>
                    <a:pt x="735246" y="355038"/>
                    <a:pt x="733228" y="350765"/>
                  </a:cubicBezTo>
                  <a:cubicBezTo>
                    <a:pt x="728781" y="341433"/>
                    <a:pt x="724950" y="333929"/>
                    <a:pt x="721136" y="327195"/>
                  </a:cubicBezTo>
                  <a:cubicBezTo>
                    <a:pt x="718810" y="323076"/>
                    <a:pt x="713611" y="321623"/>
                    <a:pt x="709489" y="323948"/>
                  </a:cubicBezTo>
                  <a:cubicBezTo>
                    <a:pt x="705385" y="326272"/>
                    <a:pt x="703931" y="331485"/>
                    <a:pt x="706240" y="335587"/>
                  </a:cubicBezTo>
                  <a:cubicBezTo>
                    <a:pt x="709849" y="341980"/>
                    <a:pt x="713509" y="349124"/>
                    <a:pt x="717767" y="358098"/>
                  </a:cubicBezTo>
                  <a:close/>
                  <a:moveTo>
                    <a:pt x="670051" y="292105"/>
                  </a:moveTo>
                  <a:cubicBezTo>
                    <a:pt x="676156" y="296754"/>
                    <a:pt x="682057" y="302326"/>
                    <a:pt x="687581" y="308684"/>
                  </a:cubicBezTo>
                  <a:cubicBezTo>
                    <a:pt x="689274" y="310616"/>
                    <a:pt x="691651" y="311607"/>
                    <a:pt x="694046" y="311607"/>
                  </a:cubicBezTo>
                  <a:cubicBezTo>
                    <a:pt x="696030" y="311607"/>
                    <a:pt x="698031" y="310923"/>
                    <a:pt x="699655" y="309505"/>
                  </a:cubicBezTo>
                  <a:cubicBezTo>
                    <a:pt x="703213" y="306411"/>
                    <a:pt x="703589" y="301010"/>
                    <a:pt x="700476" y="297455"/>
                  </a:cubicBezTo>
                  <a:cubicBezTo>
                    <a:pt x="694200" y="290242"/>
                    <a:pt x="687444" y="283867"/>
                    <a:pt x="680415" y="278517"/>
                  </a:cubicBezTo>
                  <a:cubicBezTo>
                    <a:pt x="676652" y="275645"/>
                    <a:pt x="671282" y="276380"/>
                    <a:pt x="668426" y="280140"/>
                  </a:cubicBezTo>
                  <a:cubicBezTo>
                    <a:pt x="665570" y="283884"/>
                    <a:pt x="666288" y="289251"/>
                    <a:pt x="670051" y="292105"/>
                  </a:cubicBezTo>
                  <a:close/>
                  <a:moveTo>
                    <a:pt x="619769" y="275936"/>
                  </a:moveTo>
                  <a:cubicBezTo>
                    <a:pt x="622112" y="275731"/>
                    <a:pt x="624574" y="275662"/>
                    <a:pt x="626849" y="275697"/>
                  </a:cubicBezTo>
                  <a:cubicBezTo>
                    <a:pt x="632014" y="275782"/>
                    <a:pt x="637248" y="276551"/>
                    <a:pt x="642395" y="277953"/>
                  </a:cubicBezTo>
                  <a:cubicBezTo>
                    <a:pt x="643148" y="278175"/>
                    <a:pt x="643918" y="278260"/>
                    <a:pt x="644670" y="278260"/>
                  </a:cubicBezTo>
                  <a:cubicBezTo>
                    <a:pt x="648416" y="278260"/>
                    <a:pt x="651870" y="275782"/>
                    <a:pt x="652914" y="271988"/>
                  </a:cubicBezTo>
                  <a:cubicBezTo>
                    <a:pt x="654162" y="267424"/>
                    <a:pt x="651477" y="262724"/>
                    <a:pt x="646928" y="261476"/>
                  </a:cubicBezTo>
                  <a:cubicBezTo>
                    <a:pt x="640412" y="259698"/>
                    <a:pt x="633759" y="258724"/>
                    <a:pt x="627140" y="258604"/>
                  </a:cubicBezTo>
                  <a:cubicBezTo>
                    <a:pt x="624164" y="258553"/>
                    <a:pt x="621188" y="258656"/>
                    <a:pt x="618229" y="258929"/>
                  </a:cubicBezTo>
                  <a:cubicBezTo>
                    <a:pt x="613526" y="259339"/>
                    <a:pt x="610054" y="263493"/>
                    <a:pt x="610482" y="268193"/>
                  </a:cubicBezTo>
                  <a:cubicBezTo>
                    <a:pt x="610909" y="272910"/>
                    <a:pt x="615048" y="276397"/>
                    <a:pt x="619769" y="275936"/>
                  </a:cubicBezTo>
                  <a:close/>
                  <a:moveTo>
                    <a:pt x="519649" y="340801"/>
                  </a:moveTo>
                  <a:cubicBezTo>
                    <a:pt x="521684" y="340801"/>
                    <a:pt x="523720" y="340083"/>
                    <a:pt x="525362" y="338613"/>
                  </a:cubicBezTo>
                  <a:cubicBezTo>
                    <a:pt x="530253" y="334237"/>
                    <a:pt x="535161" y="329674"/>
                    <a:pt x="539916" y="325247"/>
                  </a:cubicBezTo>
                  <a:lnTo>
                    <a:pt x="544534" y="320957"/>
                  </a:lnTo>
                  <a:cubicBezTo>
                    <a:pt x="548006" y="317743"/>
                    <a:pt x="548211" y="312342"/>
                    <a:pt x="544995" y="308872"/>
                  </a:cubicBezTo>
                  <a:cubicBezTo>
                    <a:pt x="541780" y="305420"/>
                    <a:pt x="536376" y="305215"/>
                    <a:pt x="532904" y="308428"/>
                  </a:cubicBezTo>
                  <a:lnTo>
                    <a:pt x="528269" y="312735"/>
                  </a:lnTo>
                  <a:cubicBezTo>
                    <a:pt x="523583" y="317094"/>
                    <a:pt x="518726" y="321606"/>
                    <a:pt x="513954" y="325879"/>
                  </a:cubicBezTo>
                  <a:cubicBezTo>
                    <a:pt x="510431" y="329041"/>
                    <a:pt x="510140" y="334442"/>
                    <a:pt x="513287" y="337963"/>
                  </a:cubicBezTo>
                  <a:cubicBezTo>
                    <a:pt x="514980" y="339843"/>
                    <a:pt x="517306" y="340801"/>
                    <a:pt x="519649" y="340801"/>
                  </a:cubicBezTo>
                  <a:close/>
                  <a:moveTo>
                    <a:pt x="461774" y="368763"/>
                  </a:moveTo>
                  <a:cubicBezTo>
                    <a:pt x="463056" y="372182"/>
                    <a:pt x="466306" y="374301"/>
                    <a:pt x="469778" y="374301"/>
                  </a:cubicBezTo>
                  <a:cubicBezTo>
                    <a:pt x="470770" y="374301"/>
                    <a:pt x="471796" y="374130"/>
                    <a:pt x="472771" y="373754"/>
                  </a:cubicBezTo>
                  <a:cubicBezTo>
                    <a:pt x="480860" y="370729"/>
                    <a:pt x="488916" y="366507"/>
                    <a:pt x="497381" y="360867"/>
                  </a:cubicBezTo>
                  <a:cubicBezTo>
                    <a:pt x="501315" y="358235"/>
                    <a:pt x="502375" y="352936"/>
                    <a:pt x="499759" y="349005"/>
                  </a:cubicBezTo>
                  <a:cubicBezTo>
                    <a:pt x="497142" y="345091"/>
                    <a:pt x="491823" y="344014"/>
                    <a:pt x="487907" y="346646"/>
                  </a:cubicBezTo>
                  <a:cubicBezTo>
                    <a:pt x="480535" y="351551"/>
                    <a:pt x="473626" y="355192"/>
                    <a:pt x="466768" y="357756"/>
                  </a:cubicBezTo>
                  <a:cubicBezTo>
                    <a:pt x="462355" y="359414"/>
                    <a:pt x="460115" y="364336"/>
                    <a:pt x="461774" y="368763"/>
                  </a:cubicBezTo>
                  <a:close/>
                  <a:moveTo>
                    <a:pt x="451426" y="258553"/>
                  </a:moveTo>
                  <a:cubicBezTo>
                    <a:pt x="450417" y="265937"/>
                    <a:pt x="448314" y="273611"/>
                    <a:pt x="445150" y="281371"/>
                  </a:cubicBezTo>
                  <a:cubicBezTo>
                    <a:pt x="443354" y="285730"/>
                    <a:pt x="445458" y="290721"/>
                    <a:pt x="449819" y="292515"/>
                  </a:cubicBezTo>
                  <a:cubicBezTo>
                    <a:pt x="450879" y="292942"/>
                    <a:pt x="451974" y="293148"/>
                    <a:pt x="453051" y="293148"/>
                  </a:cubicBezTo>
                  <a:cubicBezTo>
                    <a:pt x="456420" y="293148"/>
                    <a:pt x="459619" y="291131"/>
                    <a:pt x="460970" y="287832"/>
                  </a:cubicBezTo>
                  <a:cubicBezTo>
                    <a:pt x="464681" y="278739"/>
                    <a:pt x="467178" y="269663"/>
                    <a:pt x="468375" y="260843"/>
                  </a:cubicBezTo>
                  <a:cubicBezTo>
                    <a:pt x="469008" y="256160"/>
                    <a:pt x="465724" y="251853"/>
                    <a:pt x="461038" y="251221"/>
                  </a:cubicBezTo>
                  <a:cubicBezTo>
                    <a:pt x="456352" y="250588"/>
                    <a:pt x="452059" y="253870"/>
                    <a:pt x="451426" y="258553"/>
                  </a:cubicBezTo>
                  <a:close/>
                  <a:moveTo>
                    <a:pt x="448793" y="228454"/>
                  </a:moveTo>
                  <a:cubicBezTo>
                    <a:pt x="450024" y="231975"/>
                    <a:pt x="453342" y="234180"/>
                    <a:pt x="456865" y="234180"/>
                  </a:cubicBezTo>
                  <a:cubicBezTo>
                    <a:pt x="457806" y="234180"/>
                    <a:pt x="458764" y="234026"/>
                    <a:pt x="459687" y="233701"/>
                  </a:cubicBezTo>
                  <a:cubicBezTo>
                    <a:pt x="464151" y="232146"/>
                    <a:pt x="466494" y="227274"/>
                    <a:pt x="464938" y="222813"/>
                  </a:cubicBezTo>
                  <a:cubicBezTo>
                    <a:pt x="461688" y="213498"/>
                    <a:pt x="456626" y="204815"/>
                    <a:pt x="450298" y="197705"/>
                  </a:cubicBezTo>
                  <a:cubicBezTo>
                    <a:pt x="447168" y="194184"/>
                    <a:pt x="441746" y="193859"/>
                    <a:pt x="438223" y="197004"/>
                  </a:cubicBezTo>
                  <a:cubicBezTo>
                    <a:pt x="434700" y="200132"/>
                    <a:pt x="434375" y="205533"/>
                    <a:pt x="437522" y="209071"/>
                  </a:cubicBezTo>
                  <a:cubicBezTo>
                    <a:pt x="442362" y="214524"/>
                    <a:pt x="446261" y="221224"/>
                    <a:pt x="448793" y="228454"/>
                  </a:cubicBezTo>
                  <a:close/>
                  <a:moveTo>
                    <a:pt x="436735" y="362046"/>
                  </a:moveTo>
                  <a:cubicBezTo>
                    <a:pt x="429330" y="361362"/>
                    <a:pt x="421958" y="359277"/>
                    <a:pt x="414792" y="355893"/>
                  </a:cubicBezTo>
                  <a:cubicBezTo>
                    <a:pt x="410534" y="353859"/>
                    <a:pt x="405420" y="355688"/>
                    <a:pt x="403402" y="359944"/>
                  </a:cubicBezTo>
                  <a:cubicBezTo>
                    <a:pt x="401384" y="364217"/>
                    <a:pt x="403197" y="369310"/>
                    <a:pt x="407455" y="371327"/>
                  </a:cubicBezTo>
                  <a:cubicBezTo>
                    <a:pt x="416434" y="375583"/>
                    <a:pt x="425738" y="378181"/>
                    <a:pt x="435145" y="379070"/>
                  </a:cubicBezTo>
                  <a:cubicBezTo>
                    <a:pt x="435401" y="379087"/>
                    <a:pt x="435675" y="379104"/>
                    <a:pt x="435948" y="379104"/>
                  </a:cubicBezTo>
                  <a:cubicBezTo>
                    <a:pt x="440310" y="379104"/>
                    <a:pt x="444038" y="375788"/>
                    <a:pt x="444449" y="371361"/>
                  </a:cubicBezTo>
                  <a:cubicBezTo>
                    <a:pt x="444893" y="366661"/>
                    <a:pt x="441438" y="362490"/>
                    <a:pt x="436735" y="362046"/>
                  </a:cubicBezTo>
                  <a:close/>
                  <a:moveTo>
                    <a:pt x="413698" y="340698"/>
                  </a:moveTo>
                  <a:cubicBezTo>
                    <a:pt x="415357" y="342270"/>
                    <a:pt x="417478" y="343057"/>
                    <a:pt x="419615" y="343057"/>
                  </a:cubicBezTo>
                  <a:cubicBezTo>
                    <a:pt x="421856" y="343057"/>
                    <a:pt x="424113" y="342185"/>
                    <a:pt x="425789" y="340425"/>
                  </a:cubicBezTo>
                  <a:cubicBezTo>
                    <a:pt x="432066" y="333861"/>
                    <a:pt x="437881" y="326853"/>
                    <a:pt x="443097" y="319589"/>
                  </a:cubicBezTo>
                  <a:cubicBezTo>
                    <a:pt x="445851" y="315761"/>
                    <a:pt x="444962" y="310428"/>
                    <a:pt x="441131" y="307676"/>
                  </a:cubicBezTo>
                  <a:cubicBezTo>
                    <a:pt x="437300" y="304924"/>
                    <a:pt x="431946" y="305796"/>
                    <a:pt x="429193" y="309624"/>
                  </a:cubicBezTo>
                  <a:cubicBezTo>
                    <a:pt x="424455" y="316239"/>
                    <a:pt x="419137" y="322632"/>
                    <a:pt x="413424" y="328614"/>
                  </a:cubicBezTo>
                  <a:cubicBezTo>
                    <a:pt x="410158" y="332015"/>
                    <a:pt x="410277" y="337433"/>
                    <a:pt x="413698" y="340698"/>
                  </a:cubicBezTo>
                  <a:close/>
                  <a:moveTo>
                    <a:pt x="389104" y="197705"/>
                  </a:moveTo>
                  <a:cubicBezTo>
                    <a:pt x="390113" y="197705"/>
                    <a:pt x="391122" y="197517"/>
                    <a:pt x="392114" y="197141"/>
                  </a:cubicBezTo>
                  <a:cubicBezTo>
                    <a:pt x="397040" y="195295"/>
                    <a:pt x="402017" y="194372"/>
                    <a:pt x="406908" y="194372"/>
                  </a:cubicBezTo>
                  <a:lnTo>
                    <a:pt x="406925" y="194372"/>
                  </a:lnTo>
                  <a:cubicBezTo>
                    <a:pt x="409012" y="194372"/>
                    <a:pt x="411098" y="194543"/>
                    <a:pt x="413151" y="194885"/>
                  </a:cubicBezTo>
                  <a:cubicBezTo>
                    <a:pt x="417802" y="195688"/>
                    <a:pt x="422215" y="192543"/>
                    <a:pt x="423002" y="187894"/>
                  </a:cubicBezTo>
                  <a:cubicBezTo>
                    <a:pt x="423788" y="183228"/>
                    <a:pt x="420659" y="178818"/>
                    <a:pt x="416007" y="178032"/>
                  </a:cubicBezTo>
                  <a:cubicBezTo>
                    <a:pt x="413014" y="177536"/>
                    <a:pt x="409884" y="177263"/>
                    <a:pt x="406908" y="177280"/>
                  </a:cubicBezTo>
                  <a:cubicBezTo>
                    <a:pt x="399947" y="177280"/>
                    <a:pt x="392952" y="178579"/>
                    <a:pt x="386111" y="181143"/>
                  </a:cubicBezTo>
                  <a:cubicBezTo>
                    <a:pt x="381682" y="182801"/>
                    <a:pt x="379441" y="187740"/>
                    <a:pt x="381100" y="192150"/>
                  </a:cubicBezTo>
                  <a:cubicBezTo>
                    <a:pt x="382400" y="195586"/>
                    <a:pt x="385649" y="197705"/>
                    <a:pt x="389104" y="197705"/>
                  </a:cubicBezTo>
                  <a:close/>
                  <a:moveTo>
                    <a:pt x="388591" y="350304"/>
                  </a:moveTo>
                  <a:cubicBezTo>
                    <a:pt x="381972" y="355141"/>
                    <a:pt x="374926" y="359619"/>
                    <a:pt x="367674" y="363601"/>
                  </a:cubicBezTo>
                  <a:cubicBezTo>
                    <a:pt x="363518" y="365875"/>
                    <a:pt x="362013" y="371071"/>
                    <a:pt x="364288" y="375207"/>
                  </a:cubicBezTo>
                  <a:cubicBezTo>
                    <a:pt x="365844" y="378027"/>
                    <a:pt x="368769" y="379634"/>
                    <a:pt x="371796" y="379634"/>
                  </a:cubicBezTo>
                  <a:cubicBezTo>
                    <a:pt x="373181" y="379634"/>
                    <a:pt x="374601" y="379292"/>
                    <a:pt x="375901" y="378574"/>
                  </a:cubicBezTo>
                  <a:cubicBezTo>
                    <a:pt x="383802" y="374250"/>
                    <a:pt x="391464" y="369379"/>
                    <a:pt x="398682" y="364114"/>
                  </a:cubicBezTo>
                  <a:cubicBezTo>
                    <a:pt x="402496" y="361328"/>
                    <a:pt x="403334" y="355978"/>
                    <a:pt x="400546" y="352167"/>
                  </a:cubicBezTo>
                  <a:cubicBezTo>
                    <a:pt x="397758" y="348355"/>
                    <a:pt x="392405" y="347518"/>
                    <a:pt x="388591" y="350304"/>
                  </a:cubicBezTo>
                  <a:close/>
                  <a:moveTo>
                    <a:pt x="362800" y="315812"/>
                  </a:moveTo>
                  <a:cubicBezTo>
                    <a:pt x="358815" y="318341"/>
                    <a:pt x="357635" y="323623"/>
                    <a:pt x="360166" y="327605"/>
                  </a:cubicBezTo>
                  <a:cubicBezTo>
                    <a:pt x="365212" y="335553"/>
                    <a:pt x="370958" y="342869"/>
                    <a:pt x="377252" y="349312"/>
                  </a:cubicBezTo>
                  <a:cubicBezTo>
                    <a:pt x="378928" y="351022"/>
                    <a:pt x="381151" y="351893"/>
                    <a:pt x="383375" y="351893"/>
                  </a:cubicBezTo>
                  <a:cubicBezTo>
                    <a:pt x="385530" y="351893"/>
                    <a:pt x="387685" y="351090"/>
                    <a:pt x="389344" y="349466"/>
                  </a:cubicBezTo>
                  <a:cubicBezTo>
                    <a:pt x="392730" y="346167"/>
                    <a:pt x="392798" y="340766"/>
                    <a:pt x="389497" y="337382"/>
                  </a:cubicBezTo>
                  <a:cubicBezTo>
                    <a:pt x="384042" y="331776"/>
                    <a:pt x="379031" y="325401"/>
                    <a:pt x="374601" y="318444"/>
                  </a:cubicBezTo>
                  <a:cubicBezTo>
                    <a:pt x="372070" y="314462"/>
                    <a:pt x="366785" y="313282"/>
                    <a:pt x="362800" y="315812"/>
                  </a:cubicBezTo>
                  <a:close/>
                  <a:moveTo>
                    <a:pt x="347579" y="240589"/>
                  </a:moveTo>
                  <a:cubicBezTo>
                    <a:pt x="348383" y="240828"/>
                    <a:pt x="349186" y="240931"/>
                    <a:pt x="349973" y="240931"/>
                  </a:cubicBezTo>
                  <a:cubicBezTo>
                    <a:pt x="353684" y="240931"/>
                    <a:pt x="357088" y="238504"/>
                    <a:pt x="358182" y="234778"/>
                  </a:cubicBezTo>
                  <a:cubicBezTo>
                    <a:pt x="358730" y="232881"/>
                    <a:pt x="359380" y="231001"/>
                    <a:pt x="360081" y="229189"/>
                  </a:cubicBezTo>
                  <a:cubicBezTo>
                    <a:pt x="362065" y="224112"/>
                    <a:pt x="364870" y="219258"/>
                    <a:pt x="368410" y="214797"/>
                  </a:cubicBezTo>
                  <a:cubicBezTo>
                    <a:pt x="371334" y="211105"/>
                    <a:pt x="370719" y="205721"/>
                    <a:pt x="367025" y="202798"/>
                  </a:cubicBezTo>
                  <a:cubicBezTo>
                    <a:pt x="363313" y="199859"/>
                    <a:pt x="357943" y="200491"/>
                    <a:pt x="355001" y="204183"/>
                  </a:cubicBezTo>
                  <a:cubicBezTo>
                    <a:pt x="350401" y="209977"/>
                    <a:pt x="346741" y="216301"/>
                    <a:pt x="344141" y="222984"/>
                  </a:cubicBezTo>
                  <a:cubicBezTo>
                    <a:pt x="343252" y="225258"/>
                    <a:pt x="342448" y="227616"/>
                    <a:pt x="341764" y="229992"/>
                  </a:cubicBezTo>
                  <a:cubicBezTo>
                    <a:pt x="340430" y="234522"/>
                    <a:pt x="343046" y="239273"/>
                    <a:pt x="347579" y="240589"/>
                  </a:cubicBezTo>
                  <a:close/>
                  <a:moveTo>
                    <a:pt x="344620" y="294498"/>
                  </a:moveTo>
                  <a:cubicBezTo>
                    <a:pt x="345800" y="298104"/>
                    <a:pt x="349152" y="300395"/>
                    <a:pt x="352744" y="300395"/>
                  </a:cubicBezTo>
                  <a:cubicBezTo>
                    <a:pt x="353633" y="300395"/>
                    <a:pt x="354522" y="300258"/>
                    <a:pt x="355395" y="299967"/>
                  </a:cubicBezTo>
                  <a:cubicBezTo>
                    <a:pt x="359893" y="298515"/>
                    <a:pt x="362338" y="293677"/>
                    <a:pt x="360885" y="289199"/>
                  </a:cubicBezTo>
                  <a:cubicBezTo>
                    <a:pt x="358285" y="281234"/>
                    <a:pt x="356558" y="273321"/>
                    <a:pt x="355771" y="265698"/>
                  </a:cubicBezTo>
                  <a:cubicBezTo>
                    <a:pt x="355275" y="261014"/>
                    <a:pt x="351085" y="257596"/>
                    <a:pt x="346382" y="258092"/>
                  </a:cubicBezTo>
                  <a:cubicBezTo>
                    <a:pt x="341678" y="258570"/>
                    <a:pt x="338275" y="262775"/>
                    <a:pt x="338754" y="267475"/>
                  </a:cubicBezTo>
                  <a:cubicBezTo>
                    <a:pt x="339677" y="276295"/>
                    <a:pt x="341644" y="285388"/>
                    <a:pt x="344620" y="294498"/>
                  </a:cubicBezTo>
                  <a:close/>
                  <a:moveTo>
                    <a:pt x="315272" y="400486"/>
                  </a:moveTo>
                  <a:cubicBezTo>
                    <a:pt x="315853" y="400486"/>
                    <a:pt x="316435" y="400435"/>
                    <a:pt x="317016" y="400315"/>
                  </a:cubicBezTo>
                  <a:cubicBezTo>
                    <a:pt x="325773" y="398504"/>
                    <a:pt x="334512" y="396094"/>
                    <a:pt x="343029" y="393154"/>
                  </a:cubicBezTo>
                  <a:cubicBezTo>
                    <a:pt x="347493" y="391598"/>
                    <a:pt x="349870" y="386744"/>
                    <a:pt x="348331" y="382283"/>
                  </a:cubicBezTo>
                  <a:cubicBezTo>
                    <a:pt x="346775" y="377822"/>
                    <a:pt x="341918" y="375446"/>
                    <a:pt x="337454" y="377002"/>
                  </a:cubicBezTo>
                  <a:cubicBezTo>
                    <a:pt x="329621" y="379702"/>
                    <a:pt x="321583" y="381907"/>
                    <a:pt x="313544" y="383582"/>
                  </a:cubicBezTo>
                  <a:cubicBezTo>
                    <a:pt x="308927" y="384539"/>
                    <a:pt x="305951" y="389052"/>
                    <a:pt x="306908" y="393684"/>
                  </a:cubicBezTo>
                  <a:cubicBezTo>
                    <a:pt x="307746" y="397717"/>
                    <a:pt x="311304" y="400486"/>
                    <a:pt x="315272" y="400486"/>
                  </a:cubicBezTo>
                  <a:close/>
                  <a:moveTo>
                    <a:pt x="193859" y="389838"/>
                  </a:moveTo>
                  <a:cubicBezTo>
                    <a:pt x="201915" y="392145"/>
                    <a:pt x="210552" y="394572"/>
                    <a:pt x="219171" y="396709"/>
                  </a:cubicBezTo>
                  <a:cubicBezTo>
                    <a:pt x="219856" y="396880"/>
                    <a:pt x="220557" y="396965"/>
                    <a:pt x="221241" y="396965"/>
                  </a:cubicBezTo>
                  <a:cubicBezTo>
                    <a:pt x="225072" y="396965"/>
                    <a:pt x="228561" y="394367"/>
                    <a:pt x="229536" y="390470"/>
                  </a:cubicBezTo>
                  <a:cubicBezTo>
                    <a:pt x="230664" y="385890"/>
                    <a:pt x="227877" y="381258"/>
                    <a:pt x="223293" y="380130"/>
                  </a:cubicBezTo>
                  <a:cubicBezTo>
                    <a:pt x="214930" y="378044"/>
                    <a:pt x="206481" y="375669"/>
                    <a:pt x="198597" y="373395"/>
                  </a:cubicBezTo>
                  <a:cubicBezTo>
                    <a:pt x="194048" y="372096"/>
                    <a:pt x="189310" y="374728"/>
                    <a:pt x="188010" y="379258"/>
                  </a:cubicBezTo>
                  <a:cubicBezTo>
                    <a:pt x="186710" y="383787"/>
                    <a:pt x="189327" y="388522"/>
                    <a:pt x="193859" y="389838"/>
                  </a:cubicBezTo>
                  <a:close/>
                  <a:moveTo>
                    <a:pt x="136223" y="375378"/>
                  </a:moveTo>
                  <a:cubicBezTo>
                    <a:pt x="143663" y="376609"/>
                    <a:pt x="151428" y="378249"/>
                    <a:pt x="159979" y="380403"/>
                  </a:cubicBezTo>
                  <a:lnTo>
                    <a:pt x="160834" y="380625"/>
                  </a:lnTo>
                  <a:cubicBezTo>
                    <a:pt x="161552" y="380796"/>
                    <a:pt x="162254" y="380899"/>
                    <a:pt x="162955" y="380899"/>
                  </a:cubicBezTo>
                  <a:cubicBezTo>
                    <a:pt x="166752" y="380899"/>
                    <a:pt x="170206" y="378318"/>
                    <a:pt x="171198" y="374455"/>
                  </a:cubicBezTo>
                  <a:cubicBezTo>
                    <a:pt x="172361" y="369874"/>
                    <a:pt x="169556" y="365208"/>
                    <a:pt x="164990" y="364046"/>
                  </a:cubicBezTo>
                  <a:lnTo>
                    <a:pt x="164152" y="363824"/>
                  </a:lnTo>
                  <a:cubicBezTo>
                    <a:pt x="155139" y="361550"/>
                    <a:pt x="146930" y="359824"/>
                    <a:pt x="139011" y="358508"/>
                  </a:cubicBezTo>
                  <a:cubicBezTo>
                    <a:pt x="134342" y="357739"/>
                    <a:pt x="129964" y="360901"/>
                    <a:pt x="129177" y="365550"/>
                  </a:cubicBezTo>
                  <a:cubicBezTo>
                    <a:pt x="128407" y="370216"/>
                    <a:pt x="131571" y="374609"/>
                    <a:pt x="136223" y="375378"/>
                  </a:cubicBezTo>
                  <a:close/>
                  <a:moveTo>
                    <a:pt x="77544" y="375874"/>
                  </a:moveTo>
                  <a:cubicBezTo>
                    <a:pt x="78177" y="375874"/>
                    <a:pt x="78826" y="375805"/>
                    <a:pt x="79476" y="375651"/>
                  </a:cubicBezTo>
                  <a:cubicBezTo>
                    <a:pt x="86933" y="373942"/>
                    <a:pt x="94989" y="372968"/>
                    <a:pt x="103420" y="372780"/>
                  </a:cubicBezTo>
                  <a:cubicBezTo>
                    <a:pt x="108141" y="372677"/>
                    <a:pt x="111886" y="368763"/>
                    <a:pt x="111783" y="364046"/>
                  </a:cubicBezTo>
                  <a:cubicBezTo>
                    <a:pt x="111681" y="359328"/>
                    <a:pt x="107764" y="355551"/>
                    <a:pt x="103044" y="355688"/>
                  </a:cubicBezTo>
                  <a:cubicBezTo>
                    <a:pt x="93449" y="355910"/>
                    <a:pt x="84231" y="357021"/>
                    <a:pt x="75628" y="358987"/>
                  </a:cubicBezTo>
                  <a:cubicBezTo>
                    <a:pt x="71028" y="360046"/>
                    <a:pt x="68154" y="364644"/>
                    <a:pt x="69215" y="369242"/>
                  </a:cubicBezTo>
                  <a:cubicBezTo>
                    <a:pt x="70138" y="373190"/>
                    <a:pt x="73644" y="375874"/>
                    <a:pt x="77544" y="375874"/>
                  </a:cubicBezTo>
                  <a:close/>
                  <a:moveTo>
                    <a:pt x="21652" y="404982"/>
                  </a:moveTo>
                  <a:cubicBezTo>
                    <a:pt x="23226" y="406229"/>
                    <a:pt x="25107" y="406845"/>
                    <a:pt x="26988" y="406845"/>
                  </a:cubicBezTo>
                  <a:cubicBezTo>
                    <a:pt x="29502" y="406845"/>
                    <a:pt x="31982" y="405751"/>
                    <a:pt x="33675" y="403631"/>
                  </a:cubicBezTo>
                  <a:cubicBezTo>
                    <a:pt x="38447" y="397666"/>
                    <a:pt x="44193" y="392368"/>
                    <a:pt x="50795" y="387889"/>
                  </a:cubicBezTo>
                  <a:cubicBezTo>
                    <a:pt x="54695" y="385240"/>
                    <a:pt x="55704" y="379924"/>
                    <a:pt x="53053" y="376027"/>
                  </a:cubicBezTo>
                  <a:cubicBezTo>
                    <a:pt x="50402" y="372130"/>
                    <a:pt x="45083" y="371105"/>
                    <a:pt x="41183" y="373754"/>
                  </a:cubicBezTo>
                  <a:cubicBezTo>
                    <a:pt x="33162" y="379207"/>
                    <a:pt x="26150" y="385667"/>
                    <a:pt x="20301" y="392966"/>
                  </a:cubicBezTo>
                  <a:cubicBezTo>
                    <a:pt x="17359" y="396658"/>
                    <a:pt x="17958" y="402025"/>
                    <a:pt x="21652" y="404982"/>
                  </a:cubicBezTo>
                  <a:close/>
                  <a:moveTo>
                    <a:pt x="853187" y="8495"/>
                  </a:moveTo>
                  <a:cubicBezTo>
                    <a:pt x="853187" y="8512"/>
                    <a:pt x="853187" y="8529"/>
                    <a:pt x="853187" y="8546"/>
                  </a:cubicBezTo>
                  <a:lnTo>
                    <a:pt x="853187" y="540044"/>
                  </a:lnTo>
                  <a:cubicBezTo>
                    <a:pt x="853187" y="540095"/>
                    <a:pt x="853187" y="540129"/>
                    <a:pt x="853187" y="540181"/>
                  </a:cubicBezTo>
                  <a:lnTo>
                    <a:pt x="853187" y="540266"/>
                  </a:lnTo>
                  <a:cubicBezTo>
                    <a:pt x="853187" y="540369"/>
                    <a:pt x="853152" y="540454"/>
                    <a:pt x="853152" y="540557"/>
                  </a:cubicBezTo>
                  <a:cubicBezTo>
                    <a:pt x="853135" y="541018"/>
                    <a:pt x="853101" y="541462"/>
                    <a:pt x="853016" y="541907"/>
                  </a:cubicBezTo>
                  <a:cubicBezTo>
                    <a:pt x="852981" y="542078"/>
                    <a:pt x="852913" y="542249"/>
                    <a:pt x="852879" y="542437"/>
                  </a:cubicBezTo>
                  <a:cubicBezTo>
                    <a:pt x="852776" y="542796"/>
                    <a:pt x="852691" y="543155"/>
                    <a:pt x="852554" y="543496"/>
                  </a:cubicBezTo>
                  <a:cubicBezTo>
                    <a:pt x="852468" y="543667"/>
                    <a:pt x="852366" y="543838"/>
                    <a:pt x="852280" y="544009"/>
                  </a:cubicBezTo>
                  <a:cubicBezTo>
                    <a:pt x="852126" y="544334"/>
                    <a:pt x="851972" y="544659"/>
                    <a:pt x="851767" y="544949"/>
                  </a:cubicBezTo>
                  <a:cubicBezTo>
                    <a:pt x="851682" y="545103"/>
                    <a:pt x="851562" y="545240"/>
                    <a:pt x="851459" y="545377"/>
                  </a:cubicBezTo>
                  <a:cubicBezTo>
                    <a:pt x="851237" y="545667"/>
                    <a:pt x="850997" y="545975"/>
                    <a:pt x="850741" y="546248"/>
                  </a:cubicBezTo>
                  <a:cubicBezTo>
                    <a:pt x="850621" y="546368"/>
                    <a:pt x="850484" y="546470"/>
                    <a:pt x="850365" y="546573"/>
                  </a:cubicBezTo>
                  <a:cubicBezTo>
                    <a:pt x="850074" y="546829"/>
                    <a:pt x="849800" y="547086"/>
                    <a:pt x="849475" y="547308"/>
                  </a:cubicBezTo>
                  <a:cubicBezTo>
                    <a:pt x="849304" y="547428"/>
                    <a:pt x="849116" y="547496"/>
                    <a:pt x="848945" y="547599"/>
                  </a:cubicBezTo>
                  <a:cubicBezTo>
                    <a:pt x="848671" y="547770"/>
                    <a:pt x="848415" y="547940"/>
                    <a:pt x="848124" y="548077"/>
                  </a:cubicBezTo>
                  <a:lnTo>
                    <a:pt x="569435" y="672371"/>
                  </a:lnTo>
                  <a:cubicBezTo>
                    <a:pt x="569418" y="672388"/>
                    <a:pt x="569384" y="672388"/>
                    <a:pt x="569367" y="672405"/>
                  </a:cubicBezTo>
                  <a:cubicBezTo>
                    <a:pt x="569264" y="672440"/>
                    <a:pt x="569179" y="672474"/>
                    <a:pt x="569076" y="672508"/>
                  </a:cubicBezTo>
                  <a:cubicBezTo>
                    <a:pt x="568854" y="672594"/>
                    <a:pt x="568649" y="672679"/>
                    <a:pt x="568426" y="672747"/>
                  </a:cubicBezTo>
                  <a:cubicBezTo>
                    <a:pt x="568341" y="672764"/>
                    <a:pt x="568255" y="672782"/>
                    <a:pt x="568170" y="672816"/>
                  </a:cubicBezTo>
                  <a:cubicBezTo>
                    <a:pt x="568033" y="672850"/>
                    <a:pt x="567879" y="672901"/>
                    <a:pt x="567742" y="672935"/>
                  </a:cubicBezTo>
                  <a:cubicBezTo>
                    <a:pt x="567674" y="672935"/>
                    <a:pt x="567605" y="672952"/>
                    <a:pt x="567554" y="672970"/>
                  </a:cubicBezTo>
                  <a:cubicBezTo>
                    <a:pt x="567468" y="672970"/>
                    <a:pt x="567400" y="672987"/>
                    <a:pt x="567315" y="673004"/>
                  </a:cubicBezTo>
                  <a:cubicBezTo>
                    <a:pt x="567229" y="673021"/>
                    <a:pt x="567143" y="673021"/>
                    <a:pt x="567041" y="673038"/>
                  </a:cubicBezTo>
                  <a:cubicBezTo>
                    <a:pt x="566699" y="673089"/>
                    <a:pt x="566357" y="673106"/>
                    <a:pt x="566015" y="673123"/>
                  </a:cubicBezTo>
                  <a:cubicBezTo>
                    <a:pt x="565981" y="673123"/>
                    <a:pt x="565963" y="673123"/>
                    <a:pt x="565946" y="673123"/>
                  </a:cubicBezTo>
                  <a:cubicBezTo>
                    <a:pt x="565929" y="673123"/>
                    <a:pt x="565912" y="673123"/>
                    <a:pt x="565878" y="673123"/>
                  </a:cubicBezTo>
                  <a:cubicBezTo>
                    <a:pt x="565536" y="673106"/>
                    <a:pt x="565194" y="673089"/>
                    <a:pt x="564852" y="673038"/>
                  </a:cubicBezTo>
                  <a:cubicBezTo>
                    <a:pt x="564749" y="673021"/>
                    <a:pt x="564664" y="673021"/>
                    <a:pt x="564578" y="673004"/>
                  </a:cubicBezTo>
                  <a:cubicBezTo>
                    <a:pt x="564493" y="672987"/>
                    <a:pt x="564424" y="672970"/>
                    <a:pt x="564339" y="672970"/>
                  </a:cubicBezTo>
                  <a:cubicBezTo>
                    <a:pt x="564287" y="672952"/>
                    <a:pt x="564219" y="672935"/>
                    <a:pt x="564151" y="672935"/>
                  </a:cubicBezTo>
                  <a:cubicBezTo>
                    <a:pt x="564014" y="672901"/>
                    <a:pt x="563860" y="672850"/>
                    <a:pt x="563723" y="672816"/>
                  </a:cubicBezTo>
                  <a:cubicBezTo>
                    <a:pt x="563637" y="672782"/>
                    <a:pt x="563552" y="672764"/>
                    <a:pt x="563466" y="672747"/>
                  </a:cubicBezTo>
                  <a:cubicBezTo>
                    <a:pt x="563244" y="672679"/>
                    <a:pt x="563039" y="672594"/>
                    <a:pt x="562816" y="672508"/>
                  </a:cubicBezTo>
                  <a:cubicBezTo>
                    <a:pt x="562714" y="672474"/>
                    <a:pt x="562628" y="672440"/>
                    <a:pt x="562526" y="672405"/>
                  </a:cubicBezTo>
                  <a:cubicBezTo>
                    <a:pt x="562509" y="672388"/>
                    <a:pt x="562474" y="672388"/>
                    <a:pt x="562457" y="672371"/>
                  </a:cubicBezTo>
                  <a:lnTo>
                    <a:pt x="287257" y="549633"/>
                  </a:lnTo>
                  <a:lnTo>
                    <a:pt x="12040" y="672371"/>
                  </a:lnTo>
                  <a:cubicBezTo>
                    <a:pt x="12006" y="672388"/>
                    <a:pt x="11989" y="672405"/>
                    <a:pt x="11955" y="672405"/>
                  </a:cubicBezTo>
                  <a:cubicBezTo>
                    <a:pt x="11869" y="672440"/>
                    <a:pt x="11801" y="672474"/>
                    <a:pt x="11715" y="672508"/>
                  </a:cubicBezTo>
                  <a:cubicBezTo>
                    <a:pt x="11254" y="672679"/>
                    <a:pt x="10792" y="672833"/>
                    <a:pt x="10313" y="672935"/>
                  </a:cubicBezTo>
                  <a:cubicBezTo>
                    <a:pt x="10262" y="672952"/>
                    <a:pt x="10210" y="672952"/>
                    <a:pt x="10176" y="672952"/>
                  </a:cubicBezTo>
                  <a:cubicBezTo>
                    <a:pt x="9646" y="673055"/>
                    <a:pt x="9133" y="673123"/>
                    <a:pt x="8603" y="673123"/>
                  </a:cubicBezTo>
                  <a:cubicBezTo>
                    <a:pt x="8586" y="673123"/>
                    <a:pt x="8568" y="673123"/>
                    <a:pt x="8551" y="673123"/>
                  </a:cubicBezTo>
                  <a:cubicBezTo>
                    <a:pt x="8500" y="673123"/>
                    <a:pt x="8449" y="673106"/>
                    <a:pt x="8415" y="673106"/>
                  </a:cubicBezTo>
                  <a:cubicBezTo>
                    <a:pt x="7953" y="673106"/>
                    <a:pt x="7525" y="673055"/>
                    <a:pt x="7081" y="672970"/>
                  </a:cubicBezTo>
                  <a:cubicBezTo>
                    <a:pt x="6892" y="672935"/>
                    <a:pt x="6704" y="672901"/>
                    <a:pt x="6516" y="672850"/>
                  </a:cubicBezTo>
                  <a:cubicBezTo>
                    <a:pt x="6208" y="672782"/>
                    <a:pt x="5918" y="672679"/>
                    <a:pt x="5610" y="672576"/>
                  </a:cubicBezTo>
                  <a:cubicBezTo>
                    <a:pt x="5439" y="672508"/>
                    <a:pt x="5251" y="672457"/>
                    <a:pt x="5080" y="672371"/>
                  </a:cubicBezTo>
                  <a:cubicBezTo>
                    <a:pt x="4669" y="672200"/>
                    <a:pt x="4276" y="671978"/>
                    <a:pt x="3899" y="671739"/>
                  </a:cubicBezTo>
                  <a:cubicBezTo>
                    <a:pt x="3745" y="671636"/>
                    <a:pt x="3609" y="671517"/>
                    <a:pt x="3455" y="671414"/>
                  </a:cubicBezTo>
                  <a:cubicBezTo>
                    <a:pt x="3215" y="671226"/>
                    <a:pt x="2976" y="671021"/>
                    <a:pt x="2736" y="670816"/>
                  </a:cubicBezTo>
                  <a:cubicBezTo>
                    <a:pt x="2600" y="670679"/>
                    <a:pt x="2463" y="670542"/>
                    <a:pt x="2326" y="670406"/>
                  </a:cubicBezTo>
                  <a:cubicBezTo>
                    <a:pt x="2104" y="670166"/>
                    <a:pt x="1916" y="669927"/>
                    <a:pt x="1727" y="669688"/>
                  </a:cubicBezTo>
                  <a:cubicBezTo>
                    <a:pt x="1625" y="669534"/>
                    <a:pt x="1505" y="669397"/>
                    <a:pt x="1402" y="669226"/>
                  </a:cubicBezTo>
                  <a:cubicBezTo>
                    <a:pt x="1146" y="668867"/>
                    <a:pt x="941" y="668474"/>
                    <a:pt x="753" y="668064"/>
                  </a:cubicBezTo>
                  <a:cubicBezTo>
                    <a:pt x="753" y="668047"/>
                    <a:pt x="735" y="668047"/>
                    <a:pt x="735" y="668030"/>
                  </a:cubicBezTo>
                  <a:cubicBezTo>
                    <a:pt x="530" y="667568"/>
                    <a:pt x="376" y="667073"/>
                    <a:pt x="257" y="666577"/>
                  </a:cubicBezTo>
                  <a:cubicBezTo>
                    <a:pt x="239" y="666509"/>
                    <a:pt x="222" y="666457"/>
                    <a:pt x="205" y="666389"/>
                  </a:cubicBezTo>
                  <a:cubicBezTo>
                    <a:pt x="120" y="666047"/>
                    <a:pt x="103" y="665688"/>
                    <a:pt x="68" y="665312"/>
                  </a:cubicBezTo>
                  <a:cubicBezTo>
                    <a:pt x="51" y="665107"/>
                    <a:pt x="17" y="664902"/>
                    <a:pt x="17" y="664680"/>
                  </a:cubicBezTo>
                  <a:cubicBezTo>
                    <a:pt x="17" y="664646"/>
                    <a:pt x="0" y="664611"/>
                    <a:pt x="0" y="664577"/>
                  </a:cubicBezTo>
                  <a:lnTo>
                    <a:pt x="0" y="132840"/>
                  </a:lnTo>
                  <a:cubicBezTo>
                    <a:pt x="0" y="132550"/>
                    <a:pt x="51" y="132276"/>
                    <a:pt x="86" y="132003"/>
                  </a:cubicBezTo>
                  <a:cubicBezTo>
                    <a:pt x="103" y="131763"/>
                    <a:pt x="120" y="131524"/>
                    <a:pt x="154" y="131285"/>
                  </a:cubicBezTo>
                  <a:cubicBezTo>
                    <a:pt x="222" y="130926"/>
                    <a:pt x="325" y="130601"/>
                    <a:pt x="445" y="130276"/>
                  </a:cubicBezTo>
                  <a:cubicBezTo>
                    <a:pt x="496" y="130071"/>
                    <a:pt x="547" y="129883"/>
                    <a:pt x="616" y="129695"/>
                  </a:cubicBezTo>
                  <a:cubicBezTo>
                    <a:pt x="735" y="129371"/>
                    <a:pt x="906" y="129080"/>
                    <a:pt x="1077" y="128772"/>
                  </a:cubicBezTo>
                  <a:cubicBezTo>
                    <a:pt x="1180" y="128584"/>
                    <a:pt x="1266" y="128396"/>
                    <a:pt x="1368" y="128225"/>
                  </a:cubicBezTo>
                  <a:cubicBezTo>
                    <a:pt x="1556" y="127952"/>
                    <a:pt x="1762" y="127713"/>
                    <a:pt x="1967" y="127456"/>
                  </a:cubicBezTo>
                  <a:cubicBezTo>
                    <a:pt x="2104" y="127268"/>
                    <a:pt x="2240" y="127080"/>
                    <a:pt x="2411" y="126926"/>
                  </a:cubicBezTo>
                  <a:cubicBezTo>
                    <a:pt x="2634" y="126687"/>
                    <a:pt x="2890" y="126482"/>
                    <a:pt x="3130" y="126277"/>
                  </a:cubicBezTo>
                  <a:cubicBezTo>
                    <a:pt x="3318" y="126140"/>
                    <a:pt x="3472" y="125969"/>
                    <a:pt x="3660" y="125850"/>
                  </a:cubicBezTo>
                  <a:cubicBezTo>
                    <a:pt x="3985" y="125610"/>
                    <a:pt x="4327" y="125439"/>
                    <a:pt x="4686" y="125251"/>
                  </a:cubicBezTo>
                  <a:cubicBezTo>
                    <a:pt x="4823" y="125183"/>
                    <a:pt x="4926" y="125098"/>
                    <a:pt x="5080" y="125029"/>
                  </a:cubicBezTo>
                  <a:lnTo>
                    <a:pt x="5199" y="124978"/>
                  </a:lnTo>
                  <a:cubicBezTo>
                    <a:pt x="5216" y="124978"/>
                    <a:pt x="5233" y="124961"/>
                    <a:pt x="5251" y="124961"/>
                  </a:cubicBezTo>
                  <a:lnTo>
                    <a:pt x="283768" y="735"/>
                  </a:lnTo>
                  <a:cubicBezTo>
                    <a:pt x="283803" y="718"/>
                    <a:pt x="283854" y="718"/>
                    <a:pt x="283888" y="701"/>
                  </a:cubicBezTo>
                  <a:cubicBezTo>
                    <a:pt x="283922" y="684"/>
                    <a:pt x="283974" y="667"/>
                    <a:pt x="284025" y="650"/>
                  </a:cubicBezTo>
                  <a:cubicBezTo>
                    <a:pt x="284299" y="530"/>
                    <a:pt x="284572" y="461"/>
                    <a:pt x="284863" y="376"/>
                  </a:cubicBezTo>
                  <a:cubicBezTo>
                    <a:pt x="285085" y="308"/>
                    <a:pt x="285308" y="222"/>
                    <a:pt x="285530" y="171"/>
                  </a:cubicBezTo>
                  <a:cubicBezTo>
                    <a:pt x="285547" y="171"/>
                    <a:pt x="285581" y="171"/>
                    <a:pt x="285598" y="171"/>
                  </a:cubicBezTo>
                  <a:cubicBezTo>
                    <a:pt x="285889" y="120"/>
                    <a:pt x="286163" y="103"/>
                    <a:pt x="286454" y="68"/>
                  </a:cubicBezTo>
                  <a:cubicBezTo>
                    <a:pt x="286710" y="51"/>
                    <a:pt x="286967" y="0"/>
                    <a:pt x="287223" y="0"/>
                  </a:cubicBezTo>
                  <a:cubicBezTo>
                    <a:pt x="287240" y="0"/>
                    <a:pt x="287240" y="0"/>
                    <a:pt x="287257" y="0"/>
                  </a:cubicBezTo>
                  <a:lnTo>
                    <a:pt x="287274" y="0"/>
                  </a:lnTo>
                  <a:cubicBezTo>
                    <a:pt x="287548" y="0"/>
                    <a:pt x="287805" y="51"/>
                    <a:pt x="288061" y="68"/>
                  </a:cubicBezTo>
                  <a:cubicBezTo>
                    <a:pt x="288352" y="103"/>
                    <a:pt x="288626" y="120"/>
                    <a:pt x="288882" y="171"/>
                  </a:cubicBezTo>
                  <a:cubicBezTo>
                    <a:pt x="288933" y="171"/>
                    <a:pt x="288968" y="171"/>
                    <a:pt x="289002" y="188"/>
                  </a:cubicBezTo>
                  <a:cubicBezTo>
                    <a:pt x="289224" y="222"/>
                    <a:pt x="289429" y="308"/>
                    <a:pt x="289652" y="376"/>
                  </a:cubicBezTo>
                  <a:cubicBezTo>
                    <a:pt x="289925" y="461"/>
                    <a:pt x="290199" y="530"/>
                    <a:pt x="290456" y="632"/>
                  </a:cubicBezTo>
                  <a:cubicBezTo>
                    <a:pt x="290524" y="667"/>
                    <a:pt x="290575" y="684"/>
                    <a:pt x="290644" y="701"/>
                  </a:cubicBezTo>
                  <a:cubicBezTo>
                    <a:pt x="290678" y="718"/>
                    <a:pt x="290712" y="718"/>
                    <a:pt x="290729" y="735"/>
                  </a:cubicBezTo>
                  <a:lnTo>
                    <a:pt x="565946" y="123474"/>
                  </a:lnTo>
                  <a:lnTo>
                    <a:pt x="841163" y="735"/>
                  </a:lnTo>
                  <a:cubicBezTo>
                    <a:pt x="841180" y="718"/>
                    <a:pt x="841215" y="718"/>
                    <a:pt x="841249" y="701"/>
                  </a:cubicBezTo>
                  <a:cubicBezTo>
                    <a:pt x="841454" y="615"/>
                    <a:pt x="841694" y="564"/>
                    <a:pt x="841899" y="479"/>
                  </a:cubicBezTo>
                  <a:cubicBezTo>
                    <a:pt x="842241" y="376"/>
                    <a:pt x="842566" y="256"/>
                    <a:pt x="842891" y="188"/>
                  </a:cubicBezTo>
                  <a:cubicBezTo>
                    <a:pt x="842959" y="171"/>
                    <a:pt x="843028" y="171"/>
                    <a:pt x="843096" y="154"/>
                  </a:cubicBezTo>
                  <a:cubicBezTo>
                    <a:pt x="843609" y="68"/>
                    <a:pt x="844105" y="0"/>
                    <a:pt x="844618" y="0"/>
                  </a:cubicBezTo>
                  <a:lnTo>
                    <a:pt x="844635" y="0"/>
                  </a:lnTo>
                  <a:cubicBezTo>
                    <a:pt x="844704" y="0"/>
                    <a:pt x="844755" y="17"/>
                    <a:pt x="844823" y="17"/>
                  </a:cubicBezTo>
                  <a:cubicBezTo>
                    <a:pt x="845319" y="34"/>
                    <a:pt x="845815" y="68"/>
                    <a:pt x="846294" y="171"/>
                  </a:cubicBezTo>
                  <a:cubicBezTo>
                    <a:pt x="846448" y="205"/>
                    <a:pt x="846585" y="256"/>
                    <a:pt x="846739" y="291"/>
                  </a:cubicBezTo>
                  <a:cubicBezTo>
                    <a:pt x="847115" y="393"/>
                    <a:pt x="847509" y="496"/>
                    <a:pt x="847868" y="650"/>
                  </a:cubicBezTo>
                  <a:cubicBezTo>
                    <a:pt x="848039" y="701"/>
                    <a:pt x="848175" y="803"/>
                    <a:pt x="848329" y="872"/>
                  </a:cubicBezTo>
                  <a:cubicBezTo>
                    <a:pt x="848671" y="1043"/>
                    <a:pt x="849014" y="1214"/>
                    <a:pt x="849338" y="1419"/>
                  </a:cubicBezTo>
                  <a:cubicBezTo>
                    <a:pt x="849475" y="1504"/>
                    <a:pt x="849578" y="1607"/>
                    <a:pt x="849715" y="1692"/>
                  </a:cubicBezTo>
                  <a:cubicBezTo>
                    <a:pt x="850023" y="1931"/>
                    <a:pt x="850348" y="2171"/>
                    <a:pt x="850621" y="2461"/>
                  </a:cubicBezTo>
                  <a:cubicBezTo>
                    <a:pt x="850741" y="2564"/>
                    <a:pt x="850826" y="2683"/>
                    <a:pt x="850929" y="2803"/>
                  </a:cubicBezTo>
                  <a:cubicBezTo>
                    <a:pt x="851186" y="3094"/>
                    <a:pt x="851459" y="3384"/>
                    <a:pt x="851682" y="3709"/>
                  </a:cubicBezTo>
                  <a:cubicBezTo>
                    <a:pt x="851801" y="3880"/>
                    <a:pt x="851870" y="4051"/>
                    <a:pt x="851972" y="4239"/>
                  </a:cubicBezTo>
                  <a:cubicBezTo>
                    <a:pt x="852143" y="4495"/>
                    <a:pt x="852314" y="4752"/>
                    <a:pt x="852451" y="5059"/>
                  </a:cubicBezTo>
                  <a:cubicBezTo>
                    <a:pt x="852468" y="5093"/>
                    <a:pt x="852468" y="5128"/>
                    <a:pt x="852485" y="5179"/>
                  </a:cubicBezTo>
                  <a:cubicBezTo>
                    <a:pt x="852571" y="5350"/>
                    <a:pt x="852605" y="5538"/>
                    <a:pt x="852674" y="5726"/>
                  </a:cubicBezTo>
                  <a:cubicBezTo>
                    <a:pt x="852793" y="6085"/>
                    <a:pt x="852930" y="6444"/>
                    <a:pt x="852998" y="6803"/>
                  </a:cubicBezTo>
                  <a:cubicBezTo>
                    <a:pt x="853016" y="6888"/>
                    <a:pt x="853016" y="6974"/>
                    <a:pt x="853033" y="7059"/>
                  </a:cubicBezTo>
                  <a:cubicBezTo>
                    <a:pt x="853118" y="7538"/>
                    <a:pt x="853187" y="8016"/>
                    <a:pt x="853187" y="8495"/>
                  </a:cubicBezTo>
                  <a:close/>
                  <a:moveTo>
                    <a:pt x="278706" y="21707"/>
                  </a:moveTo>
                  <a:lnTo>
                    <a:pt x="17103" y="138378"/>
                  </a:lnTo>
                  <a:lnTo>
                    <a:pt x="17103" y="422022"/>
                  </a:lnTo>
                  <a:cubicBezTo>
                    <a:pt x="19976" y="423800"/>
                    <a:pt x="21652" y="427184"/>
                    <a:pt x="21053" y="430705"/>
                  </a:cubicBezTo>
                  <a:cubicBezTo>
                    <a:pt x="20438" y="434329"/>
                    <a:pt x="20233" y="437969"/>
                    <a:pt x="20438" y="441576"/>
                  </a:cubicBezTo>
                  <a:cubicBezTo>
                    <a:pt x="20609" y="444516"/>
                    <a:pt x="19275" y="447182"/>
                    <a:pt x="17103" y="448857"/>
                  </a:cubicBezTo>
                  <a:lnTo>
                    <a:pt x="17103" y="651399"/>
                  </a:lnTo>
                  <a:lnTo>
                    <a:pt x="278706" y="534728"/>
                  </a:lnTo>
                  <a:lnTo>
                    <a:pt x="278706" y="404520"/>
                  </a:lnTo>
                  <a:cubicBezTo>
                    <a:pt x="277834" y="404520"/>
                    <a:pt x="276979" y="404554"/>
                    <a:pt x="276106" y="404554"/>
                  </a:cubicBezTo>
                  <a:cubicBezTo>
                    <a:pt x="269077" y="404554"/>
                    <a:pt x="262014" y="404161"/>
                    <a:pt x="255104" y="403409"/>
                  </a:cubicBezTo>
                  <a:lnTo>
                    <a:pt x="254198" y="403307"/>
                  </a:lnTo>
                  <a:cubicBezTo>
                    <a:pt x="249512" y="402777"/>
                    <a:pt x="246125" y="398538"/>
                    <a:pt x="246656" y="393855"/>
                  </a:cubicBezTo>
                  <a:cubicBezTo>
                    <a:pt x="247186" y="389171"/>
                    <a:pt x="251410" y="385787"/>
                    <a:pt x="256113" y="386317"/>
                  </a:cubicBezTo>
                  <a:lnTo>
                    <a:pt x="257003" y="386420"/>
                  </a:lnTo>
                  <a:cubicBezTo>
                    <a:pt x="264117" y="387206"/>
                    <a:pt x="271437" y="387530"/>
                    <a:pt x="278706" y="387411"/>
                  </a:cubicBezTo>
                  <a:lnTo>
                    <a:pt x="278706" y="21707"/>
                  </a:lnTo>
                  <a:close/>
                  <a:moveTo>
                    <a:pt x="557395" y="138378"/>
                  </a:moveTo>
                  <a:lnTo>
                    <a:pt x="295809" y="21707"/>
                  </a:lnTo>
                  <a:lnTo>
                    <a:pt x="295809" y="534728"/>
                  </a:lnTo>
                  <a:lnTo>
                    <a:pt x="557395" y="651399"/>
                  </a:lnTo>
                  <a:lnTo>
                    <a:pt x="557395" y="296241"/>
                  </a:lnTo>
                  <a:cubicBezTo>
                    <a:pt x="555873" y="293558"/>
                    <a:pt x="555907" y="290327"/>
                    <a:pt x="557395" y="287746"/>
                  </a:cubicBezTo>
                  <a:lnTo>
                    <a:pt x="557395" y="138378"/>
                  </a:lnTo>
                  <a:close/>
                  <a:moveTo>
                    <a:pt x="836084" y="21707"/>
                  </a:moveTo>
                  <a:lnTo>
                    <a:pt x="574498" y="138378"/>
                  </a:lnTo>
                  <a:lnTo>
                    <a:pt x="574498" y="274722"/>
                  </a:lnTo>
                  <a:cubicBezTo>
                    <a:pt x="577132" y="273081"/>
                    <a:pt x="579731" y="271560"/>
                    <a:pt x="582314" y="270176"/>
                  </a:cubicBezTo>
                  <a:cubicBezTo>
                    <a:pt x="586487" y="267954"/>
                    <a:pt x="591652" y="269526"/>
                    <a:pt x="593892" y="273680"/>
                  </a:cubicBezTo>
                  <a:cubicBezTo>
                    <a:pt x="596116" y="277850"/>
                    <a:pt x="594542" y="283029"/>
                    <a:pt x="590386" y="285251"/>
                  </a:cubicBezTo>
                  <a:cubicBezTo>
                    <a:pt x="585290" y="287969"/>
                    <a:pt x="580056" y="291319"/>
                    <a:pt x="574498" y="295404"/>
                  </a:cubicBezTo>
                  <a:lnTo>
                    <a:pt x="574498" y="651399"/>
                  </a:lnTo>
                  <a:lnTo>
                    <a:pt x="836084" y="534728"/>
                  </a:lnTo>
                  <a:lnTo>
                    <a:pt x="836084" y="480409"/>
                  </a:lnTo>
                  <a:cubicBezTo>
                    <a:pt x="835537" y="480529"/>
                    <a:pt x="834955" y="480597"/>
                    <a:pt x="834374" y="480597"/>
                  </a:cubicBezTo>
                  <a:cubicBezTo>
                    <a:pt x="834168" y="480597"/>
                    <a:pt x="833963" y="480580"/>
                    <a:pt x="833741" y="480563"/>
                  </a:cubicBezTo>
                  <a:cubicBezTo>
                    <a:pt x="829020" y="480221"/>
                    <a:pt x="824266" y="479452"/>
                    <a:pt x="819614" y="478273"/>
                  </a:cubicBezTo>
                  <a:cubicBezTo>
                    <a:pt x="815048" y="477111"/>
                    <a:pt x="812277" y="472461"/>
                    <a:pt x="813440" y="467898"/>
                  </a:cubicBezTo>
                  <a:cubicBezTo>
                    <a:pt x="814586" y="463317"/>
                    <a:pt x="819238" y="460548"/>
                    <a:pt x="823821" y="461710"/>
                  </a:cubicBezTo>
                  <a:cubicBezTo>
                    <a:pt x="827498" y="462633"/>
                    <a:pt x="831244" y="463249"/>
                    <a:pt x="834989" y="463522"/>
                  </a:cubicBezTo>
                  <a:cubicBezTo>
                    <a:pt x="835366" y="463539"/>
                    <a:pt x="835725" y="463642"/>
                    <a:pt x="836084" y="463710"/>
                  </a:cubicBezTo>
                  <a:lnTo>
                    <a:pt x="836084" y="2170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615356" y="397853"/>
              <a:ext cx="179886" cy="233359"/>
            </a:xfrm>
            <a:custGeom>
              <a:rect b="b" l="l" r="r" t="t"/>
              <a:pathLst>
                <a:path extrusionOk="0" h="233359" w="179886">
                  <a:moveTo>
                    <a:pt x="179887" y="89888"/>
                  </a:moveTo>
                  <a:cubicBezTo>
                    <a:pt x="179887" y="155060"/>
                    <a:pt x="115529" y="214489"/>
                    <a:pt x="95690" y="231257"/>
                  </a:cubicBezTo>
                  <a:cubicBezTo>
                    <a:pt x="92372" y="234060"/>
                    <a:pt x="87515" y="234060"/>
                    <a:pt x="84197" y="231257"/>
                  </a:cubicBezTo>
                  <a:cubicBezTo>
                    <a:pt x="64358" y="214489"/>
                    <a:pt x="0" y="155060"/>
                    <a:pt x="0" y="89888"/>
                  </a:cubicBezTo>
                  <a:cubicBezTo>
                    <a:pt x="0" y="40235"/>
                    <a:pt x="40277" y="0"/>
                    <a:pt x="89943" y="0"/>
                  </a:cubicBezTo>
                  <a:cubicBezTo>
                    <a:pt x="139610" y="0"/>
                    <a:pt x="179887" y="40252"/>
                    <a:pt x="179887" y="89888"/>
                  </a:cubicBezTo>
                  <a:close/>
                </a:path>
              </a:pathLst>
            </a:custGeom>
            <a:solidFill>
              <a:srgbClr val="2C4FC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606804" y="389308"/>
              <a:ext cx="196989" cy="250468"/>
            </a:xfrm>
            <a:custGeom>
              <a:rect b="b" l="l" r="r" t="t"/>
              <a:pathLst>
                <a:path extrusionOk="0" h="250468" w="196989">
                  <a:moveTo>
                    <a:pt x="98495" y="0"/>
                  </a:moveTo>
                  <a:cubicBezTo>
                    <a:pt x="44176" y="0"/>
                    <a:pt x="0" y="44149"/>
                    <a:pt x="0" y="98434"/>
                  </a:cubicBezTo>
                  <a:cubicBezTo>
                    <a:pt x="0" y="167247"/>
                    <a:pt x="66769" y="229035"/>
                    <a:pt x="87224" y="246332"/>
                  </a:cubicBezTo>
                  <a:cubicBezTo>
                    <a:pt x="90491" y="249084"/>
                    <a:pt x="94493" y="250468"/>
                    <a:pt x="98495" y="250468"/>
                  </a:cubicBezTo>
                  <a:cubicBezTo>
                    <a:pt x="102497" y="250468"/>
                    <a:pt x="106499" y="249084"/>
                    <a:pt x="109765" y="246332"/>
                  </a:cubicBezTo>
                  <a:cubicBezTo>
                    <a:pt x="130220" y="229035"/>
                    <a:pt x="196989" y="167247"/>
                    <a:pt x="196989" y="98434"/>
                  </a:cubicBezTo>
                  <a:cubicBezTo>
                    <a:pt x="196989" y="44166"/>
                    <a:pt x="152796" y="0"/>
                    <a:pt x="98495" y="0"/>
                  </a:cubicBezTo>
                  <a:close/>
                  <a:moveTo>
                    <a:pt x="98717" y="233274"/>
                  </a:moveTo>
                  <a:cubicBezTo>
                    <a:pt x="98580" y="233393"/>
                    <a:pt x="98392" y="233393"/>
                    <a:pt x="98272" y="233274"/>
                  </a:cubicBezTo>
                  <a:cubicBezTo>
                    <a:pt x="87925" y="224523"/>
                    <a:pt x="67881" y="206234"/>
                    <a:pt x="50094" y="182185"/>
                  </a:cubicBezTo>
                  <a:cubicBezTo>
                    <a:pt x="28202" y="152599"/>
                    <a:pt x="17103" y="124431"/>
                    <a:pt x="17103" y="98434"/>
                  </a:cubicBezTo>
                  <a:cubicBezTo>
                    <a:pt x="17103" y="53584"/>
                    <a:pt x="53617" y="17092"/>
                    <a:pt x="98495" y="17092"/>
                  </a:cubicBezTo>
                  <a:cubicBezTo>
                    <a:pt x="143372" y="17092"/>
                    <a:pt x="179887" y="53584"/>
                    <a:pt x="179887" y="98434"/>
                  </a:cubicBezTo>
                  <a:cubicBezTo>
                    <a:pt x="179887" y="159897"/>
                    <a:pt x="117752" y="217190"/>
                    <a:pt x="98717" y="233274"/>
                  </a:cubicBezTo>
                  <a:close/>
                  <a:moveTo>
                    <a:pt x="98495" y="54985"/>
                  </a:moveTo>
                  <a:cubicBezTo>
                    <a:pt x="74260" y="54985"/>
                    <a:pt x="54541" y="74693"/>
                    <a:pt x="54541" y="98912"/>
                  </a:cubicBezTo>
                  <a:cubicBezTo>
                    <a:pt x="54541" y="123132"/>
                    <a:pt x="74260" y="142839"/>
                    <a:pt x="98495" y="142839"/>
                  </a:cubicBezTo>
                  <a:cubicBezTo>
                    <a:pt x="122729" y="142839"/>
                    <a:pt x="142449" y="123132"/>
                    <a:pt x="142449" y="98912"/>
                  </a:cubicBezTo>
                  <a:cubicBezTo>
                    <a:pt x="142449" y="74693"/>
                    <a:pt x="122729" y="54985"/>
                    <a:pt x="98495" y="54985"/>
                  </a:cubicBezTo>
                  <a:close/>
                  <a:moveTo>
                    <a:pt x="98495" y="125730"/>
                  </a:moveTo>
                  <a:cubicBezTo>
                    <a:pt x="83684" y="125730"/>
                    <a:pt x="71643" y="113697"/>
                    <a:pt x="71643" y="98895"/>
                  </a:cubicBezTo>
                  <a:cubicBezTo>
                    <a:pt x="71643" y="84093"/>
                    <a:pt x="83684" y="72061"/>
                    <a:pt x="98495" y="72061"/>
                  </a:cubicBezTo>
                  <a:cubicBezTo>
                    <a:pt x="113306" y="72061"/>
                    <a:pt x="125346" y="84093"/>
                    <a:pt x="125346" y="98895"/>
                  </a:cubicBezTo>
                  <a:cubicBezTo>
                    <a:pt x="125346" y="113697"/>
                    <a:pt x="113288" y="125730"/>
                    <a:pt x="98495" y="125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20"/>
          <p:cNvGrpSpPr/>
          <p:nvPr/>
        </p:nvGrpSpPr>
        <p:grpSpPr>
          <a:xfrm>
            <a:off x="3414822" y="3555421"/>
            <a:ext cx="2134238" cy="1048234"/>
            <a:chOff x="0" y="0"/>
            <a:chExt cx="5691300" cy="2795290"/>
          </a:xfrm>
        </p:grpSpPr>
        <p:sp>
          <p:nvSpPr>
            <p:cNvPr id="239" name="Google Shape;239;p20"/>
            <p:cNvSpPr txBox="1"/>
            <p:nvPr/>
          </p:nvSpPr>
          <p:spPr>
            <a:xfrm>
              <a:off x="0" y="1810090"/>
              <a:ext cx="569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0" name="Google Shape;240;p20"/>
            <p:cNvSpPr txBox="1"/>
            <p:nvPr/>
          </p:nvSpPr>
          <p:spPr>
            <a:xfrm>
              <a:off x="0" y="942084"/>
              <a:ext cx="569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0" y="0"/>
              <a:ext cx="673646" cy="673592"/>
            </a:xfrm>
            <a:custGeom>
              <a:rect b="b" l="l" r="r" t="t"/>
              <a:pathLst>
                <a:path extrusionOk="0" h="673592" w="673646">
                  <a:moveTo>
                    <a:pt x="659181" y="268793"/>
                  </a:moveTo>
                  <a:lnTo>
                    <a:pt x="584403" y="268793"/>
                  </a:lnTo>
                  <a:cubicBezTo>
                    <a:pt x="583972" y="268793"/>
                    <a:pt x="583582" y="268524"/>
                    <a:pt x="583474" y="268120"/>
                  </a:cubicBezTo>
                  <a:cubicBezTo>
                    <a:pt x="577939" y="248240"/>
                    <a:pt x="569965" y="229020"/>
                    <a:pt x="559783" y="210999"/>
                  </a:cubicBezTo>
                  <a:cubicBezTo>
                    <a:pt x="559581" y="210636"/>
                    <a:pt x="559648" y="210164"/>
                    <a:pt x="559958" y="209855"/>
                  </a:cubicBezTo>
                  <a:lnTo>
                    <a:pt x="612849" y="156963"/>
                  </a:lnTo>
                  <a:cubicBezTo>
                    <a:pt x="615583" y="154229"/>
                    <a:pt x="617092" y="150606"/>
                    <a:pt x="617092" y="146741"/>
                  </a:cubicBezTo>
                  <a:cubicBezTo>
                    <a:pt x="617092" y="142875"/>
                    <a:pt x="615583" y="139239"/>
                    <a:pt x="612849" y="136504"/>
                  </a:cubicBezTo>
                  <a:lnTo>
                    <a:pt x="537129" y="60797"/>
                  </a:lnTo>
                  <a:cubicBezTo>
                    <a:pt x="531485" y="55167"/>
                    <a:pt x="522313" y="55167"/>
                    <a:pt x="516670" y="60797"/>
                  </a:cubicBezTo>
                  <a:lnTo>
                    <a:pt x="463765" y="113675"/>
                  </a:lnTo>
                  <a:cubicBezTo>
                    <a:pt x="463455" y="113985"/>
                    <a:pt x="462984" y="114066"/>
                    <a:pt x="462620" y="113864"/>
                  </a:cubicBezTo>
                  <a:cubicBezTo>
                    <a:pt x="444559" y="103641"/>
                    <a:pt x="425326" y="95668"/>
                    <a:pt x="405500" y="90159"/>
                  </a:cubicBezTo>
                  <a:cubicBezTo>
                    <a:pt x="405096" y="90051"/>
                    <a:pt x="404826" y="89661"/>
                    <a:pt x="404826" y="89230"/>
                  </a:cubicBezTo>
                  <a:lnTo>
                    <a:pt x="404826" y="14465"/>
                  </a:lnTo>
                  <a:cubicBezTo>
                    <a:pt x="404826" y="6478"/>
                    <a:pt x="398334" y="0"/>
                    <a:pt x="390361" y="0"/>
                  </a:cubicBezTo>
                  <a:lnTo>
                    <a:pt x="283286" y="0"/>
                  </a:lnTo>
                  <a:cubicBezTo>
                    <a:pt x="275312" y="0"/>
                    <a:pt x="268820" y="6478"/>
                    <a:pt x="268820" y="14465"/>
                  </a:cubicBezTo>
                  <a:lnTo>
                    <a:pt x="268820" y="89230"/>
                  </a:lnTo>
                  <a:cubicBezTo>
                    <a:pt x="268820" y="89674"/>
                    <a:pt x="268551" y="90051"/>
                    <a:pt x="268147" y="90159"/>
                  </a:cubicBezTo>
                  <a:cubicBezTo>
                    <a:pt x="248307" y="95681"/>
                    <a:pt x="229074" y="103655"/>
                    <a:pt x="211013" y="113877"/>
                  </a:cubicBezTo>
                  <a:cubicBezTo>
                    <a:pt x="210663" y="114079"/>
                    <a:pt x="210191" y="113998"/>
                    <a:pt x="209882" y="113689"/>
                  </a:cubicBezTo>
                  <a:lnTo>
                    <a:pt x="156977" y="60797"/>
                  </a:lnTo>
                  <a:cubicBezTo>
                    <a:pt x="151333" y="55167"/>
                    <a:pt x="142161" y="55167"/>
                    <a:pt x="136518" y="60797"/>
                  </a:cubicBezTo>
                  <a:lnTo>
                    <a:pt x="60784" y="136518"/>
                  </a:lnTo>
                  <a:cubicBezTo>
                    <a:pt x="58050" y="139252"/>
                    <a:pt x="56541" y="142889"/>
                    <a:pt x="56541" y="146754"/>
                  </a:cubicBezTo>
                  <a:cubicBezTo>
                    <a:pt x="56541" y="150620"/>
                    <a:pt x="58050" y="154256"/>
                    <a:pt x="60784" y="156990"/>
                  </a:cubicBezTo>
                  <a:lnTo>
                    <a:pt x="113689" y="209855"/>
                  </a:lnTo>
                  <a:cubicBezTo>
                    <a:pt x="113998" y="210164"/>
                    <a:pt x="114066" y="210636"/>
                    <a:pt x="113864" y="210999"/>
                  </a:cubicBezTo>
                  <a:cubicBezTo>
                    <a:pt x="103655" y="229088"/>
                    <a:pt x="95681" y="248307"/>
                    <a:pt x="90172" y="268120"/>
                  </a:cubicBezTo>
                  <a:cubicBezTo>
                    <a:pt x="90065" y="268524"/>
                    <a:pt x="89674" y="268793"/>
                    <a:pt x="89230" y="268793"/>
                  </a:cubicBezTo>
                  <a:lnTo>
                    <a:pt x="14465" y="268793"/>
                  </a:lnTo>
                  <a:cubicBezTo>
                    <a:pt x="6492" y="268793"/>
                    <a:pt x="0" y="275285"/>
                    <a:pt x="0" y="283259"/>
                  </a:cubicBezTo>
                  <a:lnTo>
                    <a:pt x="0" y="390361"/>
                  </a:lnTo>
                  <a:cubicBezTo>
                    <a:pt x="0" y="398348"/>
                    <a:pt x="6492" y="404826"/>
                    <a:pt x="14465" y="404826"/>
                  </a:cubicBezTo>
                  <a:lnTo>
                    <a:pt x="89243" y="404826"/>
                  </a:lnTo>
                  <a:cubicBezTo>
                    <a:pt x="89674" y="404826"/>
                    <a:pt x="90065" y="405109"/>
                    <a:pt x="90172" y="405500"/>
                  </a:cubicBezTo>
                  <a:cubicBezTo>
                    <a:pt x="95708" y="425366"/>
                    <a:pt x="103681" y="444586"/>
                    <a:pt x="113864" y="462634"/>
                  </a:cubicBezTo>
                  <a:cubicBezTo>
                    <a:pt x="114079" y="462997"/>
                    <a:pt x="113998" y="463455"/>
                    <a:pt x="113689" y="463778"/>
                  </a:cubicBezTo>
                  <a:lnTo>
                    <a:pt x="60797" y="516656"/>
                  </a:lnTo>
                  <a:cubicBezTo>
                    <a:pt x="58063" y="519390"/>
                    <a:pt x="56555" y="523027"/>
                    <a:pt x="56555" y="526892"/>
                  </a:cubicBezTo>
                  <a:cubicBezTo>
                    <a:pt x="56555" y="530758"/>
                    <a:pt x="58063" y="534394"/>
                    <a:pt x="60797" y="537115"/>
                  </a:cubicBezTo>
                  <a:lnTo>
                    <a:pt x="136531" y="612809"/>
                  </a:lnTo>
                  <a:cubicBezTo>
                    <a:pt x="142175" y="618452"/>
                    <a:pt x="151360" y="618452"/>
                    <a:pt x="156990" y="612809"/>
                  </a:cubicBezTo>
                  <a:lnTo>
                    <a:pt x="209882" y="559918"/>
                  </a:lnTo>
                  <a:cubicBezTo>
                    <a:pt x="210191" y="559608"/>
                    <a:pt x="210663" y="559540"/>
                    <a:pt x="211013" y="559742"/>
                  </a:cubicBezTo>
                  <a:cubicBezTo>
                    <a:pt x="229020" y="569925"/>
                    <a:pt x="248240" y="577898"/>
                    <a:pt x="268147" y="583447"/>
                  </a:cubicBezTo>
                  <a:cubicBezTo>
                    <a:pt x="268551" y="583555"/>
                    <a:pt x="268820" y="583946"/>
                    <a:pt x="268820" y="584377"/>
                  </a:cubicBezTo>
                  <a:lnTo>
                    <a:pt x="268820" y="659127"/>
                  </a:lnTo>
                  <a:cubicBezTo>
                    <a:pt x="268820" y="667101"/>
                    <a:pt x="275312" y="673593"/>
                    <a:pt x="283286" y="673593"/>
                  </a:cubicBezTo>
                  <a:lnTo>
                    <a:pt x="390374" y="673593"/>
                  </a:lnTo>
                  <a:cubicBezTo>
                    <a:pt x="398348" y="673593"/>
                    <a:pt x="404840" y="667101"/>
                    <a:pt x="404840" y="659127"/>
                  </a:cubicBezTo>
                  <a:lnTo>
                    <a:pt x="404840" y="584377"/>
                  </a:lnTo>
                  <a:cubicBezTo>
                    <a:pt x="404840" y="583946"/>
                    <a:pt x="405123" y="583555"/>
                    <a:pt x="405513" y="583447"/>
                  </a:cubicBezTo>
                  <a:cubicBezTo>
                    <a:pt x="425420" y="577898"/>
                    <a:pt x="444640" y="569925"/>
                    <a:pt x="462647" y="559742"/>
                  </a:cubicBezTo>
                  <a:cubicBezTo>
                    <a:pt x="462997" y="559540"/>
                    <a:pt x="463469" y="559608"/>
                    <a:pt x="463792" y="559918"/>
                  </a:cubicBezTo>
                  <a:lnTo>
                    <a:pt x="516670" y="612809"/>
                  </a:lnTo>
                  <a:cubicBezTo>
                    <a:pt x="522313" y="618452"/>
                    <a:pt x="531485" y="618452"/>
                    <a:pt x="537129" y="612809"/>
                  </a:cubicBezTo>
                  <a:lnTo>
                    <a:pt x="612863" y="537129"/>
                  </a:lnTo>
                  <a:cubicBezTo>
                    <a:pt x="615597" y="534394"/>
                    <a:pt x="617105" y="530758"/>
                    <a:pt x="617105" y="526892"/>
                  </a:cubicBezTo>
                  <a:cubicBezTo>
                    <a:pt x="617105" y="523027"/>
                    <a:pt x="615597" y="519390"/>
                    <a:pt x="612863" y="516656"/>
                  </a:cubicBezTo>
                  <a:lnTo>
                    <a:pt x="559985" y="463778"/>
                  </a:lnTo>
                  <a:cubicBezTo>
                    <a:pt x="559662" y="463455"/>
                    <a:pt x="559594" y="462997"/>
                    <a:pt x="559796" y="462634"/>
                  </a:cubicBezTo>
                  <a:cubicBezTo>
                    <a:pt x="564901" y="453596"/>
                    <a:pt x="569453" y="444262"/>
                    <a:pt x="573400" y="434713"/>
                  </a:cubicBezTo>
                  <a:cubicBezTo>
                    <a:pt x="577359" y="425177"/>
                    <a:pt x="580740" y="415413"/>
                    <a:pt x="583488" y="405500"/>
                  </a:cubicBezTo>
                  <a:cubicBezTo>
                    <a:pt x="583595" y="405109"/>
                    <a:pt x="583986" y="404826"/>
                    <a:pt x="584430" y="404826"/>
                  </a:cubicBezTo>
                  <a:lnTo>
                    <a:pt x="659181" y="404826"/>
                  </a:lnTo>
                  <a:cubicBezTo>
                    <a:pt x="667155" y="404826"/>
                    <a:pt x="673647" y="398348"/>
                    <a:pt x="673647" y="390361"/>
                  </a:cubicBezTo>
                  <a:lnTo>
                    <a:pt x="673647" y="283259"/>
                  </a:lnTo>
                  <a:cubicBezTo>
                    <a:pt x="673647" y="275285"/>
                    <a:pt x="667155" y="268793"/>
                    <a:pt x="659181" y="268793"/>
                  </a:cubicBezTo>
                  <a:close/>
                  <a:moveTo>
                    <a:pt x="469907" y="336796"/>
                  </a:moveTo>
                  <a:cubicBezTo>
                    <a:pt x="469907" y="410187"/>
                    <a:pt x="410214" y="469880"/>
                    <a:pt x="336823" y="469880"/>
                  </a:cubicBezTo>
                  <a:cubicBezTo>
                    <a:pt x="263433" y="469880"/>
                    <a:pt x="203740" y="410187"/>
                    <a:pt x="203740" y="336796"/>
                  </a:cubicBezTo>
                  <a:cubicBezTo>
                    <a:pt x="203740" y="263406"/>
                    <a:pt x="263433" y="203713"/>
                    <a:pt x="336823" y="203713"/>
                  </a:cubicBezTo>
                  <a:cubicBezTo>
                    <a:pt x="410214" y="203713"/>
                    <a:pt x="469907" y="263406"/>
                    <a:pt x="469907" y="336796"/>
                  </a:cubicBezTo>
                  <a:close/>
                </a:path>
              </a:pathLst>
            </a:custGeom>
            <a:solidFill>
              <a:srgbClr val="2C4FC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13468" y="13468"/>
              <a:ext cx="646709" cy="646655"/>
            </a:xfrm>
            <a:custGeom>
              <a:rect b="b" l="l" r="r" t="t"/>
              <a:pathLst>
                <a:path extrusionOk="0" h="646655" w="646709">
                  <a:moveTo>
                    <a:pt x="646709" y="269790"/>
                  </a:moveTo>
                  <a:lnTo>
                    <a:pt x="646709" y="376892"/>
                  </a:lnTo>
                  <a:cubicBezTo>
                    <a:pt x="646709" y="377445"/>
                    <a:pt x="646251" y="377889"/>
                    <a:pt x="645713" y="377889"/>
                  </a:cubicBezTo>
                  <a:lnTo>
                    <a:pt x="570962" y="377889"/>
                  </a:lnTo>
                  <a:cubicBezTo>
                    <a:pt x="564497" y="377889"/>
                    <a:pt x="558773" y="382226"/>
                    <a:pt x="557049" y="388435"/>
                  </a:cubicBezTo>
                  <a:cubicBezTo>
                    <a:pt x="551823" y="407197"/>
                    <a:pt x="544280" y="425406"/>
                    <a:pt x="534597" y="442538"/>
                  </a:cubicBezTo>
                  <a:cubicBezTo>
                    <a:pt x="531431" y="448141"/>
                    <a:pt x="532415" y="455253"/>
                    <a:pt x="536994" y="459832"/>
                  </a:cubicBezTo>
                  <a:lnTo>
                    <a:pt x="589872" y="512710"/>
                  </a:lnTo>
                  <a:cubicBezTo>
                    <a:pt x="590114" y="512952"/>
                    <a:pt x="590168" y="513235"/>
                    <a:pt x="590168" y="513424"/>
                  </a:cubicBezTo>
                  <a:cubicBezTo>
                    <a:pt x="590168" y="513612"/>
                    <a:pt x="590114" y="513882"/>
                    <a:pt x="589872" y="514124"/>
                  </a:cubicBezTo>
                  <a:lnTo>
                    <a:pt x="514138" y="589818"/>
                  </a:lnTo>
                  <a:cubicBezTo>
                    <a:pt x="513747" y="590208"/>
                    <a:pt x="513114" y="590208"/>
                    <a:pt x="512723" y="589818"/>
                  </a:cubicBezTo>
                  <a:lnTo>
                    <a:pt x="459846" y="536927"/>
                  </a:lnTo>
                  <a:cubicBezTo>
                    <a:pt x="455266" y="532347"/>
                    <a:pt x="448155" y="531377"/>
                    <a:pt x="442538" y="534543"/>
                  </a:cubicBezTo>
                  <a:cubicBezTo>
                    <a:pt x="425501" y="544200"/>
                    <a:pt x="407291" y="551756"/>
                    <a:pt x="388435" y="556995"/>
                  </a:cubicBezTo>
                  <a:cubicBezTo>
                    <a:pt x="382239" y="558719"/>
                    <a:pt x="377903" y="564443"/>
                    <a:pt x="377903" y="570908"/>
                  </a:cubicBezTo>
                  <a:lnTo>
                    <a:pt x="377903" y="645659"/>
                  </a:lnTo>
                  <a:cubicBezTo>
                    <a:pt x="377903" y="646211"/>
                    <a:pt x="377458" y="646655"/>
                    <a:pt x="376906" y="646655"/>
                  </a:cubicBezTo>
                  <a:lnTo>
                    <a:pt x="269817" y="646655"/>
                  </a:lnTo>
                  <a:cubicBezTo>
                    <a:pt x="269265" y="646655"/>
                    <a:pt x="268820" y="646211"/>
                    <a:pt x="268820" y="645659"/>
                  </a:cubicBezTo>
                  <a:lnTo>
                    <a:pt x="268820" y="570908"/>
                  </a:lnTo>
                  <a:cubicBezTo>
                    <a:pt x="268820" y="564443"/>
                    <a:pt x="264497" y="558719"/>
                    <a:pt x="258288" y="556995"/>
                  </a:cubicBezTo>
                  <a:cubicBezTo>
                    <a:pt x="239432" y="551756"/>
                    <a:pt x="221236" y="544200"/>
                    <a:pt x="204184" y="534543"/>
                  </a:cubicBezTo>
                  <a:cubicBezTo>
                    <a:pt x="201989" y="533303"/>
                    <a:pt x="199551" y="532697"/>
                    <a:pt x="197127" y="532697"/>
                  </a:cubicBezTo>
                  <a:cubicBezTo>
                    <a:pt x="193382" y="532697"/>
                    <a:pt x="189665" y="534152"/>
                    <a:pt x="186877" y="536927"/>
                  </a:cubicBezTo>
                  <a:lnTo>
                    <a:pt x="133999" y="589818"/>
                  </a:lnTo>
                  <a:cubicBezTo>
                    <a:pt x="133609" y="590208"/>
                    <a:pt x="132976" y="590208"/>
                    <a:pt x="132585" y="589818"/>
                  </a:cubicBezTo>
                  <a:lnTo>
                    <a:pt x="56851" y="514124"/>
                  </a:lnTo>
                  <a:cubicBezTo>
                    <a:pt x="56609" y="513882"/>
                    <a:pt x="56555" y="513612"/>
                    <a:pt x="56555" y="513424"/>
                  </a:cubicBezTo>
                  <a:cubicBezTo>
                    <a:pt x="56555" y="513235"/>
                    <a:pt x="56609" y="512952"/>
                    <a:pt x="56851" y="512710"/>
                  </a:cubicBezTo>
                  <a:lnTo>
                    <a:pt x="109742" y="459832"/>
                  </a:lnTo>
                  <a:cubicBezTo>
                    <a:pt x="114308" y="455253"/>
                    <a:pt x="115291" y="448141"/>
                    <a:pt x="112126" y="442538"/>
                  </a:cubicBezTo>
                  <a:cubicBezTo>
                    <a:pt x="102469" y="425433"/>
                    <a:pt x="94927" y="407237"/>
                    <a:pt x="89688" y="388422"/>
                  </a:cubicBezTo>
                  <a:cubicBezTo>
                    <a:pt x="87964" y="382226"/>
                    <a:pt x="82239" y="377889"/>
                    <a:pt x="75774" y="377889"/>
                  </a:cubicBezTo>
                  <a:lnTo>
                    <a:pt x="997" y="377889"/>
                  </a:lnTo>
                  <a:cubicBezTo>
                    <a:pt x="458" y="377889"/>
                    <a:pt x="0" y="377445"/>
                    <a:pt x="0" y="376892"/>
                  </a:cubicBezTo>
                  <a:lnTo>
                    <a:pt x="0" y="269790"/>
                  </a:lnTo>
                  <a:cubicBezTo>
                    <a:pt x="0" y="269238"/>
                    <a:pt x="458" y="268793"/>
                    <a:pt x="997" y="268793"/>
                  </a:cubicBezTo>
                  <a:lnTo>
                    <a:pt x="75761" y="268793"/>
                  </a:lnTo>
                  <a:cubicBezTo>
                    <a:pt x="82239" y="268793"/>
                    <a:pt x="87964" y="264456"/>
                    <a:pt x="89674" y="258261"/>
                  </a:cubicBezTo>
                  <a:cubicBezTo>
                    <a:pt x="94886" y="239499"/>
                    <a:pt x="102442" y="221303"/>
                    <a:pt x="112126" y="204157"/>
                  </a:cubicBezTo>
                  <a:cubicBezTo>
                    <a:pt x="115291" y="198541"/>
                    <a:pt x="114308" y="191430"/>
                    <a:pt x="109742" y="186864"/>
                  </a:cubicBezTo>
                  <a:lnTo>
                    <a:pt x="56838" y="133986"/>
                  </a:lnTo>
                  <a:cubicBezTo>
                    <a:pt x="56595" y="133743"/>
                    <a:pt x="56541" y="133474"/>
                    <a:pt x="56541" y="133285"/>
                  </a:cubicBezTo>
                  <a:cubicBezTo>
                    <a:pt x="56541" y="133097"/>
                    <a:pt x="56595" y="132828"/>
                    <a:pt x="56838" y="132585"/>
                  </a:cubicBezTo>
                  <a:lnTo>
                    <a:pt x="132572" y="56851"/>
                  </a:lnTo>
                  <a:cubicBezTo>
                    <a:pt x="132962" y="56474"/>
                    <a:pt x="133595" y="56474"/>
                    <a:pt x="133986" y="56851"/>
                  </a:cubicBezTo>
                  <a:lnTo>
                    <a:pt x="186891" y="109742"/>
                  </a:lnTo>
                  <a:cubicBezTo>
                    <a:pt x="191470" y="114322"/>
                    <a:pt x="198581" y="115305"/>
                    <a:pt x="204184" y="112126"/>
                  </a:cubicBezTo>
                  <a:cubicBezTo>
                    <a:pt x="221289" y="102442"/>
                    <a:pt x="239499" y="94886"/>
                    <a:pt x="258288" y="89674"/>
                  </a:cubicBezTo>
                  <a:cubicBezTo>
                    <a:pt x="264483" y="87950"/>
                    <a:pt x="268820" y="82226"/>
                    <a:pt x="268820" y="75761"/>
                  </a:cubicBezTo>
                  <a:lnTo>
                    <a:pt x="268820" y="997"/>
                  </a:lnTo>
                  <a:cubicBezTo>
                    <a:pt x="268820" y="444"/>
                    <a:pt x="269265" y="0"/>
                    <a:pt x="269817" y="0"/>
                  </a:cubicBezTo>
                  <a:lnTo>
                    <a:pt x="376892" y="0"/>
                  </a:lnTo>
                  <a:cubicBezTo>
                    <a:pt x="377445" y="0"/>
                    <a:pt x="377889" y="444"/>
                    <a:pt x="377889" y="997"/>
                  </a:cubicBezTo>
                  <a:lnTo>
                    <a:pt x="377889" y="75761"/>
                  </a:lnTo>
                  <a:cubicBezTo>
                    <a:pt x="377889" y="82226"/>
                    <a:pt x="382226" y="87950"/>
                    <a:pt x="388422" y="89674"/>
                  </a:cubicBezTo>
                  <a:cubicBezTo>
                    <a:pt x="407210" y="94886"/>
                    <a:pt x="425406" y="102442"/>
                    <a:pt x="442525" y="112113"/>
                  </a:cubicBezTo>
                  <a:cubicBezTo>
                    <a:pt x="448141" y="115291"/>
                    <a:pt x="455239" y="114308"/>
                    <a:pt x="459819" y="109729"/>
                  </a:cubicBezTo>
                  <a:lnTo>
                    <a:pt x="512723" y="56851"/>
                  </a:lnTo>
                  <a:cubicBezTo>
                    <a:pt x="513114" y="56474"/>
                    <a:pt x="513747" y="56474"/>
                    <a:pt x="514138" y="56851"/>
                  </a:cubicBezTo>
                  <a:lnTo>
                    <a:pt x="589858" y="132558"/>
                  </a:lnTo>
                  <a:cubicBezTo>
                    <a:pt x="590101" y="132801"/>
                    <a:pt x="590155" y="133083"/>
                    <a:pt x="590155" y="133272"/>
                  </a:cubicBezTo>
                  <a:cubicBezTo>
                    <a:pt x="590155" y="133461"/>
                    <a:pt x="590101" y="133730"/>
                    <a:pt x="589858" y="133972"/>
                  </a:cubicBezTo>
                  <a:lnTo>
                    <a:pt x="536967" y="186864"/>
                  </a:lnTo>
                  <a:cubicBezTo>
                    <a:pt x="532401" y="191430"/>
                    <a:pt x="531418" y="198541"/>
                    <a:pt x="534583" y="204157"/>
                  </a:cubicBezTo>
                  <a:cubicBezTo>
                    <a:pt x="544240" y="221222"/>
                    <a:pt x="551782" y="239432"/>
                    <a:pt x="557022" y="258261"/>
                  </a:cubicBezTo>
                  <a:cubicBezTo>
                    <a:pt x="558746" y="264470"/>
                    <a:pt x="564470" y="268793"/>
                    <a:pt x="570935" y="268793"/>
                  </a:cubicBezTo>
                  <a:lnTo>
                    <a:pt x="645713" y="268793"/>
                  </a:lnTo>
                  <a:cubicBezTo>
                    <a:pt x="646251" y="268793"/>
                    <a:pt x="646709" y="269238"/>
                    <a:pt x="646709" y="269790"/>
                  </a:cubicBezTo>
                  <a:close/>
                  <a:moveTo>
                    <a:pt x="469907" y="323328"/>
                  </a:moveTo>
                  <a:cubicBezTo>
                    <a:pt x="469907" y="242516"/>
                    <a:pt x="404166" y="176776"/>
                    <a:pt x="323355" y="176776"/>
                  </a:cubicBezTo>
                  <a:cubicBezTo>
                    <a:pt x="242543" y="176776"/>
                    <a:pt x="176803" y="242516"/>
                    <a:pt x="176803" y="323328"/>
                  </a:cubicBezTo>
                  <a:cubicBezTo>
                    <a:pt x="176803" y="404139"/>
                    <a:pt x="242543" y="469880"/>
                    <a:pt x="323355" y="469880"/>
                  </a:cubicBezTo>
                  <a:cubicBezTo>
                    <a:pt x="404166" y="469880"/>
                    <a:pt x="469907" y="404139"/>
                    <a:pt x="469907" y="323328"/>
                  </a:cubicBezTo>
                  <a:close/>
                </a:path>
              </a:pathLst>
            </a:custGeom>
            <a:solidFill>
              <a:srgbClr val="2C4FC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0" y="0"/>
              <a:ext cx="673646" cy="673592"/>
            </a:xfrm>
            <a:custGeom>
              <a:rect b="b" l="l" r="r" t="t"/>
              <a:pathLst>
                <a:path extrusionOk="0" h="673592" w="673646">
                  <a:moveTo>
                    <a:pt x="659181" y="268793"/>
                  </a:moveTo>
                  <a:lnTo>
                    <a:pt x="584403" y="268793"/>
                  </a:lnTo>
                  <a:cubicBezTo>
                    <a:pt x="583972" y="268793"/>
                    <a:pt x="583582" y="268524"/>
                    <a:pt x="583474" y="268120"/>
                  </a:cubicBezTo>
                  <a:cubicBezTo>
                    <a:pt x="577939" y="248240"/>
                    <a:pt x="569965" y="229020"/>
                    <a:pt x="559783" y="210999"/>
                  </a:cubicBezTo>
                  <a:cubicBezTo>
                    <a:pt x="559581" y="210636"/>
                    <a:pt x="559648" y="210164"/>
                    <a:pt x="559958" y="209855"/>
                  </a:cubicBezTo>
                  <a:lnTo>
                    <a:pt x="612849" y="156963"/>
                  </a:lnTo>
                  <a:cubicBezTo>
                    <a:pt x="615583" y="154229"/>
                    <a:pt x="617092" y="150606"/>
                    <a:pt x="617092" y="146741"/>
                  </a:cubicBezTo>
                  <a:cubicBezTo>
                    <a:pt x="617092" y="142875"/>
                    <a:pt x="615583" y="139239"/>
                    <a:pt x="612849" y="136504"/>
                  </a:cubicBezTo>
                  <a:lnTo>
                    <a:pt x="537129" y="60797"/>
                  </a:lnTo>
                  <a:cubicBezTo>
                    <a:pt x="531485" y="55167"/>
                    <a:pt x="522313" y="55167"/>
                    <a:pt x="516670" y="60797"/>
                  </a:cubicBezTo>
                  <a:lnTo>
                    <a:pt x="463765" y="113675"/>
                  </a:lnTo>
                  <a:cubicBezTo>
                    <a:pt x="463455" y="113985"/>
                    <a:pt x="462984" y="114066"/>
                    <a:pt x="462620" y="113864"/>
                  </a:cubicBezTo>
                  <a:cubicBezTo>
                    <a:pt x="444559" y="103641"/>
                    <a:pt x="425326" y="95668"/>
                    <a:pt x="405500" y="90159"/>
                  </a:cubicBezTo>
                  <a:cubicBezTo>
                    <a:pt x="405096" y="90051"/>
                    <a:pt x="404826" y="89661"/>
                    <a:pt x="404826" y="89230"/>
                  </a:cubicBezTo>
                  <a:lnTo>
                    <a:pt x="404826" y="14465"/>
                  </a:lnTo>
                  <a:cubicBezTo>
                    <a:pt x="404826" y="6478"/>
                    <a:pt x="398334" y="0"/>
                    <a:pt x="390361" y="0"/>
                  </a:cubicBezTo>
                  <a:lnTo>
                    <a:pt x="283286" y="0"/>
                  </a:lnTo>
                  <a:cubicBezTo>
                    <a:pt x="275312" y="0"/>
                    <a:pt x="268820" y="6478"/>
                    <a:pt x="268820" y="14465"/>
                  </a:cubicBezTo>
                  <a:lnTo>
                    <a:pt x="268820" y="89230"/>
                  </a:lnTo>
                  <a:cubicBezTo>
                    <a:pt x="268820" y="89674"/>
                    <a:pt x="268551" y="90051"/>
                    <a:pt x="268147" y="90159"/>
                  </a:cubicBezTo>
                  <a:cubicBezTo>
                    <a:pt x="248307" y="95681"/>
                    <a:pt x="229074" y="103655"/>
                    <a:pt x="211013" y="113877"/>
                  </a:cubicBezTo>
                  <a:cubicBezTo>
                    <a:pt x="210663" y="114079"/>
                    <a:pt x="210191" y="113998"/>
                    <a:pt x="209882" y="113689"/>
                  </a:cubicBezTo>
                  <a:lnTo>
                    <a:pt x="156977" y="60797"/>
                  </a:lnTo>
                  <a:cubicBezTo>
                    <a:pt x="151333" y="55167"/>
                    <a:pt x="142161" y="55167"/>
                    <a:pt x="136518" y="60797"/>
                  </a:cubicBezTo>
                  <a:lnTo>
                    <a:pt x="60784" y="136518"/>
                  </a:lnTo>
                  <a:cubicBezTo>
                    <a:pt x="58050" y="139252"/>
                    <a:pt x="56541" y="142889"/>
                    <a:pt x="56541" y="146754"/>
                  </a:cubicBezTo>
                  <a:cubicBezTo>
                    <a:pt x="56541" y="150620"/>
                    <a:pt x="58050" y="154256"/>
                    <a:pt x="60784" y="156990"/>
                  </a:cubicBezTo>
                  <a:lnTo>
                    <a:pt x="113689" y="209855"/>
                  </a:lnTo>
                  <a:cubicBezTo>
                    <a:pt x="113998" y="210164"/>
                    <a:pt x="114066" y="210636"/>
                    <a:pt x="113864" y="210999"/>
                  </a:cubicBezTo>
                  <a:cubicBezTo>
                    <a:pt x="103655" y="229088"/>
                    <a:pt x="95681" y="248307"/>
                    <a:pt x="90172" y="268120"/>
                  </a:cubicBezTo>
                  <a:cubicBezTo>
                    <a:pt x="90065" y="268524"/>
                    <a:pt x="89674" y="268793"/>
                    <a:pt x="89230" y="268793"/>
                  </a:cubicBezTo>
                  <a:lnTo>
                    <a:pt x="14465" y="268793"/>
                  </a:lnTo>
                  <a:cubicBezTo>
                    <a:pt x="6492" y="268793"/>
                    <a:pt x="0" y="275285"/>
                    <a:pt x="0" y="283259"/>
                  </a:cubicBezTo>
                  <a:lnTo>
                    <a:pt x="0" y="390361"/>
                  </a:lnTo>
                  <a:cubicBezTo>
                    <a:pt x="0" y="398348"/>
                    <a:pt x="6492" y="404826"/>
                    <a:pt x="14465" y="404826"/>
                  </a:cubicBezTo>
                  <a:lnTo>
                    <a:pt x="89243" y="404826"/>
                  </a:lnTo>
                  <a:cubicBezTo>
                    <a:pt x="89674" y="404826"/>
                    <a:pt x="90065" y="405109"/>
                    <a:pt x="90172" y="405500"/>
                  </a:cubicBezTo>
                  <a:cubicBezTo>
                    <a:pt x="95708" y="425366"/>
                    <a:pt x="103681" y="444586"/>
                    <a:pt x="113864" y="462634"/>
                  </a:cubicBezTo>
                  <a:cubicBezTo>
                    <a:pt x="114079" y="462997"/>
                    <a:pt x="113998" y="463455"/>
                    <a:pt x="113689" y="463778"/>
                  </a:cubicBezTo>
                  <a:lnTo>
                    <a:pt x="60797" y="516656"/>
                  </a:lnTo>
                  <a:cubicBezTo>
                    <a:pt x="58063" y="519390"/>
                    <a:pt x="56555" y="523027"/>
                    <a:pt x="56555" y="526892"/>
                  </a:cubicBezTo>
                  <a:cubicBezTo>
                    <a:pt x="56555" y="530758"/>
                    <a:pt x="58063" y="534394"/>
                    <a:pt x="60797" y="537115"/>
                  </a:cubicBezTo>
                  <a:lnTo>
                    <a:pt x="136531" y="612809"/>
                  </a:lnTo>
                  <a:cubicBezTo>
                    <a:pt x="142175" y="618452"/>
                    <a:pt x="151360" y="618452"/>
                    <a:pt x="156990" y="612809"/>
                  </a:cubicBezTo>
                  <a:lnTo>
                    <a:pt x="209882" y="559918"/>
                  </a:lnTo>
                  <a:cubicBezTo>
                    <a:pt x="210191" y="559608"/>
                    <a:pt x="210663" y="559540"/>
                    <a:pt x="211013" y="559742"/>
                  </a:cubicBezTo>
                  <a:cubicBezTo>
                    <a:pt x="229020" y="569925"/>
                    <a:pt x="248240" y="577898"/>
                    <a:pt x="268147" y="583447"/>
                  </a:cubicBezTo>
                  <a:cubicBezTo>
                    <a:pt x="268551" y="583555"/>
                    <a:pt x="268820" y="583946"/>
                    <a:pt x="268820" y="584377"/>
                  </a:cubicBezTo>
                  <a:lnTo>
                    <a:pt x="268820" y="659127"/>
                  </a:lnTo>
                  <a:cubicBezTo>
                    <a:pt x="268820" y="667101"/>
                    <a:pt x="275312" y="673593"/>
                    <a:pt x="283286" y="673593"/>
                  </a:cubicBezTo>
                  <a:lnTo>
                    <a:pt x="390374" y="673593"/>
                  </a:lnTo>
                  <a:cubicBezTo>
                    <a:pt x="398348" y="673593"/>
                    <a:pt x="404840" y="667101"/>
                    <a:pt x="404840" y="659127"/>
                  </a:cubicBezTo>
                  <a:lnTo>
                    <a:pt x="404840" y="584377"/>
                  </a:lnTo>
                  <a:cubicBezTo>
                    <a:pt x="404840" y="583946"/>
                    <a:pt x="405123" y="583555"/>
                    <a:pt x="405513" y="583447"/>
                  </a:cubicBezTo>
                  <a:cubicBezTo>
                    <a:pt x="425420" y="577898"/>
                    <a:pt x="444640" y="569925"/>
                    <a:pt x="462647" y="559742"/>
                  </a:cubicBezTo>
                  <a:cubicBezTo>
                    <a:pt x="462997" y="559540"/>
                    <a:pt x="463469" y="559608"/>
                    <a:pt x="463792" y="559918"/>
                  </a:cubicBezTo>
                  <a:lnTo>
                    <a:pt x="516670" y="612809"/>
                  </a:lnTo>
                  <a:cubicBezTo>
                    <a:pt x="522313" y="618452"/>
                    <a:pt x="531485" y="618452"/>
                    <a:pt x="537129" y="612809"/>
                  </a:cubicBezTo>
                  <a:lnTo>
                    <a:pt x="612863" y="537129"/>
                  </a:lnTo>
                  <a:cubicBezTo>
                    <a:pt x="615597" y="534394"/>
                    <a:pt x="617105" y="530758"/>
                    <a:pt x="617105" y="526892"/>
                  </a:cubicBezTo>
                  <a:cubicBezTo>
                    <a:pt x="617105" y="523027"/>
                    <a:pt x="615597" y="519390"/>
                    <a:pt x="612863" y="516656"/>
                  </a:cubicBezTo>
                  <a:lnTo>
                    <a:pt x="559985" y="463778"/>
                  </a:lnTo>
                  <a:cubicBezTo>
                    <a:pt x="559662" y="463455"/>
                    <a:pt x="559594" y="462997"/>
                    <a:pt x="559796" y="462634"/>
                  </a:cubicBezTo>
                  <a:cubicBezTo>
                    <a:pt x="564901" y="453596"/>
                    <a:pt x="569453" y="444262"/>
                    <a:pt x="573400" y="434713"/>
                  </a:cubicBezTo>
                  <a:cubicBezTo>
                    <a:pt x="577359" y="425177"/>
                    <a:pt x="580740" y="415413"/>
                    <a:pt x="583488" y="405500"/>
                  </a:cubicBezTo>
                  <a:cubicBezTo>
                    <a:pt x="583595" y="405109"/>
                    <a:pt x="583986" y="404826"/>
                    <a:pt x="584430" y="404826"/>
                  </a:cubicBezTo>
                  <a:lnTo>
                    <a:pt x="659181" y="404826"/>
                  </a:lnTo>
                  <a:cubicBezTo>
                    <a:pt x="667155" y="404826"/>
                    <a:pt x="673647" y="398348"/>
                    <a:pt x="673647" y="390361"/>
                  </a:cubicBezTo>
                  <a:lnTo>
                    <a:pt x="673647" y="283259"/>
                  </a:lnTo>
                  <a:cubicBezTo>
                    <a:pt x="673647" y="275285"/>
                    <a:pt x="667155" y="268793"/>
                    <a:pt x="659181" y="268793"/>
                  </a:cubicBezTo>
                  <a:close/>
                  <a:moveTo>
                    <a:pt x="660178" y="390361"/>
                  </a:moveTo>
                  <a:cubicBezTo>
                    <a:pt x="660178" y="390913"/>
                    <a:pt x="659720" y="391358"/>
                    <a:pt x="659181" y="391358"/>
                  </a:cubicBezTo>
                  <a:lnTo>
                    <a:pt x="584430" y="391358"/>
                  </a:lnTo>
                  <a:cubicBezTo>
                    <a:pt x="577965" y="391358"/>
                    <a:pt x="572241" y="395695"/>
                    <a:pt x="570517" y="401904"/>
                  </a:cubicBezTo>
                  <a:cubicBezTo>
                    <a:pt x="565291" y="420665"/>
                    <a:pt x="557749" y="438875"/>
                    <a:pt x="548065" y="456007"/>
                  </a:cubicBezTo>
                  <a:cubicBezTo>
                    <a:pt x="544900" y="461610"/>
                    <a:pt x="545883" y="468721"/>
                    <a:pt x="550463" y="473301"/>
                  </a:cubicBezTo>
                  <a:lnTo>
                    <a:pt x="603340" y="526179"/>
                  </a:lnTo>
                  <a:cubicBezTo>
                    <a:pt x="603583" y="526421"/>
                    <a:pt x="603637" y="526704"/>
                    <a:pt x="603637" y="526892"/>
                  </a:cubicBezTo>
                  <a:cubicBezTo>
                    <a:pt x="603637" y="527081"/>
                    <a:pt x="603583" y="527350"/>
                    <a:pt x="603340" y="527593"/>
                  </a:cubicBezTo>
                  <a:lnTo>
                    <a:pt x="527606" y="603286"/>
                  </a:lnTo>
                  <a:cubicBezTo>
                    <a:pt x="527216" y="603677"/>
                    <a:pt x="526583" y="603677"/>
                    <a:pt x="526192" y="603286"/>
                  </a:cubicBezTo>
                  <a:lnTo>
                    <a:pt x="473314" y="550395"/>
                  </a:lnTo>
                  <a:cubicBezTo>
                    <a:pt x="468735" y="545816"/>
                    <a:pt x="461623" y="544846"/>
                    <a:pt x="456007" y="548011"/>
                  </a:cubicBezTo>
                  <a:cubicBezTo>
                    <a:pt x="438969" y="557668"/>
                    <a:pt x="420760" y="565224"/>
                    <a:pt x="401904" y="570463"/>
                  </a:cubicBezTo>
                  <a:cubicBezTo>
                    <a:pt x="395708" y="572187"/>
                    <a:pt x="391371" y="577912"/>
                    <a:pt x="391371" y="584377"/>
                  </a:cubicBezTo>
                  <a:lnTo>
                    <a:pt x="391371" y="659127"/>
                  </a:lnTo>
                  <a:cubicBezTo>
                    <a:pt x="391371" y="659680"/>
                    <a:pt x="390927" y="660124"/>
                    <a:pt x="390374" y="660124"/>
                  </a:cubicBezTo>
                  <a:lnTo>
                    <a:pt x="283286" y="660124"/>
                  </a:lnTo>
                  <a:cubicBezTo>
                    <a:pt x="282733" y="660124"/>
                    <a:pt x="282289" y="659680"/>
                    <a:pt x="282289" y="659127"/>
                  </a:cubicBezTo>
                  <a:lnTo>
                    <a:pt x="282289" y="584377"/>
                  </a:lnTo>
                  <a:cubicBezTo>
                    <a:pt x="282289" y="577912"/>
                    <a:pt x="277965" y="572187"/>
                    <a:pt x="271756" y="570463"/>
                  </a:cubicBezTo>
                  <a:cubicBezTo>
                    <a:pt x="252900" y="565224"/>
                    <a:pt x="234704" y="557668"/>
                    <a:pt x="217653" y="548011"/>
                  </a:cubicBezTo>
                  <a:cubicBezTo>
                    <a:pt x="215458" y="546772"/>
                    <a:pt x="213020" y="546166"/>
                    <a:pt x="210595" y="546166"/>
                  </a:cubicBezTo>
                  <a:cubicBezTo>
                    <a:pt x="206851" y="546166"/>
                    <a:pt x="203134" y="547621"/>
                    <a:pt x="200346" y="550395"/>
                  </a:cubicBezTo>
                  <a:lnTo>
                    <a:pt x="147468" y="603286"/>
                  </a:lnTo>
                  <a:cubicBezTo>
                    <a:pt x="147077" y="603677"/>
                    <a:pt x="146444" y="603677"/>
                    <a:pt x="146054" y="603286"/>
                  </a:cubicBezTo>
                  <a:lnTo>
                    <a:pt x="70320" y="527593"/>
                  </a:lnTo>
                  <a:cubicBezTo>
                    <a:pt x="70077" y="527350"/>
                    <a:pt x="70023" y="527081"/>
                    <a:pt x="70023" y="526892"/>
                  </a:cubicBezTo>
                  <a:cubicBezTo>
                    <a:pt x="70023" y="526704"/>
                    <a:pt x="70077" y="526421"/>
                    <a:pt x="70320" y="526179"/>
                  </a:cubicBezTo>
                  <a:lnTo>
                    <a:pt x="123211" y="473301"/>
                  </a:lnTo>
                  <a:cubicBezTo>
                    <a:pt x="127777" y="468721"/>
                    <a:pt x="128760" y="461610"/>
                    <a:pt x="125595" y="456007"/>
                  </a:cubicBezTo>
                  <a:cubicBezTo>
                    <a:pt x="115938" y="438902"/>
                    <a:pt x="108395" y="420706"/>
                    <a:pt x="103156" y="401890"/>
                  </a:cubicBezTo>
                  <a:cubicBezTo>
                    <a:pt x="101432" y="395695"/>
                    <a:pt x="95708" y="391358"/>
                    <a:pt x="89243" y="391358"/>
                  </a:cubicBezTo>
                  <a:lnTo>
                    <a:pt x="14465" y="391358"/>
                  </a:lnTo>
                  <a:cubicBezTo>
                    <a:pt x="13927" y="391358"/>
                    <a:pt x="13469" y="390913"/>
                    <a:pt x="13469" y="390361"/>
                  </a:cubicBezTo>
                  <a:lnTo>
                    <a:pt x="13469" y="283259"/>
                  </a:lnTo>
                  <a:cubicBezTo>
                    <a:pt x="13469" y="282706"/>
                    <a:pt x="13927" y="282262"/>
                    <a:pt x="14465" y="282262"/>
                  </a:cubicBezTo>
                  <a:lnTo>
                    <a:pt x="89230" y="282262"/>
                  </a:lnTo>
                  <a:cubicBezTo>
                    <a:pt x="95708" y="282262"/>
                    <a:pt x="101432" y="277925"/>
                    <a:pt x="103143" y="271729"/>
                  </a:cubicBezTo>
                  <a:cubicBezTo>
                    <a:pt x="108355" y="252968"/>
                    <a:pt x="115911" y="234772"/>
                    <a:pt x="125595" y="217626"/>
                  </a:cubicBezTo>
                  <a:cubicBezTo>
                    <a:pt x="128760" y="212010"/>
                    <a:pt x="127777" y="204898"/>
                    <a:pt x="123211" y="200332"/>
                  </a:cubicBezTo>
                  <a:lnTo>
                    <a:pt x="70306" y="147454"/>
                  </a:lnTo>
                  <a:cubicBezTo>
                    <a:pt x="70064" y="147212"/>
                    <a:pt x="70010" y="146943"/>
                    <a:pt x="70010" y="146754"/>
                  </a:cubicBezTo>
                  <a:cubicBezTo>
                    <a:pt x="70010" y="146566"/>
                    <a:pt x="70064" y="146296"/>
                    <a:pt x="70306" y="146054"/>
                  </a:cubicBezTo>
                  <a:lnTo>
                    <a:pt x="146040" y="70320"/>
                  </a:lnTo>
                  <a:cubicBezTo>
                    <a:pt x="146431" y="69943"/>
                    <a:pt x="147064" y="69943"/>
                    <a:pt x="147454" y="70320"/>
                  </a:cubicBezTo>
                  <a:lnTo>
                    <a:pt x="200359" y="123211"/>
                  </a:lnTo>
                  <a:cubicBezTo>
                    <a:pt x="204939" y="127790"/>
                    <a:pt x="212050" y="128773"/>
                    <a:pt x="217653" y="125595"/>
                  </a:cubicBezTo>
                  <a:cubicBezTo>
                    <a:pt x="234758" y="115911"/>
                    <a:pt x="252968" y="108355"/>
                    <a:pt x="271756" y="103143"/>
                  </a:cubicBezTo>
                  <a:cubicBezTo>
                    <a:pt x="277952" y="101419"/>
                    <a:pt x="282289" y="95695"/>
                    <a:pt x="282289" y="89230"/>
                  </a:cubicBezTo>
                  <a:lnTo>
                    <a:pt x="282289" y="14465"/>
                  </a:lnTo>
                  <a:cubicBezTo>
                    <a:pt x="282289" y="13913"/>
                    <a:pt x="282733" y="13469"/>
                    <a:pt x="283286" y="13469"/>
                  </a:cubicBezTo>
                  <a:lnTo>
                    <a:pt x="390361" y="13469"/>
                  </a:lnTo>
                  <a:cubicBezTo>
                    <a:pt x="390913" y="13469"/>
                    <a:pt x="391358" y="13913"/>
                    <a:pt x="391358" y="14465"/>
                  </a:cubicBezTo>
                  <a:lnTo>
                    <a:pt x="391358" y="89230"/>
                  </a:lnTo>
                  <a:cubicBezTo>
                    <a:pt x="391358" y="95695"/>
                    <a:pt x="395695" y="101419"/>
                    <a:pt x="401890" y="103143"/>
                  </a:cubicBezTo>
                  <a:cubicBezTo>
                    <a:pt x="420679" y="108355"/>
                    <a:pt x="438875" y="115911"/>
                    <a:pt x="455994" y="125581"/>
                  </a:cubicBezTo>
                  <a:cubicBezTo>
                    <a:pt x="461610" y="128760"/>
                    <a:pt x="468708" y="127777"/>
                    <a:pt x="473287" y="123197"/>
                  </a:cubicBezTo>
                  <a:lnTo>
                    <a:pt x="526192" y="70320"/>
                  </a:lnTo>
                  <a:cubicBezTo>
                    <a:pt x="526583" y="69943"/>
                    <a:pt x="527216" y="69943"/>
                    <a:pt x="527606" y="70320"/>
                  </a:cubicBezTo>
                  <a:lnTo>
                    <a:pt x="603327" y="146027"/>
                  </a:lnTo>
                  <a:cubicBezTo>
                    <a:pt x="603569" y="146269"/>
                    <a:pt x="603623" y="146552"/>
                    <a:pt x="603623" y="146741"/>
                  </a:cubicBezTo>
                  <a:cubicBezTo>
                    <a:pt x="603623" y="146929"/>
                    <a:pt x="603569" y="147199"/>
                    <a:pt x="603327" y="147441"/>
                  </a:cubicBezTo>
                  <a:lnTo>
                    <a:pt x="550436" y="200332"/>
                  </a:lnTo>
                  <a:cubicBezTo>
                    <a:pt x="545870" y="204898"/>
                    <a:pt x="544887" y="212010"/>
                    <a:pt x="548052" y="217626"/>
                  </a:cubicBezTo>
                  <a:cubicBezTo>
                    <a:pt x="557709" y="234691"/>
                    <a:pt x="565251" y="252900"/>
                    <a:pt x="570490" y="271729"/>
                  </a:cubicBezTo>
                  <a:cubicBezTo>
                    <a:pt x="572214" y="277938"/>
                    <a:pt x="577939" y="282262"/>
                    <a:pt x="584403" y="282262"/>
                  </a:cubicBezTo>
                  <a:lnTo>
                    <a:pt x="659181" y="282262"/>
                  </a:lnTo>
                  <a:cubicBezTo>
                    <a:pt x="659720" y="282262"/>
                    <a:pt x="660178" y="282706"/>
                    <a:pt x="660178" y="283259"/>
                  </a:cubicBezTo>
                  <a:lnTo>
                    <a:pt x="660178" y="390361"/>
                  </a:lnTo>
                  <a:close/>
                  <a:moveTo>
                    <a:pt x="336823" y="190244"/>
                  </a:moveTo>
                  <a:cubicBezTo>
                    <a:pt x="256012" y="190244"/>
                    <a:pt x="190271" y="255985"/>
                    <a:pt x="190271" y="336796"/>
                  </a:cubicBezTo>
                  <a:cubicBezTo>
                    <a:pt x="190271" y="417608"/>
                    <a:pt x="256012" y="483348"/>
                    <a:pt x="336823" y="483348"/>
                  </a:cubicBezTo>
                  <a:cubicBezTo>
                    <a:pt x="417635" y="483348"/>
                    <a:pt x="483375" y="417608"/>
                    <a:pt x="483375" y="336796"/>
                  </a:cubicBezTo>
                  <a:cubicBezTo>
                    <a:pt x="483375" y="255985"/>
                    <a:pt x="417635" y="190244"/>
                    <a:pt x="336823" y="190244"/>
                  </a:cubicBezTo>
                  <a:close/>
                  <a:moveTo>
                    <a:pt x="336823" y="469880"/>
                  </a:moveTo>
                  <a:cubicBezTo>
                    <a:pt x="263433" y="469880"/>
                    <a:pt x="203740" y="410187"/>
                    <a:pt x="203740" y="336796"/>
                  </a:cubicBezTo>
                  <a:cubicBezTo>
                    <a:pt x="203740" y="263406"/>
                    <a:pt x="263433" y="203713"/>
                    <a:pt x="336823" y="203713"/>
                  </a:cubicBezTo>
                  <a:cubicBezTo>
                    <a:pt x="410214" y="203713"/>
                    <a:pt x="469907" y="263406"/>
                    <a:pt x="469907" y="336796"/>
                  </a:cubicBezTo>
                  <a:cubicBezTo>
                    <a:pt x="469907" y="410187"/>
                    <a:pt x="410214" y="469880"/>
                    <a:pt x="336823" y="469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20"/>
          <p:cNvGrpSpPr/>
          <p:nvPr/>
        </p:nvGrpSpPr>
        <p:grpSpPr>
          <a:xfrm>
            <a:off x="6143531" y="3555417"/>
            <a:ext cx="2134237" cy="1048239"/>
            <a:chOff x="0" y="-13"/>
            <a:chExt cx="5691300" cy="2795303"/>
          </a:xfrm>
        </p:grpSpPr>
        <p:sp>
          <p:nvSpPr>
            <p:cNvPr id="245" name="Google Shape;245;p20"/>
            <p:cNvSpPr txBox="1"/>
            <p:nvPr/>
          </p:nvSpPr>
          <p:spPr>
            <a:xfrm>
              <a:off x="0" y="1810090"/>
              <a:ext cx="569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6" name="Google Shape;246;p20"/>
            <p:cNvSpPr txBox="1"/>
            <p:nvPr/>
          </p:nvSpPr>
          <p:spPr>
            <a:xfrm>
              <a:off x="0" y="942084"/>
              <a:ext cx="569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6733" y="6733"/>
              <a:ext cx="660016" cy="660016"/>
            </a:xfrm>
            <a:custGeom>
              <a:rect b="b" l="l" r="r" t="t"/>
              <a:pathLst>
                <a:path extrusionOk="0" h="660016" w="660016">
                  <a:moveTo>
                    <a:pt x="660016" y="330008"/>
                  </a:moveTo>
                  <a:cubicBezTo>
                    <a:pt x="660016" y="419359"/>
                    <a:pt x="624513" y="500413"/>
                    <a:pt x="566827" y="559837"/>
                  </a:cubicBezTo>
                  <a:cubicBezTo>
                    <a:pt x="506878" y="621604"/>
                    <a:pt x="422969" y="659989"/>
                    <a:pt x="330089" y="660016"/>
                  </a:cubicBezTo>
                  <a:lnTo>
                    <a:pt x="330008" y="660016"/>
                  </a:lnTo>
                  <a:cubicBezTo>
                    <a:pt x="237115" y="660016"/>
                    <a:pt x="153192" y="621644"/>
                    <a:pt x="93216" y="559877"/>
                  </a:cubicBezTo>
                  <a:cubicBezTo>
                    <a:pt x="35530" y="500454"/>
                    <a:pt x="0" y="419372"/>
                    <a:pt x="0" y="330008"/>
                  </a:cubicBezTo>
                  <a:cubicBezTo>
                    <a:pt x="0" y="328082"/>
                    <a:pt x="13" y="326156"/>
                    <a:pt x="54" y="324244"/>
                  </a:cubicBezTo>
                  <a:cubicBezTo>
                    <a:pt x="1535" y="237169"/>
                    <a:pt x="36769" y="158310"/>
                    <a:pt x="93203" y="100166"/>
                  </a:cubicBezTo>
                  <a:cubicBezTo>
                    <a:pt x="153152" y="38399"/>
                    <a:pt x="237075" y="13"/>
                    <a:pt x="329968" y="0"/>
                  </a:cubicBezTo>
                  <a:lnTo>
                    <a:pt x="330022" y="0"/>
                  </a:lnTo>
                  <a:cubicBezTo>
                    <a:pt x="330035" y="0"/>
                    <a:pt x="330035" y="0"/>
                    <a:pt x="330049" y="0"/>
                  </a:cubicBezTo>
                  <a:lnTo>
                    <a:pt x="330089" y="0"/>
                  </a:lnTo>
                  <a:cubicBezTo>
                    <a:pt x="422955" y="27"/>
                    <a:pt x="506865" y="38413"/>
                    <a:pt x="566813" y="100166"/>
                  </a:cubicBezTo>
                  <a:cubicBezTo>
                    <a:pt x="623247" y="158310"/>
                    <a:pt x="658481" y="237169"/>
                    <a:pt x="659962" y="324244"/>
                  </a:cubicBezTo>
                  <a:cubicBezTo>
                    <a:pt x="660003" y="326156"/>
                    <a:pt x="660016" y="328082"/>
                    <a:pt x="660016" y="330008"/>
                  </a:cubicBezTo>
                  <a:close/>
                </a:path>
              </a:pathLst>
            </a:custGeom>
            <a:solidFill>
              <a:srgbClr val="2C4FC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0" y="-13"/>
              <a:ext cx="673498" cy="673498"/>
            </a:xfrm>
            <a:custGeom>
              <a:rect b="b" l="l" r="r" t="t"/>
              <a:pathLst>
                <a:path extrusionOk="0" h="673498" w="673498">
                  <a:moveTo>
                    <a:pt x="673498" y="330991"/>
                  </a:moveTo>
                  <a:cubicBezTo>
                    <a:pt x="673498" y="330655"/>
                    <a:pt x="673445" y="330318"/>
                    <a:pt x="673404" y="329995"/>
                  </a:cubicBezTo>
                  <a:cubicBezTo>
                    <a:pt x="671734" y="244523"/>
                    <a:pt x="638009" y="163657"/>
                    <a:pt x="578383" y="102227"/>
                  </a:cubicBezTo>
                  <a:cubicBezTo>
                    <a:pt x="547338" y="70252"/>
                    <a:pt x="510946" y="45106"/>
                    <a:pt x="470203" y="27503"/>
                  </a:cubicBezTo>
                  <a:cubicBezTo>
                    <a:pt x="467563" y="26358"/>
                    <a:pt x="464923" y="25254"/>
                    <a:pt x="462257" y="24190"/>
                  </a:cubicBezTo>
                  <a:cubicBezTo>
                    <a:pt x="422430" y="8162"/>
                    <a:pt x="380300" y="40"/>
                    <a:pt x="336823" y="13"/>
                  </a:cubicBezTo>
                  <a:cubicBezTo>
                    <a:pt x="336796" y="13"/>
                    <a:pt x="336783" y="0"/>
                    <a:pt x="336756" y="0"/>
                  </a:cubicBezTo>
                  <a:cubicBezTo>
                    <a:pt x="336742" y="0"/>
                    <a:pt x="336716" y="0"/>
                    <a:pt x="336702" y="0"/>
                  </a:cubicBezTo>
                  <a:cubicBezTo>
                    <a:pt x="336702" y="0"/>
                    <a:pt x="336702" y="0"/>
                    <a:pt x="336702" y="0"/>
                  </a:cubicBezTo>
                  <a:cubicBezTo>
                    <a:pt x="336702" y="0"/>
                    <a:pt x="336689" y="0"/>
                    <a:pt x="336689" y="0"/>
                  </a:cubicBezTo>
                  <a:cubicBezTo>
                    <a:pt x="335409" y="0"/>
                    <a:pt x="334143" y="40"/>
                    <a:pt x="332863" y="54"/>
                  </a:cubicBezTo>
                  <a:cubicBezTo>
                    <a:pt x="331261" y="67"/>
                    <a:pt x="329658" y="81"/>
                    <a:pt x="328055" y="121"/>
                  </a:cubicBezTo>
                  <a:cubicBezTo>
                    <a:pt x="327247" y="148"/>
                    <a:pt x="326439" y="189"/>
                    <a:pt x="325617" y="215"/>
                  </a:cubicBezTo>
                  <a:cubicBezTo>
                    <a:pt x="323543" y="283"/>
                    <a:pt x="321469" y="350"/>
                    <a:pt x="319408" y="444"/>
                  </a:cubicBezTo>
                  <a:cubicBezTo>
                    <a:pt x="319247" y="458"/>
                    <a:pt x="319085" y="471"/>
                    <a:pt x="318923" y="471"/>
                  </a:cubicBezTo>
                  <a:cubicBezTo>
                    <a:pt x="278895" y="2546"/>
                    <a:pt x="240078" y="11596"/>
                    <a:pt x="203322" y="27476"/>
                  </a:cubicBezTo>
                  <a:cubicBezTo>
                    <a:pt x="162566" y="45093"/>
                    <a:pt x="126161" y="70239"/>
                    <a:pt x="95102" y="102227"/>
                  </a:cubicBezTo>
                  <a:cubicBezTo>
                    <a:pt x="35274" y="163873"/>
                    <a:pt x="1508" y="245075"/>
                    <a:pt x="54" y="330857"/>
                  </a:cubicBezTo>
                  <a:cubicBezTo>
                    <a:pt x="13" y="332810"/>
                    <a:pt x="0" y="334789"/>
                    <a:pt x="0" y="336756"/>
                  </a:cubicBezTo>
                  <a:cubicBezTo>
                    <a:pt x="0" y="424827"/>
                    <a:pt x="33779" y="508131"/>
                    <a:pt x="95115" y="571312"/>
                  </a:cubicBezTo>
                  <a:cubicBezTo>
                    <a:pt x="126174" y="603300"/>
                    <a:pt x="162580" y="628432"/>
                    <a:pt x="203322" y="646036"/>
                  </a:cubicBezTo>
                  <a:cubicBezTo>
                    <a:pt x="245506" y="664259"/>
                    <a:pt x="290397" y="673498"/>
                    <a:pt x="336810" y="673498"/>
                  </a:cubicBezTo>
                  <a:cubicBezTo>
                    <a:pt x="336810" y="673498"/>
                    <a:pt x="336810" y="673498"/>
                    <a:pt x="336810" y="673498"/>
                  </a:cubicBezTo>
                  <a:cubicBezTo>
                    <a:pt x="336810" y="673498"/>
                    <a:pt x="336810" y="673498"/>
                    <a:pt x="336810" y="673498"/>
                  </a:cubicBezTo>
                  <a:cubicBezTo>
                    <a:pt x="336810" y="673498"/>
                    <a:pt x="336810" y="673498"/>
                    <a:pt x="336810" y="673498"/>
                  </a:cubicBezTo>
                  <a:cubicBezTo>
                    <a:pt x="383142" y="673485"/>
                    <a:pt x="428019" y="664232"/>
                    <a:pt x="470190" y="646009"/>
                  </a:cubicBezTo>
                  <a:cubicBezTo>
                    <a:pt x="510932" y="628405"/>
                    <a:pt x="547324" y="603260"/>
                    <a:pt x="578370" y="571272"/>
                  </a:cubicBezTo>
                  <a:cubicBezTo>
                    <a:pt x="639692" y="508104"/>
                    <a:pt x="673458" y="424814"/>
                    <a:pt x="673458" y="336756"/>
                  </a:cubicBezTo>
                  <a:cubicBezTo>
                    <a:pt x="673458" y="335045"/>
                    <a:pt x="673445" y="333348"/>
                    <a:pt x="673404" y="331665"/>
                  </a:cubicBezTo>
                  <a:cubicBezTo>
                    <a:pt x="673458" y="331436"/>
                    <a:pt x="673498" y="331220"/>
                    <a:pt x="673498" y="330991"/>
                  </a:cubicBezTo>
                  <a:close/>
                  <a:moveTo>
                    <a:pt x="487052" y="495053"/>
                  </a:moveTo>
                  <a:cubicBezTo>
                    <a:pt x="499901" y="446943"/>
                    <a:pt x="506716" y="392718"/>
                    <a:pt x="506797" y="337739"/>
                  </a:cubicBezTo>
                  <a:lnTo>
                    <a:pt x="660003" y="337739"/>
                  </a:lnTo>
                  <a:cubicBezTo>
                    <a:pt x="659760" y="419628"/>
                    <a:pt x="629106" y="497167"/>
                    <a:pt x="573453" y="556927"/>
                  </a:cubicBezTo>
                  <a:cubicBezTo>
                    <a:pt x="547998" y="531755"/>
                    <a:pt x="518986" y="510986"/>
                    <a:pt x="487052" y="495053"/>
                  </a:cubicBezTo>
                  <a:close/>
                  <a:moveTo>
                    <a:pt x="277076" y="654575"/>
                  </a:moveTo>
                  <a:cubicBezTo>
                    <a:pt x="275608" y="654306"/>
                    <a:pt x="274154" y="654036"/>
                    <a:pt x="272686" y="653740"/>
                  </a:cubicBezTo>
                  <a:cubicBezTo>
                    <a:pt x="271527" y="653511"/>
                    <a:pt x="270383" y="653255"/>
                    <a:pt x="269238" y="653013"/>
                  </a:cubicBezTo>
                  <a:cubicBezTo>
                    <a:pt x="267797" y="652703"/>
                    <a:pt x="266342" y="652407"/>
                    <a:pt x="264901" y="652083"/>
                  </a:cubicBezTo>
                  <a:cubicBezTo>
                    <a:pt x="263756" y="651827"/>
                    <a:pt x="262611" y="651545"/>
                    <a:pt x="261466" y="651275"/>
                  </a:cubicBezTo>
                  <a:cubicBezTo>
                    <a:pt x="260025" y="650938"/>
                    <a:pt x="258598" y="650602"/>
                    <a:pt x="257156" y="650238"/>
                  </a:cubicBezTo>
                  <a:cubicBezTo>
                    <a:pt x="256025" y="649955"/>
                    <a:pt x="254894" y="649645"/>
                    <a:pt x="253762" y="649349"/>
                  </a:cubicBezTo>
                  <a:cubicBezTo>
                    <a:pt x="252335" y="648972"/>
                    <a:pt x="250907" y="648595"/>
                    <a:pt x="249479" y="648204"/>
                  </a:cubicBezTo>
                  <a:cubicBezTo>
                    <a:pt x="248348" y="647895"/>
                    <a:pt x="247230" y="647558"/>
                    <a:pt x="246099" y="647235"/>
                  </a:cubicBezTo>
                  <a:cubicBezTo>
                    <a:pt x="244684" y="646830"/>
                    <a:pt x="243270" y="646413"/>
                    <a:pt x="241856" y="645982"/>
                  </a:cubicBezTo>
                  <a:cubicBezTo>
                    <a:pt x="240738" y="645645"/>
                    <a:pt x="239620" y="645282"/>
                    <a:pt x="238502" y="644931"/>
                  </a:cubicBezTo>
                  <a:cubicBezTo>
                    <a:pt x="237102" y="644487"/>
                    <a:pt x="235701" y="644043"/>
                    <a:pt x="234300" y="643571"/>
                  </a:cubicBezTo>
                  <a:cubicBezTo>
                    <a:pt x="233196" y="643207"/>
                    <a:pt x="232091" y="642817"/>
                    <a:pt x="230987" y="642440"/>
                  </a:cubicBezTo>
                  <a:cubicBezTo>
                    <a:pt x="229600" y="641955"/>
                    <a:pt x="228199" y="641483"/>
                    <a:pt x="226825" y="640985"/>
                  </a:cubicBezTo>
                  <a:cubicBezTo>
                    <a:pt x="225721" y="640595"/>
                    <a:pt x="224630" y="640177"/>
                    <a:pt x="223539" y="639773"/>
                  </a:cubicBezTo>
                  <a:cubicBezTo>
                    <a:pt x="222165" y="639261"/>
                    <a:pt x="220791" y="638736"/>
                    <a:pt x="219417" y="638211"/>
                  </a:cubicBezTo>
                  <a:cubicBezTo>
                    <a:pt x="218326" y="637793"/>
                    <a:pt x="217249" y="637349"/>
                    <a:pt x="216158" y="636918"/>
                  </a:cubicBezTo>
                  <a:cubicBezTo>
                    <a:pt x="214798" y="636365"/>
                    <a:pt x="213437" y="635813"/>
                    <a:pt x="212077" y="635248"/>
                  </a:cubicBezTo>
                  <a:cubicBezTo>
                    <a:pt x="210999" y="634803"/>
                    <a:pt x="209922" y="634345"/>
                    <a:pt x="208858" y="633874"/>
                  </a:cubicBezTo>
                  <a:cubicBezTo>
                    <a:pt x="207511" y="633295"/>
                    <a:pt x="206164" y="632702"/>
                    <a:pt x="204817" y="632109"/>
                  </a:cubicBezTo>
                  <a:cubicBezTo>
                    <a:pt x="203753" y="631638"/>
                    <a:pt x="202689" y="631153"/>
                    <a:pt x="201625" y="630655"/>
                  </a:cubicBezTo>
                  <a:cubicBezTo>
                    <a:pt x="200292" y="630035"/>
                    <a:pt x="198958" y="629416"/>
                    <a:pt x="197625" y="628783"/>
                  </a:cubicBezTo>
                  <a:cubicBezTo>
                    <a:pt x="196575" y="628284"/>
                    <a:pt x="195524" y="627772"/>
                    <a:pt x="194473" y="627261"/>
                  </a:cubicBezTo>
                  <a:cubicBezTo>
                    <a:pt x="193153" y="626614"/>
                    <a:pt x="191834" y="625954"/>
                    <a:pt x="190527" y="625294"/>
                  </a:cubicBezTo>
                  <a:cubicBezTo>
                    <a:pt x="189490" y="624769"/>
                    <a:pt x="188439" y="624230"/>
                    <a:pt x="187402" y="623691"/>
                  </a:cubicBezTo>
                  <a:cubicBezTo>
                    <a:pt x="186096" y="623005"/>
                    <a:pt x="184803" y="622318"/>
                    <a:pt x="183510" y="621617"/>
                  </a:cubicBezTo>
                  <a:cubicBezTo>
                    <a:pt x="182473" y="621065"/>
                    <a:pt x="181449" y="620499"/>
                    <a:pt x="180426" y="619934"/>
                  </a:cubicBezTo>
                  <a:cubicBezTo>
                    <a:pt x="179146" y="619220"/>
                    <a:pt x="177867" y="618506"/>
                    <a:pt x="176587" y="617765"/>
                  </a:cubicBezTo>
                  <a:cubicBezTo>
                    <a:pt x="175563" y="617186"/>
                    <a:pt x="174540" y="616593"/>
                    <a:pt x="173530" y="616001"/>
                  </a:cubicBezTo>
                  <a:cubicBezTo>
                    <a:pt x="172264" y="615260"/>
                    <a:pt x="171011" y="614506"/>
                    <a:pt x="169758" y="613752"/>
                  </a:cubicBezTo>
                  <a:cubicBezTo>
                    <a:pt x="168748" y="613132"/>
                    <a:pt x="167738" y="612526"/>
                    <a:pt x="166728" y="611893"/>
                  </a:cubicBezTo>
                  <a:cubicBezTo>
                    <a:pt x="165489" y="611125"/>
                    <a:pt x="164250" y="610331"/>
                    <a:pt x="163011" y="609549"/>
                  </a:cubicBezTo>
                  <a:cubicBezTo>
                    <a:pt x="162014" y="608903"/>
                    <a:pt x="161017" y="608270"/>
                    <a:pt x="160021" y="607610"/>
                  </a:cubicBezTo>
                  <a:cubicBezTo>
                    <a:pt x="158795" y="606802"/>
                    <a:pt x="157583" y="605994"/>
                    <a:pt x="156371" y="605172"/>
                  </a:cubicBezTo>
                  <a:cubicBezTo>
                    <a:pt x="155374" y="604499"/>
                    <a:pt x="154391" y="603839"/>
                    <a:pt x="153408" y="603152"/>
                  </a:cubicBezTo>
                  <a:cubicBezTo>
                    <a:pt x="152209" y="602317"/>
                    <a:pt x="151024" y="601482"/>
                    <a:pt x="149825" y="600633"/>
                  </a:cubicBezTo>
                  <a:cubicBezTo>
                    <a:pt x="148842" y="599933"/>
                    <a:pt x="147859" y="599232"/>
                    <a:pt x="146889" y="598519"/>
                  </a:cubicBezTo>
                  <a:cubicBezTo>
                    <a:pt x="145717" y="597657"/>
                    <a:pt x="144545" y="596795"/>
                    <a:pt x="143373" y="595919"/>
                  </a:cubicBezTo>
                  <a:cubicBezTo>
                    <a:pt x="142404" y="595192"/>
                    <a:pt x="141434" y="594464"/>
                    <a:pt x="140464" y="593724"/>
                  </a:cubicBezTo>
                  <a:cubicBezTo>
                    <a:pt x="139306" y="592835"/>
                    <a:pt x="138175" y="591932"/>
                    <a:pt x="137030" y="591043"/>
                  </a:cubicBezTo>
                  <a:cubicBezTo>
                    <a:pt x="136073" y="590289"/>
                    <a:pt x="135104" y="589535"/>
                    <a:pt x="134161" y="588754"/>
                  </a:cubicBezTo>
                  <a:cubicBezTo>
                    <a:pt x="133030" y="587838"/>
                    <a:pt x="131925" y="586922"/>
                    <a:pt x="130807" y="585993"/>
                  </a:cubicBezTo>
                  <a:cubicBezTo>
                    <a:pt x="129851" y="585198"/>
                    <a:pt x="128908" y="584417"/>
                    <a:pt x="127965" y="583622"/>
                  </a:cubicBezTo>
                  <a:cubicBezTo>
                    <a:pt x="126861" y="582693"/>
                    <a:pt x="125783" y="581737"/>
                    <a:pt x="124692" y="580794"/>
                  </a:cubicBezTo>
                  <a:cubicBezTo>
                    <a:pt x="123750" y="579972"/>
                    <a:pt x="122807" y="579151"/>
                    <a:pt x="121878" y="578329"/>
                  </a:cubicBezTo>
                  <a:cubicBezTo>
                    <a:pt x="120814" y="577373"/>
                    <a:pt x="119750" y="576403"/>
                    <a:pt x="118685" y="575433"/>
                  </a:cubicBezTo>
                  <a:cubicBezTo>
                    <a:pt x="117756" y="574585"/>
                    <a:pt x="116813" y="573723"/>
                    <a:pt x="115897" y="572861"/>
                  </a:cubicBezTo>
                  <a:cubicBezTo>
                    <a:pt x="114860" y="571878"/>
                    <a:pt x="113823" y="570894"/>
                    <a:pt x="112800" y="569898"/>
                  </a:cubicBezTo>
                  <a:cubicBezTo>
                    <a:pt x="111870" y="569009"/>
                    <a:pt x="110954" y="568120"/>
                    <a:pt x="110039" y="567231"/>
                  </a:cubicBezTo>
                  <a:cubicBezTo>
                    <a:pt x="109837" y="567042"/>
                    <a:pt x="109648" y="566840"/>
                    <a:pt x="109459" y="566652"/>
                  </a:cubicBezTo>
                  <a:cubicBezTo>
                    <a:pt x="133312" y="543041"/>
                    <a:pt x="160438" y="523444"/>
                    <a:pt x="190258" y="508252"/>
                  </a:cubicBezTo>
                  <a:cubicBezTo>
                    <a:pt x="204386" y="555837"/>
                    <a:pt x="224279" y="595973"/>
                    <a:pt x="248038" y="624634"/>
                  </a:cubicBezTo>
                  <a:cubicBezTo>
                    <a:pt x="258503" y="637254"/>
                    <a:pt x="269615" y="647517"/>
                    <a:pt x="281171" y="655329"/>
                  </a:cubicBezTo>
                  <a:cubicBezTo>
                    <a:pt x="280969" y="655289"/>
                    <a:pt x="280753" y="655262"/>
                    <a:pt x="280551" y="655235"/>
                  </a:cubicBezTo>
                  <a:cubicBezTo>
                    <a:pt x="279380" y="655006"/>
                    <a:pt x="278221" y="654790"/>
                    <a:pt x="277076" y="654575"/>
                  </a:cubicBezTo>
                  <a:close/>
                  <a:moveTo>
                    <a:pt x="100058" y="556954"/>
                  </a:moveTo>
                  <a:cubicBezTo>
                    <a:pt x="44393" y="497167"/>
                    <a:pt x="13725" y="419628"/>
                    <a:pt x="13482" y="337726"/>
                  </a:cubicBezTo>
                  <a:lnTo>
                    <a:pt x="166782" y="337726"/>
                  </a:lnTo>
                  <a:cubicBezTo>
                    <a:pt x="166863" y="392705"/>
                    <a:pt x="173678" y="446916"/>
                    <a:pt x="186527" y="495012"/>
                  </a:cubicBezTo>
                  <a:cubicBezTo>
                    <a:pt x="154552" y="510973"/>
                    <a:pt x="125514" y="531768"/>
                    <a:pt x="100058" y="556954"/>
                  </a:cubicBezTo>
                  <a:close/>
                  <a:moveTo>
                    <a:pt x="100045" y="116598"/>
                  </a:moveTo>
                  <a:cubicBezTo>
                    <a:pt x="125514" y="141784"/>
                    <a:pt x="154552" y="162566"/>
                    <a:pt x="186513" y="178513"/>
                  </a:cubicBezTo>
                  <a:cubicBezTo>
                    <a:pt x="174580" y="223242"/>
                    <a:pt x="167832" y="273359"/>
                    <a:pt x="166903" y="324271"/>
                  </a:cubicBezTo>
                  <a:lnTo>
                    <a:pt x="13725" y="324271"/>
                  </a:lnTo>
                  <a:cubicBezTo>
                    <a:pt x="16661" y="246718"/>
                    <a:pt x="47113" y="173462"/>
                    <a:pt x="100045" y="116598"/>
                  </a:cubicBezTo>
                  <a:close/>
                  <a:moveTo>
                    <a:pt x="115561" y="101001"/>
                  </a:moveTo>
                  <a:cubicBezTo>
                    <a:pt x="116382" y="100220"/>
                    <a:pt x="117217" y="99466"/>
                    <a:pt x="118052" y="98698"/>
                  </a:cubicBezTo>
                  <a:cubicBezTo>
                    <a:pt x="119130" y="97715"/>
                    <a:pt x="120207" y="96718"/>
                    <a:pt x="121285" y="95748"/>
                  </a:cubicBezTo>
                  <a:cubicBezTo>
                    <a:pt x="122133" y="94981"/>
                    <a:pt x="123009" y="94226"/>
                    <a:pt x="123871" y="93472"/>
                  </a:cubicBezTo>
                  <a:cubicBezTo>
                    <a:pt x="124948" y="92516"/>
                    <a:pt x="126039" y="91573"/>
                    <a:pt x="127130" y="90630"/>
                  </a:cubicBezTo>
                  <a:cubicBezTo>
                    <a:pt x="128006" y="89876"/>
                    <a:pt x="128895" y="89149"/>
                    <a:pt x="129784" y="88408"/>
                  </a:cubicBezTo>
                  <a:cubicBezTo>
                    <a:pt x="130888" y="87492"/>
                    <a:pt x="131992" y="86576"/>
                    <a:pt x="133097" y="85674"/>
                  </a:cubicBezTo>
                  <a:cubicBezTo>
                    <a:pt x="133986" y="84947"/>
                    <a:pt x="134888" y="84233"/>
                    <a:pt x="135791" y="83505"/>
                  </a:cubicBezTo>
                  <a:cubicBezTo>
                    <a:pt x="136909" y="82617"/>
                    <a:pt x="138040" y="81728"/>
                    <a:pt x="139171" y="80852"/>
                  </a:cubicBezTo>
                  <a:cubicBezTo>
                    <a:pt x="140074" y="80152"/>
                    <a:pt x="140990" y="79451"/>
                    <a:pt x="141905" y="78764"/>
                  </a:cubicBezTo>
                  <a:cubicBezTo>
                    <a:pt x="143050" y="77903"/>
                    <a:pt x="144195" y="77041"/>
                    <a:pt x="145353" y="76192"/>
                  </a:cubicBezTo>
                  <a:cubicBezTo>
                    <a:pt x="146269" y="75519"/>
                    <a:pt x="147199" y="74845"/>
                    <a:pt x="148128" y="74172"/>
                  </a:cubicBezTo>
                  <a:cubicBezTo>
                    <a:pt x="149300" y="73323"/>
                    <a:pt x="150471" y="72502"/>
                    <a:pt x="151657" y="71667"/>
                  </a:cubicBezTo>
                  <a:cubicBezTo>
                    <a:pt x="152586" y="71020"/>
                    <a:pt x="153515" y="70374"/>
                    <a:pt x="154445" y="69727"/>
                  </a:cubicBezTo>
                  <a:cubicBezTo>
                    <a:pt x="155643" y="68905"/>
                    <a:pt x="156856" y="68097"/>
                    <a:pt x="158054" y="67289"/>
                  </a:cubicBezTo>
                  <a:cubicBezTo>
                    <a:pt x="158984" y="66670"/>
                    <a:pt x="159926" y="66050"/>
                    <a:pt x="160869" y="65444"/>
                  </a:cubicBezTo>
                  <a:cubicBezTo>
                    <a:pt x="162108" y="64649"/>
                    <a:pt x="163347" y="63855"/>
                    <a:pt x="164587" y="63074"/>
                  </a:cubicBezTo>
                  <a:cubicBezTo>
                    <a:pt x="165516" y="62481"/>
                    <a:pt x="166445" y="61902"/>
                    <a:pt x="167388" y="61323"/>
                  </a:cubicBezTo>
                  <a:cubicBezTo>
                    <a:pt x="168668" y="60541"/>
                    <a:pt x="169961" y="59760"/>
                    <a:pt x="171240" y="58993"/>
                  </a:cubicBezTo>
                  <a:cubicBezTo>
                    <a:pt x="172156" y="58440"/>
                    <a:pt x="173072" y="57888"/>
                    <a:pt x="174001" y="57349"/>
                  </a:cubicBezTo>
                  <a:cubicBezTo>
                    <a:pt x="175334" y="56568"/>
                    <a:pt x="176681" y="55814"/>
                    <a:pt x="178028" y="55046"/>
                  </a:cubicBezTo>
                  <a:cubicBezTo>
                    <a:pt x="178931" y="54534"/>
                    <a:pt x="179820" y="54023"/>
                    <a:pt x="180722" y="53538"/>
                  </a:cubicBezTo>
                  <a:cubicBezTo>
                    <a:pt x="182136" y="52757"/>
                    <a:pt x="183564" y="52002"/>
                    <a:pt x="184992" y="51235"/>
                  </a:cubicBezTo>
                  <a:cubicBezTo>
                    <a:pt x="185840" y="50790"/>
                    <a:pt x="186689" y="50319"/>
                    <a:pt x="187537" y="49874"/>
                  </a:cubicBezTo>
                  <a:cubicBezTo>
                    <a:pt x="189086" y="49066"/>
                    <a:pt x="190635" y="48298"/>
                    <a:pt x="192197" y="47517"/>
                  </a:cubicBezTo>
                  <a:cubicBezTo>
                    <a:pt x="192951" y="47140"/>
                    <a:pt x="193692" y="46750"/>
                    <a:pt x="194460" y="46386"/>
                  </a:cubicBezTo>
                  <a:cubicBezTo>
                    <a:pt x="196278" y="45497"/>
                    <a:pt x="198123" y="44622"/>
                    <a:pt x="199955" y="43773"/>
                  </a:cubicBezTo>
                  <a:cubicBezTo>
                    <a:pt x="200453" y="43544"/>
                    <a:pt x="200952" y="43288"/>
                    <a:pt x="201464" y="43059"/>
                  </a:cubicBezTo>
                  <a:cubicBezTo>
                    <a:pt x="203834" y="41968"/>
                    <a:pt x="206218" y="40904"/>
                    <a:pt x="208629" y="39854"/>
                  </a:cubicBezTo>
                  <a:cubicBezTo>
                    <a:pt x="231984" y="29766"/>
                    <a:pt x="256200" y="22560"/>
                    <a:pt x="281063" y="18250"/>
                  </a:cubicBezTo>
                  <a:cubicBezTo>
                    <a:pt x="269521" y="26062"/>
                    <a:pt x="258422" y="36311"/>
                    <a:pt x="247984" y="48918"/>
                  </a:cubicBezTo>
                  <a:cubicBezTo>
                    <a:pt x="224239" y="77593"/>
                    <a:pt x="204346" y="117702"/>
                    <a:pt x="190217" y="165287"/>
                  </a:cubicBezTo>
                  <a:cubicBezTo>
                    <a:pt x="160398" y="150121"/>
                    <a:pt x="133272" y="130524"/>
                    <a:pt x="109406" y="106914"/>
                  </a:cubicBezTo>
                  <a:cubicBezTo>
                    <a:pt x="109581" y="106739"/>
                    <a:pt x="109756" y="106564"/>
                    <a:pt x="109931" y="106389"/>
                  </a:cubicBezTo>
                  <a:cubicBezTo>
                    <a:pt x="110726" y="105607"/>
                    <a:pt x="111520" y="104853"/>
                    <a:pt x="112315" y="104085"/>
                  </a:cubicBezTo>
                  <a:cubicBezTo>
                    <a:pt x="113406" y="103062"/>
                    <a:pt x="114483" y="102025"/>
                    <a:pt x="115561" y="101001"/>
                  </a:cubicBezTo>
                  <a:close/>
                  <a:moveTo>
                    <a:pt x="343490" y="459792"/>
                  </a:moveTo>
                  <a:lnTo>
                    <a:pt x="343490" y="337726"/>
                  </a:lnTo>
                  <a:lnTo>
                    <a:pt x="493329" y="337726"/>
                  </a:lnTo>
                  <a:cubicBezTo>
                    <a:pt x="493248" y="390644"/>
                    <a:pt x="486823" y="442781"/>
                    <a:pt x="474688" y="489180"/>
                  </a:cubicBezTo>
                  <a:cubicBezTo>
                    <a:pt x="433299" y="470540"/>
                    <a:pt x="389230" y="460681"/>
                    <a:pt x="343490" y="459792"/>
                  </a:cubicBezTo>
                  <a:close/>
                  <a:moveTo>
                    <a:pt x="330022" y="200265"/>
                  </a:moveTo>
                  <a:cubicBezTo>
                    <a:pt x="285521" y="199376"/>
                    <a:pt x="242691" y="189611"/>
                    <a:pt x="202514" y="171227"/>
                  </a:cubicBezTo>
                  <a:cubicBezTo>
                    <a:pt x="229748" y="77862"/>
                    <a:pt x="277858" y="18627"/>
                    <a:pt x="330022" y="13819"/>
                  </a:cubicBezTo>
                  <a:lnTo>
                    <a:pt x="330022" y="200265"/>
                  </a:lnTo>
                  <a:close/>
                  <a:moveTo>
                    <a:pt x="198891" y="184372"/>
                  </a:moveTo>
                  <a:cubicBezTo>
                    <a:pt x="240253" y="202999"/>
                    <a:pt x="284296" y="212845"/>
                    <a:pt x="330022" y="213720"/>
                  </a:cubicBezTo>
                  <a:lnTo>
                    <a:pt x="330022" y="324257"/>
                  </a:lnTo>
                  <a:lnTo>
                    <a:pt x="180372" y="324257"/>
                  </a:lnTo>
                  <a:cubicBezTo>
                    <a:pt x="181288" y="275433"/>
                    <a:pt x="187645" y="227391"/>
                    <a:pt x="198891" y="184372"/>
                  </a:cubicBezTo>
                  <a:close/>
                  <a:moveTo>
                    <a:pt x="330022" y="337726"/>
                  </a:moveTo>
                  <a:lnTo>
                    <a:pt x="330022" y="459792"/>
                  </a:lnTo>
                  <a:cubicBezTo>
                    <a:pt x="284323" y="460667"/>
                    <a:pt x="240280" y="470526"/>
                    <a:pt x="198891" y="489153"/>
                  </a:cubicBezTo>
                  <a:cubicBezTo>
                    <a:pt x="186756" y="442781"/>
                    <a:pt x="180318" y="390644"/>
                    <a:pt x="180251" y="337726"/>
                  </a:cubicBezTo>
                  <a:lnTo>
                    <a:pt x="330022" y="337726"/>
                  </a:lnTo>
                  <a:close/>
                  <a:moveTo>
                    <a:pt x="330022" y="473260"/>
                  </a:moveTo>
                  <a:lnTo>
                    <a:pt x="330022" y="659720"/>
                  </a:lnTo>
                  <a:cubicBezTo>
                    <a:pt x="277912" y="654979"/>
                    <a:pt x="229761" y="595731"/>
                    <a:pt x="202514" y="502312"/>
                  </a:cubicBezTo>
                  <a:cubicBezTo>
                    <a:pt x="242718" y="483914"/>
                    <a:pt x="285548" y="474163"/>
                    <a:pt x="330022" y="473260"/>
                  </a:cubicBezTo>
                  <a:close/>
                  <a:moveTo>
                    <a:pt x="343490" y="324257"/>
                  </a:moveTo>
                  <a:lnTo>
                    <a:pt x="343490" y="213720"/>
                  </a:lnTo>
                  <a:cubicBezTo>
                    <a:pt x="389230" y="212831"/>
                    <a:pt x="433299" y="202972"/>
                    <a:pt x="474675" y="184332"/>
                  </a:cubicBezTo>
                  <a:cubicBezTo>
                    <a:pt x="485921" y="227337"/>
                    <a:pt x="492292" y="275406"/>
                    <a:pt x="493207" y="324257"/>
                  </a:cubicBezTo>
                  <a:lnTo>
                    <a:pt x="343490" y="324257"/>
                  </a:lnTo>
                  <a:close/>
                  <a:moveTo>
                    <a:pt x="343490" y="200265"/>
                  </a:moveTo>
                  <a:lnTo>
                    <a:pt x="343490" y="13805"/>
                  </a:lnTo>
                  <a:cubicBezTo>
                    <a:pt x="395614" y="18506"/>
                    <a:pt x="443778" y="77754"/>
                    <a:pt x="471052" y="171186"/>
                  </a:cubicBezTo>
                  <a:cubicBezTo>
                    <a:pt x="430861" y="189598"/>
                    <a:pt x="388017" y="199363"/>
                    <a:pt x="343490" y="200265"/>
                  </a:cubicBezTo>
                  <a:close/>
                  <a:moveTo>
                    <a:pt x="343490" y="473260"/>
                  </a:moveTo>
                  <a:cubicBezTo>
                    <a:pt x="388004" y="474149"/>
                    <a:pt x="430861" y="483928"/>
                    <a:pt x="471065" y="502326"/>
                  </a:cubicBezTo>
                  <a:cubicBezTo>
                    <a:pt x="443805" y="595731"/>
                    <a:pt x="395668" y="654966"/>
                    <a:pt x="343490" y="659706"/>
                  </a:cubicBezTo>
                  <a:lnTo>
                    <a:pt x="343490" y="473260"/>
                  </a:lnTo>
                  <a:close/>
                  <a:moveTo>
                    <a:pt x="506676" y="324257"/>
                  </a:moveTo>
                  <a:cubicBezTo>
                    <a:pt x="505747" y="273319"/>
                    <a:pt x="498985" y="223189"/>
                    <a:pt x="487052" y="178459"/>
                  </a:cubicBezTo>
                  <a:cubicBezTo>
                    <a:pt x="518986" y="162526"/>
                    <a:pt x="547998" y="141757"/>
                    <a:pt x="573440" y="116584"/>
                  </a:cubicBezTo>
                  <a:cubicBezTo>
                    <a:pt x="626372" y="173449"/>
                    <a:pt x="656811" y="246691"/>
                    <a:pt x="659774" y="324257"/>
                  </a:cubicBezTo>
                  <a:lnTo>
                    <a:pt x="506676" y="324257"/>
                  </a:lnTo>
                  <a:close/>
                  <a:moveTo>
                    <a:pt x="464856" y="39867"/>
                  </a:moveTo>
                  <a:cubicBezTo>
                    <a:pt x="467240" y="40891"/>
                    <a:pt x="469610" y="41955"/>
                    <a:pt x="471954" y="43046"/>
                  </a:cubicBezTo>
                  <a:cubicBezTo>
                    <a:pt x="472735" y="43409"/>
                    <a:pt x="473516" y="43786"/>
                    <a:pt x="474297" y="44164"/>
                  </a:cubicBezTo>
                  <a:cubicBezTo>
                    <a:pt x="475860" y="44891"/>
                    <a:pt x="477409" y="45632"/>
                    <a:pt x="478958" y="46386"/>
                  </a:cubicBezTo>
                  <a:cubicBezTo>
                    <a:pt x="479900" y="46844"/>
                    <a:pt x="480816" y="47329"/>
                    <a:pt x="481746" y="47787"/>
                  </a:cubicBezTo>
                  <a:cubicBezTo>
                    <a:pt x="483119" y="48474"/>
                    <a:pt x="484493" y="49160"/>
                    <a:pt x="485867" y="49874"/>
                  </a:cubicBezTo>
                  <a:cubicBezTo>
                    <a:pt x="486850" y="50386"/>
                    <a:pt x="487833" y="50925"/>
                    <a:pt x="488817" y="51437"/>
                  </a:cubicBezTo>
                  <a:cubicBezTo>
                    <a:pt x="490110" y="52124"/>
                    <a:pt x="491403" y="52810"/>
                    <a:pt x="492682" y="53511"/>
                  </a:cubicBezTo>
                  <a:cubicBezTo>
                    <a:pt x="493692" y="54063"/>
                    <a:pt x="494689" y="54629"/>
                    <a:pt x="495686" y="55194"/>
                  </a:cubicBezTo>
                  <a:cubicBezTo>
                    <a:pt x="496925" y="55895"/>
                    <a:pt x="498177" y="56595"/>
                    <a:pt x="499403" y="57322"/>
                  </a:cubicBezTo>
                  <a:cubicBezTo>
                    <a:pt x="500413" y="57915"/>
                    <a:pt x="501410" y="58508"/>
                    <a:pt x="502406" y="59114"/>
                  </a:cubicBezTo>
                  <a:cubicBezTo>
                    <a:pt x="503619" y="59828"/>
                    <a:pt x="504817" y="60555"/>
                    <a:pt x="506016" y="61296"/>
                  </a:cubicBezTo>
                  <a:cubicBezTo>
                    <a:pt x="507026" y="61915"/>
                    <a:pt x="508023" y="62548"/>
                    <a:pt x="509020" y="63181"/>
                  </a:cubicBezTo>
                  <a:cubicBezTo>
                    <a:pt x="510191" y="63922"/>
                    <a:pt x="511363" y="64663"/>
                    <a:pt x="512535" y="65417"/>
                  </a:cubicBezTo>
                  <a:cubicBezTo>
                    <a:pt x="513532" y="66064"/>
                    <a:pt x="514528" y="66724"/>
                    <a:pt x="515525" y="67384"/>
                  </a:cubicBezTo>
                  <a:cubicBezTo>
                    <a:pt x="516670" y="68151"/>
                    <a:pt x="517815" y="68919"/>
                    <a:pt x="518959" y="69687"/>
                  </a:cubicBezTo>
                  <a:cubicBezTo>
                    <a:pt x="519943" y="70360"/>
                    <a:pt x="520926" y="71047"/>
                    <a:pt x="521909" y="71734"/>
                  </a:cubicBezTo>
                  <a:cubicBezTo>
                    <a:pt x="523040" y="72529"/>
                    <a:pt x="524158" y="73323"/>
                    <a:pt x="525276" y="74118"/>
                  </a:cubicBezTo>
                  <a:cubicBezTo>
                    <a:pt x="526246" y="74818"/>
                    <a:pt x="527216" y="75519"/>
                    <a:pt x="528185" y="76232"/>
                  </a:cubicBezTo>
                  <a:cubicBezTo>
                    <a:pt x="529290" y="77054"/>
                    <a:pt x="530394" y="77876"/>
                    <a:pt x="531499" y="78711"/>
                  </a:cubicBezTo>
                  <a:cubicBezTo>
                    <a:pt x="532455" y="79438"/>
                    <a:pt x="533411" y="80165"/>
                    <a:pt x="534354" y="80893"/>
                  </a:cubicBezTo>
                  <a:cubicBezTo>
                    <a:pt x="535445" y="81741"/>
                    <a:pt x="536536" y="82590"/>
                    <a:pt x="537613" y="83452"/>
                  </a:cubicBezTo>
                  <a:cubicBezTo>
                    <a:pt x="538543" y="84192"/>
                    <a:pt x="539486" y="84933"/>
                    <a:pt x="540401" y="85687"/>
                  </a:cubicBezTo>
                  <a:cubicBezTo>
                    <a:pt x="541479" y="86563"/>
                    <a:pt x="542556" y="87465"/>
                    <a:pt x="543634" y="88354"/>
                  </a:cubicBezTo>
                  <a:cubicBezTo>
                    <a:pt x="544536" y="89108"/>
                    <a:pt x="545452" y="89876"/>
                    <a:pt x="546355" y="90644"/>
                  </a:cubicBezTo>
                  <a:cubicBezTo>
                    <a:pt x="547432" y="91560"/>
                    <a:pt x="548496" y="92489"/>
                    <a:pt x="549560" y="93432"/>
                  </a:cubicBezTo>
                  <a:cubicBezTo>
                    <a:pt x="550436" y="94200"/>
                    <a:pt x="551325" y="94967"/>
                    <a:pt x="552200" y="95748"/>
                  </a:cubicBezTo>
                  <a:cubicBezTo>
                    <a:pt x="553277" y="96705"/>
                    <a:pt x="554328" y="97688"/>
                    <a:pt x="555392" y="98658"/>
                  </a:cubicBezTo>
                  <a:cubicBezTo>
                    <a:pt x="556241" y="99439"/>
                    <a:pt x="557089" y="100207"/>
                    <a:pt x="557924" y="100988"/>
                  </a:cubicBezTo>
                  <a:cubicBezTo>
                    <a:pt x="559002" y="102011"/>
                    <a:pt x="560079" y="103048"/>
                    <a:pt x="561143" y="104072"/>
                  </a:cubicBezTo>
                  <a:cubicBezTo>
                    <a:pt x="561938" y="104840"/>
                    <a:pt x="562746" y="105607"/>
                    <a:pt x="563527" y="106375"/>
                  </a:cubicBezTo>
                  <a:cubicBezTo>
                    <a:pt x="563702" y="106550"/>
                    <a:pt x="563877" y="106725"/>
                    <a:pt x="564052" y="106900"/>
                  </a:cubicBezTo>
                  <a:cubicBezTo>
                    <a:pt x="540213" y="130497"/>
                    <a:pt x="513101" y="150067"/>
                    <a:pt x="483321" y="165233"/>
                  </a:cubicBezTo>
                  <a:cubicBezTo>
                    <a:pt x="469193" y="117648"/>
                    <a:pt x="449286" y="77539"/>
                    <a:pt x="425528" y="48878"/>
                  </a:cubicBezTo>
                  <a:cubicBezTo>
                    <a:pt x="415103" y="36298"/>
                    <a:pt x="404018" y="26062"/>
                    <a:pt x="392489" y="18250"/>
                  </a:cubicBezTo>
                  <a:cubicBezTo>
                    <a:pt x="417325" y="22587"/>
                    <a:pt x="441528" y="29793"/>
                    <a:pt x="464856" y="39867"/>
                  </a:cubicBezTo>
                  <a:close/>
                  <a:moveTo>
                    <a:pt x="392529" y="655235"/>
                  </a:moveTo>
                  <a:cubicBezTo>
                    <a:pt x="404059" y="647437"/>
                    <a:pt x="415130" y="637200"/>
                    <a:pt x="425555" y="624621"/>
                  </a:cubicBezTo>
                  <a:cubicBezTo>
                    <a:pt x="449313" y="595960"/>
                    <a:pt x="469206" y="555837"/>
                    <a:pt x="483348" y="508252"/>
                  </a:cubicBezTo>
                  <a:cubicBezTo>
                    <a:pt x="513128" y="523418"/>
                    <a:pt x="540226" y="542987"/>
                    <a:pt x="564079" y="566584"/>
                  </a:cubicBezTo>
                  <a:cubicBezTo>
                    <a:pt x="563918" y="566746"/>
                    <a:pt x="563743" y="566921"/>
                    <a:pt x="563581" y="567083"/>
                  </a:cubicBezTo>
                  <a:cubicBezTo>
                    <a:pt x="562759" y="567891"/>
                    <a:pt x="561924" y="568686"/>
                    <a:pt x="561089" y="569494"/>
                  </a:cubicBezTo>
                  <a:cubicBezTo>
                    <a:pt x="560052" y="570490"/>
                    <a:pt x="559015" y="571501"/>
                    <a:pt x="557965" y="572484"/>
                  </a:cubicBezTo>
                  <a:cubicBezTo>
                    <a:pt x="557103" y="573292"/>
                    <a:pt x="556241" y="574087"/>
                    <a:pt x="555379" y="574881"/>
                  </a:cubicBezTo>
                  <a:cubicBezTo>
                    <a:pt x="554341" y="575837"/>
                    <a:pt x="553291" y="576794"/>
                    <a:pt x="552240" y="577736"/>
                  </a:cubicBezTo>
                  <a:cubicBezTo>
                    <a:pt x="551351" y="578531"/>
                    <a:pt x="550463" y="579312"/>
                    <a:pt x="549574" y="580093"/>
                  </a:cubicBezTo>
                  <a:cubicBezTo>
                    <a:pt x="548523" y="581023"/>
                    <a:pt x="547473" y="581939"/>
                    <a:pt x="546408" y="582841"/>
                  </a:cubicBezTo>
                  <a:cubicBezTo>
                    <a:pt x="545506" y="583622"/>
                    <a:pt x="544577" y="584377"/>
                    <a:pt x="543661" y="585144"/>
                  </a:cubicBezTo>
                  <a:cubicBezTo>
                    <a:pt x="542597" y="586033"/>
                    <a:pt x="541533" y="586922"/>
                    <a:pt x="540455" y="587798"/>
                  </a:cubicBezTo>
                  <a:cubicBezTo>
                    <a:pt x="539526" y="588552"/>
                    <a:pt x="538583" y="589306"/>
                    <a:pt x="537654" y="590047"/>
                  </a:cubicBezTo>
                  <a:cubicBezTo>
                    <a:pt x="536576" y="590909"/>
                    <a:pt x="535485" y="591757"/>
                    <a:pt x="534394" y="592606"/>
                  </a:cubicBezTo>
                  <a:cubicBezTo>
                    <a:pt x="533452" y="593347"/>
                    <a:pt x="532495" y="594074"/>
                    <a:pt x="531539" y="594788"/>
                  </a:cubicBezTo>
                  <a:cubicBezTo>
                    <a:pt x="530448" y="595623"/>
                    <a:pt x="529344" y="596444"/>
                    <a:pt x="528239" y="597253"/>
                  </a:cubicBezTo>
                  <a:cubicBezTo>
                    <a:pt x="527270" y="597966"/>
                    <a:pt x="526300" y="598667"/>
                    <a:pt x="525330" y="599381"/>
                  </a:cubicBezTo>
                  <a:cubicBezTo>
                    <a:pt x="524212" y="600189"/>
                    <a:pt x="523094" y="600983"/>
                    <a:pt x="521963" y="601765"/>
                  </a:cubicBezTo>
                  <a:cubicBezTo>
                    <a:pt x="520980" y="602451"/>
                    <a:pt x="519996" y="603138"/>
                    <a:pt x="519013" y="603812"/>
                  </a:cubicBezTo>
                  <a:cubicBezTo>
                    <a:pt x="517868" y="604593"/>
                    <a:pt x="516724" y="605361"/>
                    <a:pt x="515579" y="606128"/>
                  </a:cubicBezTo>
                  <a:cubicBezTo>
                    <a:pt x="514582" y="606788"/>
                    <a:pt x="513599" y="607448"/>
                    <a:pt x="512602" y="608095"/>
                  </a:cubicBezTo>
                  <a:cubicBezTo>
                    <a:pt x="511430" y="608849"/>
                    <a:pt x="510259" y="609603"/>
                    <a:pt x="509087" y="610344"/>
                  </a:cubicBezTo>
                  <a:cubicBezTo>
                    <a:pt x="508090" y="610977"/>
                    <a:pt x="507094" y="611610"/>
                    <a:pt x="506083" y="612216"/>
                  </a:cubicBezTo>
                  <a:cubicBezTo>
                    <a:pt x="504885" y="612957"/>
                    <a:pt x="503686" y="613671"/>
                    <a:pt x="502474" y="614398"/>
                  </a:cubicBezTo>
                  <a:cubicBezTo>
                    <a:pt x="501464" y="615004"/>
                    <a:pt x="500467" y="615597"/>
                    <a:pt x="499457" y="616189"/>
                  </a:cubicBezTo>
                  <a:cubicBezTo>
                    <a:pt x="498231" y="616903"/>
                    <a:pt x="496979" y="617604"/>
                    <a:pt x="495740" y="618304"/>
                  </a:cubicBezTo>
                  <a:cubicBezTo>
                    <a:pt x="494743" y="618870"/>
                    <a:pt x="493746" y="619435"/>
                    <a:pt x="492736" y="619988"/>
                  </a:cubicBezTo>
                  <a:cubicBezTo>
                    <a:pt x="491443" y="620701"/>
                    <a:pt x="490150" y="621388"/>
                    <a:pt x="488844" y="622075"/>
                  </a:cubicBezTo>
                  <a:cubicBezTo>
                    <a:pt x="487874" y="622600"/>
                    <a:pt x="486891" y="623126"/>
                    <a:pt x="485921" y="623638"/>
                  </a:cubicBezTo>
                  <a:cubicBezTo>
                    <a:pt x="484547" y="624351"/>
                    <a:pt x="483173" y="625038"/>
                    <a:pt x="481786" y="625739"/>
                  </a:cubicBezTo>
                  <a:cubicBezTo>
                    <a:pt x="480857" y="626210"/>
                    <a:pt x="479941" y="626681"/>
                    <a:pt x="479011" y="627139"/>
                  </a:cubicBezTo>
                  <a:cubicBezTo>
                    <a:pt x="477463" y="627894"/>
                    <a:pt x="475900" y="628634"/>
                    <a:pt x="474338" y="629362"/>
                  </a:cubicBezTo>
                  <a:cubicBezTo>
                    <a:pt x="473557" y="629725"/>
                    <a:pt x="472789" y="630102"/>
                    <a:pt x="471994" y="630466"/>
                  </a:cubicBezTo>
                  <a:cubicBezTo>
                    <a:pt x="469637" y="631544"/>
                    <a:pt x="467280" y="632608"/>
                    <a:pt x="464896" y="633645"/>
                  </a:cubicBezTo>
                  <a:cubicBezTo>
                    <a:pt x="441542" y="643733"/>
                    <a:pt x="417366" y="650925"/>
                    <a:pt x="392529" y="6552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20"/>
          <p:cNvSpPr txBox="1"/>
          <p:nvPr/>
        </p:nvSpPr>
        <p:spPr>
          <a:xfrm>
            <a:off x="686113" y="406083"/>
            <a:ext cx="6524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Write Your Topic or Idea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7717927" y="937329"/>
            <a:ext cx="912356" cy="912367"/>
          </a:xfrm>
          <a:custGeom>
            <a:rect b="b" l="l" r="r" t="t"/>
            <a:pathLst>
              <a:path extrusionOk="0" h="1824735" w="1824712">
                <a:moveTo>
                  <a:pt x="912351" y="0"/>
                </a:moveTo>
                <a:lnTo>
                  <a:pt x="0" y="0"/>
                </a:lnTo>
                <a:lnTo>
                  <a:pt x="912351" y="912375"/>
                </a:lnTo>
                <a:lnTo>
                  <a:pt x="1824712" y="1824736"/>
                </a:lnTo>
                <a:lnTo>
                  <a:pt x="1824712" y="912375"/>
                </a:lnTo>
                <a:lnTo>
                  <a:pt x="18247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1"/>
          <p:cNvPicPr preferRelativeResize="0"/>
          <p:nvPr/>
        </p:nvPicPr>
        <p:blipFill rotWithShape="1">
          <a:blip r:embed="rId3">
            <a:alphaModFix/>
          </a:blip>
          <a:srcRect b="19377" l="0" r="0" t="19377"/>
          <a:stretch/>
        </p:blipFill>
        <p:spPr>
          <a:xfrm>
            <a:off x="0" y="0"/>
            <a:ext cx="9143998" cy="373341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1"/>
          <p:cNvSpPr txBox="1"/>
          <p:nvPr/>
        </p:nvSpPr>
        <p:spPr>
          <a:xfrm>
            <a:off x="514350" y="4292409"/>
            <a:ext cx="442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Write a Heading Here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1"/>
          <p:cNvSpPr/>
          <p:nvPr/>
        </p:nvSpPr>
        <p:spPr>
          <a:xfrm>
            <a:off x="8104563" y="3303327"/>
            <a:ext cx="853425" cy="857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1"/>
          <p:cNvSpPr/>
          <p:nvPr/>
        </p:nvSpPr>
        <p:spPr>
          <a:xfrm rot="5400000">
            <a:off x="7733917" y="3733418"/>
            <a:ext cx="1411060" cy="1411079"/>
          </a:xfrm>
          <a:custGeom>
            <a:rect b="b" l="l" r="r" t="t"/>
            <a:pathLst>
              <a:path extrusionOk="0" h="2822157" w="2822121">
                <a:moveTo>
                  <a:pt x="1411054" y="0"/>
                </a:moveTo>
                <a:lnTo>
                  <a:pt x="0" y="0"/>
                </a:lnTo>
                <a:lnTo>
                  <a:pt x="1411054" y="1411090"/>
                </a:lnTo>
                <a:lnTo>
                  <a:pt x="2822122" y="2822158"/>
                </a:lnTo>
                <a:lnTo>
                  <a:pt x="2822122" y="1411090"/>
                </a:lnTo>
                <a:lnTo>
                  <a:pt x="28221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2"/>
          <p:cNvPicPr preferRelativeResize="0"/>
          <p:nvPr/>
        </p:nvPicPr>
        <p:blipFill rotWithShape="1">
          <a:blip r:embed="rId3">
            <a:alphaModFix/>
          </a:blip>
          <a:srcRect b="1681" l="34166" r="30067" t="0"/>
          <a:stretch/>
        </p:blipFill>
        <p:spPr>
          <a:xfrm>
            <a:off x="2571753" y="0"/>
            <a:ext cx="33263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2"/>
          <p:cNvSpPr/>
          <p:nvPr/>
        </p:nvSpPr>
        <p:spPr>
          <a:xfrm>
            <a:off x="1330529" y="3899502"/>
            <a:ext cx="1248529" cy="1254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"/>
          <p:cNvSpPr txBox="1"/>
          <p:nvPr/>
        </p:nvSpPr>
        <p:spPr>
          <a:xfrm>
            <a:off x="6489309" y="2326975"/>
            <a:ext cx="206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Write a caption for the photos.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6" name="Google Shape;266;p22"/>
          <p:cNvPicPr preferRelativeResize="0"/>
          <p:nvPr/>
        </p:nvPicPr>
        <p:blipFill rotWithShape="1">
          <a:blip r:embed="rId4">
            <a:alphaModFix/>
          </a:blip>
          <a:srcRect b="0" l="16666" r="16666" t="0"/>
          <a:stretch/>
        </p:blipFill>
        <p:spPr>
          <a:xfrm>
            <a:off x="0" y="0"/>
            <a:ext cx="257175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/>
          <p:nvPr/>
        </p:nvSpPr>
        <p:spPr>
          <a:xfrm rot="-5400000">
            <a:off x="0" y="2571750"/>
            <a:ext cx="2573537" cy="2573570"/>
          </a:xfrm>
          <a:custGeom>
            <a:rect b="b" l="l" r="r" t="t"/>
            <a:pathLst>
              <a:path extrusionOk="0" h="5147139" w="5147074">
                <a:moveTo>
                  <a:pt x="2573524" y="0"/>
                </a:moveTo>
                <a:lnTo>
                  <a:pt x="0" y="0"/>
                </a:lnTo>
                <a:lnTo>
                  <a:pt x="2573524" y="2573590"/>
                </a:lnTo>
                <a:lnTo>
                  <a:pt x="5147074" y="5147140"/>
                </a:lnTo>
                <a:lnTo>
                  <a:pt x="5147074" y="2573590"/>
                </a:lnTo>
                <a:lnTo>
                  <a:pt x="51470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/>
          <p:nvPr/>
        </p:nvSpPr>
        <p:spPr>
          <a:xfrm>
            <a:off x="1703900" y="-309204"/>
            <a:ext cx="5736911" cy="5762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23"/>
          <p:cNvGrpSpPr/>
          <p:nvPr/>
        </p:nvGrpSpPr>
        <p:grpSpPr>
          <a:xfrm>
            <a:off x="2402288" y="1444263"/>
            <a:ext cx="4339463" cy="2228649"/>
            <a:chOff x="0" y="-9525"/>
            <a:chExt cx="11571900" cy="5943063"/>
          </a:xfrm>
        </p:grpSpPr>
        <p:sp>
          <p:nvSpPr>
            <p:cNvPr id="274" name="Google Shape;274;p23"/>
            <p:cNvSpPr txBox="1"/>
            <p:nvPr/>
          </p:nvSpPr>
          <p:spPr>
            <a:xfrm>
              <a:off x="0" y="5317938"/>
              <a:ext cx="11571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Include a citation or supporting message</a:t>
              </a:r>
              <a:endParaRPr sz="700"/>
            </a:p>
          </p:txBody>
        </p:sp>
        <p:sp>
          <p:nvSpPr>
            <p:cNvPr id="275" name="Google Shape;275;p23"/>
            <p:cNvSpPr txBox="1"/>
            <p:nvPr/>
          </p:nvSpPr>
          <p:spPr>
            <a:xfrm>
              <a:off x="0" y="-9525"/>
              <a:ext cx="115719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Write an original statement or inspiring quote</a:t>
              </a:r>
              <a:endParaRPr sz="700"/>
            </a:p>
          </p:txBody>
        </p:sp>
      </p:grpSp>
      <p:sp>
        <p:nvSpPr>
          <p:cNvPr id="276" name="Google Shape;276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4"/>
          <p:cNvPicPr preferRelativeResize="0"/>
          <p:nvPr/>
        </p:nvPicPr>
        <p:blipFill rotWithShape="1">
          <a:blip r:embed="rId3">
            <a:alphaModFix/>
          </a:blip>
          <a:srcRect b="1873" l="0" r="0" t="8888"/>
          <a:stretch/>
        </p:blipFill>
        <p:spPr>
          <a:xfrm>
            <a:off x="849181" y="2172321"/>
            <a:ext cx="1575632" cy="17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4"/>
          <p:cNvSpPr/>
          <p:nvPr/>
        </p:nvSpPr>
        <p:spPr>
          <a:xfrm>
            <a:off x="0" y="0"/>
            <a:ext cx="9144000" cy="172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24"/>
          <p:cNvPicPr preferRelativeResize="0"/>
          <p:nvPr/>
        </p:nvPicPr>
        <p:blipFill rotWithShape="1">
          <a:blip r:embed="rId4">
            <a:alphaModFix/>
          </a:blip>
          <a:srcRect b="28200" l="0" r="15203" t="8740"/>
          <a:stretch/>
        </p:blipFill>
        <p:spPr>
          <a:xfrm>
            <a:off x="2805850" y="2172321"/>
            <a:ext cx="1575632" cy="17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/>
          <p:cNvPicPr preferRelativeResize="0"/>
          <p:nvPr/>
        </p:nvPicPr>
        <p:blipFill rotWithShape="1">
          <a:blip r:embed="rId5">
            <a:alphaModFix/>
          </a:blip>
          <a:srcRect b="0" l="37813" r="19651" t="28830"/>
          <a:stretch/>
        </p:blipFill>
        <p:spPr>
          <a:xfrm>
            <a:off x="4762519" y="2172321"/>
            <a:ext cx="1575631" cy="17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4"/>
          <p:cNvPicPr preferRelativeResize="0"/>
          <p:nvPr/>
        </p:nvPicPr>
        <p:blipFill rotWithShape="1">
          <a:blip r:embed="rId6">
            <a:alphaModFix/>
          </a:blip>
          <a:srcRect b="12813" l="0" r="0" t="12820"/>
          <a:stretch/>
        </p:blipFill>
        <p:spPr>
          <a:xfrm>
            <a:off x="6719188" y="2172321"/>
            <a:ext cx="1575629" cy="1757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24"/>
          <p:cNvGrpSpPr/>
          <p:nvPr/>
        </p:nvGrpSpPr>
        <p:grpSpPr>
          <a:xfrm>
            <a:off x="683827" y="444464"/>
            <a:ext cx="6718613" cy="815377"/>
            <a:chOff x="0" y="0"/>
            <a:chExt cx="17916300" cy="2174338"/>
          </a:xfrm>
        </p:grpSpPr>
        <p:sp>
          <p:nvSpPr>
            <p:cNvPr id="287" name="Google Shape;287;p24"/>
            <p:cNvSpPr txBox="1"/>
            <p:nvPr/>
          </p:nvSpPr>
          <p:spPr>
            <a:xfrm>
              <a:off x="0" y="1558738"/>
              <a:ext cx="17916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what you want to discuss. 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8" name="Google Shape;288;p24"/>
            <p:cNvSpPr txBox="1"/>
            <p:nvPr/>
          </p:nvSpPr>
          <p:spPr>
            <a:xfrm>
              <a:off x="0" y="0"/>
              <a:ext cx="17916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Team Members Page</a:t>
              </a:r>
              <a:endParaRPr sz="3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9" name="Google Shape;289;p24"/>
          <p:cNvGrpSpPr/>
          <p:nvPr/>
        </p:nvGrpSpPr>
        <p:grpSpPr>
          <a:xfrm>
            <a:off x="849181" y="4153568"/>
            <a:ext cx="1575675" cy="478874"/>
            <a:chOff x="0" y="-38100"/>
            <a:chExt cx="4201800" cy="1276998"/>
          </a:xfrm>
        </p:grpSpPr>
        <p:sp>
          <p:nvSpPr>
            <p:cNvPr id="290" name="Google Shape;290;p24"/>
            <p:cNvSpPr txBox="1"/>
            <p:nvPr/>
          </p:nvSpPr>
          <p:spPr>
            <a:xfrm>
              <a:off x="0" y="746298"/>
              <a:ext cx="420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Title or Position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1" name="Google Shape;291;p24"/>
            <p:cNvSpPr txBox="1"/>
            <p:nvPr/>
          </p:nvSpPr>
          <p:spPr>
            <a:xfrm>
              <a:off x="0" y="-38100"/>
              <a:ext cx="420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2" name="Google Shape;292;p24"/>
          <p:cNvGrpSpPr/>
          <p:nvPr/>
        </p:nvGrpSpPr>
        <p:grpSpPr>
          <a:xfrm>
            <a:off x="2805850" y="4153568"/>
            <a:ext cx="1575675" cy="478874"/>
            <a:chOff x="0" y="-38100"/>
            <a:chExt cx="4201800" cy="1276998"/>
          </a:xfrm>
        </p:grpSpPr>
        <p:sp>
          <p:nvSpPr>
            <p:cNvPr id="293" name="Google Shape;293;p24"/>
            <p:cNvSpPr txBox="1"/>
            <p:nvPr/>
          </p:nvSpPr>
          <p:spPr>
            <a:xfrm>
              <a:off x="0" y="746298"/>
              <a:ext cx="420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Title or Position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4" name="Google Shape;294;p24"/>
            <p:cNvSpPr txBox="1"/>
            <p:nvPr/>
          </p:nvSpPr>
          <p:spPr>
            <a:xfrm>
              <a:off x="0" y="-38100"/>
              <a:ext cx="420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5" name="Google Shape;295;p24"/>
          <p:cNvGrpSpPr/>
          <p:nvPr/>
        </p:nvGrpSpPr>
        <p:grpSpPr>
          <a:xfrm>
            <a:off x="4762519" y="4153568"/>
            <a:ext cx="1575675" cy="478874"/>
            <a:chOff x="0" y="-38100"/>
            <a:chExt cx="4201800" cy="1276998"/>
          </a:xfrm>
        </p:grpSpPr>
        <p:sp>
          <p:nvSpPr>
            <p:cNvPr id="296" name="Google Shape;296;p24"/>
            <p:cNvSpPr txBox="1"/>
            <p:nvPr/>
          </p:nvSpPr>
          <p:spPr>
            <a:xfrm>
              <a:off x="0" y="746298"/>
              <a:ext cx="420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Title or Position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7" name="Google Shape;297;p24"/>
            <p:cNvSpPr txBox="1"/>
            <p:nvPr/>
          </p:nvSpPr>
          <p:spPr>
            <a:xfrm>
              <a:off x="0" y="-38100"/>
              <a:ext cx="420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8" name="Google Shape;298;p24"/>
          <p:cNvGrpSpPr/>
          <p:nvPr/>
        </p:nvGrpSpPr>
        <p:grpSpPr>
          <a:xfrm>
            <a:off x="6719188" y="4153568"/>
            <a:ext cx="1575675" cy="478874"/>
            <a:chOff x="0" y="-38100"/>
            <a:chExt cx="4201800" cy="1276998"/>
          </a:xfrm>
        </p:grpSpPr>
        <p:sp>
          <p:nvSpPr>
            <p:cNvPr id="299" name="Google Shape;299;p24"/>
            <p:cNvSpPr txBox="1"/>
            <p:nvPr/>
          </p:nvSpPr>
          <p:spPr>
            <a:xfrm>
              <a:off x="0" y="746298"/>
              <a:ext cx="420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C4FCB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Title or Position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0" name="Google Shape;300;p24"/>
            <p:cNvSpPr txBox="1"/>
            <p:nvPr/>
          </p:nvSpPr>
          <p:spPr>
            <a:xfrm>
              <a:off x="0" y="-38100"/>
              <a:ext cx="420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01" name="Google Shape;301;p24"/>
          <p:cNvSpPr/>
          <p:nvPr/>
        </p:nvSpPr>
        <p:spPr>
          <a:xfrm rot="5400000">
            <a:off x="8294819" y="877877"/>
            <a:ext cx="849770" cy="849781"/>
          </a:xfrm>
          <a:custGeom>
            <a:rect b="b" l="l" r="r" t="t"/>
            <a:pathLst>
              <a:path extrusionOk="0" h="1699562" w="1699540">
                <a:moveTo>
                  <a:pt x="849766" y="0"/>
                </a:moveTo>
                <a:lnTo>
                  <a:pt x="0" y="0"/>
                </a:lnTo>
                <a:lnTo>
                  <a:pt x="849766" y="849788"/>
                </a:lnTo>
                <a:lnTo>
                  <a:pt x="1699541" y="1699562"/>
                </a:lnTo>
                <a:lnTo>
                  <a:pt x="1699541" y="849788"/>
                </a:lnTo>
                <a:lnTo>
                  <a:pt x="1699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5"/>
          <p:cNvPicPr preferRelativeResize="0"/>
          <p:nvPr/>
        </p:nvPicPr>
        <p:blipFill rotWithShape="1">
          <a:blip r:embed="rId3">
            <a:alphaModFix/>
          </a:blip>
          <a:srcRect b="25324" l="0" r="0" t="25329"/>
          <a:stretch/>
        </p:blipFill>
        <p:spPr>
          <a:xfrm>
            <a:off x="0" y="2131617"/>
            <a:ext cx="9144001" cy="301188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5"/>
          <p:cNvSpPr/>
          <p:nvPr/>
        </p:nvSpPr>
        <p:spPr>
          <a:xfrm>
            <a:off x="7641418" y="3637559"/>
            <a:ext cx="1501395" cy="1508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5"/>
          <p:cNvSpPr txBox="1"/>
          <p:nvPr/>
        </p:nvSpPr>
        <p:spPr>
          <a:xfrm>
            <a:off x="992671" y="775296"/>
            <a:ext cx="7158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a Section Header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25"/>
          <p:cNvSpPr/>
          <p:nvPr/>
        </p:nvSpPr>
        <p:spPr>
          <a:xfrm rot="5400000">
            <a:off x="0" y="2131617"/>
            <a:ext cx="1570940" cy="1570960"/>
          </a:xfrm>
          <a:custGeom>
            <a:rect b="b" l="l" r="r" t="t"/>
            <a:pathLst>
              <a:path extrusionOk="0" h="3141920" w="3141880">
                <a:moveTo>
                  <a:pt x="1570932" y="0"/>
                </a:moveTo>
                <a:lnTo>
                  <a:pt x="0" y="0"/>
                </a:lnTo>
                <a:lnTo>
                  <a:pt x="1570932" y="1570972"/>
                </a:lnTo>
                <a:lnTo>
                  <a:pt x="3141881" y="3141921"/>
                </a:lnTo>
                <a:lnTo>
                  <a:pt x="3141881" y="1570972"/>
                </a:lnTo>
                <a:lnTo>
                  <a:pt x="314188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/>
          <p:nvPr/>
        </p:nvSpPr>
        <p:spPr>
          <a:xfrm>
            <a:off x="5823881" y="3975736"/>
            <a:ext cx="264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Elaborate on what you want to discuss. 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5" name="Google Shape;315;p26"/>
          <p:cNvSpPr txBox="1"/>
          <p:nvPr/>
        </p:nvSpPr>
        <p:spPr>
          <a:xfrm>
            <a:off x="4183684" y="634364"/>
            <a:ext cx="4287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Write Your Big Topic or Idea</a:t>
            </a:r>
            <a:endParaRPr sz="3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6" name="Google Shape;316;p26"/>
          <p:cNvSpPr/>
          <p:nvPr/>
        </p:nvSpPr>
        <p:spPr>
          <a:xfrm>
            <a:off x="529724" y="2521638"/>
            <a:ext cx="2607687" cy="2619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6"/>
          <p:cNvSpPr/>
          <p:nvPr/>
        </p:nvSpPr>
        <p:spPr>
          <a:xfrm rot="-5400000">
            <a:off x="0" y="0"/>
            <a:ext cx="3816453" cy="3816502"/>
          </a:xfrm>
          <a:custGeom>
            <a:rect b="b" l="l" r="r" t="t"/>
            <a:pathLst>
              <a:path extrusionOk="0" h="7633003" w="7632905">
                <a:moveTo>
                  <a:pt x="3816433" y="0"/>
                </a:moveTo>
                <a:lnTo>
                  <a:pt x="0" y="0"/>
                </a:lnTo>
                <a:lnTo>
                  <a:pt x="3816433" y="3816531"/>
                </a:lnTo>
                <a:lnTo>
                  <a:pt x="7632906" y="7633003"/>
                </a:lnTo>
                <a:lnTo>
                  <a:pt x="7632906" y="3816531"/>
                </a:lnTo>
                <a:lnTo>
                  <a:pt x="76329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/>
          <p:nvPr/>
        </p:nvSpPr>
        <p:spPr>
          <a:xfrm>
            <a:off x="1160218" y="923493"/>
            <a:ext cx="682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Write Your Topic or Idea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3" name="Google Shape;323;p27"/>
          <p:cNvSpPr/>
          <p:nvPr/>
        </p:nvSpPr>
        <p:spPr>
          <a:xfrm rot="-5400000">
            <a:off x="1465138" y="4152289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7"/>
          <p:cNvSpPr/>
          <p:nvPr/>
        </p:nvSpPr>
        <p:spPr>
          <a:xfrm rot="-5400000">
            <a:off x="8099007" y="2902323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7"/>
          <p:cNvSpPr/>
          <p:nvPr/>
        </p:nvSpPr>
        <p:spPr>
          <a:xfrm rot="10800000">
            <a:off x="0" y="3266019"/>
            <a:ext cx="1878784" cy="1878808"/>
          </a:xfrm>
          <a:custGeom>
            <a:rect b="b" l="l" r="r" t="t"/>
            <a:pathLst>
              <a:path extrusionOk="0" h="3757615" w="3757567">
                <a:moveTo>
                  <a:pt x="1878774" y="0"/>
                </a:moveTo>
                <a:lnTo>
                  <a:pt x="0" y="0"/>
                </a:lnTo>
                <a:lnTo>
                  <a:pt x="1878774" y="1878822"/>
                </a:lnTo>
                <a:lnTo>
                  <a:pt x="3757568" y="3757616"/>
                </a:lnTo>
                <a:lnTo>
                  <a:pt x="3757568" y="1878822"/>
                </a:lnTo>
                <a:lnTo>
                  <a:pt x="37575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7"/>
          <p:cNvSpPr/>
          <p:nvPr/>
        </p:nvSpPr>
        <p:spPr>
          <a:xfrm rot="5400000">
            <a:off x="7266519" y="3266019"/>
            <a:ext cx="1878784" cy="1878807"/>
          </a:xfrm>
          <a:custGeom>
            <a:rect b="b" l="l" r="r" t="t"/>
            <a:pathLst>
              <a:path extrusionOk="0" h="3757615" w="3757567">
                <a:moveTo>
                  <a:pt x="1878774" y="0"/>
                </a:moveTo>
                <a:lnTo>
                  <a:pt x="0" y="0"/>
                </a:lnTo>
                <a:lnTo>
                  <a:pt x="1878774" y="1878822"/>
                </a:lnTo>
                <a:lnTo>
                  <a:pt x="3757568" y="3757616"/>
                </a:lnTo>
                <a:lnTo>
                  <a:pt x="3757568" y="1878822"/>
                </a:lnTo>
                <a:lnTo>
                  <a:pt x="37575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/>
          <p:nvPr/>
        </p:nvSpPr>
        <p:spPr>
          <a:xfrm>
            <a:off x="0" y="3600125"/>
            <a:ext cx="9144000" cy="15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8"/>
          <p:cNvSpPr txBox="1"/>
          <p:nvPr/>
        </p:nvSpPr>
        <p:spPr>
          <a:xfrm>
            <a:off x="1994316" y="4224175"/>
            <a:ext cx="5155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C4FC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Elaborate on the featured statistic.</a:t>
            </a:r>
            <a:endParaRPr sz="700"/>
          </a:p>
        </p:txBody>
      </p:sp>
      <p:sp>
        <p:nvSpPr>
          <p:cNvPr id="334" name="Google Shape;334;p28"/>
          <p:cNvSpPr txBox="1"/>
          <p:nvPr/>
        </p:nvSpPr>
        <p:spPr>
          <a:xfrm>
            <a:off x="798631" y="1181620"/>
            <a:ext cx="7546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123,456,789</a:t>
            </a:r>
            <a:endParaRPr sz="9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5" name="Google Shape;335;p28"/>
          <p:cNvSpPr/>
          <p:nvPr/>
        </p:nvSpPr>
        <p:spPr>
          <a:xfrm>
            <a:off x="7604068" y="3600125"/>
            <a:ext cx="1533004" cy="1539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8"/>
          <p:cNvSpPr/>
          <p:nvPr/>
        </p:nvSpPr>
        <p:spPr>
          <a:xfrm rot="10800000">
            <a:off x="0" y="3600125"/>
            <a:ext cx="1544446" cy="1544465"/>
          </a:xfrm>
          <a:custGeom>
            <a:rect b="b" l="l" r="r" t="t"/>
            <a:pathLst>
              <a:path extrusionOk="0" h="3088931" w="3088891">
                <a:moveTo>
                  <a:pt x="1544438" y="0"/>
                </a:moveTo>
                <a:lnTo>
                  <a:pt x="0" y="0"/>
                </a:lnTo>
                <a:lnTo>
                  <a:pt x="1544438" y="1544477"/>
                </a:lnTo>
                <a:lnTo>
                  <a:pt x="3088892" y="3088931"/>
                </a:lnTo>
                <a:lnTo>
                  <a:pt x="3088892" y="1544477"/>
                </a:lnTo>
                <a:lnTo>
                  <a:pt x="30888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9"/>
          <p:cNvGrpSpPr/>
          <p:nvPr/>
        </p:nvGrpSpPr>
        <p:grpSpPr>
          <a:xfrm>
            <a:off x="789385" y="721637"/>
            <a:ext cx="3782588" cy="767752"/>
            <a:chOff x="0" y="0"/>
            <a:chExt cx="10086900" cy="2047338"/>
          </a:xfrm>
        </p:grpSpPr>
        <p:sp>
          <p:nvSpPr>
            <p:cNvPr id="342" name="Google Shape;342;p29"/>
            <p:cNvSpPr txBox="1"/>
            <p:nvPr/>
          </p:nvSpPr>
          <p:spPr>
            <a:xfrm>
              <a:off x="0" y="1431738"/>
              <a:ext cx="10086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the featured statistic.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3" name="Google Shape;343;p29"/>
            <p:cNvSpPr txBox="1"/>
            <p:nvPr/>
          </p:nvSpPr>
          <p:spPr>
            <a:xfrm>
              <a:off x="0" y="0"/>
              <a:ext cx="100869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 out 5</a:t>
              </a:r>
              <a:endParaRPr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44" name="Google Shape;344;p29"/>
          <p:cNvGrpSpPr/>
          <p:nvPr/>
        </p:nvGrpSpPr>
        <p:grpSpPr>
          <a:xfrm>
            <a:off x="789385" y="2176497"/>
            <a:ext cx="3782588" cy="767752"/>
            <a:chOff x="0" y="0"/>
            <a:chExt cx="10086900" cy="2047338"/>
          </a:xfrm>
        </p:grpSpPr>
        <p:sp>
          <p:nvSpPr>
            <p:cNvPr id="345" name="Google Shape;345;p29"/>
            <p:cNvSpPr txBox="1"/>
            <p:nvPr/>
          </p:nvSpPr>
          <p:spPr>
            <a:xfrm>
              <a:off x="0" y="1431738"/>
              <a:ext cx="10086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the featured statistic.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29"/>
            <p:cNvSpPr txBox="1"/>
            <p:nvPr/>
          </p:nvSpPr>
          <p:spPr>
            <a:xfrm>
              <a:off x="0" y="0"/>
              <a:ext cx="100869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95%</a:t>
              </a:r>
              <a:endParaRPr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47" name="Google Shape;347;p29"/>
          <p:cNvGrpSpPr/>
          <p:nvPr/>
        </p:nvGrpSpPr>
        <p:grpSpPr>
          <a:xfrm>
            <a:off x="789385" y="3631359"/>
            <a:ext cx="3782588" cy="767752"/>
            <a:chOff x="0" y="0"/>
            <a:chExt cx="10086900" cy="2047338"/>
          </a:xfrm>
        </p:grpSpPr>
        <p:sp>
          <p:nvSpPr>
            <p:cNvPr id="348" name="Google Shape;348;p29"/>
            <p:cNvSpPr txBox="1"/>
            <p:nvPr/>
          </p:nvSpPr>
          <p:spPr>
            <a:xfrm>
              <a:off x="0" y="1431738"/>
              <a:ext cx="10086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the featured statistic.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9" name="Google Shape;349;p29"/>
            <p:cNvSpPr txBox="1"/>
            <p:nvPr/>
          </p:nvSpPr>
          <p:spPr>
            <a:xfrm>
              <a:off x="0" y="0"/>
              <a:ext cx="100869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123 million</a:t>
              </a:r>
              <a:endParaRPr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50" name="Google Shape;350;p29"/>
          <p:cNvSpPr/>
          <p:nvPr/>
        </p:nvSpPr>
        <p:spPr>
          <a:xfrm>
            <a:off x="6304362" y="683537"/>
            <a:ext cx="2275799" cy="2286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9"/>
          <p:cNvSpPr/>
          <p:nvPr/>
        </p:nvSpPr>
        <p:spPr>
          <a:xfrm rot="5400000">
            <a:off x="5729789" y="1729290"/>
            <a:ext cx="3416580" cy="3416623"/>
          </a:xfrm>
          <a:custGeom>
            <a:rect b="b" l="l" r="r" t="t"/>
            <a:pathLst>
              <a:path extrusionOk="0" h="6833246" w="6833159">
                <a:moveTo>
                  <a:pt x="3416562" y="0"/>
                </a:moveTo>
                <a:lnTo>
                  <a:pt x="0" y="0"/>
                </a:lnTo>
                <a:lnTo>
                  <a:pt x="3416562" y="3416649"/>
                </a:lnTo>
                <a:lnTo>
                  <a:pt x="6833159" y="6833247"/>
                </a:lnTo>
                <a:lnTo>
                  <a:pt x="6833159" y="3416649"/>
                </a:lnTo>
                <a:lnTo>
                  <a:pt x="68331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/>
          <p:nvPr/>
        </p:nvSpPr>
        <p:spPr>
          <a:xfrm>
            <a:off x="-362232" y="-575104"/>
            <a:ext cx="2402233" cy="2413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717036" y="659831"/>
            <a:ext cx="771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to Use This Presentation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7" name="Google Shape;77;p12"/>
          <p:cNvGrpSpPr/>
          <p:nvPr/>
        </p:nvGrpSpPr>
        <p:grpSpPr>
          <a:xfrm>
            <a:off x="717036" y="2273678"/>
            <a:ext cx="2179013" cy="2453608"/>
            <a:chOff x="0" y="-28575"/>
            <a:chExt cx="5810700" cy="6542955"/>
          </a:xfrm>
        </p:grpSpPr>
        <p:sp>
          <p:nvSpPr>
            <p:cNvPr id="78" name="Google Shape;78;p12"/>
            <p:cNvSpPr txBox="1"/>
            <p:nvPr/>
          </p:nvSpPr>
          <p:spPr>
            <a:xfrm>
              <a:off x="0" y="1194780"/>
              <a:ext cx="5810700" cy="53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Click on the "Google Slides" button below this presentation preview. 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27000" lvl="1" marL="2540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Click on "Make a copy."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27000" lvl="1" marL="2540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Start editing your presentation.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27000" lvl="1" marL="2540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need to sign in to your Google account.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" name="Google Shape;79;p12"/>
            <p:cNvSpPr txBox="1"/>
            <p:nvPr/>
          </p:nvSpPr>
          <p:spPr>
            <a:xfrm>
              <a:off x="0" y="-28575"/>
              <a:ext cx="5810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endPara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0" name="Google Shape;80;p12"/>
          <p:cNvGrpSpPr/>
          <p:nvPr/>
        </p:nvGrpSpPr>
        <p:grpSpPr>
          <a:xfrm>
            <a:off x="3482520" y="2273678"/>
            <a:ext cx="2179013" cy="2712246"/>
            <a:chOff x="0" y="-28575"/>
            <a:chExt cx="5810700" cy="7232656"/>
          </a:xfrm>
        </p:grpSpPr>
        <p:sp>
          <p:nvSpPr>
            <p:cNvPr id="81" name="Google Shape;81;p12"/>
            <p:cNvSpPr txBox="1"/>
            <p:nvPr/>
          </p:nvSpPr>
          <p:spPr>
            <a:xfrm>
              <a:off x="0" y="1194781"/>
              <a:ext cx="5810700" cy="600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Click on the "PowerPoint" button below this presentation preview. 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27000" lvl="1" marL="2540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Start editing your presentation.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27000" lvl="1" marL="2540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Download and install the fonts used in this presentation as listed on page 22. 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2" name="Google Shape;82;p12"/>
            <p:cNvSpPr txBox="1"/>
            <p:nvPr/>
          </p:nvSpPr>
          <p:spPr>
            <a:xfrm>
              <a:off x="0" y="-28575"/>
              <a:ext cx="5810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3" name="Google Shape;83;p12"/>
          <p:cNvGrpSpPr/>
          <p:nvPr/>
        </p:nvGrpSpPr>
        <p:grpSpPr>
          <a:xfrm>
            <a:off x="6248004" y="2273678"/>
            <a:ext cx="2179013" cy="2194971"/>
            <a:chOff x="0" y="-28575"/>
            <a:chExt cx="5810700" cy="5853255"/>
          </a:xfrm>
        </p:grpSpPr>
        <p:sp>
          <p:nvSpPr>
            <p:cNvPr id="84" name="Google Shape;84;p12"/>
            <p:cNvSpPr txBox="1"/>
            <p:nvPr/>
          </p:nvSpPr>
          <p:spPr>
            <a:xfrm>
              <a:off x="0" y="1194780"/>
              <a:ext cx="5810700" cy="46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Click on the "Canva" button under this presentation preview. 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27000" lvl="1" marL="2540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Start editing your presentation.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27000" lvl="1" marL="2540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Char char="•"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need to sign in to your Canva account.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" name="Google Shape;85;p12"/>
            <p:cNvSpPr txBox="1"/>
            <p:nvPr/>
          </p:nvSpPr>
          <p:spPr>
            <a:xfrm>
              <a:off x="0" y="-28575"/>
              <a:ext cx="5810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Canva</a:t>
              </a:r>
              <a:endPara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6" name="Google Shape;86;p12"/>
          <p:cNvSpPr/>
          <p:nvPr/>
        </p:nvSpPr>
        <p:spPr>
          <a:xfrm rot="5400000">
            <a:off x="8228960" y="4228460"/>
            <a:ext cx="915675" cy="915687"/>
          </a:xfrm>
          <a:custGeom>
            <a:rect b="b" l="l" r="r" t="t"/>
            <a:pathLst>
              <a:path extrusionOk="0" h="1831373" w="1831349">
                <a:moveTo>
                  <a:pt x="915670" y="0"/>
                </a:moveTo>
                <a:lnTo>
                  <a:pt x="0" y="0"/>
                </a:lnTo>
                <a:lnTo>
                  <a:pt x="915670" y="915694"/>
                </a:lnTo>
                <a:lnTo>
                  <a:pt x="1831350" y="1831373"/>
                </a:lnTo>
                <a:lnTo>
                  <a:pt x="1831350" y="915694"/>
                </a:lnTo>
                <a:lnTo>
                  <a:pt x="18313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/>
          <p:nvPr/>
        </p:nvSpPr>
        <p:spPr>
          <a:xfrm>
            <a:off x="2539008" y="529646"/>
            <a:ext cx="4077474" cy="4095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30"/>
          <p:cNvGrpSpPr/>
          <p:nvPr/>
        </p:nvGrpSpPr>
        <p:grpSpPr>
          <a:xfrm>
            <a:off x="2979516" y="1953851"/>
            <a:ext cx="3184988" cy="1173736"/>
            <a:chOff x="0" y="-9525"/>
            <a:chExt cx="8493300" cy="3129963"/>
          </a:xfrm>
        </p:grpSpPr>
        <p:sp>
          <p:nvSpPr>
            <p:cNvPr id="358" name="Google Shape;358;p30"/>
            <p:cNvSpPr txBox="1"/>
            <p:nvPr/>
          </p:nvSpPr>
          <p:spPr>
            <a:xfrm>
              <a:off x="0" y="1888938"/>
              <a:ext cx="84933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a closing statement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or call-to-action here.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9" name="Google Shape;359;p30"/>
            <p:cNvSpPr txBox="1"/>
            <p:nvPr/>
          </p:nvSpPr>
          <p:spPr>
            <a:xfrm>
              <a:off x="0" y="-9525"/>
              <a:ext cx="84933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Thank you!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60" name="Google Shape;360;p30"/>
          <p:cNvSpPr/>
          <p:nvPr/>
        </p:nvSpPr>
        <p:spPr>
          <a:xfrm>
            <a:off x="0" y="0"/>
            <a:ext cx="1403430" cy="1403448"/>
          </a:xfrm>
          <a:custGeom>
            <a:rect b="b" l="l" r="r" t="t"/>
            <a:pathLst>
              <a:path extrusionOk="0" h="2806895" w="2806859">
                <a:moveTo>
                  <a:pt x="1403423" y="0"/>
                </a:moveTo>
                <a:lnTo>
                  <a:pt x="0" y="0"/>
                </a:lnTo>
                <a:lnTo>
                  <a:pt x="1403423" y="1403458"/>
                </a:lnTo>
                <a:lnTo>
                  <a:pt x="2806859" y="2806895"/>
                </a:lnTo>
                <a:lnTo>
                  <a:pt x="2806859" y="1403458"/>
                </a:lnTo>
                <a:lnTo>
                  <a:pt x="2806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0"/>
          <p:cNvSpPr/>
          <p:nvPr/>
        </p:nvSpPr>
        <p:spPr>
          <a:xfrm rot="10800000">
            <a:off x="7741543" y="3741044"/>
            <a:ext cx="1403429" cy="1403447"/>
          </a:xfrm>
          <a:custGeom>
            <a:rect b="b" l="l" r="r" t="t"/>
            <a:pathLst>
              <a:path extrusionOk="0" h="2806895" w="2806859">
                <a:moveTo>
                  <a:pt x="1403423" y="0"/>
                </a:moveTo>
                <a:lnTo>
                  <a:pt x="0" y="0"/>
                </a:lnTo>
                <a:lnTo>
                  <a:pt x="1403423" y="1403458"/>
                </a:lnTo>
                <a:lnTo>
                  <a:pt x="2806859" y="2806895"/>
                </a:lnTo>
                <a:lnTo>
                  <a:pt x="2806859" y="1403458"/>
                </a:lnTo>
                <a:lnTo>
                  <a:pt x="2806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1"/>
          <p:cNvPicPr preferRelativeResize="0"/>
          <p:nvPr/>
        </p:nvPicPr>
        <p:blipFill rotWithShape="1">
          <a:blip r:embed="rId3">
            <a:alphaModFix/>
          </a:blip>
          <a:srcRect b="3965" l="0" r="0" t="5903"/>
          <a:stretch/>
        </p:blipFill>
        <p:spPr>
          <a:xfrm>
            <a:off x="0" y="0"/>
            <a:ext cx="380464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31"/>
          <p:cNvGrpSpPr/>
          <p:nvPr/>
        </p:nvGrpSpPr>
        <p:grpSpPr>
          <a:xfrm>
            <a:off x="4508598" y="897000"/>
            <a:ext cx="3934125" cy="1277189"/>
            <a:chOff x="0" y="0"/>
            <a:chExt cx="10491000" cy="3405838"/>
          </a:xfrm>
        </p:grpSpPr>
        <p:sp>
          <p:nvSpPr>
            <p:cNvPr id="368" name="Google Shape;368;p31"/>
            <p:cNvSpPr txBox="1"/>
            <p:nvPr/>
          </p:nvSpPr>
          <p:spPr>
            <a:xfrm>
              <a:off x="0" y="1558738"/>
              <a:ext cx="104910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500"/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Special thanks to all the people who made and released these awesome resources for free:</a:t>
              </a:r>
              <a:endParaRPr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69" name="Google Shape;369;p31"/>
            <p:cNvSpPr txBox="1"/>
            <p:nvPr/>
          </p:nvSpPr>
          <p:spPr>
            <a:xfrm>
              <a:off x="0" y="0"/>
              <a:ext cx="104910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Credits</a:t>
              </a:r>
              <a:endParaRPr sz="3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70" name="Google Shape;370;p31"/>
          <p:cNvGrpSpPr/>
          <p:nvPr/>
        </p:nvGrpSpPr>
        <p:grpSpPr>
          <a:xfrm>
            <a:off x="4508598" y="2642961"/>
            <a:ext cx="3825008" cy="230850"/>
            <a:chOff x="0" y="-38100"/>
            <a:chExt cx="10200022" cy="615600"/>
          </a:xfrm>
        </p:grpSpPr>
        <p:sp>
          <p:nvSpPr>
            <p:cNvPr id="371" name="Google Shape;371;p31"/>
            <p:cNvSpPr txBox="1"/>
            <p:nvPr/>
          </p:nvSpPr>
          <p:spPr>
            <a:xfrm>
              <a:off x="940822" y="29422"/>
              <a:ext cx="9259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Presentation template by </a:t>
              </a:r>
              <a:r>
                <a:rPr lang="en" sz="1200" u="sng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SlidesCarnival</a:t>
              </a:r>
              <a:endParaRPr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72" name="Google Shape;372;p31"/>
            <p:cNvSpPr txBox="1"/>
            <p:nvPr/>
          </p:nvSpPr>
          <p:spPr>
            <a:xfrm>
              <a:off x="0" y="-38100"/>
              <a:ext cx="73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E84343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sz="700"/>
            </a:p>
          </p:txBody>
        </p:sp>
      </p:grpSp>
      <p:grpSp>
        <p:nvGrpSpPr>
          <p:cNvPr id="373" name="Google Shape;373;p31"/>
          <p:cNvGrpSpPr/>
          <p:nvPr/>
        </p:nvGrpSpPr>
        <p:grpSpPr>
          <a:xfrm>
            <a:off x="4508598" y="3119594"/>
            <a:ext cx="3825008" cy="230850"/>
            <a:chOff x="0" y="-38100"/>
            <a:chExt cx="10200022" cy="615600"/>
          </a:xfrm>
        </p:grpSpPr>
        <p:sp>
          <p:nvSpPr>
            <p:cNvPr id="374" name="Google Shape;374;p31"/>
            <p:cNvSpPr txBox="1"/>
            <p:nvPr/>
          </p:nvSpPr>
          <p:spPr>
            <a:xfrm>
              <a:off x="940822" y="29422"/>
              <a:ext cx="9259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Photographs by </a:t>
              </a:r>
              <a:r>
                <a:rPr lang="en" sz="1200" u="sng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Pexels</a:t>
              </a:r>
              <a:endParaRPr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75" name="Google Shape;375;p31"/>
            <p:cNvSpPr txBox="1"/>
            <p:nvPr/>
          </p:nvSpPr>
          <p:spPr>
            <a:xfrm>
              <a:off x="0" y="-38100"/>
              <a:ext cx="73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E84343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sz="700"/>
            </a:p>
          </p:txBody>
        </p:sp>
      </p:grpSp>
      <p:sp>
        <p:nvSpPr>
          <p:cNvPr id="376" name="Google Shape;376;p31"/>
          <p:cNvSpPr txBox="1"/>
          <p:nvPr/>
        </p:nvSpPr>
        <p:spPr>
          <a:xfrm>
            <a:off x="4508598" y="3998850"/>
            <a:ext cx="3934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Happy designing! 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31"/>
          <p:cNvSpPr/>
          <p:nvPr/>
        </p:nvSpPr>
        <p:spPr>
          <a:xfrm>
            <a:off x="2512" y="0"/>
            <a:ext cx="1122096" cy="1127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1"/>
          <p:cNvSpPr/>
          <p:nvPr/>
        </p:nvSpPr>
        <p:spPr>
          <a:xfrm rot="5400000">
            <a:off x="2402188" y="3741043"/>
            <a:ext cx="1403429" cy="1403447"/>
          </a:xfrm>
          <a:custGeom>
            <a:rect b="b" l="l" r="r" t="t"/>
            <a:pathLst>
              <a:path extrusionOk="0" h="2806895" w="2806859">
                <a:moveTo>
                  <a:pt x="1403423" y="0"/>
                </a:moveTo>
                <a:lnTo>
                  <a:pt x="0" y="0"/>
                </a:lnTo>
                <a:lnTo>
                  <a:pt x="1403423" y="1403458"/>
                </a:lnTo>
                <a:lnTo>
                  <a:pt x="2806859" y="2806895"/>
                </a:lnTo>
                <a:lnTo>
                  <a:pt x="2806859" y="1403458"/>
                </a:lnTo>
                <a:lnTo>
                  <a:pt x="28068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1"/>
          <p:cNvSpPr/>
          <p:nvPr/>
        </p:nvSpPr>
        <p:spPr>
          <a:xfrm>
            <a:off x="7741544" y="0"/>
            <a:ext cx="1403429" cy="1403448"/>
          </a:xfrm>
          <a:custGeom>
            <a:rect b="b" l="l" r="r" t="t"/>
            <a:pathLst>
              <a:path extrusionOk="0" h="2806895" w="2806859">
                <a:moveTo>
                  <a:pt x="1403423" y="0"/>
                </a:moveTo>
                <a:lnTo>
                  <a:pt x="0" y="0"/>
                </a:lnTo>
                <a:lnTo>
                  <a:pt x="1403423" y="1403458"/>
                </a:lnTo>
                <a:lnTo>
                  <a:pt x="2806859" y="2806895"/>
                </a:lnTo>
                <a:lnTo>
                  <a:pt x="2806859" y="1403458"/>
                </a:lnTo>
                <a:lnTo>
                  <a:pt x="2806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32"/>
          <p:cNvGrpSpPr/>
          <p:nvPr/>
        </p:nvGrpSpPr>
        <p:grpSpPr>
          <a:xfrm>
            <a:off x="773254" y="741885"/>
            <a:ext cx="5708475" cy="815377"/>
            <a:chOff x="0" y="0"/>
            <a:chExt cx="15222600" cy="2174338"/>
          </a:xfrm>
        </p:grpSpPr>
        <p:sp>
          <p:nvSpPr>
            <p:cNvPr id="385" name="Google Shape;385;p32"/>
            <p:cNvSpPr txBox="1"/>
            <p:nvPr/>
          </p:nvSpPr>
          <p:spPr>
            <a:xfrm>
              <a:off x="0" y="1558738"/>
              <a:ext cx="15222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This presentation template uses the following free fonts: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6" name="Google Shape;386;p32"/>
            <p:cNvSpPr txBox="1"/>
            <p:nvPr/>
          </p:nvSpPr>
          <p:spPr>
            <a:xfrm>
              <a:off x="0" y="0"/>
              <a:ext cx="152226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3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Fonts In this Presentation</a:t>
              </a:r>
              <a:endParaRPr sz="3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87" name="Google Shape;387;p32"/>
          <p:cNvGrpSpPr/>
          <p:nvPr/>
        </p:nvGrpSpPr>
        <p:grpSpPr>
          <a:xfrm>
            <a:off x="773254" y="2238188"/>
            <a:ext cx="3825008" cy="230850"/>
            <a:chOff x="0" y="-38100"/>
            <a:chExt cx="10200022" cy="615600"/>
          </a:xfrm>
        </p:grpSpPr>
        <p:sp>
          <p:nvSpPr>
            <p:cNvPr id="388" name="Google Shape;388;p32"/>
            <p:cNvSpPr txBox="1"/>
            <p:nvPr/>
          </p:nvSpPr>
          <p:spPr>
            <a:xfrm>
              <a:off x="940822" y="29422"/>
              <a:ext cx="9259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Titles: Poppins Bold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9" name="Google Shape;389;p32"/>
            <p:cNvSpPr txBox="1"/>
            <p:nvPr/>
          </p:nvSpPr>
          <p:spPr>
            <a:xfrm>
              <a:off x="0" y="-38100"/>
              <a:ext cx="73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90" name="Google Shape;390;p32"/>
          <p:cNvGrpSpPr/>
          <p:nvPr/>
        </p:nvGrpSpPr>
        <p:grpSpPr>
          <a:xfrm>
            <a:off x="773254" y="2747928"/>
            <a:ext cx="3825008" cy="230850"/>
            <a:chOff x="0" y="-38100"/>
            <a:chExt cx="10200022" cy="615600"/>
          </a:xfrm>
        </p:grpSpPr>
        <p:sp>
          <p:nvSpPr>
            <p:cNvPr id="391" name="Google Shape;391;p32"/>
            <p:cNvSpPr txBox="1"/>
            <p:nvPr/>
          </p:nvSpPr>
          <p:spPr>
            <a:xfrm>
              <a:off x="940822" y="29422"/>
              <a:ext cx="9259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Headers: Poppins Bold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2" name="Google Shape;392;p32"/>
            <p:cNvSpPr txBox="1"/>
            <p:nvPr/>
          </p:nvSpPr>
          <p:spPr>
            <a:xfrm>
              <a:off x="0" y="-38100"/>
              <a:ext cx="73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93" name="Google Shape;393;p32"/>
          <p:cNvSpPr txBox="1"/>
          <p:nvPr/>
        </p:nvSpPr>
        <p:spPr>
          <a:xfrm>
            <a:off x="773254" y="4153965"/>
            <a:ext cx="5708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can find these fonts online too. Happy designing! </a:t>
            </a:r>
            <a:endParaRPr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94" name="Google Shape;394;p32"/>
          <p:cNvGrpSpPr/>
          <p:nvPr/>
        </p:nvGrpSpPr>
        <p:grpSpPr>
          <a:xfrm>
            <a:off x="773254" y="3257668"/>
            <a:ext cx="3825008" cy="230850"/>
            <a:chOff x="0" y="-38100"/>
            <a:chExt cx="10200022" cy="615600"/>
          </a:xfrm>
        </p:grpSpPr>
        <p:sp>
          <p:nvSpPr>
            <p:cNvPr id="395" name="Google Shape;395;p32"/>
            <p:cNvSpPr txBox="1"/>
            <p:nvPr/>
          </p:nvSpPr>
          <p:spPr>
            <a:xfrm>
              <a:off x="940822" y="29422"/>
              <a:ext cx="9259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Body Copy: Poppins Medium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6" name="Google Shape;396;p32"/>
            <p:cNvSpPr txBox="1"/>
            <p:nvPr/>
          </p:nvSpPr>
          <p:spPr>
            <a:xfrm>
              <a:off x="0" y="-38100"/>
              <a:ext cx="738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97" name="Google Shape;397;p32"/>
          <p:cNvSpPr/>
          <p:nvPr/>
        </p:nvSpPr>
        <p:spPr>
          <a:xfrm>
            <a:off x="7817316" y="1543185"/>
            <a:ext cx="979858" cy="984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2"/>
          <p:cNvSpPr/>
          <p:nvPr/>
        </p:nvSpPr>
        <p:spPr>
          <a:xfrm rot="5400000">
            <a:off x="7969432" y="3968932"/>
            <a:ext cx="1175383" cy="1175398"/>
          </a:xfrm>
          <a:custGeom>
            <a:rect b="b" l="l" r="r" t="t"/>
            <a:pathLst>
              <a:path extrusionOk="0" h="2350796" w="2350766">
                <a:moveTo>
                  <a:pt x="1175377" y="0"/>
                </a:moveTo>
                <a:lnTo>
                  <a:pt x="0" y="0"/>
                </a:lnTo>
                <a:lnTo>
                  <a:pt x="1175377" y="1175407"/>
                </a:lnTo>
                <a:lnTo>
                  <a:pt x="2350766" y="2350796"/>
                </a:lnTo>
                <a:lnTo>
                  <a:pt x="2350766" y="1175407"/>
                </a:lnTo>
                <a:lnTo>
                  <a:pt x="23507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2"/>
          <p:cNvSpPr/>
          <p:nvPr/>
        </p:nvSpPr>
        <p:spPr>
          <a:xfrm>
            <a:off x="6959284" y="0"/>
            <a:ext cx="2186232" cy="2186260"/>
          </a:xfrm>
          <a:custGeom>
            <a:rect b="b" l="l" r="r" t="t"/>
            <a:pathLst>
              <a:path extrusionOk="0" h="4372520" w="4372464">
                <a:moveTo>
                  <a:pt x="2186221" y="0"/>
                </a:moveTo>
                <a:lnTo>
                  <a:pt x="0" y="0"/>
                </a:lnTo>
                <a:lnTo>
                  <a:pt x="2186221" y="2186277"/>
                </a:lnTo>
                <a:lnTo>
                  <a:pt x="4372465" y="4372521"/>
                </a:lnTo>
                <a:lnTo>
                  <a:pt x="4372465" y="2186277"/>
                </a:lnTo>
                <a:lnTo>
                  <a:pt x="43724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33"/>
          <p:cNvCxnSpPr/>
          <p:nvPr/>
        </p:nvCxnSpPr>
        <p:spPr>
          <a:xfrm>
            <a:off x="689496" y="2552866"/>
            <a:ext cx="84546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5" name="Google Shape;405;p33"/>
          <p:cNvSpPr/>
          <p:nvPr/>
        </p:nvSpPr>
        <p:spPr>
          <a:xfrm>
            <a:off x="0" y="0"/>
            <a:ext cx="9144000" cy="167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3"/>
          <p:cNvSpPr txBox="1"/>
          <p:nvPr/>
        </p:nvSpPr>
        <p:spPr>
          <a:xfrm>
            <a:off x="689496" y="546113"/>
            <a:ext cx="6270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a Timeline Page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07" name="Google Shape;407;p33"/>
          <p:cNvGrpSpPr/>
          <p:nvPr/>
        </p:nvGrpSpPr>
        <p:grpSpPr>
          <a:xfrm>
            <a:off x="689496" y="3148382"/>
            <a:ext cx="1287000" cy="1143599"/>
            <a:chOff x="0" y="-38100"/>
            <a:chExt cx="3432000" cy="3049598"/>
          </a:xfrm>
        </p:grpSpPr>
        <p:sp>
          <p:nvSpPr>
            <p:cNvPr id="408" name="Google Shape;408;p33"/>
            <p:cNvSpPr txBox="1"/>
            <p:nvPr/>
          </p:nvSpPr>
          <p:spPr>
            <a:xfrm>
              <a:off x="0" y="1533698"/>
              <a:ext cx="3432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9" name="Google Shape;409;p33"/>
            <p:cNvSpPr txBox="1"/>
            <p:nvPr/>
          </p:nvSpPr>
          <p:spPr>
            <a:xfrm>
              <a:off x="0" y="-38100"/>
              <a:ext cx="34320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10" name="Google Shape;410;p33"/>
          <p:cNvGrpSpPr/>
          <p:nvPr/>
        </p:nvGrpSpPr>
        <p:grpSpPr>
          <a:xfrm>
            <a:off x="2848827" y="3148382"/>
            <a:ext cx="1287000" cy="1143599"/>
            <a:chOff x="0" y="-38100"/>
            <a:chExt cx="3432000" cy="3049598"/>
          </a:xfrm>
        </p:grpSpPr>
        <p:sp>
          <p:nvSpPr>
            <p:cNvPr id="411" name="Google Shape;411;p33"/>
            <p:cNvSpPr txBox="1"/>
            <p:nvPr/>
          </p:nvSpPr>
          <p:spPr>
            <a:xfrm>
              <a:off x="0" y="1533698"/>
              <a:ext cx="3432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2" name="Google Shape;412;p33"/>
            <p:cNvSpPr txBox="1"/>
            <p:nvPr/>
          </p:nvSpPr>
          <p:spPr>
            <a:xfrm>
              <a:off x="0" y="-38100"/>
              <a:ext cx="34320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13" name="Google Shape;413;p33"/>
          <p:cNvGrpSpPr/>
          <p:nvPr/>
        </p:nvGrpSpPr>
        <p:grpSpPr>
          <a:xfrm>
            <a:off x="5008157" y="3148382"/>
            <a:ext cx="1287000" cy="1143599"/>
            <a:chOff x="0" y="-38100"/>
            <a:chExt cx="3432000" cy="3049598"/>
          </a:xfrm>
        </p:grpSpPr>
        <p:sp>
          <p:nvSpPr>
            <p:cNvPr id="414" name="Google Shape;414;p33"/>
            <p:cNvSpPr txBox="1"/>
            <p:nvPr/>
          </p:nvSpPr>
          <p:spPr>
            <a:xfrm>
              <a:off x="0" y="1533698"/>
              <a:ext cx="3432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5" name="Google Shape;415;p33"/>
            <p:cNvSpPr txBox="1"/>
            <p:nvPr/>
          </p:nvSpPr>
          <p:spPr>
            <a:xfrm>
              <a:off x="0" y="-38100"/>
              <a:ext cx="34320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16" name="Google Shape;416;p33"/>
          <p:cNvGrpSpPr/>
          <p:nvPr/>
        </p:nvGrpSpPr>
        <p:grpSpPr>
          <a:xfrm>
            <a:off x="7167487" y="3148382"/>
            <a:ext cx="1287000" cy="1143599"/>
            <a:chOff x="0" y="-38100"/>
            <a:chExt cx="3432000" cy="3049598"/>
          </a:xfrm>
        </p:grpSpPr>
        <p:sp>
          <p:nvSpPr>
            <p:cNvPr id="417" name="Google Shape;417;p33"/>
            <p:cNvSpPr txBox="1"/>
            <p:nvPr/>
          </p:nvSpPr>
          <p:spPr>
            <a:xfrm>
              <a:off x="0" y="1533698"/>
              <a:ext cx="3432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8" name="Google Shape;418;p33"/>
            <p:cNvSpPr txBox="1"/>
            <p:nvPr/>
          </p:nvSpPr>
          <p:spPr>
            <a:xfrm>
              <a:off x="0" y="-38100"/>
              <a:ext cx="34320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19" name="Google Shape;419;p33"/>
          <p:cNvSpPr/>
          <p:nvPr/>
        </p:nvSpPr>
        <p:spPr>
          <a:xfrm rot="-5400000">
            <a:off x="689496" y="2392905"/>
            <a:ext cx="324910" cy="324915"/>
          </a:xfrm>
          <a:custGeom>
            <a:rect b="b" l="l" r="r" t="t"/>
            <a:pathLst>
              <a:path extrusionOk="0" h="649829" w="649821">
                <a:moveTo>
                  <a:pt x="324909" y="0"/>
                </a:moveTo>
                <a:lnTo>
                  <a:pt x="0" y="0"/>
                </a:lnTo>
                <a:lnTo>
                  <a:pt x="324909" y="324917"/>
                </a:lnTo>
                <a:lnTo>
                  <a:pt x="649822" y="649830"/>
                </a:lnTo>
                <a:lnTo>
                  <a:pt x="649822" y="324917"/>
                </a:lnTo>
                <a:lnTo>
                  <a:pt x="649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3"/>
          <p:cNvSpPr/>
          <p:nvPr/>
        </p:nvSpPr>
        <p:spPr>
          <a:xfrm rot="-5400000">
            <a:off x="2848826" y="2392905"/>
            <a:ext cx="324910" cy="324915"/>
          </a:xfrm>
          <a:custGeom>
            <a:rect b="b" l="l" r="r" t="t"/>
            <a:pathLst>
              <a:path extrusionOk="0" h="649829" w="649821">
                <a:moveTo>
                  <a:pt x="324909" y="0"/>
                </a:moveTo>
                <a:lnTo>
                  <a:pt x="0" y="0"/>
                </a:lnTo>
                <a:lnTo>
                  <a:pt x="324909" y="324917"/>
                </a:lnTo>
                <a:lnTo>
                  <a:pt x="649822" y="649830"/>
                </a:lnTo>
                <a:lnTo>
                  <a:pt x="649822" y="324917"/>
                </a:lnTo>
                <a:lnTo>
                  <a:pt x="649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3"/>
          <p:cNvSpPr/>
          <p:nvPr/>
        </p:nvSpPr>
        <p:spPr>
          <a:xfrm rot="-5400000">
            <a:off x="5008157" y="2392905"/>
            <a:ext cx="324910" cy="324914"/>
          </a:xfrm>
          <a:custGeom>
            <a:rect b="b" l="l" r="r" t="t"/>
            <a:pathLst>
              <a:path extrusionOk="0" h="649829" w="649821">
                <a:moveTo>
                  <a:pt x="324909" y="0"/>
                </a:moveTo>
                <a:lnTo>
                  <a:pt x="0" y="0"/>
                </a:lnTo>
                <a:lnTo>
                  <a:pt x="324909" y="324917"/>
                </a:lnTo>
                <a:lnTo>
                  <a:pt x="649822" y="649830"/>
                </a:lnTo>
                <a:lnTo>
                  <a:pt x="649822" y="324917"/>
                </a:lnTo>
                <a:lnTo>
                  <a:pt x="649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3"/>
          <p:cNvSpPr/>
          <p:nvPr/>
        </p:nvSpPr>
        <p:spPr>
          <a:xfrm rot="-5400000">
            <a:off x="7167486" y="2392905"/>
            <a:ext cx="324910" cy="324915"/>
          </a:xfrm>
          <a:custGeom>
            <a:rect b="b" l="l" r="r" t="t"/>
            <a:pathLst>
              <a:path extrusionOk="0" h="649829" w="649821">
                <a:moveTo>
                  <a:pt x="324909" y="0"/>
                </a:moveTo>
                <a:lnTo>
                  <a:pt x="0" y="0"/>
                </a:lnTo>
                <a:lnTo>
                  <a:pt x="324909" y="324917"/>
                </a:lnTo>
                <a:lnTo>
                  <a:pt x="649822" y="649830"/>
                </a:lnTo>
                <a:lnTo>
                  <a:pt x="649822" y="324917"/>
                </a:lnTo>
                <a:lnTo>
                  <a:pt x="649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/>
          <p:nvPr/>
        </p:nvSpPr>
        <p:spPr>
          <a:xfrm>
            <a:off x="0" y="0"/>
            <a:ext cx="2285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4"/>
          <p:cNvSpPr/>
          <p:nvPr/>
        </p:nvSpPr>
        <p:spPr>
          <a:xfrm>
            <a:off x="4572000" y="0"/>
            <a:ext cx="2285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4"/>
          <p:cNvSpPr/>
          <p:nvPr/>
        </p:nvSpPr>
        <p:spPr>
          <a:xfrm>
            <a:off x="2285380" y="0"/>
            <a:ext cx="2285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0" name="Google Shape;430;p34"/>
          <p:cNvGrpSpPr/>
          <p:nvPr/>
        </p:nvGrpSpPr>
        <p:grpSpPr>
          <a:xfrm>
            <a:off x="365182" y="1975532"/>
            <a:ext cx="1554975" cy="1312912"/>
            <a:chOff x="0" y="-38100"/>
            <a:chExt cx="4146600" cy="3501098"/>
          </a:xfrm>
        </p:grpSpPr>
        <p:sp>
          <p:nvSpPr>
            <p:cNvPr id="431" name="Google Shape;431;p34"/>
            <p:cNvSpPr txBox="1"/>
            <p:nvPr/>
          </p:nvSpPr>
          <p:spPr>
            <a:xfrm>
              <a:off x="0" y="1000298"/>
              <a:ext cx="41466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What are you doing well? What sets you apart? What are your good qualities?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2" name="Google Shape;432;p34"/>
            <p:cNvSpPr txBox="1"/>
            <p:nvPr/>
          </p:nvSpPr>
          <p:spPr>
            <a:xfrm>
              <a:off x="0" y="-38100"/>
              <a:ext cx="414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Strengths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33" name="Google Shape;433;p34"/>
          <p:cNvSpPr txBox="1"/>
          <p:nvPr/>
        </p:nvSpPr>
        <p:spPr>
          <a:xfrm>
            <a:off x="365182" y="550875"/>
            <a:ext cx="1555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sz="7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34" name="Google Shape;434;p34"/>
          <p:cNvGrpSpPr/>
          <p:nvPr/>
        </p:nvGrpSpPr>
        <p:grpSpPr>
          <a:xfrm>
            <a:off x="2650563" y="1975532"/>
            <a:ext cx="1554975" cy="1312912"/>
            <a:chOff x="0" y="-38100"/>
            <a:chExt cx="4146600" cy="3501098"/>
          </a:xfrm>
        </p:grpSpPr>
        <p:sp>
          <p:nvSpPr>
            <p:cNvPr id="435" name="Google Shape;435;p34"/>
            <p:cNvSpPr txBox="1"/>
            <p:nvPr/>
          </p:nvSpPr>
          <p:spPr>
            <a:xfrm>
              <a:off x="0" y="1000298"/>
              <a:ext cx="41466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What are you doing well? What sets you apart? What are your good qualities?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6" name="Google Shape;436;p34"/>
            <p:cNvSpPr txBox="1"/>
            <p:nvPr/>
          </p:nvSpPr>
          <p:spPr>
            <a:xfrm>
              <a:off x="0" y="-38100"/>
              <a:ext cx="414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Weaknesses</a:t>
              </a:r>
              <a:endParaRPr sz="15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37" name="Google Shape;437;p34"/>
          <p:cNvSpPr txBox="1"/>
          <p:nvPr/>
        </p:nvSpPr>
        <p:spPr>
          <a:xfrm>
            <a:off x="2650563" y="550875"/>
            <a:ext cx="1555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</a:t>
            </a:r>
            <a:endParaRPr sz="7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38" name="Google Shape;438;p34"/>
          <p:cNvGrpSpPr/>
          <p:nvPr/>
        </p:nvGrpSpPr>
        <p:grpSpPr>
          <a:xfrm>
            <a:off x="4937182" y="1975532"/>
            <a:ext cx="1554975" cy="1312912"/>
            <a:chOff x="0" y="-38100"/>
            <a:chExt cx="4146600" cy="3501098"/>
          </a:xfrm>
        </p:grpSpPr>
        <p:sp>
          <p:nvSpPr>
            <p:cNvPr id="439" name="Google Shape;439;p34"/>
            <p:cNvSpPr txBox="1"/>
            <p:nvPr/>
          </p:nvSpPr>
          <p:spPr>
            <a:xfrm>
              <a:off x="0" y="1000298"/>
              <a:ext cx="41466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What are your goals? Are demands shifting? How can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 be improved?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0" name="Google Shape;440;p34"/>
            <p:cNvSpPr txBox="1"/>
            <p:nvPr/>
          </p:nvSpPr>
          <p:spPr>
            <a:xfrm>
              <a:off x="0" y="-38100"/>
              <a:ext cx="414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Opportunities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41" name="Google Shape;441;p34"/>
          <p:cNvSpPr txBox="1"/>
          <p:nvPr/>
        </p:nvSpPr>
        <p:spPr>
          <a:xfrm>
            <a:off x="4937182" y="550875"/>
            <a:ext cx="1555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 sz="7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42" name="Google Shape;442;p34"/>
          <p:cNvGrpSpPr/>
          <p:nvPr/>
        </p:nvGrpSpPr>
        <p:grpSpPr>
          <a:xfrm>
            <a:off x="7223802" y="1975532"/>
            <a:ext cx="1554975" cy="1312912"/>
            <a:chOff x="0" y="-38100"/>
            <a:chExt cx="4146600" cy="3501098"/>
          </a:xfrm>
        </p:grpSpPr>
        <p:sp>
          <p:nvSpPr>
            <p:cNvPr id="443" name="Google Shape;443;p34"/>
            <p:cNvSpPr txBox="1"/>
            <p:nvPr/>
          </p:nvSpPr>
          <p:spPr>
            <a:xfrm>
              <a:off x="0" y="1000298"/>
              <a:ext cx="41466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What are the blockers you're facing? What are factors outside of your control?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4" name="Google Shape;444;p34"/>
            <p:cNvSpPr txBox="1"/>
            <p:nvPr/>
          </p:nvSpPr>
          <p:spPr>
            <a:xfrm>
              <a:off x="0" y="-38100"/>
              <a:ext cx="414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Threats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45" name="Google Shape;445;p34"/>
          <p:cNvSpPr txBox="1"/>
          <p:nvPr/>
        </p:nvSpPr>
        <p:spPr>
          <a:xfrm>
            <a:off x="7223802" y="550875"/>
            <a:ext cx="1555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70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6" name="Google Shape;446;p34"/>
          <p:cNvSpPr/>
          <p:nvPr/>
        </p:nvSpPr>
        <p:spPr>
          <a:xfrm rot="5400000">
            <a:off x="1449104" y="4308418"/>
            <a:ext cx="835041" cy="835051"/>
          </a:xfrm>
          <a:custGeom>
            <a:rect b="b" l="l" r="r" t="t"/>
            <a:pathLst>
              <a:path extrusionOk="0" h="2806895" w="2806859">
                <a:moveTo>
                  <a:pt x="1403423" y="0"/>
                </a:moveTo>
                <a:lnTo>
                  <a:pt x="0" y="0"/>
                </a:lnTo>
                <a:lnTo>
                  <a:pt x="1403423" y="1403458"/>
                </a:lnTo>
                <a:lnTo>
                  <a:pt x="2806859" y="2806895"/>
                </a:lnTo>
                <a:lnTo>
                  <a:pt x="2806859" y="1403458"/>
                </a:lnTo>
                <a:lnTo>
                  <a:pt x="28068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4"/>
          <p:cNvSpPr/>
          <p:nvPr/>
        </p:nvSpPr>
        <p:spPr>
          <a:xfrm rot="5400000">
            <a:off x="3733616" y="4306343"/>
            <a:ext cx="835041" cy="835051"/>
          </a:xfrm>
          <a:custGeom>
            <a:rect b="b" l="l" r="r" t="t"/>
            <a:pathLst>
              <a:path extrusionOk="0" h="2806895" w="2806859">
                <a:moveTo>
                  <a:pt x="1403423" y="0"/>
                </a:moveTo>
                <a:lnTo>
                  <a:pt x="0" y="0"/>
                </a:lnTo>
                <a:lnTo>
                  <a:pt x="1403423" y="1403458"/>
                </a:lnTo>
                <a:lnTo>
                  <a:pt x="2806859" y="2806895"/>
                </a:lnTo>
                <a:lnTo>
                  <a:pt x="2806859" y="1403458"/>
                </a:lnTo>
                <a:lnTo>
                  <a:pt x="28068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4"/>
          <p:cNvSpPr/>
          <p:nvPr/>
        </p:nvSpPr>
        <p:spPr>
          <a:xfrm rot="5400000">
            <a:off x="6020254" y="4308418"/>
            <a:ext cx="835041" cy="835051"/>
          </a:xfrm>
          <a:custGeom>
            <a:rect b="b" l="l" r="r" t="t"/>
            <a:pathLst>
              <a:path extrusionOk="0" h="2806895" w="2806859">
                <a:moveTo>
                  <a:pt x="1403423" y="0"/>
                </a:moveTo>
                <a:lnTo>
                  <a:pt x="0" y="0"/>
                </a:lnTo>
                <a:lnTo>
                  <a:pt x="1403423" y="1403458"/>
                </a:lnTo>
                <a:lnTo>
                  <a:pt x="2806859" y="2806895"/>
                </a:lnTo>
                <a:lnTo>
                  <a:pt x="2806859" y="1403458"/>
                </a:lnTo>
                <a:lnTo>
                  <a:pt x="28068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4"/>
          <p:cNvSpPr/>
          <p:nvPr/>
        </p:nvSpPr>
        <p:spPr>
          <a:xfrm rot="5400000">
            <a:off x="8304791" y="4308418"/>
            <a:ext cx="835041" cy="835051"/>
          </a:xfrm>
          <a:custGeom>
            <a:rect b="b" l="l" r="r" t="t"/>
            <a:pathLst>
              <a:path extrusionOk="0" h="2806895" w="2806859">
                <a:moveTo>
                  <a:pt x="1403423" y="0"/>
                </a:moveTo>
                <a:lnTo>
                  <a:pt x="0" y="0"/>
                </a:lnTo>
                <a:lnTo>
                  <a:pt x="1403423" y="1403458"/>
                </a:lnTo>
                <a:lnTo>
                  <a:pt x="2806859" y="2806895"/>
                </a:lnTo>
                <a:lnTo>
                  <a:pt x="2806859" y="1403458"/>
                </a:lnTo>
                <a:lnTo>
                  <a:pt x="2806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5"/>
          <p:cNvGrpSpPr/>
          <p:nvPr/>
        </p:nvGrpSpPr>
        <p:grpSpPr>
          <a:xfrm>
            <a:off x="5265571" y="722829"/>
            <a:ext cx="3191700" cy="3670950"/>
            <a:chOff x="0" y="-38100"/>
            <a:chExt cx="8511199" cy="9789200"/>
          </a:xfrm>
        </p:grpSpPr>
        <p:sp>
          <p:nvSpPr>
            <p:cNvPr id="455" name="Google Shape;455;p35"/>
            <p:cNvSpPr txBox="1"/>
            <p:nvPr/>
          </p:nvSpPr>
          <p:spPr>
            <a:xfrm>
              <a:off x="911390" y="9340700"/>
              <a:ext cx="996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1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6" name="Google Shape;456;p35"/>
            <p:cNvSpPr txBox="1"/>
            <p:nvPr/>
          </p:nvSpPr>
          <p:spPr>
            <a:xfrm>
              <a:off x="2472744" y="9340700"/>
              <a:ext cx="1073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2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7" name="Google Shape;457;p35"/>
            <p:cNvSpPr txBox="1"/>
            <p:nvPr/>
          </p:nvSpPr>
          <p:spPr>
            <a:xfrm>
              <a:off x="4069635" y="9340700"/>
              <a:ext cx="1078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3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8" name="Google Shape;458;p35"/>
            <p:cNvSpPr txBox="1"/>
            <p:nvPr/>
          </p:nvSpPr>
          <p:spPr>
            <a:xfrm>
              <a:off x="5660382" y="9340700"/>
              <a:ext cx="1096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4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9" name="Google Shape;459;p35"/>
            <p:cNvSpPr txBox="1"/>
            <p:nvPr/>
          </p:nvSpPr>
          <p:spPr>
            <a:xfrm>
              <a:off x="7261462" y="9340700"/>
              <a:ext cx="1094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Item 5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460" name="Google Shape;460;p35"/>
            <p:cNvGrpSpPr/>
            <p:nvPr/>
          </p:nvGrpSpPr>
          <p:grpSpPr>
            <a:xfrm>
              <a:off x="707207" y="198486"/>
              <a:ext cx="7803992" cy="9015815"/>
              <a:chOff x="0" y="-6350"/>
              <a:chExt cx="11089942" cy="12812016"/>
            </a:xfrm>
          </p:grpSpPr>
          <p:sp>
            <p:nvSpPr>
              <p:cNvPr id="461" name="Google Shape;461;p35"/>
              <p:cNvSpPr/>
              <p:nvPr/>
            </p:nvSpPr>
            <p:spPr>
              <a:xfrm>
                <a:off x="0" y="-6350"/>
                <a:ext cx="11089942" cy="12700"/>
              </a:xfrm>
              <a:custGeom>
                <a:rect b="b" l="l" r="r" t="t"/>
                <a:pathLst>
                  <a:path extrusionOk="0" h="12700" w="11089942">
                    <a:moveTo>
                      <a:pt x="0" y="0"/>
                    </a:moveTo>
                    <a:lnTo>
                      <a:pt x="11089942" y="0"/>
                    </a:lnTo>
                    <a:lnTo>
                      <a:pt x="110899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C4FCB"/>
              </a:solidFill>
              <a:ln>
                <a:noFill/>
              </a:ln>
            </p:spPr>
          </p:sp>
          <p:sp>
            <p:nvSpPr>
              <p:cNvPr id="462" name="Google Shape;462;p35"/>
              <p:cNvSpPr/>
              <p:nvPr/>
            </p:nvSpPr>
            <p:spPr>
              <a:xfrm>
                <a:off x="0" y="2553513"/>
                <a:ext cx="11089942" cy="12700"/>
              </a:xfrm>
              <a:custGeom>
                <a:rect b="b" l="l" r="r" t="t"/>
                <a:pathLst>
                  <a:path extrusionOk="0" h="12700" w="11089942">
                    <a:moveTo>
                      <a:pt x="0" y="0"/>
                    </a:moveTo>
                    <a:lnTo>
                      <a:pt x="11089942" y="0"/>
                    </a:lnTo>
                    <a:lnTo>
                      <a:pt x="110899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C4FCB"/>
              </a:solidFill>
              <a:ln>
                <a:noFill/>
              </a:ln>
            </p:spPr>
          </p:sp>
          <p:sp>
            <p:nvSpPr>
              <p:cNvPr id="463" name="Google Shape;463;p35"/>
              <p:cNvSpPr/>
              <p:nvPr/>
            </p:nvSpPr>
            <p:spPr>
              <a:xfrm>
                <a:off x="0" y="5113376"/>
                <a:ext cx="11089942" cy="12700"/>
              </a:xfrm>
              <a:custGeom>
                <a:rect b="b" l="l" r="r" t="t"/>
                <a:pathLst>
                  <a:path extrusionOk="0" h="12700" w="11089942">
                    <a:moveTo>
                      <a:pt x="0" y="0"/>
                    </a:moveTo>
                    <a:lnTo>
                      <a:pt x="11089942" y="0"/>
                    </a:lnTo>
                    <a:lnTo>
                      <a:pt x="110899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C4FCB"/>
              </a:solidFill>
              <a:ln>
                <a:noFill/>
              </a:ln>
            </p:spPr>
          </p:sp>
          <p:sp>
            <p:nvSpPr>
              <p:cNvPr id="464" name="Google Shape;464;p35"/>
              <p:cNvSpPr/>
              <p:nvPr/>
            </p:nvSpPr>
            <p:spPr>
              <a:xfrm>
                <a:off x="0" y="7673239"/>
                <a:ext cx="11089942" cy="12700"/>
              </a:xfrm>
              <a:custGeom>
                <a:rect b="b" l="l" r="r" t="t"/>
                <a:pathLst>
                  <a:path extrusionOk="0" h="12700" w="11089942">
                    <a:moveTo>
                      <a:pt x="0" y="0"/>
                    </a:moveTo>
                    <a:lnTo>
                      <a:pt x="11089942" y="0"/>
                    </a:lnTo>
                    <a:lnTo>
                      <a:pt x="110899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C4FCB"/>
              </a:solidFill>
              <a:ln>
                <a:noFill/>
              </a:ln>
            </p:spPr>
          </p:sp>
          <p:sp>
            <p:nvSpPr>
              <p:cNvPr id="465" name="Google Shape;465;p35"/>
              <p:cNvSpPr/>
              <p:nvPr/>
            </p:nvSpPr>
            <p:spPr>
              <a:xfrm>
                <a:off x="0" y="10233103"/>
                <a:ext cx="11089942" cy="12700"/>
              </a:xfrm>
              <a:custGeom>
                <a:rect b="b" l="l" r="r" t="t"/>
                <a:pathLst>
                  <a:path extrusionOk="0" h="12700" w="11089942">
                    <a:moveTo>
                      <a:pt x="0" y="0"/>
                    </a:moveTo>
                    <a:lnTo>
                      <a:pt x="11089942" y="0"/>
                    </a:lnTo>
                    <a:lnTo>
                      <a:pt x="110899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C4FCB"/>
              </a:solidFill>
              <a:ln>
                <a:noFill/>
              </a:ln>
            </p:spPr>
          </p:sp>
          <p:sp>
            <p:nvSpPr>
              <p:cNvPr id="466" name="Google Shape;466;p35"/>
              <p:cNvSpPr/>
              <p:nvPr/>
            </p:nvSpPr>
            <p:spPr>
              <a:xfrm>
                <a:off x="0" y="12792966"/>
                <a:ext cx="11089942" cy="12700"/>
              </a:xfrm>
              <a:custGeom>
                <a:rect b="b" l="l" r="r" t="t"/>
                <a:pathLst>
                  <a:path extrusionOk="0" h="12700" w="11089942">
                    <a:moveTo>
                      <a:pt x="0" y="0"/>
                    </a:moveTo>
                    <a:lnTo>
                      <a:pt x="11089942" y="0"/>
                    </a:lnTo>
                    <a:lnTo>
                      <a:pt x="1108994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C4FCB"/>
              </a:solidFill>
              <a:ln>
                <a:noFill/>
              </a:ln>
            </p:spPr>
          </p:sp>
        </p:grpSp>
        <p:sp>
          <p:nvSpPr>
            <p:cNvPr id="467" name="Google Shape;467;p35"/>
            <p:cNvSpPr txBox="1"/>
            <p:nvPr/>
          </p:nvSpPr>
          <p:spPr>
            <a:xfrm>
              <a:off x="2793" y="-38100"/>
              <a:ext cx="535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50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8" name="Google Shape;468;p35"/>
            <p:cNvSpPr txBox="1"/>
            <p:nvPr/>
          </p:nvSpPr>
          <p:spPr>
            <a:xfrm>
              <a:off x="0" y="1763203"/>
              <a:ext cx="537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40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9" name="Google Shape;469;p35"/>
            <p:cNvSpPr txBox="1"/>
            <p:nvPr/>
          </p:nvSpPr>
          <p:spPr>
            <a:xfrm>
              <a:off x="18013" y="3564505"/>
              <a:ext cx="519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30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0" name="Google Shape;470;p35"/>
            <p:cNvSpPr txBox="1"/>
            <p:nvPr/>
          </p:nvSpPr>
          <p:spPr>
            <a:xfrm>
              <a:off x="23738" y="5365808"/>
              <a:ext cx="514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1" name="Google Shape;471;p35"/>
            <p:cNvSpPr txBox="1"/>
            <p:nvPr/>
          </p:nvSpPr>
          <p:spPr>
            <a:xfrm>
              <a:off x="100537" y="7167110"/>
              <a:ext cx="437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2" name="Google Shape;472;p35"/>
            <p:cNvSpPr txBox="1"/>
            <p:nvPr/>
          </p:nvSpPr>
          <p:spPr>
            <a:xfrm>
              <a:off x="219087" y="8968413"/>
              <a:ext cx="318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0 </a:t>
              </a:r>
              <a:endPara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473" name="Google Shape;473;p35"/>
            <p:cNvGrpSpPr/>
            <p:nvPr/>
          </p:nvGrpSpPr>
          <p:grpSpPr>
            <a:xfrm>
              <a:off x="705990" y="198486"/>
              <a:ext cx="7805209" cy="9011348"/>
              <a:chOff x="-1729" y="-6350"/>
              <a:chExt cx="11091671" cy="12805667"/>
            </a:xfrm>
          </p:grpSpPr>
          <p:sp>
            <p:nvSpPr>
              <p:cNvPr id="474" name="Google Shape;474;p35"/>
              <p:cNvSpPr/>
              <p:nvPr/>
            </p:nvSpPr>
            <p:spPr>
              <a:xfrm>
                <a:off x="-1729" y="10226718"/>
                <a:ext cx="1999647" cy="2572598"/>
              </a:xfrm>
              <a:custGeom>
                <a:rect b="b" l="l" r="r" t="t"/>
                <a:pathLst>
                  <a:path extrusionOk="0" h="2572598" w="1999647">
                    <a:moveTo>
                      <a:pt x="1729" y="2572598"/>
                    </a:moveTo>
                    <a:lnTo>
                      <a:pt x="1729" y="166080"/>
                    </a:lnTo>
                    <a:cubicBezTo>
                      <a:pt x="0" y="122637"/>
                      <a:pt x="16059" y="80367"/>
                      <a:pt x="46197" y="49031"/>
                    </a:cubicBezTo>
                    <a:cubicBezTo>
                      <a:pt x="76335" y="17694"/>
                      <a:pt x="117947" y="0"/>
                      <a:pt x="161424" y="35"/>
                    </a:cubicBezTo>
                    <a:lnTo>
                      <a:pt x="1838223" y="35"/>
                    </a:lnTo>
                    <a:cubicBezTo>
                      <a:pt x="1881701" y="0"/>
                      <a:pt x="1923313" y="17694"/>
                      <a:pt x="1953451" y="49031"/>
                    </a:cubicBezTo>
                    <a:cubicBezTo>
                      <a:pt x="1983589" y="80367"/>
                      <a:pt x="1999647" y="122637"/>
                      <a:pt x="1997918" y="166080"/>
                    </a:cubicBezTo>
                    <a:lnTo>
                      <a:pt x="1997918" y="25725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35"/>
              <p:cNvSpPr/>
              <p:nvPr/>
            </p:nvSpPr>
            <p:spPr>
              <a:xfrm>
                <a:off x="2273438" y="7673239"/>
                <a:ext cx="1996190" cy="5126077"/>
              </a:xfrm>
              <a:custGeom>
                <a:rect b="b" l="l" r="r" t="t"/>
                <a:pathLst>
                  <a:path extrusionOk="0" h="5126077" w="1996190">
                    <a:moveTo>
                      <a:pt x="0" y="5126077"/>
                    </a:moveTo>
                    <a:lnTo>
                      <a:pt x="0" y="159696"/>
                    </a:lnTo>
                    <a:cubicBezTo>
                      <a:pt x="0" y="117342"/>
                      <a:pt x="16825" y="76723"/>
                      <a:pt x="46773" y="46774"/>
                    </a:cubicBezTo>
                    <a:cubicBezTo>
                      <a:pt x="76722" y="16826"/>
                      <a:pt x="117341" y="0"/>
                      <a:pt x="159695" y="0"/>
                    </a:cubicBezTo>
                    <a:lnTo>
                      <a:pt x="1836494" y="0"/>
                    </a:lnTo>
                    <a:cubicBezTo>
                      <a:pt x="1878848" y="0"/>
                      <a:pt x="1919467" y="16826"/>
                      <a:pt x="1949416" y="46774"/>
                    </a:cubicBezTo>
                    <a:cubicBezTo>
                      <a:pt x="1979365" y="76723"/>
                      <a:pt x="1996189" y="117342"/>
                      <a:pt x="1996189" y="159696"/>
                    </a:cubicBezTo>
                    <a:lnTo>
                      <a:pt x="1996189" y="512607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5"/>
              <p:cNvSpPr/>
              <p:nvPr/>
            </p:nvSpPr>
            <p:spPr>
              <a:xfrm>
                <a:off x="4546876" y="5113376"/>
                <a:ext cx="1996190" cy="7685940"/>
              </a:xfrm>
              <a:custGeom>
                <a:rect b="b" l="l" r="r" t="t"/>
                <a:pathLst>
                  <a:path extrusionOk="0" h="7685940" w="1996190">
                    <a:moveTo>
                      <a:pt x="0" y="7685940"/>
                    </a:moveTo>
                    <a:lnTo>
                      <a:pt x="0" y="159696"/>
                    </a:lnTo>
                    <a:cubicBezTo>
                      <a:pt x="0" y="117342"/>
                      <a:pt x="16825" y="76723"/>
                      <a:pt x="46773" y="46774"/>
                    </a:cubicBezTo>
                    <a:cubicBezTo>
                      <a:pt x="76722" y="16825"/>
                      <a:pt x="117341" y="0"/>
                      <a:pt x="159695" y="0"/>
                    </a:cubicBezTo>
                    <a:lnTo>
                      <a:pt x="1836494" y="0"/>
                    </a:lnTo>
                    <a:cubicBezTo>
                      <a:pt x="1878848" y="0"/>
                      <a:pt x="1919467" y="16825"/>
                      <a:pt x="1949416" y="46774"/>
                    </a:cubicBezTo>
                    <a:cubicBezTo>
                      <a:pt x="1979364" y="76723"/>
                      <a:pt x="1996190" y="117342"/>
                      <a:pt x="1996190" y="159696"/>
                    </a:cubicBezTo>
                    <a:lnTo>
                      <a:pt x="1996190" y="76859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5"/>
              <p:cNvSpPr/>
              <p:nvPr/>
            </p:nvSpPr>
            <p:spPr>
              <a:xfrm>
                <a:off x="6820314" y="2553513"/>
                <a:ext cx="1996190" cy="10245803"/>
              </a:xfrm>
              <a:custGeom>
                <a:rect b="b" l="l" r="r" t="t"/>
                <a:pathLst>
                  <a:path extrusionOk="0" h="10245803" w="1996190">
                    <a:moveTo>
                      <a:pt x="0" y="10245803"/>
                    </a:moveTo>
                    <a:lnTo>
                      <a:pt x="0" y="159695"/>
                    </a:lnTo>
                    <a:cubicBezTo>
                      <a:pt x="0" y="71498"/>
                      <a:pt x="71498" y="0"/>
                      <a:pt x="159695" y="0"/>
                    </a:cubicBezTo>
                    <a:lnTo>
                      <a:pt x="1836494" y="0"/>
                    </a:lnTo>
                    <a:cubicBezTo>
                      <a:pt x="1878848" y="0"/>
                      <a:pt x="1919467" y="16825"/>
                      <a:pt x="1949416" y="46774"/>
                    </a:cubicBezTo>
                    <a:cubicBezTo>
                      <a:pt x="1979364" y="76722"/>
                      <a:pt x="1996190" y="117342"/>
                      <a:pt x="1996190" y="159695"/>
                    </a:cubicBezTo>
                    <a:lnTo>
                      <a:pt x="1996190" y="102458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9093752" y="-6350"/>
                <a:ext cx="1996190" cy="12805667"/>
              </a:xfrm>
              <a:custGeom>
                <a:rect b="b" l="l" r="r" t="t"/>
                <a:pathLst>
                  <a:path extrusionOk="0" h="12805667" w="1996190">
                    <a:moveTo>
                      <a:pt x="0" y="12805666"/>
                    </a:moveTo>
                    <a:lnTo>
                      <a:pt x="0" y="159695"/>
                    </a:lnTo>
                    <a:cubicBezTo>
                      <a:pt x="0" y="71498"/>
                      <a:pt x="71498" y="0"/>
                      <a:pt x="159695" y="0"/>
                    </a:cubicBezTo>
                    <a:lnTo>
                      <a:pt x="1836494" y="0"/>
                    </a:lnTo>
                    <a:cubicBezTo>
                      <a:pt x="1878848" y="0"/>
                      <a:pt x="1919467" y="16825"/>
                      <a:pt x="1949416" y="46773"/>
                    </a:cubicBezTo>
                    <a:cubicBezTo>
                      <a:pt x="1979364" y="76722"/>
                      <a:pt x="1996190" y="117341"/>
                      <a:pt x="1996190" y="159695"/>
                    </a:cubicBezTo>
                    <a:lnTo>
                      <a:pt x="1996190" y="128056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0" y="11513034"/>
                <a:ext cx="1996189" cy="1286282"/>
              </a:xfrm>
              <a:custGeom>
                <a:rect b="b" l="l" r="r" t="t"/>
                <a:pathLst>
                  <a:path extrusionOk="0" h="1286282" w="1996189">
                    <a:moveTo>
                      <a:pt x="0" y="0"/>
                    </a:moveTo>
                    <a:lnTo>
                      <a:pt x="1996189" y="0"/>
                    </a:lnTo>
                    <a:lnTo>
                      <a:pt x="1996189" y="1286282"/>
                    </a:lnTo>
                    <a:lnTo>
                      <a:pt x="0" y="12862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80" name="Google Shape;480;p35"/>
              <p:cNvSpPr/>
              <p:nvPr/>
            </p:nvSpPr>
            <p:spPr>
              <a:xfrm>
                <a:off x="2273438" y="8698455"/>
                <a:ext cx="1996189" cy="4100861"/>
              </a:xfrm>
              <a:custGeom>
                <a:rect b="b" l="l" r="r" t="t"/>
                <a:pathLst>
                  <a:path extrusionOk="0" h="4100861" w="1996189">
                    <a:moveTo>
                      <a:pt x="0" y="0"/>
                    </a:moveTo>
                    <a:lnTo>
                      <a:pt x="1996189" y="0"/>
                    </a:lnTo>
                    <a:lnTo>
                      <a:pt x="1996189" y="4100861"/>
                    </a:lnTo>
                    <a:lnTo>
                      <a:pt x="0" y="41008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81" name="Google Shape;481;p35"/>
              <p:cNvSpPr/>
              <p:nvPr/>
            </p:nvSpPr>
            <p:spPr>
              <a:xfrm>
                <a:off x="4546876" y="6394366"/>
                <a:ext cx="1996190" cy="6404950"/>
              </a:xfrm>
              <a:custGeom>
                <a:rect b="b" l="l" r="r" t="t"/>
                <a:pathLst>
                  <a:path extrusionOk="0" h="6404950" w="1996190">
                    <a:moveTo>
                      <a:pt x="0" y="0"/>
                    </a:moveTo>
                    <a:lnTo>
                      <a:pt x="1996190" y="0"/>
                    </a:lnTo>
                    <a:lnTo>
                      <a:pt x="1996190" y="6404950"/>
                    </a:lnTo>
                    <a:lnTo>
                      <a:pt x="0" y="64049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82" name="Google Shape;482;p35"/>
              <p:cNvSpPr/>
              <p:nvPr/>
            </p:nvSpPr>
            <p:spPr>
              <a:xfrm>
                <a:off x="6820314" y="4602674"/>
                <a:ext cx="1996190" cy="8196643"/>
              </a:xfrm>
              <a:custGeom>
                <a:rect b="b" l="l" r="r" t="t"/>
                <a:pathLst>
                  <a:path extrusionOk="0" h="8196643" w="1996190">
                    <a:moveTo>
                      <a:pt x="0" y="0"/>
                    </a:moveTo>
                    <a:lnTo>
                      <a:pt x="1996190" y="0"/>
                    </a:lnTo>
                    <a:lnTo>
                      <a:pt x="1996190" y="8196642"/>
                    </a:lnTo>
                    <a:lnTo>
                      <a:pt x="0" y="8196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83" name="Google Shape;483;p35"/>
              <p:cNvSpPr/>
              <p:nvPr/>
            </p:nvSpPr>
            <p:spPr>
              <a:xfrm>
                <a:off x="9093752" y="2042557"/>
                <a:ext cx="1996190" cy="10756760"/>
              </a:xfrm>
              <a:custGeom>
                <a:rect b="b" l="l" r="r" t="t"/>
                <a:pathLst>
                  <a:path extrusionOk="0" h="10756760" w="1996190">
                    <a:moveTo>
                      <a:pt x="0" y="0"/>
                    </a:moveTo>
                    <a:lnTo>
                      <a:pt x="1996190" y="0"/>
                    </a:lnTo>
                    <a:lnTo>
                      <a:pt x="1996190" y="10756759"/>
                    </a:lnTo>
                    <a:lnTo>
                      <a:pt x="0" y="107567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84" name="Google Shape;484;p35"/>
              <p:cNvSpPr/>
              <p:nvPr/>
            </p:nvSpPr>
            <p:spPr>
              <a:xfrm>
                <a:off x="0" y="12799316"/>
                <a:ext cx="1996189" cy="0"/>
              </a:xfrm>
              <a:custGeom>
                <a:rect b="b" l="l" r="r" t="t"/>
                <a:pathLst>
                  <a:path extrusionOk="0" h="120000" w="1996189">
                    <a:moveTo>
                      <a:pt x="0" y="0"/>
                    </a:moveTo>
                    <a:lnTo>
                      <a:pt x="1996189" y="0"/>
                    </a:lnTo>
                    <a:lnTo>
                      <a:pt x="19961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41"/>
              </a:solidFill>
              <a:ln>
                <a:noFill/>
              </a:ln>
            </p:spPr>
          </p:sp>
          <p:sp>
            <p:nvSpPr>
              <p:cNvPr id="485" name="Google Shape;485;p35"/>
              <p:cNvSpPr/>
              <p:nvPr/>
            </p:nvSpPr>
            <p:spPr>
              <a:xfrm>
                <a:off x="2273438" y="10748886"/>
                <a:ext cx="1996189" cy="2050431"/>
              </a:xfrm>
              <a:custGeom>
                <a:rect b="b" l="l" r="r" t="t"/>
                <a:pathLst>
                  <a:path extrusionOk="0" h="2050431" w="1996189">
                    <a:moveTo>
                      <a:pt x="0" y="0"/>
                    </a:moveTo>
                    <a:lnTo>
                      <a:pt x="1996189" y="0"/>
                    </a:lnTo>
                    <a:lnTo>
                      <a:pt x="1996189" y="2050430"/>
                    </a:lnTo>
                    <a:lnTo>
                      <a:pt x="0" y="205043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86" name="Google Shape;486;p35"/>
              <p:cNvSpPr/>
              <p:nvPr/>
            </p:nvSpPr>
            <p:spPr>
              <a:xfrm>
                <a:off x="4546876" y="8956346"/>
                <a:ext cx="1996190" cy="3842970"/>
              </a:xfrm>
              <a:custGeom>
                <a:rect b="b" l="l" r="r" t="t"/>
                <a:pathLst>
                  <a:path extrusionOk="0" h="3842970" w="1996190">
                    <a:moveTo>
                      <a:pt x="0" y="0"/>
                    </a:moveTo>
                    <a:lnTo>
                      <a:pt x="1996190" y="0"/>
                    </a:lnTo>
                    <a:lnTo>
                      <a:pt x="1996190" y="3842970"/>
                    </a:lnTo>
                    <a:lnTo>
                      <a:pt x="0" y="38429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87" name="Google Shape;487;p35"/>
              <p:cNvSpPr/>
              <p:nvPr/>
            </p:nvSpPr>
            <p:spPr>
              <a:xfrm>
                <a:off x="6820314" y="8188705"/>
                <a:ext cx="1996190" cy="4610612"/>
              </a:xfrm>
              <a:custGeom>
                <a:rect b="b" l="l" r="r" t="t"/>
                <a:pathLst>
                  <a:path extrusionOk="0" h="4610612" w="1996190">
                    <a:moveTo>
                      <a:pt x="0" y="0"/>
                    </a:moveTo>
                    <a:lnTo>
                      <a:pt x="1996190" y="0"/>
                    </a:lnTo>
                    <a:lnTo>
                      <a:pt x="1996190" y="4610611"/>
                    </a:lnTo>
                    <a:lnTo>
                      <a:pt x="0" y="461061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88" name="Google Shape;488;p35"/>
              <p:cNvSpPr/>
              <p:nvPr/>
            </p:nvSpPr>
            <p:spPr>
              <a:xfrm>
                <a:off x="9093752" y="7164823"/>
                <a:ext cx="1996190" cy="5634493"/>
              </a:xfrm>
              <a:custGeom>
                <a:rect b="b" l="l" r="r" t="t"/>
                <a:pathLst>
                  <a:path extrusionOk="0" h="5634493" w="1996190">
                    <a:moveTo>
                      <a:pt x="0" y="0"/>
                    </a:moveTo>
                    <a:lnTo>
                      <a:pt x="1996190" y="0"/>
                    </a:lnTo>
                    <a:lnTo>
                      <a:pt x="1996190" y="5634493"/>
                    </a:lnTo>
                    <a:lnTo>
                      <a:pt x="0" y="56344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</p:grpSp>
      <p:grpSp>
        <p:nvGrpSpPr>
          <p:cNvPr id="489" name="Google Shape;489;p35"/>
          <p:cNvGrpSpPr/>
          <p:nvPr/>
        </p:nvGrpSpPr>
        <p:grpSpPr>
          <a:xfrm>
            <a:off x="718342" y="733545"/>
            <a:ext cx="3687638" cy="1802386"/>
            <a:chOff x="0" y="-9525"/>
            <a:chExt cx="9833700" cy="4806363"/>
          </a:xfrm>
        </p:grpSpPr>
        <p:sp>
          <p:nvSpPr>
            <p:cNvPr id="490" name="Google Shape;490;p35"/>
            <p:cNvSpPr txBox="1"/>
            <p:nvPr/>
          </p:nvSpPr>
          <p:spPr>
            <a:xfrm>
              <a:off x="0" y="3565338"/>
              <a:ext cx="98337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what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1" name="Google Shape;491;p35"/>
            <p:cNvSpPr txBox="1"/>
            <p:nvPr/>
          </p:nvSpPr>
          <p:spPr>
            <a:xfrm>
              <a:off x="0" y="-9525"/>
              <a:ext cx="9833700" cy="31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Write Your Topic or Idea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92" name="Google Shape;492;p35"/>
          <p:cNvSpPr/>
          <p:nvPr/>
        </p:nvSpPr>
        <p:spPr>
          <a:xfrm rot="-5400000">
            <a:off x="1121158" y="4381702"/>
            <a:ext cx="632167" cy="635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5"/>
          <p:cNvSpPr/>
          <p:nvPr/>
        </p:nvSpPr>
        <p:spPr>
          <a:xfrm rot="10800000">
            <a:off x="0" y="3706816"/>
            <a:ext cx="1437681" cy="1437699"/>
          </a:xfrm>
          <a:custGeom>
            <a:rect b="b" l="l" r="r" t="t"/>
            <a:pathLst>
              <a:path extrusionOk="0" h="2875398" w="2875361">
                <a:moveTo>
                  <a:pt x="1437674" y="0"/>
                </a:moveTo>
                <a:lnTo>
                  <a:pt x="0" y="0"/>
                </a:lnTo>
                <a:lnTo>
                  <a:pt x="1437674" y="1437710"/>
                </a:lnTo>
                <a:lnTo>
                  <a:pt x="2875362" y="2875399"/>
                </a:lnTo>
                <a:lnTo>
                  <a:pt x="2875362" y="1437710"/>
                </a:lnTo>
                <a:lnTo>
                  <a:pt x="28753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8" name="Google Shape;498;p36"/>
          <p:cNvCxnSpPr/>
          <p:nvPr/>
        </p:nvCxnSpPr>
        <p:spPr>
          <a:xfrm rot="-5400000">
            <a:off x="4490201" y="2585528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9" name="Google Shape;499;p36"/>
          <p:cNvCxnSpPr/>
          <p:nvPr/>
        </p:nvCxnSpPr>
        <p:spPr>
          <a:xfrm rot="-5400000">
            <a:off x="2544487" y="2760946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00" name="Google Shape;500;p36"/>
          <p:cNvGrpSpPr/>
          <p:nvPr/>
        </p:nvGrpSpPr>
        <p:grpSpPr>
          <a:xfrm>
            <a:off x="1725962" y="2846812"/>
            <a:ext cx="1809150" cy="519546"/>
            <a:chOff x="0" y="0"/>
            <a:chExt cx="4824400" cy="1385455"/>
          </a:xfrm>
        </p:grpSpPr>
        <p:sp>
          <p:nvSpPr>
            <p:cNvPr id="501" name="Google Shape;501;p36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2" name="Google Shape;502;p36"/>
            <p:cNvPicPr preferRelativeResize="0"/>
            <p:nvPr/>
          </p:nvPicPr>
          <p:blipFill rotWithShape="1">
            <a:blip r:embed="rId3">
              <a:alphaModFix/>
            </a:blip>
            <a:srcRect b="50407" l="25834" r="35663" t="12039"/>
            <a:stretch/>
          </p:blipFill>
          <p:spPr>
            <a:xfrm>
              <a:off x="0" y="6847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3" name="Google Shape;503;p36"/>
            <p:cNvSpPr txBox="1"/>
            <p:nvPr/>
          </p:nvSpPr>
          <p:spPr>
            <a:xfrm>
              <a:off x="1187307" y="154073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Job Title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504" name="Google Shape;504;p36"/>
          <p:cNvCxnSpPr/>
          <p:nvPr/>
        </p:nvCxnSpPr>
        <p:spPr>
          <a:xfrm>
            <a:off x="2630486" y="2672299"/>
            <a:ext cx="388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5" name="Google Shape;505;p36"/>
          <p:cNvCxnSpPr/>
          <p:nvPr/>
        </p:nvCxnSpPr>
        <p:spPr>
          <a:xfrm rot="-5400000">
            <a:off x="2548837" y="3450500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6" name="Google Shape;506;p36"/>
          <p:cNvCxnSpPr/>
          <p:nvPr/>
        </p:nvCxnSpPr>
        <p:spPr>
          <a:xfrm>
            <a:off x="1725962" y="3537271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36"/>
          <p:cNvCxnSpPr/>
          <p:nvPr/>
        </p:nvCxnSpPr>
        <p:spPr>
          <a:xfrm rot="-5400000">
            <a:off x="3449011" y="3623351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08" name="Google Shape;508;p36"/>
          <p:cNvGrpSpPr/>
          <p:nvPr/>
        </p:nvGrpSpPr>
        <p:grpSpPr>
          <a:xfrm>
            <a:off x="2813642" y="3714232"/>
            <a:ext cx="1442925" cy="516978"/>
            <a:chOff x="0" y="0"/>
            <a:chExt cx="3847800" cy="1378608"/>
          </a:xfrm>
        </p:grpSpPr>
        <p:sp>
          <p:nvSpPr>
            <p:cNvPr id="509" name="Google Shape;509;p36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0" name="Google Shape;510;p36"/>
            <p:cNvPicPr preferRelativeResize="0"/>
            <p:nvPr/>
          </p:nvPicPr>
          <p:blipFill rotWithShape="1">
            <a:blip r:embed="rId4">
              <a:alphaModFix/>
            </a:blip>
            <a:srcRect b="0" l="15113" r="35204" t="0"/>
            <a:stretch/>
          </p:blipFill>
          <p:spPr>
            <a:xfrm>
              <a:off x="0" y="0"/>
              <a:ext cx="942282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Google Shape;511;p36"/>
            <p:cNvSpPr txBox="1"/>
            <p:nvPr/>
          </p:nvSpPr>
          <p:spPr>
            <a:xfrm>
              <a:off x="1187307" y="147226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Job Title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512" name="Google Shape;512;p36"/>
          <p:cNvCxnSpPr/>
          <p:nvPr/>
        </p:nvCxnSpPr>
        <p:spPr>
          <a:xfrm rot="-5400000">
            <a:off x="1639843" y="3645073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3" name="Google Shape;513;p36"/>
          <p:cNvGrpSpPr/>
          <p:nvPr/>
        </p:nvGrpSpPr>
        <p:grpSpPr>
          <a:xfrm>
            <a:off x="1004474" y="3714232"/>
            <a:ext cx="1447688" cy="516978"/>
            <a:chOff x="0" y="0"/>
            <a:chExt cx="3860500" cy="1378608"/>
          </a:xfrm>
        </p:grpSpPr>
        <p:sp>
          <p:nvSpPr>
            <p:cNvPr id="514" name="Google Shape;514;p36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5" name="Google Shape;515;p36"/>
            <p:cNvPicPr preferRelativeResize="0"/>
            <p:nvPr/>
          </p:nvPicPr>
          <p:blipFill rotWithShape="1">
            <a:blip r:embed="rId5">
              <a:alphaModFix/>
            </a:blip>
            <a:srcRect b="0" l="24146" r="30284" t="0"/>
            <a:stretch/>
          </p:blipFill>
          <p:spPr>
            <a:xfrm>
              <a:off x="0" y="0"/>
              <a:ext cx="942282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" name="Google Shape;516;p36"/>
            <p:cNvSpPr txBox="1"/>
            <p:nvPr/>
          </p:nvSpPr>
          <p:spPr>
            <a:xfrm>
              <a:off x="1187307" y="147226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Job Title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517" name="Google Shape;517;p36"/>
          <p:cNvCxnSpPr/>
          <p:nvPr/>
        </p:nvCxnSpPr>
        <p:spPr>
          <a:xfrm rot="-5400000">
            <a:off x="6427395" y="2758379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8" name="Google Shape;518;p36"/>
          <p:cNvGrpSpPr/>
          <p:nvPr/>
        </p:nvGrpSpPr>
        <p:grpSpPr>
          <a:xfrm>
            <a:off x="5608870" y="2846812"/>
            <a:ext cx="1809150" cy="517003"/>
            <a:chOff x="0" y="0"/>
            <a:chExt cx="4824400" cy="1378675"/>
          </a:xfrm>
        </p:grpSpPr>
        <p:sp>
          <p:nvSpPr>
            <p:cNvPr id="519" name="Google Shape;519;p36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0" name="Google Shape;520;p36"/>
            <p:cNvPicPr preferRelativeResize="0"/>
            <p:nvPr/>
          </p:nvPicPr>
          <p:blipFill rotWithShape="1">
            <a:blip r:embed="rId6">
              <a:alphaModFix/>
            </a:blip>
            <a:srcRect b="46549" l="46771" r="31378" t="5499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36"/>
            <p:cNvSpPr txBox="1"/>
            <p:nvPr/>
          </p:nvSpPr>
          <p:spPr>
            <a:xfrm>
              <a:off x="1187307" y="147226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Job Title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522" name="Google Shape;522;p36"/>
          <p:cNvCxnSpPr/>
          <p:nvPr/>
        </p:nvCxnSpPr>
        <p:spPr>
          <a:xfrm rot="-5400000">
            <a:off x="6431745" y="3447933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3" name="Google Shape;523;p36"/>
          <p:cNvCxnSpPr/>
          <p:nvPr/>
        </p:nvCxnSpPr>
        <p:spPr>
          <a:xfrm>
            <a:off x="5608870" y="3534704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4" name="Google Shape;524;p36"/>
          <p:cNvCxnSpPr/>
          <p:nvPr/>
        </p:nvCxnSpPr>
        <p:spPr>
          <a:xfrm rot="-5400000">
            <a:off x="7331920" y="3620784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5" name="Google Shape;525;p36"/>
          <p:cNvGrpSpPr/>
          <p:nvPr/>
        </p:nvGrpSpPr>
        <p:grpSpPr>
          <a:xfrm>
            <a:off x="6696551" y="3711664"/>
            <a:ext cx="1442925" cy="516978"/>
            <a:chOff x="0" y="0"/>
            <a:chExt cx="3847800" cy="1378609"/>
          </a:xfrm>
        </p:grpSpPr>
        <p:sp>
          <p:nvSpPr>
            <p:cNvPr id="526" name="Google Shape;526;p36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7" name="Google Shape;527;p36"/>
            <p:cNvPicPr preferRelativeResize="0"/>
            <p:nvPr/>
          </p:nvPicPr>
          <p:blipFill rotWithShape="1">
            <a:blip r:embed="rId7">
              <a:alphaModFix/>
            </a:blip>
            <a:srcRect b="34603" l="40634" r="43798" t="31234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36"/>
            <p:cNvSpPr txBox="1"/>
            <p:nvPr/>
          </p:nvSpPr>
          <p:spPr>
            <a:xfrm>
              <a:off x="1187307" y="147226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Job Title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529" name="Google Shape;529;p36"/>
          <p:cNvCxnSpPr/>
          <p:nvPr/>
        </p:nvCxnSpPr>
        <p:spPr>
          <a:xfrm rot="-5400000">
            <a:off x="5522752" y="3620784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30" name="Google Shape;530;p36"/>
          <p:cNvGrpSpPr/>
          <p:nvPr/>
        </p:nvGrpSpPr>
        <p:grpSpPr>
          <a:xfrm>
            <a:off x="4887382" y="3711664"/>
            <a:ext cx="1447688" cy="519505"/>
            <a:chOff x="0" y="0"/>
            <a:chExt cx="3860500" cy="1385347"/>
          </a:xfrm>
        </p:grpSpPr>
        <p:sp>
          <p:nvSpPr>
            <p:cNvPr id="531" name="Google Shape;531;p36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2" name="Google Shape;532;p36"/>
            <p:cNvPicPr preferRelativeResize="0"/>
            <p:nvPr/>
          </p:nvPicPr>
          <p:blipFill rotWithShape="1">
            <a:blip r:embed="rId8">
              <a:alphaModFix/>
            </a:blip>
            <a:srcRect b="72919" l="40421" r="41043" t="8995"/>
            <a:stretch/>
          </p:blipFill>
          <p:spPr>
            <a:xfrm>
              <a:off x="0" y="0"/>
              <a:ext cx="942282" cy="1378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3" name="Google Shape;533;p36"/>
            <p:cNvSpPr txBox="1"/>
            <p:nvPr/>
          </p:nvSpPr>
          <p:spPr>
            <a:xfrm>
              <a:off x="1187307" y="147226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Job Title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3758470" y="1986855"/>
            <a:ext cx="1631813" cy="516978"/>
            <a:chOff x="0" y="0"/>
            <a:chExt cx="4351500" cy="1378608"/>
          </a:xfrm>
        </p:grpSpPr>
        <p:sp>
          <p:nvSpPr>
            <p:cNvPr id="535" name="Google Shape;535;p36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6" name="Google Shape;536;p36"/>
            <p:cNvPicPr preferRelativeResize="0"/>
            <p:nvPr/>
          </p:nvPicPr>
          <p:blipFill rotWithShape="1">
            <a:blip r:embed="rId9">
              <a:alphaModFix/>
            </a:blip>
            <a:srcRect b="69369" l="44063" r="35730" t="10922"/>
            <a:stretch/>
          </p:blipFill>
          <p:spPr>
            <a:xfrm>
              <a:off x="0" y="0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Google Shape;537;p36"/>
            <p:cNvSpPr txBox="1"/>
            <p:nvPr/>
          </p:nvSpPr>
          <p:spPr>
            <a:xfrm>
              <a:off x="1187307" y="147226"/>
              <a:ext cx="2919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Job Title</a:t>
              </a:r>
              <a:endPara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38" name="Google Shape;538;p36"/>
          <p:cNvSpPr txBox="1"/>
          <p:nvPr/>
        </p:nvSpPr>
        <p:spPr>
          <a:xfrm>
            <a:off x="1515178" y="705738"/>
            <a:ext cx="6113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a Chart Page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9" name="Google Shape;539;p36"/>
          <p:cNvSpPr/>
          <p:nvPr/>
        </p:nvSpPr>
        <p:spPr>
          <a:xfrm rot="-5400000">
            <a:off x="0" y="0"/>
            <a:ext cx="1220608" cy="1220623"/>
          </a:xfrm>
          <a:custGeom>
            <a:rect b="b" l="l" r="r" t="t"/>
            <a:pathLst>
              <a:path extrusionOk="0" h="2441246" w="2441215">
                <a:moveTo>
                  <a:pt x="1220602" y="0"/>
                </a:moveTo>
                <a:lnTo>
                  <a:pt x="0" y="0"/>
                </a:lnTo>
                <a:lnTo>
                  <a:pt x="1220602" y="1220633"/>
                </a:lnTo>
                <a:lnTo>
                  <a:pt x="2441216" y="2441247"/>
                </a:lnTo>
                <a:lnTo>
                  <a:pt x="2441216" y="1220633"/>
                </a:lnTo>
                <a:lnTo>
                  <a:pt x="24412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 rot="5400000">
            <a:off x="7924239" y="3923738"/>
            <a:ext cx="1220608" cy="1220623"/>
          </a:xfrm>
          <a:custGeom>
            <a:rect b="b" l="l" r="r" t="t"/>
            <a:pathLst>
              <a:path extrusionOk="0" h="2441246" w="2441215">
                <a:moveTo>
                  <a:pt x="1220602" y="0"/>
                </a:moveTo>
                <a:lnTo>
                  <a:pt x="0" y="0"/>
                </a:lnTo>
                <a:lnTo>
                  <a:pt x="1220602" y="1220633"/>
                </a:lnTo>
                <a:lnTo>
                  <a:pt x="2441216" y="2441247"/>
                </a:lnTo>
                <a:lnTo>
                  <a:pt x="2441216" y="1220633"/>
                </a:lnTo>
                <a:lnTo>
                  <a:pt x="244121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7"/>
          <p:cNvSpPr/>
          <p:nvPr/>
        </p:nvSpPr>
        <p:spPr>
          <a:xfrm>
            <a:off x="0" y="0"/>
            <a:ext cx="3282300" cy="5143500"/>
          </a:xfrm>
          <a:prstGeom prst="rect">
            <a:avLst/>
          </a:prstGeom>
          <a:solidFill>
            <a:srgbClr val="E8434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7"/>
          <p:cNvSpPr/>
          <p:nvPr/>
        </p:nvSpPr>
        <p:spPr>
          <a:xfrm>
            <a:off x="3880266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7"/>
          <p:cNvSpPr/>
          <p:nvPr/>
        </p:nvSpPr>
        <p:spPr>
          <a:xfrm>
            <a:off x="3876030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7"/>
          <p:cNvSpPr/>
          <p:nvPr/>
        </p:nvSpPr>
        <p:spPr>
          <a:xfrm>
            <a:off x="5211407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7"/>
          <p:cNvSpPr/>
          <p:nvPr/>
        </p:nvSpPr>
        <p:spPr>
          <a:xfrm>
            <a:off x="5207243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7"/>
          <p:cNvSpPr/>
          <p:nvPr/>
        </p:nvSpPr>
        <p:spPr>
          <a:xfrm>
            <a:off x="4545410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7"/>
          <p:cNvSpPr/>
          <p:nvPr/>
        </p:nvSpPr>
        <p:spPr>
          <a:xfrm>
            <a:off x="4553996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7"/>
          <p:cNvSpPr/>
          <p:nvPr/>
        </p:nvSpPr>
        <p:spPr>
          <a:xfrm>
            <a:off x="4545410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7"/>
          <p:cNvSpPr/>
          <p:nvPr/>
        </p:nvSpPr>
        <p:spPr>
          <a:xfrm>
            <a:off x="5747856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7"/>
          <p:cNvSpPr/>
          <p:nvPr/>
        </p:nvSpPr>
        <p:spPr>
          <a:xfrm>
            <a:off x="5742761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7"/>
          <p:cNvSpPr/>
          <p:nvPr/>
        </p:nvSpPr>
        <p:spPr>
          <a:xfrm>
            <a:off x="6500827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7"/>
          <p:cNvSpPr/>
          <p:nvPr/>
        </p:nvSpPr>
        <p:spPr>
          <a:xfrm>
            <a:off x="6497102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7"/>
          <p:cNvSpPr/>
          <p:nvPr/>
        </p:nvSpPr>
        <p:spPr>
          <a:xfrm>
            <a:off x="7114614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7"/>
          <p:cNvSpPr/>
          <p:nvPr/>
        </p:nvSpPr>
        <p:spPr>
          <a:xfrm>
            <a:off x="7122856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7"/>
          <p:cNvSpPr/>
          <p:nvPr/>
        </p:nvSpPr>
        <p:spPr>
          <a:xfrm>
            <a:off x="7114614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7"/>
          <p:cNvSpPr/>
          <p:nvPr/>
        </p:nvSpPr>
        <p:spPr>
          <a:xfrm>
            <a:off x="7771761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7"/>
          <p:cNvSpPr/>
          <p:nvPr/>
        </p:nvSpPr>
        <p:spPr>
          <a:xfrm>
            <a:off x="7779209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7"/>
          <p:cNvSpPr/>
          <p:nvPr/>
        </p:nvSpPr>
        <p:spPr>
          <a:xfrm>
            <a:off x="7771761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7"/>
          <p:cNvSpPr/>
          <p:nvPr/>
        </p:nvSpPr>
        <p:spPr>
          <a:xfrm>
            <a:off x="4493087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7"/>
          <p:cNvSpPr/>
          <p:nvPr/>
        </p:nvSpPr>
        <p:spPr>
          <a:xfrm>
            <a:off x="4489363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7"/>
          <p:cNvSpPr/>
          <p:nvPr/>
        </p:nvSpPr>
        <p:spPr>
          <a:xfrm>
            <a:off x="3905689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7"/>
          <p:cNvSpPr/>
          <p:nvPr/>
        </p:nvSpPr>
        <p:spPr>
          <a:xfrm>
            <a:off x="3901964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7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7"/>
          <p:cNvSpPr/>
          <p:nvPr/>
        </p:nvSpPr>
        <p:spPr>
          <a:xfrm>
            <a:off x="8273921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7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7"/>
          <p:cNvSpPr/>
          <p:nvPr/>
        </p:nvSpPr>
        <p:spPr>
          <a:xfrm>
            <a:off x="7494865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7"/>
          <p:cNvSpPr/>
          <p:nvPr/>
        </p:nvSpPr>
        <p:spPr>
          <a:xfrm>
            <a:off x="7503189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7"/>
          <p:cNvSpPr/>
          <p:nvPr/>
        </p:nvSpPr>
        <p:spPr>
          <a:xfrm>
            <a:off x="7494865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7"/>
          <p:cNvSpPr/>
          <p:nvPr/>
        </p:nvSpPr>
        <p:spPr>
          <a:xfrm>
            <a:off x="6266675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7"/>
          <p:cNvSpPr/>
          <p:nvPr/>
        </p:nvSpPr>
        <p:spPr>
          <a:xfrm>
            <a:off x="6262296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7"/>
          <p:cNvSpPr/>
          <p:nvPr/>
        </p:nvSpPr>
        <p:spPr>
          <a:xfrm>
            <a:off x="5705455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7"/>
          <p:cNvSpPr/>
          <p:nvPr/>
        </p:nvSpPr>
        <p:spPr>
          <a:xfrm>
            <a:off x="5705455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7"/>
          <p:cNvSpPr/>
          <p:nvPr/>
        </p:nvSpPr>
        <p:spPr>
          <a:xfrm>
            <a:off x="5713775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7"/>
          <p:cNvSpPr/>
          <p:nvPr/>
        </p:nvSpPr>
        <p:spPr>
          <a:xfrm>
            <a:off x="5076761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7"/>
          <p:cNvSpPr/>
          <p:nvPr/>
        </p:nvSpPr>
        <p:spPr>
          <a:xfrm>
            <a:off x="5085138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7"/>
          <p:cNvSpPr/>
          <p:nvPr/>
        </p:nvSpPr>
        <p:spPr>
          <a:xfrm>
            <a:off x="5076761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7"/>
          <p:cNvSpPr/>
          <p:nvPr/>
        </p:nvSpPr>
        <p:spPr>
          <a:xfrm>
            <a:off x="6917992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7"/>
          <p:cNvSpPr/>
          <p:nvPr/>
        </p:nvSpPr>
        <p:spPr>
          <a:xfrm>
            <a:off x="6913822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4315" y="1621446"/>
            <a:ext cx="505336" cy="30044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4" name="Google Shape;584;p37"/>
          <p:cNvSpPr/>
          <p:nvPr/>
        </p:nvSpPr>
        <p:spPr>
          <a:xfrm>
            <a:off x="4623107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7"/>
          <p:cNvSpPr/>
          <p:nvPr/>
        </p:nvSpPr>
        <p:spPr>
          <a:xfrm>
            <a:off x="4631419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7"/>
          <p:cNvSpPr/>
          <p:nvPr/>
        </p:nvSpPr>
        <p:spPr>
          <a:xfrm>
            <a:off x="4623107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7"/>
          <p:cNvSpPr/>
          <p:nvPr/>
        </p:nvSpPr>
        <p:spPr>
          <a:xfrm>
            <a:off x="3850780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7"/>
          <p:cNvSpPr/>
          <p:nvPr/>
        </p:nvSpPr>
        <p:spPr>
          <a:xfrm>
            <a:off x="3845943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7"/>
          <p:cNvSpPr/>
          <p:nvPr/>
        </p:nvSpPr>
        <p:spPr>
          <a:xfrm>
            <a:off x="3854811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7"/>
          <p:cNvSpPr/>
          <p:nvPr/>
        </p:nvSpPr>
        <p:spPr>
          <a:xfrm>
            <a:off x="3864130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7"/>
          <p:cNvSpPr/>
          <p:nvPr/>
        </p:nvSpPr>
        <p:spPr>
          <a:xfrm>
            <a:off x="3854811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7"/>
          <p:cNvSpPr/>
          <p:nvPr/>
        </p:nvSpPr>
        <p:spPr>
          <a:xfrm>
            <a:off x="5337254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7"/>
          <p:cNvSpPr/>
          <p:nvPr/>
        </p:nvSpPr>
        <p:spPr>
          <a:xfrm>
            <a:off x="5333104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6042822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6069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6042822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7"/>
          <p:cNvSpPr/>
          <p:nvPr/>
        </p:nvSpPr>
        <p:spPr>
          <a:xfrm>
            <a:off x="6751784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7"/>
          <p:cNvSpPr/>
          <p:nvPr/>
        </p:nvSpPr>
        <p:spPr>
          <a:xfrm>
            <a:off x="6762788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7"/>
          <p:cNvSpPr/>
          <p:nvPr/>
        </p:nvSpPr>
        <p:spPr>
          <a:xfrm>
            <a:off x="6751784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7"/>
          <p:cNvSpPr/>
          <p:nvPr/>
        </p:nvSpPr>
        <p:spPr>
          <a:xfrm>
            <a:off x="7497680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7"/>
          <p:cNvSpPr/>
          <p:nvPr/>
        </p:nvSpPr>
        <p:spPr>
          <a:xfrm>
            <a:off x="7505941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7497680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7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7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4564484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4560354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7"/>
          <p:cNvSpPr/>
          <p:nvPr/>
        </p:nvSpPr>
        <p:spPr>
          <a:xfrm>
            <a:off x="5176822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7"/>
          <p:cNvSpPr/>
          <p:nvPr/>
        </p:nvSpPr>
        <p:spPr>
          <a:xfrm>
            <a:off x="5100579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7"/>
          <p:cNvSpPr/>
          <p:nvPr/>
        </p:nvSpPr>
        <p:spPr>
          <a:xfrm>
            <a:off x="5730638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7"/>
          <p:cNvSpPr/>
          <p:nvPr/>
        </p:nvSpPr>
        <p:spPr>
          <a:xfrm>
            <a:off x="5727036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7"/>
          <p:cNvSpPr/>
          <p:nvPr/>
        </p:nvSpPr>
        <p:spPr>
          <a:xfrm>
            <a:off x="6229541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7"/>
          <p:cNvSpPr/>
          <p:nvPr/>
        </p:nvSpPr>
        <p:spPr>
          <a:xfrm>
            <a:off x="6238964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7"/>
          <p:cNvSpPr/>
          <p:nvPr/>
        </p:nvSpPr>
        <p:spPr>
          <a:xfrm>
            <a:off x="6229541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7"/>
          <p:cNvSpPr/>
          <p:nvPr/>
        </p:nvSpPr>
        <p:spPr>
          <a:xfrm>
            <a:off x="6939288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7"/>
          <p:cNvSpPr/>
          <p:nvPr/>
        </p:nvSpPr>
        <p:spPr>
          <a:xfrm>
            <a:off x="6948424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7"/>
          <p:cNvSpPr/>
          <p:nvPr/>
        </p:nvSpPr>
        <p:spPr>
          <a:xfrm>
            <a:off x="6939288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7"/>
          <p:cNvSpPr/>
          <p:nvPr/>
        </p:nvSpPr>
        <p:spPr>
          <a:xfrm>
            <a:off x="7268022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7"/>
          <p:cNvSpPr/>
          <p:nvPr/>
        </p:nvSpPr>
        <p:spPr>
          <a:xfrm>
            <a:off x="7263453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7"/>
          <p:cNvSpPr/>
          <p:nvPr/>
        </p:nvSpPr>
        <p:spPr>
          <a:xfrm>
            <a:off x="7634758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7"/>
          <p:cNvSpPr/>
          <p:nvPr/>
        </p:nvSpPr>
        <p:spPr>
          <a:xfrm>
            <a:off x="7641953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7"/>
          <p:cNvSpPr/>
          <p:nvPr/>
        </p:nvSpPr>
        <p:spPr>
          <a:xfrm>
            <a:off x="7634758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7"/>
          <p:cNvSpPr/>
          <p:nvPr/>
        </p:nvSpPr>
        <p:spPr>
          <a:xfrm>
            <a:off x="5123964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7"/>
          <p:cNvSpPr/>
          <p:nvPr/>
        </p:nvSpPr>
        <p:spPr>
          <a:xfrm>
            <a:off x="5119884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7"/>
          <p:cNvSpPr/>
          <p:nvPr/>
        </p:nvSpPr>
        <p:spPr>
          <a:xfrm>
            <a:off x="4482436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7"/>
          <p:cNvSpPr/>
          <p:nvPr/>
        </p:nvSpPr>
        <p:spPr>
          <a:xfrm>
            <a:off x="4492050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7"/>
          <p:cNvSpPr/>
          <p:nvPr/>
        </p:nvSpPr>
        <p:spPr>
          <a:xfrm>
            <a:off x="4482436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7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7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7"/>
          <p:cNvSpPr/>
          <p:nvPr/>
        </p:nvSpPr>
        <p:spPr>
          <a:xfrm>
            <a:off x="3963341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7"/>
          <p:cNvSpPr/>
          <p:nvPr/>
        </p:nvSpPr>
        <p:spPr>
          <a:xfrm>
            <a:off x="3958536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7"/>
          <p:cNvSpPr/>
          <p:nvPr/>
        </p:nvSpPr>
        <p:spPr>
          <a:xfrm>
            <a:off x="574101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7"/>
          <p:cNvSpPr/>
          <p:nvPr/>
        </p:nvSpPr>
        <p:spPr>
          <a:xfrm>
            <a:off x="5736948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7"/>
          <p:cNvSpPr/>
          <p:nvPr/>
        </p:nvSpPr>
        <p:spPr>
          <a:xfrm>
            <a:off x="6210739" y="3941350"/>
            <a:ext cx="326450" cy="326431"/>
          </a:xfrm>
          <a:custGeom>
            <a:rect b="b" l="l" r="r" t="t"/>
            <a:pathLst>
              <a:path extrusionOk="0" h="652861" w="652901">
                <a:moveTo>
                  <a:pt x="652901" y="96843"/>
                </a:moveTo>
                <a:lnTo>
                  <a:pt x="652901" y="556018"/>
                </a:lnTo>
                <a:cubicBezTo>
                  <a:pt x="652741" y="609444"/>
                  <a:pt x="609471" y="652741"/>
                  <a:pt x="556058" y="652861"/>
                </a:cubicBezTo>
                <a:lnTo>
                  <a:pt x="96843" y="652861"/>
                </a:lnTo>
                <a:cubicBezTo>
                  <a:pt x="43431" y="652741"/>
                  <a:pt x="160" y="609444"/>
                  <a:pt x="0" y="556018"/>
                </a:cubicBezTo>
                <a:lnTo>
                  <a:pt x="0" y="96843"/>
                </a:lnTo>
                <a:cubicBezTo>
                  <a:pt x="160" y="43391"/>
                  <a:pt x="43431" y="133"/>
                  <a:pt x="96843" y="0"/>
                </a:cubicBezTo>
                <a:lnTo>
                  <a:pt x="556045" y="0"/>
                </a:lnTo>
                <a:cubicBezTo>
                  <a:pt x="609471" y="133"/>
                  <a:pt x="652741" y="43391"/>
                  <a:pt x="652901" y="96843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7"/>
          <p:cNvSpPr/>
          <p:nvPr/>
        </p:nvSpPr>
        <p:spPr>
          <a:xfrm>
            <a:off x="6207408" y="3938018"/>
            <a:ext cx="333107" cy="333093"/>
          </a:xfrm>
          <a:custGeom>
            <a:rect b="b" l="l" r="r" t="t"/>
            <a:pathLst>
              <a:path extrusionOk="0" h="666187" w="666214">
                <a:moveTo>
                  <a:pt x="562721" y="0"/>
                </a:moveTo>
                <a:lnTo>
                  <a:pt x="103493" y="0"/>
                </a:lnTo>
                <a:cubicBezTo>
                  <a:pt x="46602" y="133"/>
                  <a:pt x="173" y="46563"/>
                  <a:pt x="0" y="103506"/>
                </a:cubicBezTo>
                <a:lnTo>
                  <a:pt x="0" y="562695"/>
                </a:lnTo>
                <a:cubicBezTo>
                  <a:pt x="173" y="619625"/>
                  <a:pt x="46602" y="666054"/>
                  <a:pt x="103506" y="666188"/>
                </a:cubicBezTo>
                <a:lnTo>
                  <a:pt x="562721" y="666188"/>
                </a:lnTo>
                <a:cubicBezTo>
                  <a:pt x="619625" y="666054"/>
                  <a:pt x="666041" y="619625"/>
                  <a:pt x="666214" y="562681"/>
                </a:cubicBezTo>
                <a:lnTo>
                  <a:pt x="666214" y="103506"/>
                </a:lnTo>
                <a:cubicBezTo>
                  <a:pt x="666214" y="103506"/>
                  <a:pt x="666214" y="103493"/>
                  <a:pt x="666214" y="103480"/>
                </a:cubicBezTo>
                <a:cubicBezTo>
                  <a:pt x="666054" y="46563"/>
                  <a:pt x="619625" y="133"/>
                  <a:pt x="562721" y="0"/>
                </a:cubicBezTo>
                <a:close/>
                <a:moveTo>
                  <a:pt x="652901" y="562668"/>
                </a:moveTo>
                <a:cubicBezTo>
                  <a:pt x="652755" y="612282"/>
                  <a:pt x="612282" y="652755"/>
                  <a:pt x="562721" y="652875"/>
                </a:cubicBezTo>
                <a:lnTo>
                  <a:pt x="103533" y="652875"/>
                </a:lnTo>
                <a:cubicBezTo>
                  <a:pt x="53945" y="652755"/>
                  <a:pt x="13486" y="612282"/>
                  <a:pt x="13326" y="562695"/>
                </a:cubicBezTo>
                <a:lnTo>
                  <a:pt x="13326" y="103533"/>
                </a:lnTo>
                <a:cubicBezTo>
                  <a:pt x="13473" y="53905"/>
                  <a:pt x="53932" y="13446"/>
                  <a:pt x="103506" y="13326"/>
                </a:cubicBezTo>
                <a:lnTo>
                  <a:pt x="562695" y="13326"/>
                </a:lnTo>
                <a:cubicBezTo>
                  <a:pt x="612282" y="13446"/>
                  <a:pt x="652741" y="53905"/>
                  <a:pt x="652901" y="103533"/>
                </a:cubicBezTo>
                <a:lnTo>
                  <a:pt x="652901" y="562668"/>
                </a:lnTo>
                <a:close/>
                <a:moveTo>
                  <a:pt x="333134" y="163195"/>
                </a:moveTo>
                <a:cubicBezTo>
                  <a:pt x="239449" y="163195"/>
                  <a:pt x="163235" y="239409"/>
                  <a:pt x="163235" y="333094"/>
                </a:cubicBezTo>
                <a:cubicBezTo>
                  <a:pt x="163235" y="426779"/>
                  <a:pt x="239449" y="502992"/>
                  <a:pt x="333134" y="502992"/>
                </a:cubicBezTo>
                <a:cubicBezTo>
                  <a:pt x="426792" y="502992"/>
                  <a:pt x="502992" y="426779"/>
                  <a:pt x="502992" y="333094"/>
                </a:cubicBezTo>
                <a:cubicBezTo>
                  <a:pt x="502992" y="239422"/>
                  <a:pt x="426792" y="163195"/>
                  <a:pt x="333134" y="163195"/>
                </a:cubicBezTo>
                <a:close/>
                <a:moveTo>
                  <a:pt x="333134" y="489666"/>
                </a:moveTo>
                <a:cubicBezTo>
                  <a:pt x="246805" y="489666"/>
                  <a:pt x="176562" y="419422"/>
                  <a:pt x="176562" y="333094"/>
                </a:cubicBezTo>
                <a:cubicBezTo>
                  <a:pt x="176562" y="246765"/>
                  <a:pt x="246805" y="176522"/>
                  <a:pt x="333134" y="176522"/>
                </a:cubicBezTo>
                <a:cubicBezTo>
                  <a:pt x="419449" y="176522"/>
                  <a:pt x="489666" y="246765"/>
                  <a:pt x="489666" y="333094"/>
                </a:cubicBezTo>
                <a:cubicBezTo>
                  <a:pt x="489666" y="419436"/>
                  <a:pt x="419449" y="489666"/>
                  <a:pt x="333134" y="489666"/>
                </a:cubicBezTo>
                <a:close/>
                <a:moveTo>
                  <a:pt x="509935" y="108797"/>
                </a:moveTo>
                <a:cubicBezTo>
                  <a:pt x="483762" y="108797"/>
                  <a:pt x="462467" y="130093"/>
                  <a:pt x="462467" y="156266"/>
                </a:cubicBezTo>
                <a:cubicBezTo>
                  <a:pt x="462467" y="182439"/>
                  <a:pt x="483762" y="203734"/>
                  <a:pt x="509935" y="203734"/>
                </a:cubicBezTo>
                <a:cubicBezTo>
                  <a:pt x="536109" y="203734"/>
                  <a:pt x="557404" y="182439"/>
                  <a:pt x="557404" y="156266"/>
                </a:cubicBezTo>
                <a:cubicBezTo>
                  <a:pt x="557404" y="130093"/>
                  <a:pt x="536109" y="108797"/>
                  <a:pt x="509935" y="108797"/>
                </a:cubicBezTo>
                <a:close/>
                <a:moveTo>
                  <a:pt x="509935" y="190408"/>
                </a:moveTo>
                <a:cubicBezTo>
                  <a:pt x="491105" y="190408"/>
                  <a:pt x="475793" y="175096"/>
                  <a:pt x="475793" y="156266"/>
                </a:cubicBezTo>
                <a:cubicBezTo>
                  <a:pt x="475793" y="137435"/>
                  <a:pt x="491105" y="122123"/>
                  <a:pt x="509935" y="122123"/>
                </a:cubicBezTo>
                <a:cubicBezTo>
                  <a:pt x="528766" y="122123"/>
                  <a:pt x="544078" y="137435"/>
                  <a:pt x="544078" y="156266"/>
                </a:cubicBezTo>
                <a:cubicBezTo>
                  <a:pt x="544078" y="175096"/>
                  <a:pt x="528766" y="190408"/>
                  <a:pt x="509935" y="190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7"/>
          <p:cNvSpPr/>
          <p:nvPr/>
        </p:nvSpPr>
        <p:spPr>
          <a:xfrm>
            <a:off x="6810013" y="3942120"/>
            <a:ext cx="399393" cy="325188"/>
          </a:xfrm>
          <a:custGeom>
            <a:rect b="b" l="l" r="r" t="t"/>
            <a:pathLst>
              <a:path extrusionOk="0" h="650375" w="798785">
                <a:moveTo>
                  <a:pt x="267503" y="650375"/>
                </a:moveTo>
                <a:cubicBezTo>
                  <a:pt x="257025" y="650375"/>
                  <a:pt x="246564" y="650375"/>
                  <a:pt x="236086" y="650375"/>
                </a:cubicBezTo>
                <a:cubicBezTo>
                  <a:pt x="231223" y="649559"/>
                  <a:pt x="226294" y="649902"/>
                  <a:pt x="221414" y="649869"/>
                </a:cubicBezTo>
                <a:cubicBezTo>
                  <a:pt x="201128" y="649738"/>
                  <a:pt x="181184" y="646848"/>
                  <a:pt x="161338" y="643043"/>
                </a:cubicBezTo>
                <a:cubicBezTo>
                  <a:pt x="140954" y="639139"/>
                  <a:pt x="120945" y="633815"/>
                  <a:pt x="101279" y="627168"/>
                </a:cubicBezTo>
                <a:cubicBezTo>
                  <a:pt x="84942" y="621648"/>
                  <a:pt x="69030" y="615067"/>
                  <a:pt x="53378" y="607816"/>
                </a:cubicBezTo>
                <a:cubicBezTo>
                  <a:pt x="35948" y="599732"/>
                  <a:pt x="19171" y="590472"/>
                  <a:pt x="2883" y="580314"/>
                </a:cubicBezTo>
                <a:cubicBezTo>
                  <a:pt x="2540" y="580101"/>
                  <a:pt x="2165" y="579922"/>
                  <a:pt x="1838" y="579660"/>
                </a:cubicBezTo>
                <a:cubicBezTo>
                  <a:pt x="892" y="578877"/>
                  <a:pt x="-381" y="578093"/>
                  <a:pt x="108" y="576688"/>
                </a:cubicBezTo>
                <a:cubicBezTo>
                  <a:pt x="647" y="575120"/>
                  <a:pt x="2100" y="575333"/>
                  <a:pt x="3503" y="575463"/>
                </a:cubicBezTo>
                <a:cubicBezTo>
                  <a:pt x="16054" y="576606"/>
                  <a:pt x="28637" y="577668"/>
                  <a:pt x="41236" y="577423"/>
                </a:cubicBezTo>
                <a:cubicBezTo>
                  <a:pt x="64640" y="576949"/>
                  <a:pt x="87847" y="574516"/>
                  <a:pt x="110745" y="569372"/>
                </a:cubicBezTo>
                <a:cubicBezTo>
                  <a:pt x="138833" y="563051"/>
                  <a:pt x="165647" y="553269"/>
                  <a:pt x="191156" y="539959"/>
                </a:cubicBezTo>
                <a:cubicBezTo>
                  <a:pt x="207623" y="531352"/>
                  <a:pt x="223291" y="521439"/>
                  <a:pt x="238273" y="509942"/>
                </a:cubicBezTo>
                <a:cubicBezTo>
                  <a:pt x="219423" y="508962"/>
                  <a:pt x="201373" y="505353"/>
                  <a:pt x="184138" y="498314"/>
                </a:cubicBezTo>
                <a:cubicBezTo>
                  <a:pt x="167116" y="491357"/>
                  <a:pt x="151497" y="482064"/>
                  <a:pt x="137608" y="469897"/>
                </a:cubicBezTo>
                <a:cubicBezTo>
                  <a:pt x="124617" y="458514"/>
                  <a:pt x="113373" y="445678"/>
                  <a:pt x="104380" y="430963"/>
                </a:cubicBezTo>
                <a:cubicBezTo>
                  <a:pt x="98325" y="421050"/>
                  <a:pt x="93168" y="410679"/>
                  <a:pt x="89496" y="399623"/>
                </a:cubicBezTo>
                <a:cubicBezTo>
                  <a:pt x="89300" y="399035"/>
                  <a:pt x="89088" y="398464"/>
                  <a:pt x="88941" y="397859"/>
                </a:cubicBezTo>
                <a:cubicBezTo>
                  <a:pt x="88206" y="394724"/>
                  <a:pt x="89430" y="393303"/>
                  <a:pt x="92580" y="393711"/>
                </a:cubicBezTo>
                <a:cubicBezTo>
                  <a:pt x="96954" y="394266"/>
                  <a:pt x="101295" y="394985"/>
                  <a:pt x="105702" y="395295"/>
                </a:cubicBezTo>
                <a:cubicBezTo>
                  <a:pt x="117077" y="396096"/>
                  <a:pt x="128420" y="396161"/>
                  <a:pt x="139779" y="394822"/>
                </a:cubicBezTo>
                <a:cubicBezTo>
                  <a:pt x="145491" y="394136"/>
                  <a:pt x="151106" y="392976"/>
                  <a:pt x="156867" y="391898"/>
                </a:cubicBezTo>
                <a:cubicBezTo>
                  <a:pt x="139714" y="387865"/>
                  <a:pt x="123850" y="380973"/>
                  <a:pt x="108950" y="371860"/>
                </a:cubicBezTo>
                <a:cubicBezTo>
                  <a:pt x="97166" y="364658"/>
                  <a:pt x="86411" y="356100"/>
                  <a:pt x="76880" y="346121"/>
                </a:cubicBezTo>
                <a:cubicBezTo>
                  <a:pt x="66582" y="335326"/>
                  <a:pt x="57703" y="323453"/>
                  <a:pt x="50522" y="310290"/>
                </a:cubicBezTo>
                <a:cubicBezTo>
                  <a:pt x="40453" y="291869"/>
                  <a:pt x="34202" y="272255"/>
                  <a:pt x="31623" y="251465"/>
                </a:cubicBezTo>
                <a:cubicBezTo>
                  <a:pt x="30840" y="245161"/>
                  <a:pt x="30154" y="238824"/>
                  <a:pt x="30236" y="232471"/>
                </a:cubicBezTo>
                <a:cubicBezTo>
                  <a:pt x="30301" y="228274"/>
                  <a:pt x="31966" y="227213"/>
                  <a:pt x="35703" y="229140"/>
                </a:cubicBezTo>
                <a:cubicBezTo>
                  <a:pt x="46034" y="234480"/>
                  <a:pt x="56724" y="238873"/>
                  <a:pt x="67953" y="241960"/>
                </a:cubicBezTo>
                <a:cubicBezTo>
                  <a:pt x="78561" y="244883"/>
                  <a:pt x="89316" y="246892"/>
                  <a:pt x="100626" y="247496"/>
                </a:cubicBezTo>
                <a:cubicBezTo>
                  <a:pt x="92221" y="241127"/>
                  <a:pt x="84338" y="234578"/>
                  <a:pt x="77288" y="227082"/>
                </a:cubicBezTo>
                <a:cubicBezTo>
                  <a:pt x="67692" y="216875"/>
                  <a:pt x="59433" y="205688"/>
                  <a:pt x="52546" y="193456"/>
                </a:cubicBezTo>
                <a:cubicBezTo>
                  <a:pt x="42868" y="176275"/>
                  <a:pt x="36666" y="157902"/>
                  <a:pt x="33631" y="138451"/>
                </a:cubicBezTo>
                <a:cubicBezTo>
                  <a:pt x="32684" y="132376"/>
                  <a:pt x="32325" y="126236"/>
                  <a:pt x="31917" y="120095"/>
                </a:cubicBezTo>
                <a:cubicBezTo>
                  <a:pt x="30791" y="103323"/>
                  <a:pt x="32929" y="86926"/>
                  <a:pt x="37042" y="70758"/>
                </a:cubicBezTo>
                <a:cubicBezTo>
                  <a:pt x="40387" y="57578"/>
                  <a:pt x="45235" y="44938"/>
                  <a:pt x="52073" y="33130"/>
                </a:cubicBezTo>
                <a:cubicBezTo>
                  <a:pt x="54456" y="29015"/>
                  <a:pt x="56120" y="28868"/>
                  <a:pt x="59189" y="32510"/>
                </a:cubicBezTo>
                <a:cubicBezTo>
                  <a:pt x="69862" y="45248"/>
                  <a:pt x="80911" y="57660"/>
                  <a:pt x="92923" y="69157"/>
                </a:cubicBezTo>
                <a:cubicBezTo>
                  <a:pt x="111235" y="86697"/>
                  <a:pt x="130656" y="102914"/>
                  <a:pt x="151514" y="117400"/>
                </a:cubicBezTo>
                <a:cubicBezTo>
                  <a:pt x="171947" y="131609"/>
                  <a:pt x="193359" y="144086"/>
                  <a:pt x="215767" y="154913"/>
                </a:cubicBezTo>
                <a:cubicBezTo>
                  <a:pt x="237979" y="165643"/>
                  <a:pt x="260910" y="174511"/>
                  <a:pt x="284574" y="181517"/>
                </a:cubicBezTo>
                <a:cubicBezTo>
                  <a:pt x="304485" y="187397"/>
                  <a:pt x="324658" y="192002"/>
                  <a:pt x="345156" y="195203"/>
                </a:cubicBezTo>
                <a:cubicBezTo>
                  <a:pt x="356793" y="197016"/>
                  <a:pt x="368494" y="198502"/>
                  <a:pt x="380261" y="199253"/>
                </a:cubicBezTo>
                <a:cubicBezTo>
                  <a:pt x="382922" y="199416"/>
                  <a:pt x="385549" y="199906"/>
                  <a:pt x="388226" y="199825"/>
                </a:cubicBezTo>
                <a:cubicBezTo>
                  <a:pt x="390282" y="199776"/>
                  <a:pt x="391327" y="199155"/>
                  <a:pt x="390853" y="196869"/>
                </a:cubicBezTo>
                <a:cubicBezTo>
                  <a:pt x="388699" y="186498"/>
                  <a:pt x="387720" y="175948"/>
                  <a:pt x="387704" y="165398"/>
                </a:cubicBezTo>
                <a:cubicBezTo>
                  <a:pt x="387687" y="158670"/>
                  <a:pt x="387932" y="151876"/>
                  <a:pt x="388748" y="145147"/>
                </a:cubicBezTo>
                <a:cubicBezTo>
                  <a:pt x="391180" y="125288"/>
                  <a:pt x="396794" y="106409"/>
                  <a:pt x="405934" y="88608"/>
                </a:cubicBezTo>
                <a:cubicBezTo>
                  <a:pt x="415742" y="69484"/>
                  <a:pt x="428962" y="53022"/>
                  <a:pt x="445168" y="38928"/>
                </a:cubicBezTo>
                <a:cubicBezTo>
                  <a:pt x="464883" y="21780"/>
                  <a:pt x="487454" y="10152"/>
                  <a:pt x="512718" y="3619"/>
                </a:cubicBezTo>
                <a:cubicBezTo>
                  <a:pt x="520585" y="1578"/>
                  <a:pt x="528582" y="484"/>
                  <a:pt x="536710" y="353"/>
                </a:cubicBezTo>
                <a:cubicBezTo>
                  <a:pt x="539582" y="304"/>
                  <a:pt x="542438" y="-137"/>
                  <a:pt x="545310" y="43"/>
                </a:cubicBezTo>
                <a:cubicBezTo>
                  <a:pt x="550582" y="43"/>
                  <a:pt x="555837" y="43"/>
                  <a:pt x="561109" y="43"/>
                </a:cubicBezTo>
                <a:cubicBezTo>
                  <a:pt x="581885" y="-349"/>
                  <a:pt x="601534" y="4436"/>
                  <a:pt x="620417" y="12863"/>
                </a:cubicBezTo>
                <a:cubicBezTo>
                  <a:pt x="639170" y="21241"/>
                  <a:pt x="655914" y="32493"/>
                  <a:pt x="670211" y="47290"/>
                </a:cubicBezTo>
                <a:cubicBezTo>
                  <a:pt x="672382" y="49543"/>
                  <a:pt x="674503" y="50197"/>
                  <a:pt x="677588" y="49527"/>
                </a:cubicBezTo>
                <a:cubicBezTo>
                  <a:pt x="697695" y="45166"/>
                  <a:pt x="717230" y="39026"/>
                  <a:pt x="736211" y="31105"/>
                </a:cubicBezTo>
                <a:cubicBezTo>
                  <a:pt x="748925" y="25797"/>
                  <a:pt x="761181" y="19624"/>
                  <a:pt x="773144" y="12830"/>
                </a:cubicBezTo>
                <a:cubicBezTo>
                  <a:pt x="774352" y="12144"/>
                  <a:pt x="775576" y="11491"/>
                  <a:pt x="776849" y="12471"/>
                </a:cubicBezTo>
                <a:cubicBezTo>
                  <a:pt x="778155" y="13467"/>
                  <a:pt x="777714" y="14888"/>
                  <a:pt x="777339" y="16162"/>
                </a:cubicBezTo>
                <a:cubicBezTo>
                  <a:pt x="774532" y="25454"/>
                  <a:pt x="770256" y="34110"/>
                  <a:pt x="765621" y="42570"/>
                </a:cubicBezTo>
                <a:cubicBezTo>
                  <a:pt x="760300" y="52254"/>
                  <a:pt x="753951" y="61351"/>
                  <a:pt x="746754" y="69729"/>
                </a:cubicBezTo>
                <a:cubicBezTo>
                  <a:pt x="743115" y="73959"/>
                  <a:pt x="739279" y="78025"/>
                  <a:pt x="735183" y="81798"/>
                </a:cubicBezTo>
                <a:cubicBezTo>
                  <a:pt x="731005" y="85619"/>
                  <a:pt x="726484" y="88951"/>
                  <a:pt x="721963" y="92332"/>
                </a:cubicBezTo>
                <a:cubicBezTo>
                  <a:pt x="717981" y="95304"/>
                  <a:pt x="713983" y="98260"/>
                  <a:pt x="709903" y="101118"/>
                </a:cubicBezTo>
                <a:cubicBezTo>
                  <a:pt x="718405" y="99403"/>
                  <a:pt x="726990" y="98162"/>
                  <a:pt x="735477" y="96316"/>
                </a:cubicBezTo>
                <a:cubicBezTo>
                  <a:pt x="755273" y="91989"/>
                  <a:pt x="774532" y="85995"/>
                  <a:pt x="793202" y="78091"/>
                </a:cubicBezTo>
                <a:cubicBezTo>
                  <a:pt x="794851" y="77388"/>
                  <a:pt x="796940" y="75788"/>
                  <a:pt x="798278" y="77405"/>
                </a:cubicBezTo>
                <a:cubicBezTo>
                  <a:pt x="799551" y="78940"/>
                  <a:pt x="798147" y="81177"/>
                  <a:pt x="797152" y="82761"/>
                </a:cubicBezTo>
                <a:cubicBezTo>
                  <a:pt x="793545" y="88494"/>
                  <a:pt x="789269" y="93769"/>
                  <a:pt x="785140" y="99125"/>
                </a:cubicBezTo>
                <a:cubicBezTo>
                  <a:pt x="774744" y="112664"/>
                  <a:pt x="762960" y="124962"/>
                  <a:pt x="750622" y="136720"/>
                </a:cubicBezTo>
                <a:cubicBezTo>
                  <a:pt x="741874" y="145066"/>
                  <a:pt x="732604" y="152872"/>
                  <a:pt x="722779" y="159944"/>
                </a:cubicBezTo>
                <a:cubicBezTo>
                  <a:pt x="720201" y="161805"/>
                  <a:pt x="719042" y="163896"/>
                  <a:pt x="719107" y="167129"/>
                </a:cubicBezTo>
                <a:cubicBezTo>
                  <a:pt x="719287" y="175034"/>
                  <a:pt x="719173" y="182938"/>
                  <a:pt x="719173" y="190843"/>
                </a:cubicBezTo>
                <a:cubicBezTo>
                  <a:pt x="719173" y="207370"/>
                  <a:pt x="717687" y="223783"/>
                  <a:pt x="715631" y="240180"/>
                </a:cubicBezTo>
                <a:cubicBezTo>
                  <a:pt x="712514" y="264873"/>
                  <a:pt x="707487" y="289158"/>
                  <a:pt x="700551" y="313018"/>
                </a:cubicBezTo>
                <a:cubicBezTo>
                  <a:pt x="694675" y="333236"/>
                  <a:pt x="687576" y="353046"/>
                  <a:pt x="679106" y="372333"/>
                </a:cubicBezTo>
                <a:cubicBezTo>
                  <a:pt x="666735" y="400489"/>
                  <a:pt x="652095" y="427419"/>
                  <a:pt x="634763" y="452831"/>
                </a:cubicBezTo>
                <a:cubicBezTo>
                  <a:pt x="624122" y="468427"/>
                  <a:pt x="612535" y="483305"/>
                  <a:pt x="600115" y="497546"/>
                </a:cubicBezTo>
                <a:cubicBezTo>
                  <a:pt x="592770" y="505973"/>
                  <a:pt x="585230" y="514253"/>
                  <a:pt x="577250" y="522043"/>
                </a:cubicBezTo>
                <a:cubicBezTo>
                  <a:pt x="559460" y="539371"/>
                  <a:pt x="540594" y="555457"/>
                  <a:pt x="520226" y="569747"/>
                </a:cubicBezTo>
                <a:cubicBezTo>
                  <a:pt x="499776" y="584119"/>
                  <a:pt x="478315" y="596743"/>
                  <a:pt x="455744" y="607440"/>
                </a:cubicBezTo>
                <a:cubicBezTo>
                  <a:pt x="432161" y="618627"/>
                  <a:pt x="407745" y="627658"/>
                  <a:pt x="382546" y="634583"/>
                </a:cubicBezTo>
                <a:cubicBezTo>
                  <a:pt x="361836" y="640266"/>
                  <a:pt x="340815" y="644316"/>
                  <a:pt x="319582" y="647338"/>
                </a:cubicBezTo>
                <a:cubicBezTo>
                  <a:pt x="308109" y="648971"/>
                  <a:pt x="296554" y="649379"/>
                  <a:pt x="284982" y="649869"/>
                </a:cubicBezTo>
                <a:cubicBezTo>
                  <a:pt x="279123" y="650081"/>
                  <a:pt x="273297" y="649657"/>
                  <a:pt x="267503" y="6503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7"/>
          <p:cNvSpPr/>
          <p:nvPr/>
        </p:nvSpPr>
        <p:spPr>
          <a:xfrm>
            <a:off x="6805930" y="3938014"/>
            <a:ext cx="407538" cy="333385"/>
          </a:xfrm>
          <a:custGeom>
            <a:rect b="b" l="l" r="r" t="t"/>
            <a:pathLst>
              <a:path extrusionOk="0" h="666770" w="815077">
                <a:moveTo>
                  <a:pt x="812695" y="80359"/>
                </a:moveTo>
                <a:cubicBezTo>
                  <a:pt x="810736" y="77991"/>
                  <a:pt x="806330" y="74611"/>
                  <a:pt x="798659" y="78481"/>
                </a:cubicBezTo>
                <a:cubicBezTo>
                  <a:pt x="798479" y="78563"/>
                  <a:pt x="798316" y="78661"/>
                  <a:pt x="798153" y="78726"/>
                </a:cubicBezTo>
                <a:cubicBezTo>
                  <a:pt x="783008" y="85144"/>
                  <a:pt x="766981" y="90436"/>
                  <a:pt x="750399" y="94518"/>
                </a:cubicBezTo>
                <a:cubicBezTo>
                  <a:pt x="753941" y="91154"/>
                  <a:pt x="757450" y="87447"/>
                  <a:pt x="761073" y="83233"/>
                </a:cubicBezTo>
                <a:cubicBezTo>
                  <a:pt x="768711" y="74349"/>
                  <a:pt x="775386" y="64746"/>
                  <a:pt x="780902" y="54686"/>
                </a:cubicBezTo>
                <a:cubicBezTo>
                  <a:pt x="785227" y="46814"/>
                  <a:pt x="790074" y="37326"/>
                  <a:pt x="793290" y="26678"/>
                </a:cubicBezTo>
                <a:cubicBezTo>
                  <a:pt x="795297" y="20015"/>
                  <a:pt x="792588" y="16193"/>
                  <a:pt x="789976" y="14168"/>
                </a:cubicBezTo>
                <a:cubicBezTo>
                  <a:pt x="787430" y="12192"/>
                  <a:pt x="783154" y="10559"/>
                  <a:pt x="777263" y="13890"/>
                </a:cubicBezTo>
                <a:cubicBezTo>
                  <a:pt x="764778" y="20995"/>
                  <a:pt x="752994" y="26825"/>
                  <a:pt x="741227" y="31741"/>
                </a:cubicBezTo>
                <a:cubicBezTo>
                  <a:pt x="722769" y="39433"/>
                  <a:pt x="703559" y="45475"/>
                  <a:pt x="684138" y="49689"/>
                </a:cubicBezTo>
                <a:cubicBezTo>
                  <a:pt x="669694" y="34762"/>
                  <a:pt x="652117" y="22611"/>
                  <a:pt x="631896" y="13580"/>
                </a:cubicBezTo>
                <a:cubicBezTo>
                  <a:pt x="610631" y="4075"/>
                  <a:pt x="590067" y="-351"/>
                  <a:pt x="569258" y="41"/>
                </a:cubicBezTo>
                <a:lnTo>
                  <a:pt x="553689" y="41"/>
                </a:lnTo>
                <a:cubicBezTo>
                  <a:pt x="551518" y="-73"/>
                  <a:pt x="549462" y="74"/>
                  <a:pt x="547650" y="188"/>
                </a:cubicBezTo>
                <a:cubicBezTo>
                  <a:pt x="546671" y="254"/>
                  <a:pt x="545708" y="335"/>
                  <a:pt x="544729" y="335"/>
                </a:cubicBezTo>
                <a:cubicBezTo>
                  <a:pt x="536062" y="466"/>
                  <a:pt x="527347" y="1642"/>
                  <a:pt x="518812" y="3863"/>
                </a:cubicBezTo>
                <a:cubicBezTo>
                  <a:pt x="492128" y="10771"/>
                  <a:pt x="468283" y="23232"/>
                  <a:pt x="447948" y="40919"/>
                </a:cubicBezTo>
                <a:cubicBezTo>
                  <a:pt x="430681" y="55927"/>
                  <a:pt x="416841" y="73467"/>
                  <a:pt x="406804" y="93032"/>
                </a:cubicBezTo>
                <a:cubicBezTo>
                  <a:pt x="397436" y="111291"/>
                  <a:pt x="391365" y="131248"/>
                  <a:pt x="388786" y="152315"/>
                </a:cubicBezTo>
                <a:cubicBezTo>
                  <a:pt x="388019" y="158587"/>
                  <a:pt x="387660" y="165348"/>
                  <a:pt x="387677" y="173579"/>
                </a:cubicBezTo>
                <a:cubicBezTo>
                  <a:pt x="387693" y="182414"/>
                  <a:pt x="388346" y="191037"/>
                  <a:pt x="389651" y="199317"/>
                </a:cubicBezTo>
                <a:cubicBezTo>
                  <a:pt x="389407" y="199301"/>
                  <a:pt x="389162" y="199284"/>
                  <a:pt x="388917" y="199268"/>
                </a:cubicBezTo>
                <a:cubicBezTo>
                  <a:pt x="378602" y="198598"/>
                  <a:pt x="367684" y="197341"/>
                  <a:pt x="354546" y="195283"/>
                </a:cubicBezTo>
                <a:cubicBezTo>
                  <a:pt x="334847" y="192213"/>
                  <a:pt x="314822" y="187689"/>
                  <a:pt x="295025" y="181826"/>
                </a:cubicBezTo>
                <a:cubicBezTo>
                  <a:pt x="271948" y="175000"/>
                  <a:pt x="249214" y="166213"/>
                  <a:pt x="227442" y="155712"/>
                </a:cubicBezTo>
                <a:cubicBezTo>
                  <a:pt x="205393" y="145064"/>
                  <a:pt x="184160" y="132669"/>
                  <a:pt x="164298" y="118852"/>
                </a:cubicBezTo>
                <a:cubicBezTo>
                  <a:pt x="144763" y="105265"/>
                  <a:pt x="125374" y="89309"/>
                  <a:pt x="106703" y="71410"/>
                </a:cubicBezTo>
                <a:cubicBezTo>
                  <a:pt x="96536" y="61676"/>
                  <a:pt x="86009" y="50228"/>
                  <a:pt x="73605" y="35431"/>
                </a:cubicBezTo>
                <a:cubicBezTo>
                  <a:pt x="72234" y="33798"/>
                  <a:pt x="68595" y="29438"/>
                  <a:pt x="62850" y="29944"/>
                </a:cubicBezTo>
                <a:cubicBezTo>
                  <a:pt x="57105" y="30434"/>
                  <a:pt x="54265" y="35350"/>
                  <a:pt x="53188" y="37195"/>
                </a:cubicBezTo>
                <a:cubicBezTo>
                  <a:pt x="46334" y="49019"/>
                  <a:pt x="40981" y="62378"/>
                  <a:pt x="37308" y="76913"/>
                </a:cubicBezTo>
                <a:cubicBezTo>
                  <a:pt x="32608" y="95449"/>
                  <a:pt x="30862" y="112418"/>
                  <a:pt x="31955" y="128798"/>
                </a:cubicBezTo>
                <a:lnTo>
                  <a:pt x="32070" y="130480"/>
                </a:lnTo>
                <a:cubicBezTo>
                  <a:pt x="32445" y="136131"/>
                  <a:pt x="32837" y="141994"/>
                  <a:pt x="33751" y="147873"/>
                </a:cubicBezTo>
                <a:cubicBezTo>
                  <a:pt x="36982" y="168532"/>
                  <a:pt x="43657" y="187967"/>
                  <a:pt x="53613" y="205621"/>
                </a:cubicBezTo>
                <a:cubicBezTo>
                  <a:pt x="60761" y="218310"/>
                  <a:pt x="69476" y="230167"/>
                  <a:pt x="79530" y="240831"/>
                </a:cubicBezTo>
                <a:cubicBezTo>
                  <a:pt x="80264" y="241615"/>
                  <a:pt x="80998" y="242383"/>
                  <a:pt x="81765" y="243151"/>
                </a:cubicBezTo>
                <a:cubicBezTo>
                  <a:pt x="80623" y="242857"/>
                  <a:pt x="79464" y="242546"/>
                  <a:pt x="78289" y="242236"/>
                </a:cubicBezTo>
                <a:cubicBezTo>
                  <a:pt x="68122" y="239443"/>
                  <a:pt x="58084" y="235442"/>
                  <a:pt x="47623" y="230036"/>
                </a:cubicBezTo>
                <a:cubicBezTo>
                  <a:pt x="41992" y="227129"/>
                  <a:pt x="37961" y="228207"/>
                  <a:pt x="35595" y="229644"/>
                </a:cubicBezTo>
                <a:cubicBezTo>
                  <a:pt x="33212" y="231082"/>
                  <a:pt x="30356" y="234119"/>
                  <a:pt x="30258" y="240505"/>
                </a:cubicBezTo>
                <a:cubicBezTo>
                  <a:pt x="30160" y="247544"/>
                  <a:pt x="30927" y="254305"/>
                  <a:pt x="31711" y="260625"/>
                </a:cubicBezTo>
                <a:cubicBezTo>
                  <a:pt x="34420" y="282460"/>
                  <a:pt x="41095" y="303234"/>
                  <a:pt x="51540" y="322358"/>
                </a:cubicBezTo>
                <a:cubicBezTo>
                  <a:pt x="58835" y="335717"/>
                  <a:pt x="68122" y="348341"/>
                  <a:pt x="79154" y="359904"/>
                </a:cubicBezTo>
                <a:cubicBezTo>
                  <a:pt x="88963" y="370192"/>
                  <a:pt x="100306" y="379305"/>
                  <a:pt x="112872" y="386981"/>
                </a:cubicBezTo>
                <a:cubicBezTo>
                  <a:pt x="118274" y="390280"/>
                  <a:pt x="123676" y="393236"/>
                  <a:pt x="129111" y="395865"/>
                </a:cubicBezTo>
                <a:cubicBezTo>
                  <a:pt x="124460" y="395865"/>
                  <a:pt x="119596" y="395669"/>
                  <a:pt x="114455" y="395310"/>
                </a:cubicBezTo>
                <a:cubicBezTo>
                  <a:pt x="111518" y="395098"/>
                  <a:pt x="108547" y="394690"/>
                  <a:pt x="105414" y="394265"/>
                </a:cubicBezTo>
                <a:cubicBezTo>
                  <a:pt x="104206" y="394102"/>
                  <a:pt x="102998" y="393938"/>
                  <a:pt x="101791" y="393775"/>
                </a:cubicBezTo>
                <a:cubicBezTo>
                  <a:pt x="96062" y="393040"/>
                  <a:pt x="92847" y="395555"/>
                  <a:pt x="91427" y="397139"/>
                </a:cubicBezTo>
                <a:cubicBezTo>
                  <a:pt x="90007" y="398723"/>
                  <a:pt x="87820" y="402218"/>
                  <a:pt x="89159" y="407902"/>
                </a:cubicBezTo>
                <a:cubicBezTo>
                  <a:pt x="89322" y="408620"/>
                  <a:pt x="89550" y="409339"/>
                  <a:pt x="89795" y="410041"/>
                </a:cubicBezTo>
                <a:lnTo>
                  <a:pt x="89909" y="410368"/>
                </a:lnTo>
                <a:cubicBezTo>
                  <a:pt x="93533" y="421277"/>
                  <a:pt x="98657" y="432088"/>
                  <a:pt x="105577" y="443406"/>
                </a:cubicBezTo>
                <a:cubicBezTo>
                  <a:pt x="114586" y="458137"/>
                  <a:pt x="126304" y="471872"/>
                  <a:pt x="140389" y="484218"/>
                </a:cubicBezTo>
                <a:cubicBezTo>
                  <a:pt x="154424" y="496516"/>
                  <a:pt x="170843" y="506560"/>
                  <a:pt x="189203" y="514056"/>
                </a:cubicBezTo>
                <a:cubicBezTo>
                  <a:pt x="200366" y="518612"/>
                  <a:pt x="211954" y="521895"/>
                  <a:pt x="224260" y="523953"/>
                </a:cubicBezTo>
                <a:cubicBezTo>
                  <a:pt x="215071" y="530061"/>
                  <a:pt x="205556" y="535679"/>
                  <a:pt x="195536" y="540921"/>
                </a:cubicBezTo>
                <a:cubicBezTo>
                  <a:pt x="170859" y="553790"/>
                  <a:pt x="144485" y="563442"/>
                  <a:pt x="117116" y="569615"/>
                </a:cubicBezTo>
                <a:cubicBezTo>
                  <a:pt x="95768" y="574417"/>
                  <a:pt x="73573" y="576981"/>
                  <a:pt x="49239" y="577471"/>
                </a:cubicBezTo>
                <a:cubicBezTo>
                  <a:pt x="37243" y="577716"/>
                  <a:pt x="24970" y="576703"/>
                  <a:pt x="12257" y="575527"/>
                </a:cubicBezTo>
                <a:cubicBezTo>
                  <a:pt x="4064" y="574743"/>
                  <a:pt x="1354" y="579953"/>
                  <a:pt x="571" y="582223"/>
                </a:cubicBezTo>
                <a:cubicBezTo>
                  <a:pt x="-294" y="584722"/>
                  <a:pt x="-930" y="589572"/>
                  <a:pt x="4570" y="593982"/>
                </a:cubicBezTo>
                <a:lnTo>
                  <a:pt x="4782" y="594161"/>
                </a:lnTo>
                <a:cubicBezTo>
                  <a:pt x="5549" y="594798"/>
                  <a:pt x="6251" y="595207"/>
                  <a:pt x="6724" y="595468"/>
                </a:cubicBezTo>
                <a:cubicBezTo>
                  <a:pt x="23860" y="606165"/>
                  <a:pt x="41144" y="615572"/>
                  <a:pt x="58117" y="623460"/>
                </a:cubicBezTo>
                <a:cubicBezTo>
                  <a:pt x="75303" y="631430"/>
                  <a:pt x="91248" y="637880"/>
                  <a:pt x="106850" y="643139"/>
                </a:cubicBezTo>
                <a:cubicBezTo>
                  <a:pt x="127038" y="649949"/>
                  <a:pt x="147602" y="655388"/>
                  <a:pt x="167970" y="659291"/>
                </a:cubicBezTo>
                <a:cubicBezTo>
                  <a:pt x="192533" y="663994"/>
                  <a:pt x="211530" y="666150"/>
                  <a:pt x="229531" y="666264"/>
                </a:cubicBezTo>
                <a:cubicBezTo>
                  <a:pt x="230788" y="666264"/>
                  <a:pt x="232044" y="666248"/>
                  <a:pt x="233301" y="666248"/>
                </a:cubicBezTo>
                <a:cubicBezTo>
                  <a:pt x="236712" y="666199"/>
                  <a:pt x="239944" y="666166"/>
                  <a:pt x="242881" y="666656"/>
                </a:cubicBezTo>
                <a:cubicBezTo>
                  <a:pt x="243338" y="666738"/>
                  <a:pt x="243795" y="666771"/>
                  <a:pt x="244252" y="666771"/>
                </a:cubicBezTo>
                <a:lnTo>
                  <a:pt x="275669" y="666771"/>
                </a:lnTo>
                <a:cubicBezTo>
                  <a:pt x="276012" y="666771"/>
                  <a:pt x="276338" y="666754"/>
                  <a:pt x="276681" y="666705"/>
                </a:cubicBezTo>
                <a:cubicBezTo>
                  <a:pt x="279847" y="666313"/>
                  <a:pt x="283177" y="666313"/>
                  <a:pt x="286685" y="666313"/>
                </a:cubicBezTo>
                <a:cubicBezTo>
                  <a:pt x="288889" y="666313"/>
                  <a:pt x="291141" y="666313"/>
                  <a:pt x="293458" y="666215"/>
                </a:cubicBezTo>
                <a:lnTo>
                  <a:pt x="295205" y="666150"/>
                </a:lnTo>
                <a:cubicBezTo>
                  <a:pt x="306188" y="665693"/>
                  <a:pt x="317564" y="665235"/>
                  <a:pt x="328858" y="663619"/>
                </a:cubicBezTo>
                <a:cubicBezTo>
                  <a:pt x="352229" y="660287"/>
                  <a:pt x="373168" y="656057"/>
                  <a:pt x="392834" y="650652"/>
                </a:cubicBezTo>
                <a:cubicBezTo>
                  <a:pt x="418473" y="643613"/>
                  <a:pt x="443558" y="634320"/>
                  <a:pt x="467369" y="623019"/>
                </a:cubicBezTo>
                <a:cubicBezTo>
                  <a:pt x="489875" y="612338"/>
                  <a:pt x="511973" y="599420"/>
                  <a:pt x="533043" y="584624"/>
                </a:cubicBezTo>
                <a:cubicBezTo>
                  <a:pt x="552840" y="570726"/>
                  <a:pt x="571821" y="554852"/>
                  <a:pt x="591079" y="536087"/>
                </a:cubicBezTo>
                <a:cubicBezTo>
                  <a:pt x="598162" y="529179"/>
                  <a:pt x="605359" y="521470"/>
                  <a:pt x="614401" y="511116"/>
                </a:cubicBezTo>
                <a:cubicBezTo>
                  <a:pt x="627196" y="496451"/>
                  <a:pt x="639045" y="481148"/>
                  <a:pt x="649637" y="465633"/>
                </a:cubicBezTo>
                <a:cubicBezTo>
                  <a:pt x="666659" y="440695"/>
                  <a:pt x="681837" y="413160"/>
                  <a:pt x="694714" y="383813"/>
                </a:cubicBezTo>
                <a:cubicBezTo>
                  <a:pt x="703086" y="364738"/>
                  <a:pt x="710430" y="344438"/>
                  <a:pt x="716518" y="323501"/>
                </a:cubicBezTo>
                <a:cubicBezTo>
                  <a:pt x="723552" y="299331"/>
                  <a:pt x="728709" y="274409"/>
                  <a:pt x="731859" y="249389"/>
                </a:cubicBezTo>
                <a:cubicBezTo>
                  <a:pt x="734324" y="229889"/>
                  <a:pt x="735466" y="213901"/>
                  <a:pt x="735466" y="199039"/>
                </a:cubicBezTo>
                <a:cubicBezTo>
                  <a:pt x="735466" y="196851"/>
                  <a:pt x="735482" y="194646"/>
                  <a:pt x="735482" y="192458"/>
                </a:cubicBezTo>
                <a:cubicBezTo>
                  <a:pt x="735515" y="186791"/>
                  <a:pt x="735531" y="180944"/>
                  <a:pt x="735401" y="175130"/>
                </a:cubicBezTo>
                <a:cubicBezTo>
                  <a:pt x="735401" y="175065"/>
                  <a:pt x="735401" y="175016"/>
                  <a:pt x="735401" y="174967"/>
                </a:cubicBezTo>
                <a:cubicBezTo>
                  <a:pt x="735466" y="174902"/>
                  <a:pt x="735564" y="174836"/>
                  <a:pt x="735678" y="174755"/>
                </a:cubicBezTo>
                <a:cubicBezTo>
                  <a:pt x="745503" y="167667"/>
                  <a:pt x="755149" y="159615"/>
                  <a:pt x="764386" y="150813"/>
                </a:cubicBezTo>
                <a:cubicBezTo>
                  <a:pt x="779091" y="136768"/>
                  <a:pt x="790336" y="124536"/>
                  <a:pt x="799736" y="112287"/>
                </a:cubicBezTo>
                <a:cubicBezTo>
                  <a:pt x="800487" y="111324"/>
                  <a:pt x="801238" y="110360"/>
                  <a:pt x="801972" y="109380"/>
                </a:cubicBezTo>
                <a:cubicBezTo>
                  <a:pt x="805432" y="104922"/>
                  <a:pt x="809006" y="100316"/>
                  <a:pt x="812172" y="95286"/>
                </a:cubicBezTo>
                <a:cubicBezTo>
                  <a:pt x="815861" y="89423"/>
                  <a:pt x="816040" y="84409"/>
                  <a:pt x="812695" y="80359"/>
                </a:cubicBezTo>
                <a:close/>
                <a:moveTo>
                  <a:pt x="786794" y="102309"/>
                </a:moveTo>
                <a:cubicBezTo>
                  <a:pt x="777916" y="113871"/>
                  <a:pt x="767209" y="125532"/>
                  <a:pt x="753125" y="138973"/>
                </a:cubicBezTo>
                <a:cubicBezTo>
                  <a:pt x="744442" y="147269"/>
                  <a:pt x="735352" y="154847"/>
                  <a:pt x="726131" y="161494"/>
                </a:cubicBezTo>
                <a:cubicBezTo>
                  <a:pt x="721316" y="164972"/>
                  <a:pt x="718950" y="169676"/>
                  <a:pt x="719080" y="175506"/>
                </a:cubicBezTo>
                <a:cubicBezTo>
                  <a:pt x="719211" y="181091"/>
                  <a:pt x="719178" y="186824"/>
                  <a:pt x="719162" y="192376"/>
                </a:cubicBezTo>
                <a:cubicBezTo>
                  <a:pt x="719146" y="194597"/>
                  <a:pt x="719146" y="196802"/>
                  <a:pt x="719146" y="199023"/>
                </a:cubicBezTo>
                <a:cubicBezTo>
                  <a:pt x="719146" y="213182"/>
                  <a:pt x="718036" y="228534"/>
                  <a:pt x="715669" y="247331"/>
                </a:cubicBezTo>
                <a:cubicBezTo>
                  <a:pt x="712617" y="271486"/>
                  <a:pt x="707640" y="295574"/>
                  <a:pt x="700850" y="318912"/>
                </a:cubicBezTo>
                <a:cubicBezTo>
                  <a:pt x="694959" y="339179"/>
                  <a:pt x="687876" y="358793"/>
                  <a:pt x="679781" y="377215"/>
                </a:cubicBezTo>
                <a:cubicBezTo>
                  <a:pt x="667295" y="405632"/>
                  <a:pt x="652623" y="432284"/>
                  <a:pt x="636156" y="456390"/>
                </a:cubicBezTo>
                <a:cubicBezTo>
                  <a:pt x="625923" y="471365"/>
                  <a:pt x="614466" y="486162"/>
                  <a:pt x="602095" y="500337"/>
                </a:cubicBezTo>
                <a:cubicBezTo>
                  <a:pt x="593364" y="510349"/>
                  <a:pt x="586444" y="517763"/>
                  <a:pt x="579687" y="524361"/>
                </a:cubicBezTo>
                <a:cubicBezTo>
                  <a:pt x="561065" y="542521"/>
                  <a:pt x="542737" y="557840"/>
                  <a:pt x="523675" y="571232"/>
                </a:cubicBezTo>
                <a:cubicBezTo>
                  <a:pt x="503356" y="585506"/>
                  <a:pt x="482058" y="597950"/>
                  <a:pt x="460384" y="608239"/>
                </a:cubicBezTo>
                <a:cubicBezTo>
                  <a:pt x="437421" y="619132"/>
                  <a:pt x="413251" y="628098"/>
                  <a:pt x="388525" y="634875"/>
                </a:cubicBezTo>
                <a:cubicBezTo>
                  <a:pt x="369528" y="640085"/>
                  <a:pt x="349258" y="644201"/>
                  <a:pt x="326573" y="647418"/>
                </a:cubicBezTo>
                <a:cubicBezTo>
                  <a:pt x="316079" y="648904"/>
                  <a:pt x="305617" y="649345"/>
                  <a:pt x="294536" y="649802"/>
                </a:cubicBezTo>
                <a:lnTo>
                  <a:pt x="292773" y="649868"/>
                </a:lnTo>
                <a:cubicBezTo>
                  <a:pt x="290798" y="649949"/>
                  <a:pt x="288807" y="649949"/>
                  <a:pt x="286685" y="649949"/>
                </a:cubicBezTo>
                <a:cubicBezTo>
                  <a:pt x="282997" y="649949"/>
                  <a:pt x="279162" y="649949"/>
                  <a:pt x="275180" y="650407"/>
                </a:cubicBezTo>
                <a:lnTo>
                  <a:pt x="244905" y="650407"/>
                </a:lnTo>
                <a:cubicBezTo>
                  <a:pt x="240776" y="649786"/>
                  <a:pt x="236875" y="649835"/>
                  <a:pt x="233105" y="649884"/>
                </a:cubicBezTo>
                <a:cubicBezTo>
                  <a:pt x="231947" y="649900"/>
                  <a:pt x="230788" y="649917"/>
                  <a:pt x="229645" y="649900"/>
                </a:cubicBezTo>
                <a:cubicBezTo>
                  <a:pt x="212672" y="649786"/>
                  <a:pt x="194589" y="647728"/>
                  <a:pt x="171039" y="643221"/>
                </a:cubicBezTo>
                <a:cubicBezTo>
                  <a:pt x="151389" y="639465"/>
                  <a:pt x="131559" y="634222"/>
                  <a:pt x="112056" y="627641"/>
                </a:cubicBezTo>
                <a:cubicBezTo>
                  <a:pt x="97025" y="622562"/>
                  <a:pt x="81619" y="616339"/>
                  <a:pt x="64972" y="608615"/>
                </a:cubicBezTo>
                <a:cubicBezTo>
                  <a:pt x="55277" y="604123"/>
                  <a:pt x="45469" y="599093"/>
                  <a:pt x="35644" y="593606"/>
                </a:cubicBezTo>
                <a:cubicBezTo>
                  <a:pt x="40279" y="593802"/>
                  <a:pt x="44914" y="593884"/>
                  <a:pt x="49565" y="593786"/>
                </a:cubicBezTo>
                <a:cubicBezTo>
                  <a:pt x="75009" y="593279"/>
                  <a:pt x="98265" y="590585"/>
                  <a:pt x="120690" y="585538"/>
                </a:cubicBezTo>
                <a:cubicBezTo>
                  <a:pt x="149430" y="579071"/>
                  <a:pt x="177159" y="568929"/>
                  <a:pt x="203076" y="555391"/>
                </a:cubicBezTo>
                <a:cubicBezTo>
                  <a:pt x="220343" y="546376"/>
                  <a:pt x="236141" y="536299"/>
                  <a:pt x="251384" y="524606"/>
                </a:cubicBezTo>
                <a:cubicBezTo>
                  <a:pt x="254093" y="522515"/>
                  <a:pt x="255220" y="518971"/>
                  <a:pt x="254208" y="515705"/>
                </a:cubicBezTo>
                <a:cubicBezTo>
                  <a:pt x="253196" y="512439"/>
                  <a:pt x="250242" y="510153"/>
                  <a:pt x="246831" y="509973"/>
                </a:cubicBezTo>
                <a:cubicBezTo>
                  <a:pt x="227981" y="509009"/>
                  <a:pt x="211154" y="505400"/>
                  <a:pt x="195356" y="498949"/>
                </a:cubicBezTo>
                <a:cubicBezTo>
                  <a:pt x="178676" y="492139"/>
                  <a:pt x="163792" y="483042"/>
                  <a:pt x="151128" y="471953"/>
                </a:cubicBezTo>
                <a:cubicBezTo>
                  <a:pt x="138104" y="460538"/>
                  <a:pt x="127740" y="448420"/>
                  <a:pt x="119466" y="434897"/>
                </a:cubicBezTo>
                <a:cubicBezTo>
                  <a:pt x="114439" y="426699"/>
                  <a:pt x="110490" y="418844"/>
                  <a:pt x="107454" y="411037"/>
                </a:cubicBezTo>
                <a:cubicBezTo>
                  <a:pt x="109347" y="411282"/>
                  <a:pt x="111289" y="411478"/>
                  <a:pt x="113264" y="411625"/>
                </a:cubicBezTo>
                <a:cubicBezTo>
                  <a:pt x="126467" y="412556"/>
                  <a:pt x="138120" y="412393"/>
                  <a:pt x="148875" y="411103"/>
                </a:cubicBezTo>
                <a:cubicBezTo>
                  <a:pt x="153951" y="410498"/>
                  <a:pt x="158929" y="409535"/>
                  <a:pt x="163743" y="408620"/>
                </a:cubicBezTo>
                <a:lnTo>
                  <a:pt x="166534" y="408081"/>
                </a:lnTo>
                <a:cubicBezTo>
                  <a:pt x="170320" y="407363"/>
                  <a:pt x="173095" y="404096"/>
                  <a:pt x="173176" y="400242"/>
                </a:cubicBezTo>
                <a:cubicBezTo>
                  <a:pt x="173258" y="396388"/>
                  <a:pt x="170647" y="392991"/>
                  <a:pt x="166893" y="392109"/>
                </a:cubicBezTo>
                <a:cubicBezTo>
                  <a:pt x="151193" y="388418"/>
                  <a:pt x="136292" y="382180"/>
                  <a:pt x="121359" y="373050"/>
                </a:cubicBezTo>
                <a:cubicBezTo>
                  <a:pt x="110016" y="366126"/>
                  <a:pt x="99783" y="357911"/>
                  <a:pt x="90954" y="348635"/>
                </a:cubicBezTo>
                <a:cubicBezTo>
                  <a:pt x="80900" y="338101"/>
                  <a:pt x="72463" y="326620"/>
                  <a:pt x="65853" y="314519"/>
                </a:cubicBezTo>
                <a:cubicBezTo>
                  <a:pt x="56387" y="297207"/>
                  <a:pt x="50349" y="278394"/>
                  <a:pt x="47884" y="258600"/>
                </a:cubicBezTo>
                <a:cubicBezTo>
                  <a:pt x="47443" y="255105"/>
                  <a:pt x="47019" y="251480"/>
                  <a:pt x="46774" y="247838"/>
                </a:cubicBezTo>
                <a:cubicBezTo>
                  <a:pt x="55914" y="252149"/>
                  <a:pt x="64857" y="255481"/>
                  <a:pt x="73948" y="257979"/>
                </a:cubicBezTo>
                <a:cubicBezTo>
                  <a:pt x="86041" y="261311"/>
                  <a:pt x="97303" y="263206"/>
                  <a:pt x="108352" y="263793"/>
                </a:cubicBezTo>
                <a:cubicBezTo>
                  <a:pt x="111909" y="264006"/>
                  <a:pt x="115222" y="261817"/>
                  <a:pt x="116446" y="258437"/>
                </a:cubicBezTo>
                <a:cubicBezTo>
                  <a:pt x="117671" y="255072"/>
                  <a:pt x="116561" y="251284"/>
                  <a:pt x="113705" y="249128"/>
                </a:cubicBezTo>
                <a:cubicBezTo>
                  <a:pt x="104141" y="241893"/>
                  <a:pt x="97270" y="235867"/>
                  <a:pt x="91378" y="229628"/>
                </a:cubicBezTo>
                <a:cubicBezTo>
                  <a:pt x="82239" y="219927"/>
                  <a:pt x="74307" y="209149"/>
                  <a:pt x="67795" y="197602"/>
                </a:cubicBezTo>
                <a:cubicBezTo>
                  <a:pt x="58803" y="181647"/>
                  <a:pt x="52764" y="164074"/>
                  <a:pt x="49843" y="145342"/>
                </a:cubicBezTo>
                <a:cubicBezTo>
                  <a:pt x="49043" y="140181"/>
                  <a:pt x="48684" y="134939"/>
                  <a:pt x="48325" y="129386"/>
                </a:cubicBezTo>
                <a:lnTo>
                  <a:pt x="48211" y="127688"/>
                </a:lnTo>
                <a:cubicBezTo>
                  <a:pt x="47231" y="113055"/>
                  <a:pt x="48831" y="97752"/>
                  <a:pt x="53090" y="80914"/>
                </a:cubicBezTo>
                <a:cubicBezTo>
                  <a:pt x="55914" y="69793"/>
                  <a:pt x="59782" y="59471"/>
                  <a:pt x="64645" y="50146"/>
                </a:cubicBezTo>
                <a:cubicBezTo>
                  <a:pt x="75923" y="63407"/>
                  <a:pt x="85780" y="73990"/>
                  <a:pt x="95409" y="83217"/>
                </a:cubicBezTo>
                <a:cubicBezTo>
                  <a:pt x="114700" y="101688"/>
                  <a:pt x="134742" y="118199"/>
                  <a:pt x="154979" y="132277"/>
                </a:cubicBezTo>
                <a:cubicBezTo>
                  <a:pt x="175527" y="146567"/>
                  <a:pt x="197527" y="159403"/>
                  <a:pt x="220343" y="170427"/>
                </a:cubicBezTo>
                <a:cubicBezTo>
                  <a:pt x="242898" y="181320"/>
                  <a:pt x="266464" y="190433"/>
                  <a:pt x="290390" y="197504"/>
                </a:cubicBezTo>
                <a:cubicBezTo>
                  <a:pt x="310889" y="203563"/>
                  <a:pt x="331616" y="208250"/>
                  <a:pt x="352033" y="211435"/>
                </a:cubicBezTo>
                <a:cubicBezTo>
                  <a:pt x="365660" y="213558"/>
                  <a:pt x="377052" y="214881"/>
                  <a:pt x="387872" y="215567"/>
                </a:cubicBezTo>
                <a:cubicBezTo>
                  <a:pt x="388705" y="215616"/>
                  <a:pt x="389537" y="215714"/>
                  <a:pt x="390369" y="215795"/>
                </a:cubicBezTo>
                <a:cubicBezTo>
                  <a:pt x="392214" y="215991"/>
                  <a:pt x="394303" y="216220"/>
                  <a:pt x="396588" y="216155"/>
                </a:cubicBezTo>
                <a:cubicBezTo>
                  <a:pt x="400325" y="216057"/>
                  <a:pt x="403197" y="214750"/>
                  <a:pt x="405156" y="212268"/>
                </a:cubicBezTo>
                <a:cubicBezTo>
                  <a:pt x="406478" y="210586"/>
                  <a:pt x="407881" y="207679"/>
                  <a:pt x="406984" y="203351"/>
                </a:cubicBezTo>
                <a:cubicBezTo>
                  <a:pt x="405025" y="193944"/>
                  <a:pt x="404030" y="183917"/>
                  <a:pt x="404013" y="173546"/>
                </a:cubicBezTo>
                <a:cubicBezTo>
                  <a:pt x="403997" y="166017"/>
                  <a:pt x="404323" y="159893"/>
                  <a:pt x="405009" y="154308"/>
                </a:cubicBezTo>
                <a:cubicBezTo>
                  <a:pt x="407359" y="135151"/>
                  <a:pt x="412859" y="117039"/>
                  <a:pt x="421346" y="100496"/>
                </a:cubicBezTo>
                <a:cubicBezTo>
                  <a:pt x="430436" y="82793"/>
                  <a:pt x="442987" y="66886"/>
                  <a:pt x="458671" y="53249"/>
                </a:cubicBezTo>
                <a:cubicBezTo>
                  <a:pt x="477080" y="37228"/>
                  <a:pt x="498688" y="25943"/>
                  <a:pt x="522908" y="19672"/>
                </a:cubicBezTo>
                <a:cubicBezTo>
                  <a:pt x="530187" y="17794"/>
                  <a:pt x="537613" y="16781"/>
                  <a:pt x="544973" y="16667"/>
                </a:cubicBezTo>
                <a:cubicBezTo>
                  <a:pt x="546246" y="16650"/>
                  <a:pt x="547519" y="16569"/>
                  <a:pt x="548776" y="16471"/>
                </a:cubicBezTo>
                <a:cubicBezTo>
                  <a:pt x="550294" y="16373"/>
                  <a:pt x="551730" y="16258"/>
                  <a:pt x="552938" y="16340"/>
                </a:cubicBezTo>
                <a:cubicBezTo>
                  <a:pt x="553101" y="16356"/>
                  <a:pt x="553281" y="16356"/>
                  <a:pt x="553444" y="16356"/>
                </a:cubicBezTo>
                <a:lnTo>
                  <a:pt x="569389" y="16356"/>
                </a:lnTo>
                <a:cubicBezTo>
                  <a:pt x="587962" y="16013"/>
                  <a:pt x="606192" y="19966"/>
                  <a:pt x="625205" y="28474"/>
                </a:cubicBezTo>
                <a:cubicBezTo>
                  <a:pt x="643549" y="36673"/>
                  <a:pt x="659445" y="47664"/>
                  <a:pt x="672453" y="61121"/>
                </a:cubicBezTo>
                <a:cubicBezTo>
                  <a:pt x="676582" y="65400"/>
                  <a:pt x="681608" y="66918"/>
                  <a:pt x="687419" y="65661"/>
                </a:cubicBezTo>
                <a:cubicBezTo>
                  <a:pt x="707852" y="61235"/>
                  <a:pt x="728057" y="54882"/>
                  <a:pt x="747462" y="46798"/>
                </a:cubicBezTo>
                <a:cubicBezTo>
                  <a:pt x="755769" y="43336"/>
                  <a:pt x="764076" y="39433"/>
                  <a:pt x="772579" y="35007"/>
                </a:cubicBezTo>
                <a:cubicBezTo>
                  <a:pt x="770637" y="39237"/>
                  <a:pt x="768531" y="43205"/>
                  <a:pt x="766557" y="46798"/>
                </a:cubicBezTo>
                <a:cubicBezTo>
                  <a:pt x="761579" y="55862"/>
                  <a:pt x="755557" y="64534"/>
                  <a:pt x="748653" y="72553"/>
                </a:cubicBezTo>
                <a:cubicBezTo>
                  <a:pt x="744916" y="76897"/>
                  <a:pt x="741358" y="80620"/>
                  <a:pt x="737751" y="83919"/>
                </a:cubicBezTo>
                <a:cubicBezTo>
                  <a:pt x="734177" y="87202"/>
                  <a:pt x="730260" y="90125"/>
                  <a:pt x="726114" y="93228"/>
                </a:cubicBezTo>
                <a:lnTo>
                  <a:pt x="725168" y="93931"/>
                </a:lnTo>
                <a:cubicBezTo>
                  <a:pt x="721643" y="96560"/>
                  <a:pt x="717481" y="99647"/>
                  <a:pt x="713319" y="102554"/>
                </a:cubicBezTo>
                <a:cubicBezTo>
                  <a:pt x="710153" y="104775"/>
                  <a:pt x="708962" y="108906"/>
                  <a:pt x="710479" y="112467"/>
                </a:cubicBezTo>
                <a:cubicBezTo>
                  <a:pt x="711997" y="116027"/>
                  <a:pt x="715800" y="118019"/>
                  <a:pt x="719586" y="117268"/>
                </a:cubicBezTo>
                <a:cubicBezTo>
                  <a:pt x="723193" y="116533"/>
                  <a:pt x="726930" y="115880"/>
                  <a:pt x="730537" y="115243"/>
                </a:cubicBezTo>
                <a:cubicBezTo>
                  <a:pt x="735352" y="114394"/>
                  <a:pt x="740330" y="113512"/>
                  <a:pt x="745275" y="112434"/>
                </a:cubicBezTo>
                <a:cubicBezTo>
                  <a:pt x="760110" y="109200"/>
                  <a:pt x="774586" y="105036"/>
                  <a:pt x="788491" y="100006"/>
                </a:cubicBezTo>
                <a:cubicBezTo>
                  <a:pt x="787969" y="100790"/>
                  <a:pt x="787382" y="101557"/>
                  <a:pt x="786794" y="102309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7"/>
          <p:cNvSpPr/>
          <p:nvPr/>
        </p:nvSpPr>
        <p:spPr>
          <a:xfrm>
            <a:off x="7483258" y="3942791"/>
            <a:ext cx="466873" cy="323500"/>
          </a:xfrm>
          <a:custGeom>
            <a:rect b="b" l="l" r="r" t="t"/>
            <a:pathLst>
              <a:path extrusionOk="0" h="646999" w="933745">
                <a:moveTo>
                  <a:pt x="933746" y="158161"/>
                </a:moveTo>
                <a:lnTo>
                  <a:pt x="933746" y="488839"/>
                </a:lnTo>
                <a:cubicBezTo>
                  <a:pt x="933746" y="576263"/>
                  <a:pt x="863070" y="647000"/>
                  <a:pt x="775721" y="647000"/>
                </a:cubicBezTo>
                <a:lnTo>
                  <a:pt x="158025" y="647000"/>
                </a:lnTo>
                <a:cubicBezTo>
                  <a:pt x="70676" y="647000"/>
                  <a:pt x="0" y="576263"/>
                  <a:pt x="0" y="488839"/>
                </a:cubicBezTo>
                <a:lnTo>
                  <a:pt x="0" y="158161"/>
                </a:lnTo>
                <a:cubicBezTo>
                  <a:pt x="0" y="70737"/>
                  <a:pt x="70676" y="0"/>
                  <a:pt x="158025" y="0"/>
                </a:cubicBezTo>
                <a:lnTo>
                  <a:pt x="775721" y="0"/>
                </a:lnTo>
                <a:cubicBezTo>
                  <a:pt x="863070" y="0"/>
                  <a:pt x="933746" y="70737"/>
                  <a:pt x="933746" y="158161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7"/>
          <p:cNvSpPr/>
          <p:nvPr/>
        </p:nvSpPr>
        <p:spPr>
          <a:xfrm>
            <a:off x="7478489" y="3938018"/>
            <a:ext cx="476410" cy="333046"/>
          </a:xfrm>
          <a:custGeom>
            <a:rect b="b" l="l" r="r" t="t"/>
            <a:pathLst>
              <a:path extrusionOk="0" h="666091" w="952821">
                <a:moveTo>
                  <a:pt x="785259" y="0"/>
                </a:moveTo>
                <a:lnTo>
                  <a:pt x="167563" y="0"/>
                </a:lnTo>
                <a:cubicBezTo>
                  <a:pt x="75159" y="0"/>
                  <a:pt x="0" y="75224"/>
                  <a:pt x="0" y="167707"/>
                </a:cubicBezTo>
                <a:lnTo>
                  <a:pt x="0" y="498385"/>
                </a:lnTo>
                <a:cubicBezTo>
                  <a:pt x="0" y="590849"/>
                  <a:pt x="75159" y="666092"/>
                  <a:pt x="167563" y="666092"/>
                </a:cubicBezTo>
                <a:lnTo>
                  <a:pt x="785259" y="666092"/>
                </a:lnTo>
                <a:cubicBezTo>
                  <a:pt x="877644" y="666092"/>
                  <a:pt x="952822" y="590868"/>
                  <a:pt x="952822" y="498385"/>
                </a:cubicBezTo>
                <a:lnTo>
                  <a:pt x="952822" y="167707"/>
                </a:lnTo>
                <a:cubicBezTo>
                  <a:pt x="952822" y="75224"/>
                  <a:pt x="877644" y="0"/>
                  <a:pt x="785259" y="0"/>
                </a:cubicBezTo>
                <a:close/>
                <a:moveTo>
                  <a:pt x="933746" y="498385"/>
                </a:moveTo>
                <a:cubicBezTo>
                  <a:pt x="933746" y="580329"/>
                  <a:pt x="867133" y="647000"/>
                  <a:pt x="785259" y="647000"/>
                </a:cubicBezTo>
                <a:lnTo>
                  <a:pt x="167563" y="647000"/>
                </a:lnTo>
                <a:cubicBezTo>
                  <a:pt x="85689" y="647000"/>
                  <a:pt x="19076" y="580329"/>
                  <a:pt x="19076" y="498385"/>
                </a:cubicBezTo>
                <a:lnTo>
                  <a:pt x="19076" y="167707"/>
                </a:lnTo>
                <a:cubicBezTo>
                  <a:pt x="19076" y="85763"/>
                  <a:pt x="85689" y="19092"/>
                  <a:pt x="167563" y="19092"/>
                </a:cubicBezTo>
                <a:lnTo>
                  <a:pt x="785259" y="19092"/>
                </a:lnTo>
                <a:cubicBezTo>
                  <a:pt x="867133" y="19092"/>
                  <a:pt x="933746" y="85763"/>
                  <a:pt x="933746" y="167707"/>
                </a:cubicBezTo>
                <a:lnTo>
                  <a:pt x="933746" y="498385"/>
                </a:lnTo>
                <a:close/>
                <a:moveTo>
                  <a:pt x="663631" y="318230"/>
                </a:moveTo>
                <a:lnTo>
                  <a:pt x="383540" y="174465"/>
                </a:lnTo>
                <a:cubicBezTo>
                  <a:pt x="381213" y="173263"/>
                  <a:pt x="378599" y="172613"/>
                  <a:pt x="375986" y="172594"/>
                </a:cubicBezTo>
                <a:cubicBezTo>
                  <a:pt x="375948" y="172594"/>
                  <a:pt x="375890" y="172594"/>
                  <a:pt x="375852" y="172594"/>
                </a:cubicBezTo>
                <a:cubicBezTo>
                  <a:pt x="366696" y="172594"/>
                  <a:pt x="359199" y="180021"/>
                  <a:pt x="359142" y="189281"/>
                </a:cubicBezTo>
                <a:lnTo>
                  <a:pt x="359142" y="476906"/>
                </a:lnTo>
                <a:cubicBezTo>
                  <a:pt x="359161" y="479522"/>
                  <a:pt x="359809" y="482138"/>
                  <a:pt x="361011" y="484467"/>
                </a:cubicBezTo>
                <a:cubicBezTo>
                  <a:pt x="363071" y="488438"/>
                  <a:pt x="366543" y="491359"/>
                  <a:pt x="370797" y="492715"/>
                </a:cubicBezTo>
                <a:cubicBezTo>
                  <a:pt x="372476" y="493249"/>
                  <a:pt x="374174" y="493517"/>
                  <a:pt x="375890" y="493517"/>
                </a:cubicBezTo>
                <a:cubicBezTo>
                  <a:pt x="378523" y="493517"/>
                  <a:pt x="381136" y="492887"/>
                  <a:pt x="383521" y="491646"/>
                </a:cubicBezTo>
                <a:lnTo>
                  <a:pt x="662201" y="348606"/>
                </a:lnTo>
                <a:cubicBezTo>
                  <a:pt x="662697" y="348453"/>
                  <a:pt x="663173" y="348243"/>
                  <a:pt x="663631" y="348014"/>
                </a:cubicBezTo>
                <a:cubicBezTo>
                  <a:pt x="666760" y="346411"/>
                  <a:pt x="669278" y="343890"/>
                  <a:pt x="670880" y="340759"/>
                </a:cubicBezTo>
                <a:cubicBezTo>
                  <a:pt x="675096" y="332530"/>
                  <a:pt x="671834" y="322431"/>
                  <a:pt x="663631" y="318230"/>
                </a:cubicBezTo>
                <a:close/>
                <a:moveTo>
                  <a:pt x="378199" y="472897"/>
                </a:moveTo>
                <a:lnTo>
                  <a:pt x="378199" y="193176"/>
                </a:lnTo>
                <a:lnTo>
                  <a:pt x="650698" y="333027"/>
                </a:lnTo>
                <a:lnTo>
                  <a:pt x="378199" y="47289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7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2C4FC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7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7"/>
          <p:cNvSpPr txBox="1"/>
          <p:nvPr/>
        </p:nvSpPr>
        <p:spPr>
          <a:xfrm>
            <a:off x="507700" y="3434398"/>
            <a:ext cx="2266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these design resources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 your </a:t>
            </a:r>
            <a:r>
              <a:rPr lang="en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</a:t>
            </a:r>
            <a:r>
              <a:rPr i="0" lang="en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resentation. </a:t>
            </a:r>
            <a:br>
              <a:rPr i="0" lang="en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i="0" lang="en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Happy designing! 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Don't forget to delete this page before presenting. 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2" name="Google Shape;642;p37"/>
          <p:cNvSpPr txBox="1"/>
          <p:nvPr/>
        </p:nvSpPr>
        <p:spPr>
          <a:xfrm>
            <a:off x="507700" y="514350"/>
            <a:ext cx="2266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Icons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Resource 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Page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8"/>
          <p:cNvSpPr/>
          <p:nvPr/>
        </p:nvSpPr>
        <p:spPr>
          <a:xfrm>
            <a:off x="0" y="0"/>
            <a:ext cx="3282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8"/>
          <p:cNvSpPr txBox="1"/>
          <p:nvPr/>
        </p:nvSpPr>
        <p:spPr>
          <a:xfrm>
            <a:off x="507700" y="3434398"/>
            <a:ext cx="2266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these design resources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 your </a:t>
            </a:r>
            <a:r>
              <a:rPr lang="en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</a:t>
            </a:r>
            <a:r>
              <a:rPr i="0" lang="en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resentation. </a:t>
            </a:r>
            <a:br>
              <a:rPr i="0" lang="en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i="0" lang="en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Happy designing! 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Don't forget to delete this page before presenting. 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9" name="Google Shape;649;p38"/>
          <p:cNvSpPr txBox="1"/>
          <p:nvPr/>
        </p:nvSpPr>
        <p:spPr>
          <a:xfrm>
            <a:off x="507700" y="514350"/>
            <a:ext cx="2266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Elements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Resource 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Page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0" name="Google Shape;650;p38"/>
          <p:cNvSpPr/>
          <p:nvPr/>
        </p:nvSpPr>
        <p:spPr>
          <a:xfrm>
            <a:off x="4136159" y="2064488"/>
            <a:ext cx="1194016" cy="1034129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E84343"/>
          </a:solidFill>
          <a:ln>
            <a:noFill/>
          </a:ln>
        </p:spPr>
      </p:sp>
      <p:sp>
        <p:nvSpPr>
          <p:cNvPr id="651" name="Google Shape;651;p38"/>
          <p:cNvSpPr/>
          <p:nvPr/>
        </p:nvSpPr>
        <p:spPr>
          <a:xfrm>
            <a:off x="7256895" y="3394250"/>
            <a:ext cx="1037946" cy="101640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rgbClr val="E8434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8"/>
          <p:cNvSpPr/>
          <p:nvPr/>
        </p:nvSpPr>
        <p:spPr>
          <a:xfrm>
            <a:off x="5709856" y="3391199"/>
            <a:ext cx="1073658" cy="102108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rgbClr val="E8434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8"/>
          <p:cNvSpPr/>
          <p:nvPr/>
        </p:nvSpPr>
        <p:spPr>
          <a:xfrm>
            <a:off x="5727688" y="2064175"/>
            <a:ext cx="1038000" cy="103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8"/>
          <p:cNvSpPr/>
          <p:nvPr/>
        </p:nvSpPr>
        <p:spPr>
          <a:xfrm>
            <a:off x="7217575" y="2038050"/>
            <a:ext cx="1116600" cy="10614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8"/>
          <p:cNvSpPr/>
          <p:nvPr/>
        </p:nvSpPr>
        <p:spPr>
          <a:xfrm>
            <a:off x="4255375" y="3383450"/>
            <a:ext cx="1038000" cy="1038000"/>
          </a:xfrm>
          <a:prstGeom prst="snip1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8"/>
          <p:cNvSpPr/>
          <p:nvPr/>
        </p:nvSpPr>
        <p:spPr>
          <a:xfrm>
            <a:off x="4214150" y="705250"/>
            <a:ext cx="1038000" cy="103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8"/>
          <p:cNvSpPr/>
          <p:nvPr/>
        </p:nvSpPr>
        <p:spPr>
          <a:xfrm>
            <a:off x="5633188" y="677325"/>
            <a:ext cx="1227000" cy="10614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8"/>
          <p:cNvSpPr/>
          <p:nvPr/>
        </p:nvSpPr>
        <p:spPr>
          <a:xfrm>
            <a:off x="7296175" y="681125"/>
            <a:ext cx="1038000" cy="1038000"/>
          </a:xfrm>
          <a:prstGeom prst="rtTriangl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65" name="Google Shape;665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66" name="Google Shape;666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67" name="Google Shape;667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68" name="Google Shape;668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69" name="Google Shape;669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70" name="Google Shape;670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1" name="Google Shape;671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72" name="Google Shape;672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73" name="Google Shape;673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4" name="Google Shape;674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75" name="Google Shape;675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76" name="Google Shape;676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7" name="Google Shape;677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 rot="5400000">
            <a:off x="4000509" y="0"/>
            <a:ext cx="5147060" cy="5147126"/>
          </a:xfrm>
          <a:custGeom>
            <a:rect b="b" l="l" r="r" t="t"/>
            <a:pathLst>
              <a:path extrusionOk="0" h="10294252" w="10294120">
                <a:moveTo>
                  <a:pt x="5147034" y="0"/>
                </a:moveTo>
                <a:lnTo>
                  <a:pt x="0" y="0"/>
                </a:lnTo>
                <a:lnTo>
                  <a:pt x="5147034" y="5147166"/>
                </a:lnTo>
                <a:lnTo>
                  <a:pt x="10294121" y="10294252"/>
                </a:lnTo>
                <a:lnTo>
                  <a:pt x="10294121" y="5147166"/>
                </a:lnTo>
                <a:lnTo>
                  <a:pt x="102941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7842" l="20741" r="28209" t="0"/>
          <a:stretch/>
        </p:blipFill>
        <p:spPr>
          <a:xfrm>
            <a:off x="4804773" y="952195"/>
            <a:ext cx="2818426" cy="3392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727665" y="3240289"/>
            <a:ext cx="3363409" cy="230850"/>
            <a:chOff x="855" y="-66675"/>
            <a:chExt cx="8969090" cy="615600"/>
          </a:xfrm>
        </p:grpSpPr>
        <p:sp>
          <p:nvSpPr>
            <p:cNvPr id="94" name="Google Shape;94;p13"/>
            <p:cNvSpPr/>
            <p:nvPr/>
          </p:nvSpPr>
          <p:spPr>
            <a:xfrm>
              <a:off x="855" y="113085"/>
              <a:ext cx="379300" cy="381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706145" y="-66675"/>
              <a:ext cx="8263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an agenda here.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727665" y="3941573"/>
            <a:ext cx="3363409" cy="230850"/>
            <a:chOff x="855" y="-66675"/>
            <a:chExt cx="8969090" cy="615600"/>
          </a:xfrm>
        </p:grpSpPr>
        <p:sp>
          <p:nvSpPr>
            <p:cNvPr id="97" name="Google Shape;97;p13"/>
            <p:cNvSpPr/>
            <p:nvPr/>
          </p:nvSpPr>
          <p:spPr>
            <a:xfrm>
              <a:off x="855" y="113085"/>
              <a:ext cx="379300" cy="381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06145" y="-66675"/>
              <a:ext cx="8263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an agenda here.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727665" y="2539005"/>
            <a:ext cx="3363409" cy="230850"/>
            <a:chOff x="855" y="-66675"/>
            <a:chExt cx="8969090" cy="615600"/>
          </a:xfrm>
        </p:grpSpPr>
        <p:sp>
          <p:nvSpPr>
            <p:cNvPr id="100" name="Google Shape;100;p13"/>
            <p:cNvSpPr/>
            <p:nvPr/>
          </p:nvSpPr>
          <p:spPr>
            <a:xfrm>
              <a:off x="855" y="113085"/>
              <a:ext cx="379300" cy="381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06145" y="-66675"/>
              <a:ext cx="8263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an agenda here.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2" name="Google Shape;102;p13"/>
          <p:cNvSpPr txBox="1"/>
          <p:nvPr/>
        </p:nvSpPr>
        <p:spPr>
          <a:xfrm>
            <a:off x="727344" y="943561"/>
            <a:ext cx="3545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an Agenda Page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7480734" y="199851"/>
            <a:ext cx="860400" cy="8604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>
            <a:off x="0" y="0"/>
            <a:ext cx="4000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95642" y="3712145"/>
            <a:ext cx="1058879" cy="1063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593281" y="716793"/>
            <a:ext cx="2814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Write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topic or idea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1" name="Google Shape;111;p14"/>
          <p:cNvGrpSpPr/>
          <p:nvPr/>
        </p:nvGrpSpPr>
        <p:grpSpPr>
          <a:xfrm>
            <a:off x="5724639" y="824973"/>
            <a:ext cx="2577487" cy="685427"/>
            <a:chOff x="0" y="-28575"/>
            <a:chExt cx="6873300" cy="1827806"/>
          </a:xfrm>
        </p:grpSpPr>
        <p:sp>
          <p:nvSpPr>
            <p:cNvPr id="112" name="Google Shape;112;p14"/>
            <p:cNvSpPr txBox="1"/>
            <p:nvPr/>
          </p:nvSpPr>
          <p:spPr>
            <a:xfrm>
              <a:off x="0" y="814031"/>
              <a:ext cx="6873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C4FCB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C4FCB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0" y="-28575"/>
              <a:ext cx="6873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5724639" y="2214054"/>
            <a:ext cx="2577487" cy="685427"/>
            <a:chOff x="0" y="-28575"/>
            <a:chExt cx="6873300" cy="1827806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0" y="814031"/>
              <a:ext cx="6873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0" y="-28575"/>
              <a:ext cx="6873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5724639" y="3603134"/>
            <a:ext cx="2577487" cy="685427"/>
            <a:chOff x="0" y="-28575"/>
            <a:chExt cx="6873300" cy="1827806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0" y="814031"/>
              <a:ext cx="6873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0" y="-28575"/>
              <a:ext cx="6873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4843569" y="2292552"/>
            <a:ext cx="557097" cy="559594"/>
            <a:chOff x="3322" y="0"/>
            <a:chExt cx="1485591" cy="1492250"/>
          </a:xfrm>
        </p:grpSpPr>
        <p:sp>
          <p:nvSpPr>
            <p:cNvPr id="121" name="Google Shape;121;p14"/>
            <p:cNvSpPr/>
            <p:nvPr/>
          </p:nvSpPr>
          <p:spPr>
            <a:xfrm>
              <a:off x="3322" y="0"/>
              <a:ext cx="1485591" cy="1492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6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2" name="Google Shape;12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564" y="376757"/>
              <a:ext cx="823928" cy="7355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" name="Google Shape;123;p14"/>
          <p:cNvGrpSpPr/>
          <p:nvPr/>
        </p:nvGrpSpPr>
        <p:grpSpPr>
          <a:xfrm>
            <a:off x="4843569" y="3681633"/>
            <a:ext cx="557097" cy="559594"/>
            <a:chOff x="3322" y="0"/>
            <a:chExt cx="1485591" cy="1492250"/>
          </a:xfrm>
        </p:grpSpPr>
        <p:sp>
          <p:nvSpPr>
            <p:cNvPr id="124" name="Google Shape;124;p14"/>
            <p:cNvSpPr/>
            <p:nvPr/>
          </p:nvSpPr>
          <p:spPr>
            <a:xfrm>
              <a:off x="3322" y="0"/>
              <a:ext cx="1485591" cy="1492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6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" name="Google Shape;12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6526" y="335797"/>
              <a:ext cx="596003" cy="8174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p14"/>
          <p:cNvGrpSpPr/>
          <p:nvPr/>
        </p:nvGrpSpPr>
        <p:grpSpPr>
          <a:xfrm>
            <a:off x="4843569" y="903471"/>
            <a:ext cx="557097" cy="559594"/>
            <a:chOff x="3322" y="0"/>
            <a:chExt cx="1485591" cy="1492250"/>
          </a:xfrm>
        </p:grpSpPr>
        <p:sp>
          <p:nvSpPr>
            <p:cNvPr id="127" name="Google Shape;127;p14"/>
            <p:cNvSpPr/>
            <p:nvPr/>
          </p:nvSpPr>
          <p:spPr>
            <a:xfrm>
              <a:off x="3322" y="0"/>
              <a:ext cx="1485591" cy="1492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E6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8" name="Google Shape;128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2449" y="332223"/>
              <a:ext cx="724157" cy="8246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4"/>
          <p:cNvSpPr/>
          <p:nvPr/>
        </p:nvSpPr>
        <p:spPr>
          <a:xfrm rot="10800000">
            <a:off x="0" y="3863570"/>
            <a:ext cx="1280818" cy="1280834"/>
          </a:xfrm>
          <a:custGeom>
            <a:rect b="b" l="l" r="r" t="t"/>
            <a:pathLst>
              <a:path extrusionOk="0" h="2561668" w="2561636">
                <a:moveTo>
                  <a:pt x="1280812" y="0"/>
                </a:moveTo>
                <a:lnTo>
                  <a:pt x="0" y="0"/>
                </a:lnTo>
                <a:lnTo>
                  <a:pt x="1280812" y="1280844"/>
                </a:lnTo>
                <a:lnTo>
                  <a:pt x="2561636" y="2561669"/>
                </a:lnTo>
                <a:lnTo>
                  <a:pt x="2561636" y="1280844"/>
                </a:lnTo>
                <a:lnTo>
                  <a:pt x="25616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 b="8165" l="0" r="0" t="19512"/>
          <a:stretch/>
        </p:blipFill>
        <p:spPr>
          <a:xfrm>
            <a:off x="5143500" y="0"/>
            <a:ext cx="40005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/>
          <p:nvPr/>
        </p:nvSpPr>
        <p:spPr>
          <a:xfrm>
            <a:off x="4360873" y="4357366"/>
            <a:ext cx="1564612" cy="1571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" name="Google Shape;136;p15"/>
          <p:cNvGrpSpPr/>
          <p:nvPr/>
        </p:nvGrpSpPr>
        <p:grpSpPr>
          <a:xfrm>
            <a:off x="652121" y="1830284"/>
            <a:ext cx="3705300" cy="1385020"/>
            <a:chOff x="0" y="-9525"/>
            <a:chExt cx="9880800" cy="3693387"/>
          </a:xfrm>
        </p:grpSpPr>
        <p:sp>
          <p:nvSpPr>
            <p:cNvPr id="137" name="Google Shape;137;p15"/>
            <p:cNvSpPr txBox="1"/>
            <p:nvPr/>
          </p:nvSpPr>
          <p:spPr>
            <a:xfrm>
              <a:off x="0" y="1836762"/>
              <a:ext cx="98808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I'm </a:t>
              </a:r>
              <a:r>
                <a:rPr lang="en" sz="15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Rain</a:t>
              </a: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, and I'll be sharing with you my beautiful ideas. Follow me at </a:t>
              </a:r>
              <a:r>
                <a:rPr lang="en" sz="15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@reallygreatsite </a:t>
              </a: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to learn more. 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0" y="-9525"/>
              <a:ext cx="98808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Hello there!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9" name="Google Shape;139;p15"/>
          <p:cNvSpPr/>
          <p:nvPr/>
        </p:nvSpPr>
        <p:spPr>
          <a:xfrm>
            <a:off x="7562380" y="0"/>
            <a:ext cx="1582718" cy="1582738"/>
          </a:xfrm>
          <a:custGeom>
            <a:rect b="b" l="l" r="r" t="t"/>
            <a:pathLst>
              <a:path extrusionOk="0" h="3165476" w="3165435">
                <a:moveTo>
                  <a:pt x="1582710" y="0"/>
                </a:moveTo>
                <a:lnTo>
                  <a:pt x="0" y="0"/>
                </a:lnTo>
                <a:lnTo>
                  <a:pt x="1582710" y="1582750"/>
                </a:lnTo>
                <a:lnTo>
                  <a:pt x="3165436" y="3165476"/>
                </a:lnTo>
                <a:lnTo>
                  <a:pt x="3165436" y="1582750"/>
                </a:lnTo>
                <a:lnTo>
                  <a:pt x="31654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 b="0" l="18025" r="32725" t="0"/>
          <a:stretch/>
        </p:blipFill>
        <p:spPr>
          <a:xfrm>
            <a:off x="514350" y="0"/>
            <a:ext cx="37994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>
            <a:off x="3871645" y="514350"/>
            <a:ext cx="695383" cy="698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Google Shape;146;p16"/>
          <p:cNvGrpSpPr/>
          <p:nvPr/>
        </p:nvGrpSpPr>
        <p:grpSpPr>
          <a:xfrm>
            <a:off x="4681918" y="1630259"/>
            <a:ext cx="3947738" cy="1820920"/>
            <a:chOff x="0" y="-9525"/>
            <a:chExt cx="10527300" cy="4855787"/>
          </a:xfrm>
        </p:grpSpPr>
        <p:sp>
          <p:nvSpPr>
            <p:cNvPr id="147" name="Google Shape;147;p16"/>
            <p:cNvSpPr txBox="1"/>
            <p:nvPr/>
          </p:nvSpPr>
          <p:spPr>
            <a:xfrm>
              <a:off x="0" y="3614762"/>
              <a:ext cx="105273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Elaborate on what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want to discuss. 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0" y="-9525"/>
              <a:ext cx="10527300" cy="31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Write Your Topic or Idea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9" name="Google Shape;149;p16"/>
          <p:cNvSpPr/>
          <p:nvPr/>
        </p:nvSpPr>
        <p:spPr>
          <a:xfrm rot="10800000">
            <a:off x="0" y="3515926"/>
            <a:ext cx="1628704" cy="1628725"/>
          </a:xfrm>
          <a:custGeom>
            <a:rect b="b" l="l" r="r" t="t"/>
            <a:pathLst>
              <a:path extrusionOk="0" h="3257449" w="3257407">
                <a:moveTo>
                  <a:pt x="1628696" y="0"/>
                </a:moveTo>
                <a:lnTo>
                  <a:pt x="0" y="0"/>
                </a:lnTo>
                <a:lnTo>
                  <a:pt x="1628696" y="1628737"/>
                </a:lnTo>
                <a:lnTo>
                  <a:pt x="3257408" y="3257449"/>
                </a:lnTo>
                <a:lnTo>
                  <a:pt x="3257408" y="1628737"/>
                </a:lnTo>
                <a:lnTo>
                  <a:pt x="32574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 rot="-5400000">
            <a:off x="-300" y="-312"/>
            <a:ext cx="1628704" cy="1628725"/>
          </a:xfrm>
          <a:custGeom>
            <a:rect b="b" l="l" r="r" t="t"/>
            <a:pathLst>
              <a:path extrusionOk="0" h="3257449" w="3257407">
                <a:moveTo>
                  <a:pt x="1628696" y="0"/>
                </a:moveTo>
                <a:lnTo>
                  <a:pt x="0" y="0"/>
                </a:lnTo>
                <a:lnTo>
                  <a:pt x="1628696" y="1628737"/>
                </a:lnTo>
                <a:lnTo>
                  <a:pt x="3257408" y="3257449"/>
                </a:lnTo>
                <a:lnTo>
                  <a:pt x="3257408" y="1628737"/>
                </a:lnTo>
                <a:lnTo>
                  <a:pt x="32574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6955668" y="-535993"/>
            <a:ext cx="2528666" cy="2540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717036" y="702694"/>
            <a:ext cx="771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to Use This Presentation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7" name="Google Shape;157;p17"/>
          <p:cNvGrpSpPr/>
          <p:nvPr/>
        </p:nvGrpSpPr>
        <p:grpSpPr>
          <a:xfrm>
            <a:off x="717036" y="2394347"/>
            <a:ext cx="1629225" cy="1817182"/>
            <a:chOff x="0" y="-9525"/>
            <a:chExt cx="4344600" cy="4845819"/>
          </a:xfrm>
        </p:grpSpPr>
        <p:sp>
          <p:nvSpPr>
            <p:cNvPr id="158" name="Google Shape;158;p17"/>
            <p:cNvSpPr txBox="1"/>
            <p:nvPr/>
          </p:nvSpPr>
          <p:spPr>
            <a:xfrm>
              <a:off x="0" y="2989194"/>
              <a:ext cx="4344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 you want to discuss. 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9" name="Google Shape;159;p17"/>
            <p:cNvSpPr txBox="1"/>
            <p:nvPr/>
          </p:nvSpPr>
          <p:spPr>
            <a:xfrm>
              <a:off x="0" y="1167043"/>
              <a:ext cx="4344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0" name="Google Shape;160;p17"/>
            <p:cNvSpPr txBox="1"/>
            <p:nvPr/>
          </p:nvSpPr>
          <p:spPr>
            <a:xfrm>
              <a:off x="0" y="-9525"/>
              <a:ext cx="43446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1" name="Google Shape;161;p17"/>
          <p:cNvGrpSpPr/>
          <p:nvPr/>
        </p:nvGrpSpPr>
        <p:grpSpPr>
          <a:xfrm>
            <a:off x="3585723" y="2394347"/>
            <a:ext cx="1629225" cy="1817182"/>
            <a:chOff x="0" y="-9525"/>
            <a:chExt cx="4344600" cy="4845819"/>
          </a:xfrm>
        </p:grpSpPr>
        <p:sp>
          <p:nvSpPr>
            <p:cNvPr id="162" name="Google Shape;162;p17"/>
            <p:cNvSpPr txBox="1"/>
            <p:nvPr/>
          </p:nvSpPr>
          <p:spPr>
            <a:xfrm>
              <a:off x="0" y="2989194"/>
              <a:ext cx="4344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 you want to discuss. 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0" y="1167043"/>
              <a:ext cx="4344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4" name="Google Shape;164;p17"/>
            <p:cNvSpPr txBox="1"/>
            <p:nvPr/>
          </p:nvSpPr>
          <p:spPr>
            <a:xfrm>
              <a:off x="0" y="-9525"/>
              <a:ext cx="43446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5" name="Google Shape;165;p17"/>
          <p:cNvGrpSpPr/>
          <p:nvPr/>
        </p:nvGrpSpPr>
        <p:grpSpPr>
          <a:xfrm>
            <a:off x="6454409" y="2394347"/>
            <a:ext cx="1629225" cy="1817182"/>
            <a:chOff x="0" y="-9525"/>
            <a:chExt cx="4344600" cy="4845819"/>
          </a:xfrm>
        </p:grpSpPr>
        <p:sp>
          <p:nvSpPr>
            <p:cNvPr id="166" name="Google Shape;166;p17"/>
            <p:cNvSpPr txBox="1"/>
            <p:nvPr/>
          </p:nvSpPr>
          <p:spPr>
            <a:xfrm>
              <a:off x="0" y="2989194"/>
              <a:ext cx="4344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 you want to discuss. 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0" y="1167043"/>
              <a:ext cx="4344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168" name="Google Shape;168;p17"/>
            <p:cNvSpPr txBox="1"/>
            <p:nvPr/>
          </p:nvSpPr>
          <p:spPr>
            <a:xfrm>
              <a:off x="0" y="-9525"/>
              <a:ext cx="43446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9" name="Google Shape;169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/>
          <p:nvPr/>
        </p:nvSpPr>
        <p:spPr>
          <a:xfrm>
            <a:off x="0" y="0"/>
            <a:ext cx="4470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568235" y="3381361"/>
            <a:ext cx="1248529" cy="1254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565451" y="779925"/>
            <a:ext cx="3339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Write Your Topic or Idea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7" name="Google Shape;177;p18"/>
          <p:cNvGrpSpPr/>
          <p:nvPr/>
        </p:nvGrpSpPr>
        <p:grpSpPr>
          <a:xfrm>
            <a:off x="5441380" y="781116"/>
            <a:ext cx="2732063" cy="1300582"/>
            <a:chOff x="0" y="-9525"/>
            <a:chExt cx="7285500" cy="3468219"/>
          </a:xfrm>
        </p:grpSpPr>
        <p:sp>
          <p:nvSpPr>
            <p:cNvPr id="178" name="Google Shape;178;p18"/>
            <p:cNvSpPr txBox="1"/>
            <p:nvPr/>
          </p:nvSpPr>
          <p:spPr>
            <a:xfrm>
              <a:off x="0" y="2227194"/>
              <a:ext cx="72855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 you want to discuss. 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0" y="1167043"/>
              <a:ext cx="72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0" y="-9525"/>
              <a:ext cx="72855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1" name="Google Shape;181;p18"/>
          <p:cNvGrpSpPr/>
          <p:nvPr/>
        </p:nvGrpSpPr>
        <p:grpSpPr>
          <a:xfrm>
            <a:off x="5441380" y="2999739"/>
            <a:ext cx="2732063" cy="1300582"/>
            <a:chOff x="0" y="-9525"/>
            <a:chExt cx="7285500" cy="3468219"/>
          </a:xfrm>
        </p:grpSpPr>
        <p:sp>
          <p:nvSpPr>
            <p:cNvPr id="182" name="Google Shape;182;p18"/>
            <p:cNvSpPr txBox="1"/>
            <p:nvPr/>
          </p:nvSpPr>
          <p:spPr>
            <a:xfrm>
              <a:off x="0" y="2227194"/>
              <a:ext cx="72855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 you want to discuss. </a:t>
              </a:r>
              <a:endPara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0" y="1167043"/>
              <a:ext cx="728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0" y="-9525"/>
              <a:ext cx="72855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5" name="Google Shape;185;p18"/>
          <p:cNvSpPr/>
          <p:nvPr/>
        </p:nvSpPr>
        <p:spPr>
          <a:xfrm rot="-5400000">
            <a:off x="1165507" y="2983413"/>
            <a:ext cx="1177817" cy="1177832"/>
          </a:xfrm>
          <a:custGeom>
            <a:rect b="b" l="l" r="r" t="t"/>
            <a:pathLst>
              <a:path extrusionOk="0" h="2355664" w="2355634">
                <a:moveTo>
                  <a:pt x="1177811" y="0"/>
                </a:moveTo>
                <a:lnTo>
                  <a:pt x="0" y="0"/>
                </a:lnTo>
                <a:lnTo>
                  <a:pt x="1177811" y="1177841"/>
                </a:lnTo>
                <a:lnTo>
                  <a:pt x="2355635" y="2355665"/>
                </a:lnTo>
                <a:lnTo>
                  <a:pt x="2355635" y="1177841"/>
                </a:lnTo>
                <a:lnTo>
                  <a:pt x="23556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/>
        </p:nvSpPr>
        <p:spPr>
          <a:xfrm>
            <a:off x="717036" y="791538"/>
            <a:ext cx="688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Write Your Topic or Idea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92" name="Google Shape;192;p19"/>
          <p:cNvGrpSpPr/>
          <p:nvPr/>
        </p:nvGrpSpPr>
        <p:grpSpPr>
          <a:xfrm>
            <a:off x="717036" y="2232512"/>
            <a:ext cx="1721925" cy="2062361"/>
            <a:chOff x="0" y="0"/>
            <a:chExt cx="4591800" cy="5499630"/>
          </a:xfrm>
        </p:grpSpPr>
        <p:sp>
          <p:nvSpPr>
            <p:cNvPr id="193" name="Google Shape;193;p19"/>
            <p:cNvSpPr txBox="1"/>
            <p:nvPr/>
          </p:nvSpPr>
          <p:spPr>
            <a:xfrm>
              <a:off x="0" y="3652530"/>
              <a:ext cx="45918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 you want to discuss. 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4" name="Google Shape;194;p19"/>
            <p:cNvSpPr txBox="1"/>
            <p:nvPr/>
          </p:nvSpPr>
          <p:spPr>
            <a:xfrm>
              <a:off x="0" y="1741472"/>
              <a:ext cx="4591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11995" y="11995"/>
              <a:ext cx="1175232" cy="1007881"/>
            </a:xfrm>
            <a:custGeom>
              <a:rect b="b" l="l" r="r" t="t"/>
              <a:pathLst>
                <a:path extrusionOk="0" h="1007881" w="1175232">
                  <a:moveTo>
                    <a:pt x="146898" y="589559"/>
                  </a:moveTo>
                  <a:cubicBezTo>
                    <a:pt x="44480" y="489036"/>
                    <a:pt x="0" y="378869"/>
                    <a:pt x="0" y="280289"/>
                  </a:cubicBezTo>
                  <a:cubicBezTo>
                    <a:pt x="0" y="112135"/>
                    <a:pt x="112135" y="0"/>
                    <a:pt x="282185" y="0"/>
                  </a:cubicBezTo>
                  <a:cubicBezTo>
                    <a:pt x="440646" y="0"/>
                    <a:pt x="494842" y="73485"/>
                    <a:pt x="587616" y="179766"/>
                  </a:cubicBezTo>
                  <a:cubicBezTo>
                    <a:pt x="680390" y="73485"/>
                    <a:pt x="734491" y="0"/>
                    <a:pt x="892976" y="0"/>
                  </a:cubicBezTo>
                  <a:cubicBezTo>
                    <a:pt x="1063122" y="0"/>
                    <a:pt x="1175233" y="112135"/>
                    <a:pt x="1175233" y="280289"/>
                  </a:cubicBezTo>
                  <a:cubicBezTo>
                    <a:pt x="1175233" y="378869"/>
                    <a:pt x="1130753" y="489060"/>
                    <a:pt x="1028359" y="589559"/>
                  </a:cubicBezTo>
                  <a:lnTo>
                    <a:pt x="622740" y="993379"/>
                  </a:lnTo>
                  <a:cubicBezTo>
                    <a:pt x="603331" y="1012716"/>
                    <a:pt x="571926" y="1012716"/>
                    <a:pt x="552517" y="993379"/>
                  </a:cubicBezTo>
                  <a:lnTo>
                    <a:pt x="146898" y="5895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0" y="0"/>
              <a:ext cx="1199224" cy="1031812"/>
            </a:xfrm>
            <a:custGeom>
              <a:rect b="b" l="l" r="r" t="t"/>
              <a:pathLst>
                <a:path extrusionOk="0" h="1031812" w="1199224">
                  <a:moveTo>
                    <a:pt x="904972" y="0"/>
                  </a:moveTo>
                  <a:cubicBezTo>
                    <a:pt x="750085" y="0"/>
                    <a:pt x="689699" y="69622"/>
                    <a:pt x="606114" y="165995"/>
                  </a:cubicBezTo>
                  <a:cubicBezTo>
                    <a:pt x="603955" y="168466"/>
                    <a:pt x="601795" y="170961"/>
                    <a:pt x="599612" y="173480"/>
                  </a:cubicBezTo>
                  <a:cubicBezTo>
                    <a:pt x="597477" y="171009"/>
                    <a:pt x="595342" y="168562"/>
                    <a:pt x="593254" y="166139"/>
                  </a:cubicBezTo>
                  <a:cubicBezTo>
                    <a:pt x="509573" y="69694"/>
                    <a:pt x="449139" y="0"/>
                    <a:pt x="294180" y="0"/>
                  </a:cubicBezTo>
                  <a:cubicBezTo>
                    <a:pt x="118229" y="0"/>
                    <a:pt x="0" y="117461"/>
                    <a:pt x="0" y="292285"/>
                  </a:cubicBezTo>
                  <a:cubicBezTo>
                    <a:pt x="0" y="401996"/>
                    <a:pt x="53428" y="514851"/>
                    <a:pt x="150449" y="610072"/>
                  </a:cubicBezTo>
                  <a:lnTo>
                    <a:pt x="556020" y="1013868"/>
                  </a:lnTo>
                  <a:cubicBezTo>
                    <a:pt x="568040" y="1025839"/>
                    <a:pt x="583826" y="1031813"/>
                    <a:pt x="599612" y="1031813"/>
                  </a:cubicBezTo>
                  <a:cubicBezTo>
                    <a:pt x="615398" y="1031813"/>
                    <a:pt x="631185" y="1025839"/>
                    <a:pt x="643180" y="1013868"/>
                  </a:cubicBezTo>
                  <a:lnTo>
                    <a:pt x="1048751" y="610096"/>
                  </a:lnTo>
                  <a:cubicBezTo>
                    <a:pt x="1145796" y="514875"/>
                    <a:pt x="1199224" y="401996"/>
                    <a:pt x="1199224" y="292261"/>
                  </a:cubicBezTo>
                  <a:cubicBezTo>
                    <a:pt x="1199224" y="117461"/>
                    <a:pt x="1080972" y="0"/>
                    <a:pt x="904972" y="0"/>
                  </a:cubicBezTo>
                  <a:close/>
                  <a:moveTo>
                    <a:pt x="1031885" y="593038"/>
                  </a:moveTo>
                  <a:lnTo>
                    <a:pt x="626266" y="996858"/>
                  </a:lnTo>
                  <a:cubicBezTo>
                    <a:pt x="611560" y="1011492"/>
                    <a:pt x="587664" y="1011492"/>
                    <a:pt x="572958" y="996858"/>
                  </a:cubicBezTo>
                  <a:lnTo>
                    <a:pt x="167339" y="593038"/>
                  </a:lnTo>
                  <a:cubicBezTo>
                    <a:pt x="167315" y="593014"/>
                    <a:pt x="167291" y="592990"/>
                    <a:pt x="167267" y="592966"/>
                  </a:cubicBezTo>
                  <a:cubicBezTo>
                    <a:pt x="74877" y="502303"/>
                    <a:pt x="23991" y="395495"/>
                    <a:pt x="23991" y="292285"/>
                  </a:cubicBezTo>
                  <a:cubicBezTo>
                    <a:pt x="23991" y="212946"/>
                    <a:pt x="49518" y="145627"/>
                    <a:pt x="97788" y="97596"/>
                  </a:cubicBezTo>
                  <a:cubicBezTo>
                    <a:pt x="146154" y="49446"/>
                    <a:pt x="214073" y="23991"/>
                    <a:pt x="294180" y="23991"/>
                  </a:cubicBezTo>
                  <a:cubicBezTo>
                    <a:pt x="438199" y="23991"/>
                    <a:pt x="492659" y="86800"/>
                    <a:pt x="575117" y="181877"/>
                  </a:cubicBezTo>
                  <a:cubicBezTo>
                    <a:pt x="580155" y="187683"/>
                    <a:pt x="585313" y="193633"/>
                    <a:pt x="590567" y="199655"/>
                  </a:cubicBezTo>
                  <a:cubicBezTo>
                    <a:pt x="592847" y="202270"/>
                    <a:pt x="596133" y="203757"/>
                    <a:pt x="599612" y="203757"/>
                  </a:cubicBezTo>
                  <a:cubicBezTo>
                    <a:pt x="603067" y="203757"/>
                    <a:pt x="606378" y="202270"/>
                    <a:pt x="608657" y="199655"/>
                  </a:cubicBezTo>
                  <a:cubicBezTo>
                    <a:pt x="613959" y="193561"/>
                    <a:pt x="619165" y="187587"/>
                    <a:pt x="624251" y="181709"/>
                  </a:cubicBezTo>
                  <a:cubicBezTo>
                    <a:pt x="706613" y="86728"/>
                    <a:pt x="761025" y="23991"/>
                    <a:pt x="904972" y="23991"/>
                  </a:cubicBezTo>
                  <a:cubicBezTo>
                    <a:pt x="985127" y="23991"/>
                    <a:pt x="1053046" y="49446"/>
                    <a:pt x="1101436" y="97572"/>
                  </a:cubicBezTo>
                  <a:cubicBezTo>
                    <a:pt x="1149706" y="145603"/>
                    <a:pt x="1175233" y="212922"/>
                    <a:pt x="1175233" y="292261"/>
                  </a:cubicBezTo>
                  <a:cubicBezTo>
                    <a:pt x="1175233" y="395519"/>
                    <a:pt x="1124348" y="502303"/>
                    <a:pt x="1031885" y="5930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9"/>
          <p:cNvGrpSpPr/>
          <p:nvPr/>
        </p:nvGrpSpPr>
        <p:grpSpPr>
          <a:xfrm>
            <a:off x="5880395" y="2195670"/>
            <a:ext cx="1721925" cy="2099202"/>
            <a:chOff x="0" y="0"/>
            <a:chExt cx="4591800" cy="5597873"/>
          </a:xfrm>
        </p:grpSpPr>
        <p:sp>
          <p:nvSpPr>
            <p:cNvPr id="198" name="Google Shape;198;p19"/>
            <p:cNvSpPr txBox="1"/>
            <p:nvPr/>
          </p:nvSpPr>
          <p:spPr>
            <a:xfrm>
              <a:off x="0" y="3750773"/>
              <a:ext cx="45918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 you want to discuss. 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0" y="1839714"/>
              <a:ext cx="4591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11313" y="11299"/>
              <a:ext cx="764183" cy="1107177"/>
            </a:xfrm>
            <a:custGeom>
              <a:rect b="b" l="l" r="r" t="t"/>
              <a:pathLst>
                <a:path extrusionOk="0" h="1107177" w="764183">
                  <a:moveTo>
                    <a:pt x="763047" y="1066343"/>
                  </a:moveTo>
                  <a:cubicBezTo>
                    <a:pt x="702704" y="1090952"/>
                    <a:pt x="637047" y="1105233"/>
                    <a:pt x="568270" y="1106996"/>
                  </a:cubicBezTo>
                  <a:cubicBezTo>
                    <a:pt x="253687" y="1115018"/>
                    <a:pt x="-5955" y="857205"/>
                    <a:pt x="104" y="542719"/>
                  </a:cubicBezTo>
                  <a:cubicBezTo>
                    <a:pt x="5892" y="241994"/>
                    <a:pt x="251607" y="0"/>
                    <a:pt x="553868" y="0"/>
                  </a:cubicBezTo>
                  <a:cubicBezTo>
                    <a:pt x="627890" y="0"/>
                    <a:pt x="698521" y="14507"/>
                    <a:pt x="763047" y="40833"/>
                  </a:cubicBezTo>
                  <a:cubicBezTo>
                    <a:pt x="764562" y="41443"/>
                    <a:pt x="764562" y="43613"/>
                    <a:pt x="763047" y="44245"/>
                  </a:cubicBezTo>
                  <a:cubicBezTo>
                    <a:pt x="565173" y="128692"/>
                    <a:pt x="426511" y="324949"/>
                    <a:pt x="426511" y="553588"/>
                  </a:cubicBezTo>
                  <a:cubicBezTo>
                    <a:pt x="426511" y="782205"/>
                    <a:pt x="565173" y="978485"/>
                    <a:pt x="763047" y="1062931"/>
                  </a:cubicBezTo>
                  <a:cubicBezTo>
                    <a:pt x="764562" y="1063564"/>
                    <a:pt x="764562" y="1065710"/>
                    <a:pt x="763047" y="1066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5" y="0"/>
              <a:ext cx="786814" cy="1129773"/>
            </a:xfrm>
            <a:custGeom>
              <a:rect b="b" l="l" r="r" t="t"/>
              <a:pathLst>
                <a:path extrusionOk="0" h="1129773" w="786814">
                  <a:moveTo>
                    <a:pt x="778810" y="1063835"/>
                  </a:moveTo>
                  <a:cubicBezTo>
                    <a:pt x="578539" y="978372"/>
                    <a:pt x="449124" y="782521"/>
                    <a:pt x="449124" y="564887"/>
                  </a:cubicBezTo>
                  <a:cubicBezTo>
                    <a:pt x="449124" y="347252"/>
                    <a:pt x="578539" y="151402"/>
                    <a:pt x="778810" y="65939"/>
                  </a:cubicBezTo>
                  <a:cubicBezTo>
                    <a:pt x="783716" y="63837"/>
                    <a:pt x="786859" y="59047"/>
                    <a:pt x="786814" y="53736"/>
                  </a:cubicBezTo>
                  <a:cubicBezTo>
                    <a:pt x="786768" y="48426"/>
                    <a:pt x="783558" y="43681"/>
                    <a:pt x="778629" y="41669"/>
                  </a:cubicBezTo>
                  <a:cubicBezTo>
                    <a:pt x="710824" y="14033"/>
                    <a:pt x="638995" y="0"/>
                    <a:pt x="565177" y="0"/>
                  </a:cubicBezTo>
                  <a:cubicBezTo>
                    <a:pt x="416138" y="0"/>
                    <a:pt x="275509" y="57465"/>
                    <a:pt x="169179" y="161819"/>
                  </a:cubicBezTo>
                  <a:cubicBezTo>
                    <a:pt x="63006" y="266038"/>
                    <a:pt x="2957" y="405260"/>
                    <a:pt x="108" y="553814"/>
                  </a:cubicBezTo>
                  <a:cubicBezTo>
                    <a:pt x="-1407" y="632159"/>
                    <a:pt x="13018" y="708357"/>
                    <a:pt x="42952" y="780307"/>
                  </a:cubicBezTo>
                  <a:cubicBezTo>
                    <a:pt x="71801" y="849635"/>
                    <a:pt x="113628" y="911800"/>
                    <a:pt x="167257" y="965085"/>
                  </a:cubicBezTo>
                  <a:cubicBezTo>
                    <a:pt x="220908" y="1018369"/>
                    <a:pt x="283377" y="1059790"/>
                    <a:pt x="352945" y="1088195"/>
                  </a:cubicBezTo>
                  <a:cubicBezTo>
                    <a:pt x="420592" y="1115809"/>
                    <a:pt x="491901" y="1129774"/>
                    <a:pt x="565109" y="1129774"/>
                  </a:cubicBezTo>
                  <a:cubicBezTo>
                    <a:pt x="570015" y="1129774"/>
                    <a:pt x="574944" y="1129706"/>
                    <a:pt x="579850" y="1129593"/>
                  </a:cubicBezTo>
                  <a:cubicBezTo>
                    <a:pt x="648536" y="1127830"/>
                    <a:pt x="715414" y="1113888"/>
                    <a:pt x="778607" y="1088104"/>
                  </a:cubicBezTo>
                  <a:cubicBezTo>
                    <a:pt x="783535" y="1086093"/>
                    <a:pt x="786746" y="1081370"/>
                    <a:pt x="786791" y="1076060"/>
                  </a:cubicBezTo>
                  <a:cubicBezTo>
                    <a:pt x="786836" y="1070727"/>
                    <a:pt x="783716" y="1065936"/>
                    <a:pt x="778810" y="1063835"/>
                  </a:cubicBezTo>
                  <a:close/>
                  <a:moveTo>
                    <a:pt x="579285" y="1106996"/>
                  </a:moveTo>
                  <a:cubicBezTo>
                    <a:pt x="504042" y="1108894"/>
                    <a:pt x="430766" y="1095539"/>
                    <a:pt x="361492" y="1067270"/>
                  </a:cubicBezTo>
                  <a:cubicBezTo>
                    <a:pt x="294704" y="1040017"/>
                    <a:pt x="234722" y="1000223"/>
                    <a:pt x="183196" y="949063"/>
                  </a:cubicBezTo>
                  <a:cubicBezTo>
                    <a:pt x="131670" y="897903"/>
                    <a:pt x="91517" y="838201"/>
                    <a:pt x="63820" y="771652"/>
                  </a:cubicBezTo>
                  <a:cubicBezTo>
                    <a:pt x="35084" y="702595"/>
                    <a:pt x="21270" y="629470"/>
                    <a:pt x="22717" y="554266"/>
                  </a:cubicBezTo>
                  <a:cubicBezTo>
                    <a:pt x="25453" y="411655"/>
                    <a:pt x="83106" y="278014"/>
                    <a:pt x="185050" y="177976"/>
                  </a:cubicBezTo>
                  <a:cubicBezTo>
                    <a:pt x="287085" y="77780"/>
                    <a:pt x="422107" y="22597"/>
                    <a:pt x="565177" y="22597"/>
                  </a:cubicBezTo>
                  <a:cubicBezTo>
                    <a:pt x="628482" y="22597"/>
                    <a:pt x="690250" y="33331"/>
                    <a:pt x="749102" y="54550"/>
                  </a:cubicBezTo>
                  <a:cubicBezTo>
                    <a:pt x="552403" y="147967"/>
                    <a:pt x="426515" y="345829"/>
                    <a:pt x="426515" y="564887"/>
                  </a:cubicBezTo>
                  <a:cubicBezTo>
                    <a:pt x="426515" y="783945"/>
                    <a:pt x="552403" y="981829"/>
                    <a:pt x="749102" y="1075224"/>
                  </a:cubicBezTo>
                  <a:cubicBezTo>
                    <a:pt x="694704" y="1094838"/>
                    <a:pt x="637684" y="1105504"/>
                    <a:pt x="579285" y="1106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9"/>
          <p:cNvGrpSpPr/>
          <p:nvPr/>
        </p:nvGrpSpPr>
        <p:grpSpPr>
          <a:xfrm>
            <a:off x="3298716" y="2164101"/>
            <a:ext cx="1721925" cy="2130771"/>
            <a:chOff x="0" y="0"/>
            <a:chExt cx="4591800" cy="5682057"/>
          </a:xfrm>
        </p:grpSpPr>
        <p:sp>
          <p:nvSpPr>
            <p:cNvPr id="203" name="Google Shape;203;p19"/>
            <p:cNvSpPr txBox="1"/>
            <p:nvPr/>
          </p:nvSpPr>
          <p:spPr>
            <a:xfrm>
              <a:off x="0" y="3834957"/>
              <a:ext cx="45918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Briefly elaborate on what you want to discuss. 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4" name="Google Shape;204;p19"/>
            <p:cNvSpPr txBox="1"/>
            <p:nvPr/>
          </p:nvSpPr>
          <p:spPr>
            <a:xfrm>
              <a:off x="0" y="1923899"/>
              <a:ext cx="4591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0" y="0"/>
              <a:ext cx="1213173" cy="1213149"/>
            </a:xfrm>
            <a:custGeom>
              <a:rect b="b" l="l" r="r" t="t"/>
              <a:pathLst>
                <a:path extrusionOk="0" h="1213149" w="1213173">
                  <a:moveTo>
                    <a:pt x="1213174" y="606563"/>
                  </a:moveTo>
                  <a:cubicBezTo>
                    <a:pt x="1213174" y="616785"/>
                    <a:pt x="1206934" y="625623"/>
                    <a:pt x="1197294" y="629071"/>
                  </a:cubicBezTo>
                  <a:lnTo>
                    <a:pt x="953003" y="715924"/>
                  </a:lnTo>
                  <a:cubicBezTo>
                    <a:pt x="946618" y="736126"/>
                    <a:pt x="938508" y="755575"/>
                    <a:pt x="928844" y="774077"/>
                  </a:cubicBezTo>
                  <a:lnTo>
                    <a:pt x="1040196" y="1008340"/>
                  </a:lnTo>
                  <a:cubicBezTo>
                    <a:pt x="1044567" y="1017591"/>
                    <a:pt x="1042746" y="1028226"/>
                    <a:pt x="1035510" y="1035462"/>
                  </a:cubicBezTo>
                  <a:cubicBezTo>
                    <a:pt x="1030872" y="1040099"/>
                    <a:pt x="1024851" y="1042527"/>
                    <a:pt x="1018683" y="1042527"/>
                  </a:cubicBezTo>
                  <a:cubicBezTo>
                    <a:pt x="1015211" y="1042527"/>
                    <a:pt x="1011691" y="1041750"/>
                    <a:pt x="1008364" y="1040172"/>
                  </a:cubicBezTo>
                  <a:lnTo>
                    <a:pt x="774101" y="928820"/>
                  </a:lnTo>
                  <a:cubicBezTo>
                    <a:pt x="755599" y="938483"/>
                    <a:pt x="736150" y="946593"/>
                    <a:pt x="715948" y="952979"/>
                  </a:cubicBezTo>
                  <a:lnTo>
                    <a:pt x="629095" y="1197270"/>
                  </a:lnTo>
                  <a:cubicBezTo>
                    <a:pt x="625648" y="1206909"/>
                    <a:pt x="616834" y="1213150"/>
                    <a:pt x="606587" y="1213150"/>
                  </a:cubicBezTo>
                  <a:cubicBezTo>
                    <a:pt x="596365" y="1213150"/>
                    <a:pt x="587526" y="1206909"/>
                    <a:pt x="584079" y="1197270"/>
                  </a:cubicBezTo>
                  <a:lnTo>
                    <a:pt x="497226" y="952979"/>
                  </a:lnTo>
                  <a:cubicBezTo>
                    <a:pt x="477024" y="946593"/>
                    <a:pt x="457575" y="938483"/>
                    <a:pt x="439073" y="928820"/>
                  </a:cubicBezTo>
                  <a:lnTo>
                    <a:pt x="204834" y="1040172"/>
                  </a:lnTo>
                  <a:cubicBezTo>
                    <a:pt x="201483" y="1041750"/>
                    <a:pt x="197963" y="1042527"/>
                    <a:pt x="194490" y="1042527"/>
                  </a:cubicBezTo>
                  <a:cubicBezTo>
                    <a:pt x="188323" y="1042527"/>
                    <a:pt x="182301" y="1040099"/>
                    <a:pt x="177664" y="1035462"/>
                  </a:cubicBezTo>
                  <a:cubicBezTo>
                    <a:pt x="170428" y="1028226"/>
                    <a:pt x="168607" y="1017591"/>
                    <a:pt x="172978" y="1008340"/>
                  </a:cubicBezTo>
                  <a:lnTo>
                    <a:pt x="284330" y="774077"/>
                  </a:lnTo>
                  <a:cubicBezTo>
                    <a:pt x="274666" y="755575"/>
                    <a:pt x="266556" y="736126"/>
                    <a:pt x="260170" y="715924"/>
                  </a:cubicBezTo>
                  <a:lnTo>
                    <a:pt x="15880" y="629071"/>
                  </a:lnTo>
                  <a:cubicBezTo>
                    <a:pt x="6240" y="625623"/>
                    <a:pt x="0" y="616785"/>
                    <a:pt x="0" y="606563"/>
                  </a:cubicBezTo>
                  <a:cubicBezTo>
                    <a:pt x="0" y="596316"/>
                    <a:pt x="6240" y="587502"/>
                    <a:pt x="15880" y="584054"/>
                  </a:cubicBezTo>
                  <a:lnTo>
                    <a:pt x="260170" y="497201"/>
                  </a:lnTo>
                  <a:cubicBezTo>
                    <a:pt x="266556" y="476999"/>
                    <a:pt x="274666" y="457550"/>
                    <a:pt x="284330" y="439048"/>
                  </a:cubicBezTo>
                  <a:lnTo>
                    <a:pt x="172978" y="204810"/>
                  </a:lnTo>
                  <a:cubicBezTo>
                    <a:pt x="168607" y="195559"/>
                    <a:pt x="170452" y="184900"/>
                    <a:pt x="177688" y="177664"/>
                  </a:cubicBezTo>
                  <a:cubicBezTo>
                    <a:pt x="184924" y="170428"/>
                    <a:pt x="195583" y="168583"/>
                    <a:pt x="204810" y="172953"/>
                  </a:cubicBezTo>
                  <a:lnTo>
                    <a:pt x="439073" y="284306"/>
                  </a:lnTo>
                  <a:cubicBezTo>
                    <a:pt x="457575" y="274642"/>
                    <a:pt x="477024" y="266532"/>
                    <a:pt x="497226" y="260146"/>
                  </a:cubicBezTo>
                  <a:lnTo>
                    <a:pt x="584079" y="15855"/>
                  </a:lnTo>
                  <a:cubicBezTo>
                    <a:pt x="585802" y="11024"/>
                    <a:pt x="588862" y="7066"/>
                    <a:pt x="592795" y="4322"/>
                  </a:cubicBezTo>
                  <a:cubicBezTo>
                    <a:pt x="596705" y="1554"/>
                    <a:pt x="601488" y="0"/>
                    <a:pt x="606587" y="0"/>
                  </a:cubicBezTo>
                  <a:cubicBezTo>
                    <a:pt x="616809" y="0"/>
                    <a:pt x="625648" y="6216"/>
                    <a:pt x="629095" y="15855"/>
                  </a:cubicBezTo>
                  <a:lnTo>
                    <a:pt x="715948" y="260146"/>
                  </a:lnTo>
                  <a:cubicBezTo>
                    <a:pt x="736150" y="266532"/>
                    <a:pt x="755599" y="274642"/>
                    <a:pt x="774101" y="284306"/>
                  </a:cubicBezTo>
                  <a:lnTo>
                    <a:pt x="1008340" y="172953"/>
                  </a:lnTo>
                  <a:cubicBezTo>
                    <a:pt x="1017591" y="168583"/>
                    <a:pt x="1028250" y="170428"/>
                    <a:pt x="1035486" y="177664"/>
                  </a:cubicBezTo>
                  <a:cubicBezTo>
                    <a:pt x="1042722" y="184900"/>
                    <a:pt x="1044567" y="195559"/>
                    <a:pt x="1040196" y="204786"/>
                  </a:cubicBezTo>
                  <a:lnTo>
                    <a:pt x="928844" y="439048"/>
                  </a:lnTo>
                  <a:cubicBezTo>
                    <a:pt x="938508" y="457550"/>
                    <a:pt x="946618" y="476999"/>
                    <a:pt x="953003" y="497201"/>
                  </a:cubicBezTo>
                  <a:lnTo>
                    <a:pt x="1197270" y="584054"/>
                  </a:lnTo>
                  <a:cubicBezTo>
                    <a:pt x="1206934" y="587502"/>
                    <a:pt x="1213174" y="596316"/>
                    <a:pt x="1213174" y="606563"/>
                  </a:cubicBezTo>
                  <a:close/>
                </a:path>
              </a:pathLst>
            </a:custGeom>
            <a:solidFill>
              <a:srgbClr val="2C4FC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25057" y="25033"/>
              <a:ext cx="1163058" cy="1163057"/>
            </a:xfrm>
            <a:custGeom>
              <a:rect b="b" l="l" r="r" t="t"/>
              <a:pathLst>
                <a:path extrusionOk="0" h="1163057" w="1163058">
                  <a:moveTo>
                    <a:pt x="774660" y="273986"/>
                  </a:moveTo>
                  <a:lnTo>
                    <a:pt x="992727" y="170331"/>
                  </a:lnTo>
                  <a:lnTo>
                    <a:pt x="889072" y="388398"/>
                  </a:lnTo>
                  <a:cubicBezTo>
                    <a:pt x="859983" y="342264"/>
                    <a:pt x="820794" y="303075"/>
                    <a:pt x="774660" y="273986"/>
                  </a:cubicBezTo>
                  <a:close/>
                  <a:moveTo>
                    <a:pt x="1163058" y="581529"/>
                  </a:moveTo>
                  <a:lnTo>
                    <a:pt x="935715" y="500698"/>
                  </a:lnTo>
                  <a:cubicBezTo>
                    <a:pt x="941640" y="526703"/>
                    <a:pt x="944796" y="553752"/>
                    <a:pt x="944796" y="581529"/>
                  </a:cubicBezTo>
                  <a:cubicBezTo>
                    <a:pt x="944796" y="609306"/>
                    <a:pt x="941640" y="636355"/>
                    <a:pt x="935715" y="662360"/>
                  </a:cubicBezTo>
                  <a:lnTo>
                    <a:pt x="1163058" y="581529"/>
                  </a:lnTo>
                  <a:close/>
                  <a:moveTo>
                    <a:pt x="774660" y="889072"/>
                  </a:moveTo>
                  <a:lnTo>
                    <a:pt x="992703" y="992727"/>
                  </a:lnTo>
                  <a:lnTo>
                    <a:pt x="889072" y="774660"/>
                  </a:lnTo>
                  <a:cubicBezTo>
                    <a:pt x="859983" y="820794"/>
                    <a:pt x="820794" y="859983"/>
                    <a:pt x="774660" y="889072"/>
                  </a:cubicBezTo>
                  <a:close/>
                  <a:moveTo>
                    <a:pt x="500698" y="935715"/>
                  </a:moveTo>
                  <a:lnTo>
                    <a:pt x="581529" y="1163058"/>
                  </a:lnTo>
                  <a:lnTo>
                    <a:pt x="662360" y="935715"/>
                  </a:lnTo>
                  <a:cubicBezTo>
                    <a:pt x="636355" y="941640"/>
                    <a:pt x="609306" y="944796"/>
                    <a:pt x="581529" y="944796"/>
                  </a:cubicBezTo>
                  <a:cubicBezTo>
                    <a:pt x="553752" y="944796"/>
                    <a:pt x="526703" y="941640"/>
                    <a:pt x="500698" y="935715"/>
                  </a:cubicBezTo>
                  <a:close/>
                  <a:moveTo>
                    <a:pt x="273986" y="774660"/>
                  </a:moveTo>
                  <a:lnTo>
                    <a:pt x="170331" y="992727"/>
                  </a:lnTo>
                  <a:lnTo>
                    <a:pt x="388398" y="889072"/>
                  </a:lnTo>
                  <a:cubicBezTo>
                    <a:pt x="342264" y="859983"/>
                    <a:pt x="303075" y="820794"/>
                    <a:pt x="273986" y="774660"/>
                  </a:cubicBezTo>
                  <a:close/>
                  <a:moveTo>
                    <a:pt x="218262" y="581529"/>
                  </a:moveTo>
                  <a:cubicBezTo>
                    <a:pt x="218262" y="553752"/>
                    <a:pt x="221418" y="526703"/>
                    <a:pt x="227343" y="500698"/>
                  </a:cubicBezTo>
                  <a:lnTo>
                    <a:pt x="0" y="581529"/>
                  </a:lnTo>
                  <a:lnTo>
                    <a:pt x="227343" y="662360"/>
                  </a:lnTo>
                  <a:cubicBezTo>
                    <a:pt x="221418" y="636355"/>
                    <a:pt x="218262" y="609306"/>
                    <a:pt x="218262" y="581529"/>
                  </a:cubicBezTo>
                  <a:close/>
                  <a:moveTo>
                    <a:pt x="388398" y="273986"/>
                  </a:moveTo>
                  <a:lnTo>
                    <a:pt x="170331" y="170331"/>
                  </a:lnTo>
                  <a:lnTo>
                    <a:pt x="273986" y="388398"/>
                  </a:lnTo>
                  <a:cubicBezTo>
                    <a:pt x="303075" y="342264"/>
                    <a:pt x="342264" y="303075"/>
                    <a:pt x="388398" y="273986"/>
                  </a:cubicBezTo>
                  <a:close/>
                  <a:moveTo>
                    <a:pt x="581529" y="242543"/>
                  </a:moveTo>
                  <a:cubicBezTo>
                    <a:pt x="394614" y="242543"/>
                    <a:pt x="242543" y="394614"/>
                    <a:pt x="242543" y="581529"/>
                  </a:cubicBezTo>
                  <a:cubicBezTo>
                    <a:pt x="242543" y="768444"/>
                    <a:pt x="394614" y="920516"/>
                    <a:pt x="581529" y="920516"/>
                  </a:cubicBezTo>
                  <a:cubicBezTo>
                    <a:pt x="768444" y="920516"/>
                    <a:pt x="920515" y="768444"/>
                    <a:pt x="920515" y="581529"/>
                  </a:cubicBezTo>
                  <a:cubicBezTo>
                    <a:pt x="920515" y="394614"/>
                    <a:pt x="768444" y="242543"/>
                    <a:pt x="581529" y="242543"/>
                  </a:cubicBezTo>
                  <a:close/>
                  <a:moveTo>
                    <a:pt x="662360" y="227343"/>
                  </a:moveTo>
                  <a:lnTo>
                    <a:pt x="581529" y="0"/>
                  </a:lnTo>
                  <a:lnTo>
                    <a:pt x="500698" y="227343"/>
                  </a:lnTo>
                  <a:cubicBezTo>
                    <a:pt x="526703" y="221418"/>
                    <a:pt x="553752" y="218262"/>
                    <a:pt x="581529" y="218262"/>
                  </a:cubicBezTo>
                  <a:cubicBezTo>
                    <a:pt x="609306" y="218262"/>
                    <a:pt x="636355" y="221418"/>
                    <a:pt x="662360" y="2273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0" y="0"/>
              <a:ext cx="1213173" cy="1213149"/>
            </a:xfrm>
            <a:custGeom>
              <a:rect b="b" l="l" r="r" t="t"/>
              <a:pathLst>
                <a:path extrusionOk="0" h="1213149" w="1213173">
                  <a:moveTo>
                    <a:pt x="1197270" y="584054"/>
                  </a:moveTo>
                  <a:lnTo>
                    <a:pt x="953003" y="497201"/>
                  </a:lnTo>
                  <a:cubicBezTo>
                    <a:pt x="946618" y="476999"/>
                    <a:pt x="938508" y="457550"/>
                    <a:pt x="928844" y="439048"/>
                  </a:cubicBezTo>
                  <a:lnTo>
                    <a:pt x="1040196" y="204786"/>
                  </a:lnTo>
                  <a:cubicBezTo>
                    <a:pt x="1044567" y="195559"/>
                    <a:pt x="1042722" y="184900"/>
                    <a:pt x="1035486" y="177664"/>
                  </a:cubicBezTo>
                  <a:cubicBezTo>
                    <a:pt x="1028250" y="170428"/>
                    <a:pt x="1017591" y="168583"/>
                    <a:pt x="1008340" y="172953"/>
                  </a:cubicBezTo>
                  <a:lnTo>
                    <a:pt x="774101" y="284306"/>
                  </a:lnTo>
                  <a:cubicBezTo>
                    <a:pt x="755599" y="274642"/>
                    <a:pt x="736150" y="266532"/>
                    <a:pt x="715948" y="260146"/>
                  </a:cubicBezTo>
                  <a:lnTo>
                    <a:pt x="629095" y="15855"/>
                  </a:lnTo>
                  <a:cubicBezTo>
                    <a:pt x="625648" y="6216"/>
                    <a:pt x="616809" y="0"/>
                    <a:pt x="606587" y="0"/>
                  </a:cubicBezTo>
                  <a:cubicBezTo>
                    <a:pt x="601488" y="0"/>
                    <a:pt x="596705" y="1554"/>
                    <a:pt x="592795" y="4322"/>
                  </a:cubicBezTo>
                  <a:cubicBezTo>
                    <a:pt x="588862" y="7066"/>
                    <a:pt x="585802" y="11024"/>
                    <a:pt x="584079" y="15855"/>
                  </a:cubicBezTo>
                  <a:lnTo>
                    <a:pt x="497226" y="260146"/>
                  </a:lnTo>
                  <a:cubicBezTo>
                    <a:pt x="477024" y="266532"/>
                    <a:pt x="457575" y="274642"/>
                    <a:pt x="439073" y="284306"/>
                  </a:cubicBezTo>
                  <a:lnTo>
                    <a:pt x="204810" y="172953"/>
                  </a:lnTo>
                  <a:cubicBezTo>
                    <a:pt x="195583" y="168583"/>
                    <a:pt x="184924" y="170428"/>
                    <a:pt x="177688" y="177664"/>
                  </a:cubicBezTo>
                  <a:cubicBezTo>
                    <a:pt x="170452" y="184900"/>
                    <a:pt x="168607" y="195559"/>
                    <a:pt x="172978" y="204810"/>
                  </a:cubicBezTo>
                  <a:lnTo>
                    <a:pt x="284330" y="439048"/>
                  </a:lnTo>
                  <a:cubicBezTo>
                    <a:pt x="274666" y="457550"/>
                    <a:pt x="266556" y="476999"/>
                    <a:pt x="260170" y="497201"/>
                  </a:cubicBezTo>
                  <a:lnTo>
                    <a:pt x="15880" y="584054"/>
                  </a:lnTo>
                  <a:cubicBezTo>
                    <a:pt x="6240" y="587502"/>
                    <a:pt x="0" y="596316"/>
                    <a:pt x="0" y="606563"/>
                  </a:cubicBezTo>
                  <a:cubicBezTo>
                    <a:pt x="0" y="616785"/>
                    <a:pt x="6240" y="625623"/>
                    <a:pt x="15880" y="629071"/>
                  </a:cubicBezTo>
                  <a:lnTo>
                    <a:pt x="260170" y="715924"/>
                  </a:lnTo>
                  <a:cubicBezTo>
                    <a:pt x="266556" y="736126"/>
                    <a:pt x="274666" y="755575"/>
                    <a:pt x="284330" y="774077"/>
                  </a:cubicBezTo>
                  <a:lnTo>
                    <a:pt x="172978" y="1008340"/>
                  </a:lnTo>
                  <a:cubicBezTo>
                    <a:pt x="168607" y="1017591"/>
                    <a:pt x="170428" y="1028226"/>
                    <a:pt x="177664" y="1035462"/>
                  </a:cubicBezTo>
                  <a:cubicBezTo>
                    <a:pt x="182301" y="1040099"/>
                    <a:pt x="188323" y="1042527"/>
                    <a:pt x="194490" y="1042527"/>
                  </a:cubicBezTo>
                  <a:cubicBezTo>
                    <a:pt x="197963" y="1042527"/>
                    <a:pt x="201483" y="1041750"/>
                    <a:pt x="204834" y="1040172"/>
                  </a:cubicBezTo>
                  <a:lnTo>
                    <a:pt x="439073" y="928820"/>
                  </a:lnTo>
                  <a:cubicBezTo>
                    <a:pt x="457575" y="938483"/>
                    <a:pt x="477024" y="946593"/>
                    <a:pt x="497226" y="952979"/>
                  </a:cubicBezTo>
                  <a:lnTo>
                    <a:pt x="584079" y="1197270"/>
                  </a:lnTo>
                  <a:cubicBezTo>
                    <a:pt x="587526" y="1206909"/>
                    <a:pt x="596365" y="1213150"/>
                    <a:pt x="606587" y="1213150"/>
                  </a:cubicBezTo>
                  <a:cubicBezTo>
                    <a:pt x="616834" y="1213150"/>
                    <a:pt x="625648" y="1206909"/>
                    <a:pt x="629095" y="1197270"/>
                  </a:cubicBezTo>
                  <a:lnTo>
                    <a:pt x="715948" y="952979"/>
                  </a:lnTo>
                  <a:cubicBezTo>
                    <a:pt x="736150" y="946593"/>
                    <a:pt x="755599" y="938483"/>
                    <a:pt x="774101" y="928820"/>
                  </a:cubicBezTo>
                  <a:lnTo>
                    <a:pt x="1008364" y="1040172"/>
                  </a:lnTo>
                  <a:cubicBezTo>
                    <a:pt x="1011691" y="1041750"/>
                    <a:pt x="1015211" y="1042527"/>
                    <a:pt x="1018683" y="1042527"/>
                  </a:cubicBezTo>
                  <a:cubicBezTo>
                    <a:pt x="1024851" y="1042527"/>
                    <a:pt x="1030872" y="1040099"/>
                    <a:pt x="1035510" y="1035462"/>
                  </a:cubicBezTo>
                  <a:cubicBezTo>
                    <a:pt x="1042746" y="1028226"/>
                    <a:pt x="1044567" y="1017591"/>
                    <a:pt x="1040196" y="1008340"/>
                  </a:cubicBezTo>
                  <a:lnTo>
                    <a:pt x="928844" y="774077"/>
                  </a:lnTo>
                  <a:cubicBezTo>
                    <a:pt x="938508" y="755575"/>
                    <a:pt x="946618" y="736126"/>
                    <a:pt x="953003" y="715924"/>
                  </a:cubicBezTo>
                  <a:lnTo>
                    <a:pt x="1197294" y="629071"/>
                  </a:lnTo>
                  <a:cubicBezTo>
                    <a:pt x="1206934" y="625623"/>
                    <a:pt x="1213174" y="616785"/>
                    <a:pt x="1213174" y="606563"/>
                  </a:cubicBezTo>
                  <a:cubicBezTo>
                    <a:pt x="1213174" y="596316"/>
                    <a:pt x="1206934" y="587502"/>
                    <a:pt x="1197270" y="584054"/>
                  </a:cubicBezTo>
                  <a:close/>
                  <a:moveTo>
                    <a:pt x="252401" y="687394"/>
                  </a:moveTo>
                  <a:lnTo>
                    <a:pt x="25058" y="606563"/>
                  </a:lnTo>
                  <a:lnTo>
                    <a:pt x="252401" y="525731"/>
                  </a:lnTo>
                  <a:cubicBezTo>
                    <a:pt x="246476" y="551736"/>
                    <a:pt x="243320" y="578785"/>
                    <a:pt x="243320" y="606563"/>
                  </a:cubicBezTo>
                  <a:cubicBezTo>
                    <a:pt x="243320" y="634340"/>
                    <a:pt x="246476" y="661389"/>
                    <a:pt x="252401" y="687394"/>
                  </a:cubicBezTo>
                  <a:close/>
                  <a:moveTo>
                    <a:pt x="1017785" y="195365"/>
                  </a:moveTo>
                  <a:lnTo>
                    <a:pt x="914130" y="413432"/>
                  </a:lnTo>
                  <a:cubicBezTo>
                    <a:pt x="885041" y="367298"/>
                    <a:pt x="845852" y="328109"/>
                    <a:pt x="799718" y="299020"/>
                  </a:cubicBezTo>
                  <a:lnTo>
                    <a:pt x="1017785" y="195365"/>
                  </a:lnTo>
                  <a:close/>
                  <a:moveTo>
                    <a:pt x="606587" y="25034"/>
                  </a:moveTo>
                  <a:lnTo>
                    <a:pt x="687418" y="252376"/>
                  </a:lnTo>
                  <a:cubicBezTo>
                    <a:pt x="661413" y="246452"/>
                    <a:pt x="634364" y="243295"/>
                    <a:pt x="606587" y="243295"/>
                  </a:cubicBezTo>
                  <a:cubicBezTo>
                    <a:pt x="578810" y="243295"/>
                    <a:pt x="551761" y="246452"/>
                    <a:pt x="525756" y="252376"/>
                  </a:cubicBezTo>
                  <a:lnTo>
                    <a:pt x="606587" y="25034"/>
                  </a:lnTo>
                  <a:close/>
                  <a:moveTo>
                    <a:pt x="195389" y="195365"/>
                  </a:moveTo>
                  <a:lnTo>
                    <a:pt x="413456" y="299020"/>
                  </a:lnTo>
                  <a:cubicBezTo>
                    <a:pt x="367322" y="328109"/>
                    <a:pt x="328133" y="367298"/>
                    <a:pt x="299044" y="413432"/>
                  </a:cubicBezTo>
                  <a:lnTo>
                    <a:pt x="195389" y="195365"/>
                  </a:lnTo>
                  <a:close/>
                  <a:moveTo>
                    <a:pt x="195389" y="1017761"/>
                  </a:moveTo>
                  <a:lnTo>
                    <a:pt x="299044" y="799693"/>
                  </a:lnTo>
                  <a:cubicBezTo>
                    <a:pt x="328133" y="845827"/>
                    <a:pt x="367322" y="885017"/>
                    <a:pt x="413456" y="914105"/>
                  </a:cubicBezTo>
                  <a:lnTo>
                    <a:pt x="195389" y="1017761"/>
                  </a:lnTo>
                  <a:close/>
                  <a:moveTo>
                    <a:pt x="606587" y="1188092"/>
                  </a:moveTo>
                  <a:lnTo>
                    <a:pt x="525756" y="960749"/>
                  </a:lnTo>
                  <a:cubicBezTo>
                    <a:pt x="551761" y="966674"/>
                    <a:pt x="578810" y="969830"/>
                    <a:pt x="606587" y="969830"/>
                  </a:cubicBezTo>
                  <a:cubicBezTo>
                    <a:pt x="634364" y="969830"/>
                    <a:pt x="661413" y="966674"/>
                    <a:pt x="687418" y="960749"/>
                  </a:cubicBezTo>
                  <a:lnTo>
                    <a:pt x="606587" y="1188092"/>
                  </a:lnTo>
                  <a:close/>
                  <a:moveTo>
                    <a:pt x="1017761" y="1017761"/>
                  </a:moveTo>
                  <a:lnTo>
                    <a:pt x="799718" y="914105"/>
                  </a:lnTo>
                  <a:cubicBezTo>
                    <a:pt x="845852" y="885017"/>
                    <a:pt x="885041" y="845827"/>
                    <a:pt x="914130" y="799693"/>
                  </a:cubicBezTo>
                  <a:lnTo>
                    <a:pt x="1017761" y="1017761"/>
                  </a:lnTo>
                  <a:close/>
                  <a:moveTo>
                    <a:pt x="606587" y="945549"/>
                  </a:moveTo>
                  <a:cubicBezTo>
                    <a:pt x="419672" y="945549"/>
                    <a:pt x="267600" y="793478"/>
                    <a:pt x="267600" y="606563"/>
                  </a:cubicBezTo>
                  <a:cubicBezTo>
                    <a:pt x="267600" y="419648"/>
                    <a:pt x="419672" y="267576"/>
                    <a:pt x="606587" y="267576"/>
                  </a:cubicBezTo>
                  <a:cubicBezTo>
                    <a:pt x="793502" y="267576"/>
                    <a:pt x="945573" y="419648"/>
                    <a:pt x="945573" y="606563"/>
                  </a:cubicBezTo>
                  <a:cubicBezTo>
                    <a:pt x="945573" y="793478"/>
                    <a:pt x="793502" y="945549"/>
                    <a:pt x="606587" y="945549"/>
                  </a:cubicBezTo>
                  <a:close/>
                  <a:moveTo>
                    <a:pt x="960773" y="687394"/>
                  </a:moveTo>
                  <a:cubicBezTo>
                    <a:pt x="966698" y="661389"/>
                    <a:pt x="969854" y="634340"/>
                    <a:pt x="969854" y="606563"/>
                  </a:cubicBezTo>
                  <a:cubicBezTo>
                    <a:pt x="969854" y="578785"/>
                    <a:pt x="966698" y="551736"/>
                    <a:pt x="960773" y="525731"/>
                  </a:cubicBezTo>
                  <a:lnTo>
                    <a:pt x="1188116" y="606563"/>
                  </a:lnTo>
                  <a:lnTo>
                    <a:pt x="960773" y="687394"/>
                  </a:lnTo>
                  <a:close/>
                </a:path>
              </a:pathLst>
            </a:custGeom>
            <a:solidFill>
              <a:srgbClr val="2C4FC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19"/>
          <p:cNvSpPr/>
          <p:nvPr/>
        </p:nvSpPr>
        <p:spPr>
          <a:xfrm>
            <a:off x="8304830" y="1278307"/>
            <a:ext cx="1675241" cy="1682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6979899" y="0"/>
            <a:ext cx="2165603" cy="2165630"/>
          </a:xfrm>
          <a:custGeom>
            <a:rect b="b" l="l" r="r" t="t"/>
            <a:pathLst>
              <a:path extrusionOk="0" h="4331260" w="4331205">
                <a:moveTo>
                  <a:pt x="2165592" y="0"/>
                </a:moveTo>
                <a:lnTo>
                  <a:pt x="0" y="0"/>
                </a:lnTo>
                <a:lnTo>
                  <a:pt x="2165592" y="2165647"/>
                </a:lnTo>
                <a:lnTo>
                  <a:pt x="4331206" y="4331261"/>
                </a:lnTo>
                <a:lnTo>
                  <a:pt x="4331206" y="2165647"/>
                </a:lnTo>
                <a:lnTo>
                  <a:pt x="43312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Carnival base template">
  <a:themeElements>
    <a:clrScheme name="Custom 347">
      <a:dk1>
        <a:srgbClr val="2C4FCB"/>
      </a:dk1>
      <a:lt1>
        <a:srgbClr val="FFFFFF"/>
      </a:lt1>
      <a:dk2>
        <a:srgbClr val="FFE641"/>
      </a:dk2>
      <a:lt2>
        <a:srgbClr val="FFFFFF"/>
      </a:lt2>
      <a:accent1>
        <a:srgbClr val="E84343"/>
      </a:accent1>
      <a:accent2>
        <a:srgbClr val="FFE641"/>
      </a:accent2>
      <a:accent3>
        <a:srgbClr val="2C4FCB"/>
      </a:accent3>
      <a:accent4>
        <a:srgbClr val="FFFFFF"/>
      </a:accent4>
      <a:accent5>
        <a:srgbClr val="E84343"/>
      </a:accent5>
      <a:accent6>
        <a:srgbClr val="FFE641"/>
      </a:accent6>
      <a:hlink>
        <a:srgbClr val="2C4FC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