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Mali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ali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Mali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Mali-italic.fntdata"/><Relationship Id="rId16" Type="http://schemas.openxmlformats.org/officeDocument/2006/relationships/slide" Target="slides/slide12.xml"/><Relationship Id="rId38" Type="http://schemas.openxmlformats.org/officeDocument/2006/relationships/font" Target="fonts/Mali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6f7c38a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06f7c38a6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6f7c38a65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106f7c38a65_0_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06f7c38a65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g106f7c38a65_0_4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106f7c38a65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106f7c38a65_0_5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06f7c38a65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g106f7c38a65_0_5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106f7c38a65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g106f7c38a65_0_5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06f7c38a65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g106f7c38a65_0_6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06f7c38a65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g106f7c38a65_0_6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106f7c38a65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g106f7c38a65_0_7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6f7c38a65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106f7c38a65_0_7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06f7c38a65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106f7c38a65_0_7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f7c38a6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6f7c38a65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106f7c38a65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g106f7c38a65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106f7c38a65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g106f7c38a65_0_8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106f7c38a65_0_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g106f7c38a65_0_9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06f7c38a65_0_9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g106f7c38a65_0_9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06f7c38a65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g106f7c38a65_0_9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06f7c38a65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g106f7c38a65_0_10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06f7c38a65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g106f7c38a65_0_10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106f7c38a65_0_1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g106f7c38a65_0_1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06f7c38a6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06f7c38a6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6f7c38a6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106f7c38a65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6f7c38a6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g106f7c38a65_0_2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6f7c38a6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106f7c38a65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6f7c38a65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106f7c38a65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06f7c38a65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106f7c38a65_0_3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6f7c38a65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06f7c38a65_0_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833831">
            <a:off x="7284005" y="-40331"/>
            <a:ext cx="915201" cy="979431"/>
          </a:xfrm>
          <a:custGeom>
            <a:rect b="b" l="l" r="r" t="t"/>
            <a:pathLst>
              <a:path extrusionOk="0" h="1960333" w="1831777">
                <a:moveTo>
                  <a:pt x="1333181" y="983550"/>
                </a:moveTo>
                <a:cubicBezTo>
                  <a:pt x="1784658" y="475749"/>
                  <a:pt x="1885054" y="399052"/>
                  <a:pt x="1808437" y="249859"/>
                </a:cubicBezTo>
                <a:cubicBezTo>
                  <a:pt x="1754481" y="144789"/>
                  <a:pt x="1658663" y="62596"/>
                  <a:pt x="1547826" y="22464"/>
                </a:cubicBezTo>
                <a:cubicBezTo>
                  <a:pt x="1363500" y="-44265"/>
                  <a:pt x="1247232" y="124170"/>
                  <a:pt x="918970" y="497638"/>
                </a:cubicBezTo>
                <a:cubicBezTo>
                  <a:pt x="559363" y="70069"/>
                  <a:pt x="428354" y="-56047"/>
                  <a:pt x="264231" y="21523"/>
                </a:cubicBezTo>
                <a:cubicBezTo>
                  <a:pt x="169374" y="66356"/>
                  <a:pt x="81324" y="136693"/>
                  <a:pt x="31645" y="230570"/>
                </a:cubicBezTo>
                <a:cubicBezTo>
                  <a:pt x="-48619" y="381441"/>
                  <a:pt x="-3923" y="432876"/>
                  <a:pt x="495468" y="984710"/>
                </a:cubicBezTo>
                <a:cubicBezTo>
                  <a:pt x="252175" y="1268394"/>
                  <a:pt x="64727" y="1523186"/>
                  <a:pt x="47288" y="1552846"/>
                </a:cubicBezTo>
                <a:cubicBezTo>
                  <a:pt x="-54457" y="1725936"/>
                  <a:pt x="165504" y="2011662"/>
                  <a:pt x="358350" y="1952374"/>
                </a:cubicBezTo>
                <a:cubicBezTo>
                  <a:pt x="485129" y="1913395"/>
                  <a:pt x="762755" y="1606642"/>
                  <a:pt x="921162" y="1436449"/>
                </a:cubicBezTo>
                <a:cubicBezTo>
                  <a:pt x="958514" y="1474523"/>
                  <a:pt x="1411744" y="1938777"/>
                  <a:pt x="1478230" y="1955456"/>
                </a:cubicBezTo>
                <a:cubicBezTo>
                  <a:pt x="1626898" y="1992753"/>
                  <a:pt x="1887340" y="1756588"/>
                  <a:pt x="1788775" y="1545530"/>
                </a:cubicBezTo>
                <a:cubicBezTo>
                  <a:pt x="1755974" y="1475315"/>
                  <a:pt x="1751967" y="1474072"/>
                  <a:pt x="1333181" y="9835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590142" y="-910046"/>
            <a:ext cx="1669428" cy="1533272"/>
            <a:chOff x="1180284" y="-1820093"/>
            <a:chExt cx="3338857" cy="3066545"/>
          </a:xfrm>
        </p:grpSpPr>
        <p:sp>
          <p:nvSpPr>
            <p:cNvPr id="12" name="Google Shape;12;p2"/>
            <p:cNvSpPr/>
            <p:nvPr/>
          </p:nvSpPr>
          <p:spPr>
            <a:xfrm>
              <a:off x="1180284" y="-1454869"/>
              <a:ext cx="2984825" cy="2701321"/>
            </a:xfrm>
            <a:custGeom>
              <a:rect b="b" l="l" r="r" t="t"/>
              <a:pathLst>
                <a:path extrusionOk="0" h="2701321" w="2984825">
                  <a:moveTo>
                    <a:pt x="2851220" y="2301427"/>
                  </a:moveTo>
                  <a:cubicBezTo>
                    <a:pt x="2829838" y="2286159"/>
                    <a:pt x="2811687" y="2255014"/>
                    <a:pt x="2781651" y="2261600"/>
                  </a:cubicBezTo>
                  <a:cubicBezTo>
                    <a:pt x="2705959" y="2296137"/>
                    <a:pt x="2812569" y="2367543"/>
                    <a:pt x="2870164" y="2410135"/>
                  </a:cubicBezTo>
                  <a:cubicBezTo>
                    <a:pt x="2744109" y="2411918"/>
                    <a:pt x="2617973" y="2417569"/>
                    <a:pt x="2492092" y="2427040"/>
                  </a:cubicBezTo>
                  <a:cubicBezTo>
                    <a:pt x="2491651" y="2423760"/>
                    <a:pt x="2491317" y="2420468"/>
                    <a:pt x="2490863" y="2417188"/>
                  </a:cubicBezTo>
                  <a:cubicBezTo>
                    <a:pt x="2488479" y="2392309"/>
                    <a:pt x="2484880" y="2350885"/>
                    <a:pt x="2449962" y="2357785"/>
                  </a:cubicBezTo>
                  <a:cubicBezTo>
                    <a:pt x="2423705" y="2363682"/>
                    <a:pt x="2427485" y="2392763"/>
                    <a:pt x="2429421" y="2413468"/>
                  </a:cubicBezTo>
                  <a:cubicBezTo>
                    <a:pt x="2429789" y="2419699"/>
                    <a:pt x="2429909" y="2425938"/>
                    <a:pt x="2430216" y="2432169"/>
                  </a:cubicBezTo>
                  <a:cubicBezTo>
                    <a:pt x="2318778" y="2441627"/>
                    <a:pt x="2207574" y="2453783"/>
                    <a:pt x="2096871" y="2468804"/>
                  </a:cubicBezTo>
                  <a:cubicBezTo>
                    <a:pt x="1961360" y="2486403"/>
                    <a:pt x="1825428" y="2499587"/>
                    <a:pt x="1689310" y="2510788"/>
                  </a:cubicBezTo>
                  <a:cubicBezTo>
                    <a:pt x="1684709" y="2472290"/>
                    <a:pt x="1673517" y="2433151"/>
                    <a:pt x="1630860" y="2447184"/>
                  </a:cubicBezTo>
                  <a:cubicBezTo>
                    <a:pt x="1606439" y="2461884"/>
                    <a:pt x="1614399" y="2490070"/>
                    <a:pt x="1619000" y="2516519"/>
                  </a:cubicBezTo>
                  <a:cubicBezTo>
                    <a:pt x="1396138" y="2533677"/>
                    <a:pt x="1172815" y="2545887"/>
                    <a:pt x="949792" y="2561015"/>
                  </a:cubicBezTo>
                  <a:cubicBezTo>
                    <a:pt x="946794" y="2531119"/>
                    <a:pt x="943021" y="2501311"/>
                    <a:pt x="937532" y="2471830"/>
                  </a:cubicBezTo>
                  <a:cubicBezTo>
                    <a:pt x="934006" y="2454805"/>
                    <a:pt x="915616" y="2444131"/>
                    <a:pt x="899075" y="2448052"/>
                  </a:cubicBezTo>
                  <a:cubicBezTo>
                    <a:pt x="884010" y="2451572"/>
                    <a:pt x="872264" y="2466840"/>
                    <a:pt x="874514" y="2482503"/>
                  </a:cubicBezTo>
                  <a:cubicBezTo>
                    <a:pt x="878220" y="2510368"/>
                    <a:pt x="880484" y="2538046"/>
                    <a:pt x="881960" y="2565797"/>
                  </a:cubicBezTo>
                  <a:cubicBezTo>
                    <a:pt x="838308" y="2568903"/>
                    <a:pt x="794649" y="2572015"/>
                    <a:pt x="751030" y="2575481"/>
                  </a:cubicBezTo>
                  <a:cubicBezTo>
                    <a:pt x="637776" y="2583490"/>
                    <a:pt x="524435" y="2594978"/>
                    <a:pt x="412957" y="2615776"/>
                  </a:cubicBezTo>
                  <a:cubicBezTo>
                    <a:pt x="464041" y="2566438"/>
                    <a:pt x="514198" y="2516098"/>
                    <a:pt x="563025" y="2464589"/>
                  </a:cubicBezTo>
                  <a:cubicBezTo>
                    <a:pt x="748118" y="2260578"/>
                    <a:pt x="922020" y="2044818"/>
                    <a:pt x="1101811" y="1835938"/>
                  </a:cubicBezTo>
                  <a:cubicBezTo>
                    <a:pt x="1258777" y="1647241"/>
                    <a:pt x="1412511" y="1455786"/>
                    <a:pt x="1568156" y="1265968"/>
                  </a:cubicBezTo>
                  <a:cubicBezTo>
                    <a:pt x="1568964" y="1266329"/>
                    <a:pt x="1569625" y="1266796"/>
                    <a:pt x="1570453" y="1267144"/>
                  </a:cubicBezTo>
                  <a:cubicBezTo>
                    <a:pt x="1690819" y="1301554"/>
                    <a:pt x="1784688" y="1152117"/>
                    <a:pt x="1737049" y="1062765"/>
                  </a:cubicBezTo>
                  <a:cubicBezTo>
                    <a:pt x="1777783" y="1014315"/>
                    <a:pt x="1818296" y="965678"/>
                    <a:pt x="1859692" y="917796"/>
                  </a:cubicBezTo>
                  <a:cubicBezTo>
                    <a:pt x="2081332" y="684871"/>
                    <a:pt x="2275173" y="428322"/>
                    <a:pt x="2477074" y="178834"/>
                  </a:cubicBezTo>
                  <a:cubicBezTo>
                    <a:pt x="2490289" y="163378"/>
                    <a:pt x="2487551" y="139013"/>
                    <a:pt x="2472092" y="126189"/>
                  </a:cubicBezTo>
                  <a:cubicBezTo>
                    <a:pt x="2455945" y="112878"/>
                    <a:pt x="2433054" y="116010"/>
                    <a:pt x="2419552" y="131279"/>
                  </a:cubicBezTo>
                  <a:cubicBezTo>
                    <a:pt x="2374711" y="179662"/>
                    <a:pt x="2335366" y="232700"/>
                    <a:pt x="2295486" y="285024"/>
                  </a:cubicBezTo>
                  <a:cubicBezTo>
                    <a:pt x="2168262" y="452260"/>
                    <a:pt x="2034054" y="614080"/>
                    <a:pt x="1892960" y="769735"/>
                  </a:cubicBezTo>
                  <a:cubicBezTo>
                    <a:pt x="1820473" y="849737"/>
                    <a:pt x="1749910" y="931375"/>
                    <a:pt x="1680161" y="1013707"/>
                  </a:cubicBezTo>
                  <a:cubicBezTo>
                    <a:pt x="1674258" y="1011283"/>
                    <a:pt x="1668088" y="1009045"/>
                    <a:pt x="1661343" y="1007222"/>
                  </a:cubicBezTo>
                  <a:cubicBezTo>
                    <a:pt x="1615848" y="996769"/>
                    <a:pt x="1565037" y="1015751"/>
                    <a:pt x="1544523" y="1059192"/>
                  </a:cubicBezTo>
                  <a:cubicBezTo>
                    <a:pt x="1523215" y="1099446"/>
                    <a:pt x="1506280" y="1159998"/>
                    <a:pt x="1518727" y="1207112"/>
                  </a:cubicBezTo>
                  <a:cubicBezTo>
                    <a:pt x="1317534" y="1452227"/>
                    <a:pt x="1121330" y="1701609"/>
                    <a:pt x="914427" y="1941927"/>
                  </a:cubicBezTo>
                  <a:cubicBezTo>
                    <a:pt x="774542" y="2102258"/>
                    <a:pt x="642370" y="2269174"/>
                    <a:pt x="499086" y="2426452"/>
                  </a:cubicBezTo>
                  <a:cubicBezTo>
                    <a:pt x="448115" y="2479798"/>
                    <a:pt x="394887" y="2536376"/>
                    <a:pt x="341525" y="2590135"/>
                  </a:cubicBezTo>
                  <a:cubicBezTo>
                    <a:pt x="339709" y="2577345"/>
                    <a:pt x="338313" y="2565276"/>
                    <a:pt x="338968" y="2555371"/>
                  </a:cubicBezTo>
                  <a:cubicBezTo>
                    <a:pt x="324511" y="2406842"/>
                    <a:pt x="308097" y="2258414"/>
                    <a:pt x="295109" y="2109758"/>
                  </a:cubicBezTo>
                  <a:cubicBezTo>
                    <a:pt x="310514" y="2104956"/>
                    <a:pt x="325833" y="2099927"/>
                    <a:pt x="340931" y="2094230"/>
                  </a:cubicBezTo>
                  <a:cubicBezTo>
                    <a:pt x="355502" y="2088245"/>
                    <a:pt x="372330" y="2081606"/>
                    <a:pt x="376156" y="2064675"/>
                  </a:cubicBezTo>
                  <a:cubicBezTo>
                    <a:pt x="383201" y="2044123"/>
                    <a:pt x="362460" y="2023866"/>
                    <a:pt x="342206" y="2028762"/>
                  </a:cubicBezTo>
                  <a:cubicBezTo>
                    <a:pt x="324891" y="2034252"/>
                    <a:pt x="307175" y="2038413"/>
                    <a:pt x="289359" y="2042213"/>
                  </a:cubicBezTo>
                  <a:cubicBezTo>
                    <a:pt x="270735" y="1794581"/>
                    <a:pt x="250875" y="1546989"/>
                    <a:pt x="231456" y="1299370"/>
                  </a:cubicBezTo>
                  <a:cubicBezTo>
                    <a:pt x="251096" y="1294301"/>
                    <a:pt x="270648" y="1288951"/>
                    <a:pt x="289499" y="1281584"/>
                  </a:cubicBezTo>
                  <a:cubicBezTo>
                    <a:pt x="312971" y="1273268"/>
                    <a:pt x="327529" y="1244308"/>
                    <a:pt x="312390" y="1222180"/>
                  </a:cubicBezTo>
                  <a:cubicBezTo>
                    <a:pt x="299442" y="1204154"/>
                    <a:pt x="268825" y="1199458"/>
                    <a:pt x="256151" y="1219849"/>
                  </a:cubicBezTo>
                  <a:cubicBezTo>
                    <a:pt x="245940" y="1221679"/>
                    <a:pt x="235870" y="1224010"/>
                    <a:pt x="225760" y="1226208"/>
                  </a:cubicBezTo>
                  <a:cubicBezTo>
                    <a:pt x="207283" y="989262"/>
                    <a:pt x="189514" y="752276"/>
                    <a:pt x="173781" y="515197"/>
                  </a:cubicBezTo>
                  <a:cubicBezTo>
                    <a:pt x="183270" y="512652"/>
                    <a:pt x="192392" y="510314"/>
                    <a:pt x="200385" y="509513"/>
                  </a:cubicBezTo>
                  <a:cubicBezTo>
                    <a:pt x="231891" y="502380"/>
                    <a:pt x="288504" y="502680"/>
                    <a:pt x="279736" y="455880"/>
                  </a:cubicBezTo>
                  <a:cubicBezTo>
                    <a:pt x="267356" y="411705"/>
                    <a:pt x="215423" y="433432"/>
                    <a:pt x="183464" y="437486"/>
                  </a:cubicBezTo>
                  <a:cubicBezTo>
                    <a:pt x="179076" y="438695"/>
                    <a:pt x="174155" y="439697"/>
                    <a:pt x="168933" y="440632"/>
                  </a:cubicBezTo>
                  <a:cubicBezTo>
                    <a:pt x="163057" y="349356"/>
                    <a:pt x="157527" y="258067"/>
                    <a:pt x="152426" y="166758"/>
                  </a:cubicBezTo>
                  <a:cubicBezTo>
                    <a:pt x="169080" y="204187"/>
                    <a:pt x="190415" y="241657"/>
                    <a:pt x="227450" y="225467"/>
                  </a:cubicBezTo>
                  <a:cubicBezTo>
                    <a:pt x="245066" y="216069"/>
                    <a:pt x="252992" y="192579"/>
                    <a:pt x="243009" y="174866"/>
                  </a:cubicBezTo>
                  <a:cubicBezTo>
                    <a:pt x="220806" y="135473"/>
                    <a:pt x="200325" y="95332"/>
                    <a:pt x="182642" y="53808"/>
                  </a:cubicBezTo>
                  <a:cubicBezTo>
                    <a:pt x="173921" y="19111"/>
                    <a:pt x="131130" y="-21939"/>
                    <a:pt x="99672" y="13781"/>
                  </a:cubicBezTo>
                  <a:cubicBezTo>
                    <a:pt x="85261" y="33444"/>
                    <a:pt x="77502" y="57081"/>
                    <a:pt x="66310" y="78568"/>
                  </a:cubicBezTo>
                  <a:cubicBezTo>
                    <a:pt x="50998" y="110473"/>
                    <a:pt x="34263" y="141805"/>
                    <a:pt x="15733" y="171907"/>
                  </a:cubicBezTo>
                  <a:cubicBezTo>
                    <a:pt x="6471" y="177925"/>
                    <a:pt x="0" y="188198"/>
                    <a:pt x="0" y="199812"/>
                  </a:cubicBezTo>
                  <a:cubicBezTo>
                    <a:pt x="0" y="218040"/>
                    <a:pt x="14718" y="235425"/>
                    <a:pt x="33342" y="235425"/>
                  </a:cubicBezTo>
                  <a:cubicBezTo>
                    <a:pt x="45789" y="235605"/>
                    <a:pt x="57288" y="230923"/>
                    <a:pt x="65842" y="220651"/>
                  </a:cubicBezTo>
                  <a:cubicBezTo>
                    <a:pt x="77455" y="206218"/>
                    <a:pt x="87478" y="190695"/>
                    <a:pt x="96867" y="174773"/>
                  </a:cubicBezTo>
                  <a:cubicBezTo>
                    <a:pt x="95418" y="270604"/>
                    <a:pt x="97007" y="366334"/>
                    <a:pt x="100860" y="461985"/>
                  </a:cubicBezTo>
                  <a:cubicBezTo>
                    <a:pt x="92713" y="469526"/>
                    <a:pt x="88426" y="480192"/>
                    <a:pt x="91117" y="495988"/>
                  </a:cubicBezTo>
                  <a:cubicBezTo>
                    <a:pt x="93902" y="505185"/>
                    <a:pt x="98102" y="511537"/>
                    <a:pt x="103271" y="515891"/>
                  </a:cubicBezTo>
                  <a:cubicBezTo>
                    <a:pt x="110950" y="675461"/>
                    <a:pt x="123671" y="834856"/>
                    <a:pt x="136546" y="994251"/>
                  </a:cubicBezTo>
                  <a:cubicBezTo>
                    <a:pt x="142897" y="1077445"/>
                    <a:pt x="148866" y="1160686"/>
                    <a:pt x="154843" y="1243914"/>
                  </a:cubicBezTo>
                  <a:cubicBezTo>
                    <a:pt x="125494" y="1252243"/>
                    <a:pt x="96346" y="1261353"/>
                    <a:pt x="67218" y="1270597"/>
                  </a:cubicBezTo>
                  <a:cubicBezTo>
                    <a:pt x="47746" y="1276661"/>
                    <a:pt x="38550" y="1300445"/>
                    <a:pt x="45402" y="1318646"/>
                  </a:cubicBezTo>
                  <a:cubicBezTo>
                    <a:pt x="68019" y="1365993"/>
                    <a:pt x="122436" y="1328457"/>
                    <a:pt x="160312" y="1318699"/>
                  </a:cubicBezTo>
                  <a:cubicBezTo>
                    <a:pt x="177901" y="1565483"/>
                    <a:pt x="195557" y="1812287"/>
                    <a:pt x="216665" y="2058797"/>
                  </a:cubicBezTo>
                  <a:cubicBezTo>
                    <a:pt x="172826" y="2067721"/>
                    <a:pt x="107625" y="2071708"/>
                    <a:pt x="115718" y="2121120"/>
                  </a:cubicBezTo>
                  <a:cubicBezTo>
                    <a:pt x="129735" y="2166163"/>
                    <a:pt x="180546" y="2146253"/>
                    <a:pt x="223002" y="2130978"/>
                  </a:cubicBezTo>
                  <a:cubicBezTo>
                    <a:pt x="226782" y="2173463"/>
                    <a:pt x="230128" y="2215982"/>
                    <a:pt x="234194" y="2258441"/>
                  </a:cubicBezTo>
                  <a:cubicBezTo>
                    <a:pt x="246441" y="2388916"/>
                    <a:pt x="261974" y="2519090"/>
                    <a:pt x="271770" y="2649853"/>
                  </a:cubicBezTo>
                  <a:cubicBezTo>
                    <a:pt x="271363" y="2653279"/>
                    <a:pt x="271489" y="2656665"/>
                    <a:pt x="271870" y="2660005"/>
                  </a:cubicBezTo>
                  <a:cubicBezTo>
                    <a:pt x="266087" y="2676656"/>
                    <a:pt x="273720" y="2698757"/>
                    <a:pt x="294801" y="2701321"/>
                  </a:cubicBezTo>
                  <a:cubicBezTo>
                    <a:pt x="489791" y="2671733"/>
                    <a:pt x="686777" y="2653680"/>
                    <a:pt x="884324" y="2639487"/>
                  </a:cubicBezTo>
                  <a:cubicBezTo>
                    <a:pt x="884404" y="2644182"/>
                    <a:pt x="884537" y="2648837"/>
                    <a:pt x="884598" y="2653553"/>
                  </a:cubicBezTo>
                  <a:cubicBezTo>
                    <a:pt x="885559" y="2704694"/>
                    <a:pt x="960330" y="2701655"/>
                    <a:pt x="957391" y="2650714"/>
                  </a:cubicBezTo>
                  <a:cubicBezTo>
                    <a:pt x="956957" y="2645271"/>
                    <a:pt x="956517" y="2639801"/>
                    <a:pt x="956089" y="2634344"/>
                  </a:cubicBezTo>
                  <a:cubicBezTo>
                    <a:pt x="1166077" y="2620204"/>
                    <a:pt x="1376532" y="2609605"/>
                    <a:pt x="1585838" y="2593969"/>
                  </a:cubicBezTo>
                  <a:cubicBezTo>
                    <a:pt x="1597658" y="2593194"/>
                    <a:pt x="1609464" y="2592253"/>
                    <a:pt x="1621277" y="2591404"/>
                  </a:cubicBezTo>
                  <a:cubicBezTo>
                    <a:pt x="1619621" y="2626529"/>
                    <a:pt x="1619828" y="2662603"/>
                    <a:pt x="1658646" y="2667385"/>
                  </a:cubicBezTo>
                  <a:cubicBezTo>
                    <a:pt x="1702552" y="2665228"/>
                    <a:pt x="1698892" y="2622054"/>
                    <a:pt x="1695553" y="2585614"/>
                  </a:cubicBezTo>
                  <a:cubicBezTo>
                    <a:pt x="1941908" y="2564889"/>
                    <a:pt x="2186940" y="2530919"/>
                    <a:pt x="2432967" y="2507996"/>
                  </a:cubicBezTo>
                  <a:cubicBezTo>
                    <a:pt x="2433368" y="2525349"/>
                    <a:pt x="2433775" y="2542701"/>
                    <a:pt x="2434016" y="2560073"/>
                  </a:cubicBezTo>
                  <a:cubicBezTo>
                    <a:pt x="2434623" y="2610920"/>
                    <a:pt x="2510362" y="2607594"/>
                    <a:pt x="2506616" y="2557328"/>
                  </a:cubicBezTo>
                  <a:cubicBezTo>
                    <a:pt x="2504973" y="2538827"/>
                    <a:pt x="2503037" y="2520379"/>
                    <a:pt x="2501067" y="2501939"/>
                  </a:cubicBezTo>
                  <a:cubicBezTo>
                    <a:pt x="2599930" y="2493650"/>
                    <a:pt x="2698988" y="2487492"/>
                    <a:pt x="2798406" y="2485141"/>
                  </a:cubicBezTo>
                  <a:cubicBezTo>
                    <a:pt x="2819073" y="2484286"/>
                    <a:pt x="2840014" y="2483431"/>
                    <a:pt x="2861016" y="2482168"/>
                  </a:cubicBezTo>
                  <a:cubicBezTo>
                    <a:pt x="2841143" y="2509740"/>
                    <a:pt x="2822098" y="2537892"/>
                    <a:pt x="2804943" y="2567226"/>
                  </a:cubicBezTo>
                  <a:cubicBezTo>
                    <a:pt x="2794472" y="2584745"/>
                    <a:pt x="2799467" y="2607841"/>
                    <a:pt x="2816976" y="2618702"/>
                  </a:cubicBezTo>
                  <a:cubicBezTo>
                    <a:pt x="2833991" y="2629301"/>
                    <a:pt x="2857924" y="2624192"/>
                    <a:pt x="2868441" y="2606666"/>
                  </a:cubicBezTo>
                  <a:cubicBezTo>
                    <a:pt x="2887099" y="2575842"/>
                    <a:pt x="2906852" y="2545934"/>
                    <a:pt x="2927599" y="2516492"/>
                  </a:cubicBezTo>
                  <a:cubicBezTo>
                    <a:pt x="2946691" y="2482055"/>
                    <a:pt x="3000540" y="2451011"/>
                    <a:pt x="2980380" y="2406836"/>
                  </a:cubicBezTo>
                  <a:cubicBezTo>
                    <a:pt x="2943552" y="2366160"/>
                    <a:pt x="2892154" y="2338743"/>
                    <a:pt x="2851220" y="2301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818177" y="-44953"/>
              <a:ext cx="68163" cy="144813"/>
            </a:xfrm>
            <a:custGeom>
              <a:rect b="b" l="l" r="r" t="t"/>
              <a:pathLst>
                <a:path extrusionOk="0" h="144813" w="68163">
                  <a:moveTo>
                    <a:pt x="32712" y="144813"/>
                  </a:moveTo>
                  <a:cubicBezTo>
                    <a:pt x="74354" y="144633"/>
                    <a:pt x="68404" y="96397"/>
                    <a:pt x="67149" y="67210"/>
                  </a:cubicBezTo>
                  <a:cubicBezTo>
                    <a:pt x="64691" y="43873"/>
                    <a:pt x="72404" y="6043"/>
                    <a:pt x="41613" y="272"/>
                  </a:cubicBezTo>
                  <a:cubicBezTo>
                    <a:pt x="7864" y="-3735"/>
                    <a:pt x="6081" y="37461"/>
                    <a:pt x="3650" y="61439"/>
                  </a:cubicBezTo>
                  <a:cubicBezTo>
                    <a:pt x="906" y="91488"/>
                    <a:pt x="-11361" y="142015"/>
                    <a:pt x="32712" y="144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15483" y="265804"/>
              <a:ext cx="72893" cy="163929"/>
            </a:xfrm>
            <a:custGeom>
              <a:rect b="b" l="l" r="r" t="t"/>
              <a:pathLst>
                <a:path extrusionOk="0" h="163929" w="72893">
                  <a:moveTo>
                    <a:pt x="36047" y="163920"/>
                  </a:moveTo>
                  <a:cubicBezTo>
                    <a:pt x="52273" y="164314"/>
                    <a:pt x="67853" y="152078"/>
                    <a:pt x="69903" y="135635"/>
                  </a:cubicBezTo>
                  <a:cubicBezTo>
                    <a:pt x="73375" y="96389"/>
                    <a:pt x="76801" y="53810"/>
                    <a:pt x="61783" y="16634"/>
                  </a:cubicBezTo>
                  <a:cubicBezTo>
                    <a:pt x="47666" y="-12393"/>
                    <a:pt x="541" y="-785"/>
                    <a:pt x="1382" y="31061"/>
                  </a:cubicBezTo>
                  <a:cubicBezTo>
                    <a:pt x="1329" y="31014"/>
                    <a:pt x="1269" y="30974"/>
                    <a:pt x="1209" y="30927"/>
                  </a:cubicBezTo>
                  <a:cubicBezTo>
                    <a:pt x="6578" y="69425"/>
                    <a:pt x="-18464" y="157903"/>
                    <a:pt x="36047" y="1639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29794" y="583284"/>
              <a:ext cx="71051" cy="175001"/>
            </a:xfrm>
            <a:custGeom>
              <a:rect b="b" l="l" r="r" t="t"/>
              <a:pathLst>
                <a:path extrusionOk="0" h="175001" w="71051">
                  <a:moveTo>
                    <a:pt x="70931" y="136578"/>
                  </a:moveTo>
                  <a:cubicBezTo>
                    <a:pt x="68200" y="104178"/>
                    <a:pt x="65962" y="71731"/>
                    <a:pt x="62323" y="39405"/>
                  </a:cubicBezTo>
                  <a:cubicBezTo>
                    <a:pt x="60560" y="23355"/>
                    <a:pt x="56260" y="6230"/>
                    <a:pt x="38938" y="1141"/>
                  </a:cubicBezTo>
                  <a:cubicBezTo>
                    <a:pt x="19626" y="-4777"/>
                    <a:pt x="2364" y="13343"/>
                    <a:pt x="3766" y="32178"/>
                  </a:cubicBezTo>
                  <a:cubicBezTo>
                    <a:pt x="701" y="67737"/>
                    <a:pt x="334" y="103564"/>
                    <a:pt x="0" y="139323"/>
                  </a:cubicBezTo>
                  <a:cubicBezTo>
                    <a:pt x="494" y="188842"/>
                    <a:pt x="74430" y="185776"/>
                    <a:pt x="70931" y="1365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205155" y="-370191"/>
              <a:ext cx="230045" cy="84810"/>
            </a:xfrm>
            <a:custGeom>
              <a:rect b="b" l="l" r="r" t="t"/>
              <a:pathLst>
                <a:path extrusionOk="0" h="84810" w="230045">
                  <a:moveTo>
                    <a:pt x="36953" y="84751"/>
                  </a:moveTo>
                  <a:cubicBezTo>
                    <a:pt x="94127" y="82581"/>
                    <a:pt x="149886" y="68147"/>
                    <a:pt x="206807" y="64594"/>
                  </a:cubicBezTo>
                  <a:cubicBezTo>
                    <a:pt x="206774" y="64527"/>
                    <a:pt x="206734" y="64460"/>
                    <a:pt x="206700" y="64394"/>
                  </a:cubicBezTo>
                  <a:cubicBezTo>
                    <a:pt x="240062" y="57447"/>
                    <a:pt x="236697" y="5731"/>
                    <a:pt x="202794" y="983"/>
                  </a:cubicBezTo>
                  <a:cubicBezTo>
                    <a:pt x="143910" y="-3592"/>
                    <a:pt x="83850" y="8744"/>
                    <a:pt x="25801" y="18689"/>
                  </a:cubicBezTo>
                  <a:cubicBezTo>
                    <a:pt x="7898" y="22509"/>
                    <a:pt x="-3260" y="41591"/>
                    <a:pt x="853" y="59010"/>
                  </a:cubicBezTo>
                  <a:cubicBezTo>
                    <a:pt x="4719" y="75962"/>
                    <a:pt x="20392" y="85666"/>
                    <a:pt x="36953" y="847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31875" y="-324547"/>
              <a:ext cx="237293" cy="100333"/>
            </a:xfrm>
            <a:custGeom>
              <a:rect b="b" l="l" r="r" t="t"/>
              <a:pathLst>
                <a:path extrusionOk="0" h="100333" w="237293">
                  <a:moveTo>
                    <a:pt x="178590" y="69603"/>
                  </a:moveTo>
                  <a:cubicBezTo>
                    <a:pt x="200393" y="66063"/>
                    <a:pt x="236405" y="68247"/>
                    <a:pt x="237294" y="34952"/>
                  </a:cubicBezTo>
                  <a:cubicBezTo>
                    <a:pt x="231390" y="-24525"/>
                    <a:pt x="140146" y="8790"/>
                    <a:pt x="102177" y="13907"/>
                  </a:cubicBezTo>
                  <a:cubicBezTo>
                    <a:pt x="68962" y="26904"/>
                    <a:pt x="-6243" y="26036"/>
                    <a:pt x="415" y="75948"/>
                  </a:cubicBezTo>
                  <a:cubicBezTo>
                    <a:pt x="17416" y="133842"/>
                    <a:pt x="135138" y="70612"/>
                    <a:pt x="178590" y="69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83172" y="-1820093"/>
              <a:ext cx="285154" cy="311429"/>
            </a:xfrm>
            <a:custGeom>
              <a:rect b="b" l="l" r="r" t="t"/>
              <a:pathLst>
                <a:path extrusionOk="0" h="311429" w="285154">
                  <a:moveTo>
                    <a:pt x="23322" y="67133"/>
                  </a:moveTo>
                  <a:cubicBezTo>
                    <a:pt x="29298" y="70687"/>
                    <a:pt x="33124" y="74868"/>
                    <a:pt x="39775" y="80859"/>
                  </a:cubicBezTo>
                  <a:cubicBezTo>
                    <a:pt x="63027" y="104756"/>
                    <a:pt x="84403" y="130451"/>
                    <a:pt x="105424" y="156573"/>
                  </a:cubicBezTo>
                  <a:cubicBezTo>
                    <a:pt x="81999" y="199272"/>
                    <a:pt x="53966" y="251128"/>
                    <a:pt x="94132" y="271739"/>
                  </a:cubicBezTo>
                  <a:cubicBezTo>
                    <a:pt x="130532" y="285705"/>
                    <a:pt x="144956" y="251442"/>
                    <a:pt x="156669" y="220872"/>
                  </a:cubicBezTo>
                  <a:cubicBezTo>
                    <a:pt x="177804" y="247648"/>
                    <a:pt x="199253" y="274344"/>
                    <a:pt x="222545" y="299972"/>
                  </a:cubicBezTo>
                  <a:cubicBezTo>
                    <a:pt x="235666" y="314665"/>
                    <a:pt x="259546" y="315126"/>
                    <a:pt x="273816" y="301929"/>
                  </a:cubicBezTo>
                  <a:cubicBezTo>
                    <a:pt x="298250" y="279247"/>
                    <a:pt x="278244" y="250480"/>
                    <a:pt x="260194" y="231572"/>
                  </a:cubicBezTo>
                  <a:cubicBezTo>
                    <a:pt x="244080" y="215949"/>
                    <a:pt x="218772" y="181479"/>
                    <a:pt x="189937" y="143856"/>
                  </a:cubicBezTo>
                  <a:cubicBezTo>
                    <a:pt x="207727" y="108510"/>
                    <a:pt x="227246" y="73612"/>
                    <a:pt x="233676" y="35896"/>
                  </a:cubicBezTo>
                  <a:cubicBezTo>
                    <a:pt x="231520" y="17301"/>
                    <a:pt x="211359" y="3208"/>
                    <a:pt x="193263" y="10842"/>
                  </a:cubicBezTo>
                  <a:cubicBezTo>
                    <a:pt x="167767" y="26498"/>
                    <a:pt x="154993" y="55859"/>
                    <a:pt x="141851" y="83731"/>
                  </a:cubicBezTo>
                  <a:cubicBezTo>
                    <a:pt x="98259" y="32396"/>
                    <a:pt x="53318" y="-9228"/>
                    <a:pt x="22066" y="1779"/>
                  </a:cubicBezTo>
                  <a:cubicBezTo>
                    <a:pt x="-8411" y="11851"/>
                    <a:pt x="-6681" y="58330"/>
                    <a:pt x="23322" y="671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275784" y="775970"/>
              <a:ext cx="243357" cy="424154"/>
            </a:xfrm>
            <a:custGeom>
              <a:rect b="b" l="l" r="r" t="t"/>
              <a:pathLst>
                <a:path extrusionOk="0" h="424154" w="243357">
                  <a:moveTo>
                    <a:pt x="213116" y="29"/>
                  </a:moveTo>
                  <a:cubicBezTo>
                    <a:pt x="195861" y="-725"/>
                    <a:pt x="183894" y="13260"/>
                    <a:pt x="180509" y="29003"/>
                  </a:cubicBezTo>
                  <a:cubicBezTo>
                    <a:pt x="156836" y="73412"/>
                    <a:pt x="135708" y="118148"/>
                    <a:pt x="116830" y="164167"/>
                  </a:cubicBezTo>
                  <a:cubicBezTo>
                    <a:pt x="87769" y="129669"/>
                    <a:pt x="75128" y="85555"/>
                    <a:pt x="56283" y="45681"/>
                  </a:cubicBezTo>
                  <a:cubicBezTo>
                    <a:pt x="37746" y="18924"/>
                    <a:pt x="-4003" y="37986"/>
                    <a:pt x="311" y="68877"/>
                  </a:cubicBezTo>
                  <a:cubicBezTo>
                    <a:pt x="10020" y="124333"/>
                    <a:pt x="31015" y="179041"/>
                    <a:pt x="68410" y="221834"/>
                  </a:cubicBezTo>
                  <a:cubicBezTo>
                    <a:pt x="75295" y="229287"/>
                    <a:pt x="83101" y="232814"/>
                    <a:pt x="90860" y="233662"/>
                  </a:cubicBezTo>
                  <a:cubicBezTo>
                    <a:pt x="86506" y="246446"/>
                    <a:pt x="81966" y="259083"/>
                    <a:pt x="77999" y="272187"/>
                  </a:cubicBezTo>
                  <a:cubicBezTo>
                    <a:pt x="69372" y="301581"/>
                    <a:pt x="61325" y="331230"/>
                    <a:pt x="54687" y="361125"/>
                  </a:cubicBezTo>
                  <a:cubicBezTo>
                    <a:pt x="35242" y="381757"/>
                    <a:pt x="48450" y="415720"/>
                    <a:pt x="74774" y="422312"/>
                  </a:cubicBezTo>
                  <a:cubicBezTo>
                    <a:pt x="103889" y="431843"/>
                    <a:pt x="124877" y="402555"/>
                    <a:pt x="127481" y="376714"/>
                  </a:cubicBezTo>
                  <a:cubicBezTo>
                    <a:pt x="141291" y="316950"/>
                    <a:pt x="157972" y="257840"/>
                    <a:pt x="179467" y="200361"/>
                  </a:cubicBezTo>
                  <a:cubicBezTo>
                    <a:pt x="192970" y="166364"/>
                    <a:pt x="211240" y="122510"/>
                    <a:pt x="227700" y="86349"/>
                  </a:cubicBezTo>
                  <a:cubicBezTo>
                    <a:pt x="243179" y="59019"/>
                    <a:pt x="258832" y="4972"/>
                    <a:pt x="213116" y="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570452">
            <a:off x="6760807" y="4008038"/>
            <a:ext cx="2530932" cy="1242216"/>
            <a:chOff x="13519705" y="8014988"/>
            <a:chExt cx="5061166" cy="2484090"/>
          </a:xfrm>
        </p:grpSpPr>
        <p:sp>
          <p:nvSpPr>
            <p:cNvPr id="21" name="Google Shape;21;p2"/>
            <p:cNvSpPr/>
            <p:nvPr/>
          </p:nvSpPr>
          <p:spPr>
            <a:xfrm>
              <a:off x="13519705" y="8014988"/>
              <a:ext cx="2216280" cy="1241686"/>
            </a:xfrm>
            <a:custGeom>
              <a:rect b="b" l="l" r="r" t="t"/>
              <a:pathLst>
                <a:path extrusionOk="0" h="1241686" w="2216280">
                  <a:moveTo>
                    <a:pt x="2170708" y="4826"/>
                  </a:moveTo>
                  <a:cubicBezTo>
                    <a:pt x="2084048" y="11404"/>
                    <a:pt x="1997043" y="908"/>
                    <a:pt x="1910135" y="1931"/>
                  </a:cubicBezTo>
                  <a:cubicBezTo>
                    <a:pt x="1460700" y="-15163"/>
                    <a:pt x="1021439" y="85959"/>
                    <a:pt x="575959" y="119717"/>
                  </a:cubicBezTo>
                  <a:cubicBezTo>
                    <a:pt x="524077" y="119114"/>
                    <a:pt x="503837" y="158878"/>
                    <a:pt x="514000" y="204832"/>
                  </a:cubicBezTo>
                  <a:cubicBezTo>
                    <a:pt x="460415" y="500901"/>
                    <a:pt x="417651" y="798714"/>
                    <a:pt x="390870" y="1098637"/>
                  </a:cubicBezTo>
                  <a:cubicBezTo>
                    <a:pt x="321593" y="1035233"/>
                    <a:pt x="248609" y="976351"/>
                    <a:pt x="185314" y="906726"/>
                  </a:cubicBezTo>
                  <a:cubicBezTo>
                    <a:pt x="140761" y="867004"/>
                    <a:pt x="77250" y="759057"/>
                    <a:pt x="12511" y="822665"/>
                  </a:cubicBezTo>
                  <a:cubicBezTo>
                    <a:pt x="-15650" y="856724"/>
                    <a:pt x="8038" y="897457"/>
                    <a:pt x="40974" y="917307"/>
                  </a:cubicBezTo>
                  <a:cubicBezTo>
                    <a:pt x="134930" y="1018591"/>
                    <a:pt x="236776" y="1111468"/>
                    <a:pt x="341175" y="1201998"/>
                  </a:cubicBezTo>
                  <a:cubicBezTo>
                    <a:pt x="535921" y="1366621"/>
                    <a:pt x="502792" y="972487"/>
                    <a:pt x="525564" y="869114"/>
                  </a:cubicBezTo>
                  <a:cubicBezTo>
                    <a:pt x="547130" y="653801"/>
                    <a:pt x="586510" y="441255"/>
                    <a:pt x="622851" y="228159"/>
                  </a:cubicBezTo>
                  <a:cubicBezTo>
                    <a:pt x="946278" y="205963"/>
                    <a:pt x="1264661" y="130180"/>
                    <a:pt x="1589251" y="118425"/>
                  </a:cubicBezTo>
                  <a:cubicBezTo>
                    <a:pt x="1725767" y="114668"/>
                    <a:pt x="1862219" y="109523"/>
                    <a:pt x="1998789" y="109426"/>
                  </a:cubicBezTo>
                  <a:cubicBezTo>
                    <a:pt x="2064552" y="106444"/>
                    <a:pt x="2137072" y="120718"/>
                    <a:pt x="2197231" y="89178"/>
                  </a:cubicBezTo>
                  <a:cubicBezTo>
                    <a:pt x="2233723" y="65000"/>
                    <a:pt x="2213882" y="4213"/>
                    <a:pt x="2170708" y="48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629020" y="8351444"/>
              <a:ext cx="397186" cy="787488"/>
            </a:xfrm>
            <a:custGeom>
              <a:rect b="b" l="l" r="r" t="t"/>
              <a:pathLst>
                <a:path extrusionOk="0" h="787488" w="397186">
                  <a:moveTo>
                    <a:pt x="389632" y="189515"/>
                  </a:moveTo>
                  <a:cubicBezTo>
                    <a:pt x="378079" y="103399"/>
                    <a:pt x="315085" y="10942"/>
                    <a:pt x="223209" y="715"/>
                  </a:cubicBezTo>
                  <a:cubicBezTo>
                    <a:pt x="123831" y="-8359"/>
                    <a:pt x="31351" y="70168"/>
                    <a:pt x="6230" y="163476"/>
                  </a:cubicBezTo>
                  <a:cubicBezTo>
                    <a:pt x="-10184" y="195231"/>
                    <a:pt x="6725" y="240830"/>
                    <a:pt x="46504" y="240733"/>
                  </a:cubicBezTo>
                  <a:cubicBezTo>
                    <a:pt x="91392" y="240324"/>
                    <a:pt x="101339" y="191819"/>
                    <a:pt x="122678" y="161571"/>
                  </a:cubicBezTo>
                  <a:cubicBezTo>
                    <a:pt x="184130" y="83172"/>
                    <a:pt x="249161" y="96628"/>
                    <a:pt x="278249" y="190926"/>
                  </a:cubicBezTo>
                  <a:cubicBezTo>
                    <a:pt x="287517" y="260335"/>
                    <a:pt x="236325" y="317818"/>
                    <a:pt x="198594" y="370651"/>
                  </a:cubicBezTo>
                  <a:cubicBezTo>
                    <a:pt x="177352" y="396658"/>
                    <a:pt x="149481" y="430254"/>
                    <a:pt x="169333" y="464981"/>
                  </a:cubicBezTo>
                  <a:cubicBezTo>
                    <a:pt x="182945" y="492323"/>
                    <a:pt x="214339" y="492603"/>
                    <a:pt x="239925" y="500407"/>
                  </a:cubicBezTo>
                  <a:cubicBezTo>
                    <a:pt x="263667" y="509460"/>
                    <a:pt x="281891" y="529450"/>
                    <a:pt x="286493" y="554962"/>
                  </a:cubicBezTo>
                  <a:cubicBezTo>
                    <a:pt x="298122" y="618710"/>
                    <a:pt x="230117" y="655406"/>
                    <a:pt x="178753" y="672048"/>
                  </a:cubicBezTo>
                  <a:cubicBezTo>
                    <a:pt x="137325" y="678033"/>
                    <a:pt x="94722" y="695698"/>
                    <a:pt x="105014" y="745796"/>
                  </a:cubicBezTo>
                  <a:cubicBezTo>
                    <a:pt x="139459" y="835454"/>
                    <a:pt x="270026" y="758176"/>
                    <a:pt x="321412" y="720919"/>
                  </a:cubicBezTo>
                  <a:cubicBezTo>
                    <a:pt x="427299" y="646493"/>
                    <a:pt x="421996" y="472828"/>
                    <a:pt x="306862" y="409845"/>
                  </a:cubicBezTo>
                  <a:cubicBezTo>
                    <a:pt x="354045" y="346958"/>
                    <a:pt x="398092" y="271100"/>
                    <a:pt x="389632" y="189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184080" y="9316831"/>
              <a:ext cx="1530006" cy="162336"/>
            </a:xfrm>
            <a:custGeom>
              <a:rect b="b" l="l" r="r" t="t"/>
              <a:pathLst>
                <a:path extrusionOk="0" h="162336" w="1530006">
                  <a:moveTo>
                    <a:pt x="1499199" y="739"/>
                  </a:moveTo>
                  <a:cubicBezTo>
                    <a:pt x="1109492" y="-5354"/>
                    <a:pt x="717446" y="27844"/>
                    <a:pt x="327286" y="41601"/>
                  </a:cubicBezTo>
                  <a:cubicBezTo>
                    <a:pt x="236725" y="45724"/>
                    <a:pt x="142574" y="47758"/>
                    <a:pt x="48715" y="52958"/>
                  </a:cubicBezTo>
                  <a:cubicBezTo>
                    <a:pt x="18872" y="54691"/>
                    <a:pt x="-2995" y="85219"/>
                    <a:pt x="335" y="113724"/>
                  </a:cubicBezTo>
                  <a:cubicBezTo>
                    <a:pt x="3374" y="141066"/>
                    <a:pt x="26697" y="161615"/>
                    <a:pt x="54071" y="162337"/>
                  </a:cubicBezTo>
                  <a:cubicBezTo>
                    <a:pt x="371430" y="152638"/>
                    <a:pt x="688089" y="131808"/>
                    <a:pt x="1006719" y="121829"/>
                  </a:cubicBezTo>
                  <a:cubicBezTo>
                    <a:pt x="1171149" y="107136"/>
                    <a:pt x="1342206" y="122034"/>
                    <a:pt x="1502820" y="82776"/>
                  </a:cubicBezTo>
                  <a:cubicBezTo>
                    <a:pt x="1540939" y="69298"/>
                    <a:pt x="1538277" y="10276"/>
                    <a:pt x="1499199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616961" y="9712299"/>
              <a:ext cx="570680" cy="786779"/>
            </a:xfrm>
            <a:custGeom>
              <a:rect b="b" l="l" r="r" t="t"/>
              <a:pathLst>
                <a:path extrusionOk="0" h="786779" w="570680">
                  <a:moveTo>
                    <a:pt x="478048" y="321589"/>
                  </a:moveTo>
                  <a:cubicBezTo>
                    <a:pt x="477876" y="286001"/>
                    <a:pt x="477649" y="250414"/>
                    <a:pt x="477444" y="214815"/>
                  </a:cubicBezTo>
                  <a:cubicBezTo>
                    <a:pt x="473996" y="156988"/>
                    <a:pt x="482919" y="96200"/>
                    <a:pt x="468327" y="40041"/>
                  </a:cubicBezTo>
                  <a:cubicBezTo>
                    <a:pt x="453734" y="8092"/>
                    <a:pt x="403297" y="12958"/>
                    <a:pt x="394017" y="47135"/>
                  </a:cubicBezTo>
                  <a:cubicBezTo>
                    <a:pt x="387788" y="64208"/>
                    <a:pt x="386484" y="83735"/>
                    <a:pt x="385320" y="101959"/>
                  </a:cubicBezTo>
                  <a:cubicBezTo>
                    <a:pt x="381074" y="175212"/>
                    <a:pt x="378261" y="248562"/>
                    <a:pt x="376213" y="321922"/>
                  </a:cubicBezTo>
                  <a:cubicBezTo>
                    <a:pt x="298153" y="323957"/>
                    <a:pt x="220169" y="330782"/>
                    <a:pt x="142508" y="338586"/>
                  </a:cubicBezTo>
                  <a:cubicBezTo>
                    <a:pt x="186554" y="243384"/>
                    <a:pt x="240980" y="152962"/>
                    <a:pt x="281416" y="56511"/>
                  </a:cubicBezTo>
                  <a:cubicBezTo>
                    <a:pt x="296343" y="11687"/>
                    <a:pt x="231744" y="-21134"/>
                    <a:pt x="204046" y="16295"/>
                  </a:cubicBezTo>
                  <a:cubicBezTo>
                    <a:pt x="204003" y="16198"/>
                    <a:pt x="203960" y="16101"/>
                    <a:pt x="203917" y="16004"/>
                  </a:cubicBezTo>
                  <a:cubicBezTo>
                    <a:pt x="126945" y="109731"/>
                    <a:pt x="80689" y="223922"/>
                    <a:pt x="23871" y="330093"/>
                  </a:cubicBezTo>
                  <a:cubicBezTo>
                    <a:pt x="-2156" y="368210"/>
                    <a:pt x="-18678" y="434133"/>
                    <a:pt x="38658" y="452195"/>
                  </a:cubicBezTo>
                  <a:cubicBezTo>
                    <a:pt x="93891" y="463854"/>
                    <a:pt x="150817" y="444391"/>
                    <a:pt x="206676" y="443229"/>
                  </a:cubicBezTo>
                  <a:cubicBezTo>
                    <a:pt x="262373" y="437362"/>
                    <a:pt x="318113" y="434649"/>
                    <a:pt x="373885" y="433368"/>
                  </a:cubicBezTo>
                  <a:cubicBezTo>
                    <a:pt x="372883" y="504856"/>
                    <a:pt x="372538" y="576354"/>
                    <a:pt x="373314" y="647809"/>
                  </a:cubicBezTo>
                  <a:cubicBezTo>
                    <a:pt x="379296" y="696088"/>
                    <a:pt x="353290" y="774142"/>
                    <a:pt x="420249" y="786403"/>
                  </a:cubicBezTo>
                  <a:cubicBezTo>
                    <a:pt x="486314" y="792421"/>
                    <a:pt x="488060" y="725024"/>
                    <a:pt x="483102" y="674570"/>
                  </a:cubicBezTo>
                  <a:cubicBezTo>
                    <a:pt x="480505" y="593857"/>
                    <a:pt x="479352" y="513123"/>
                    <a:pt x="478695" y="432356"/>
                  </a:cubicBezTo>
                  <a:cubicBezTo>
                    <a:pt x="493330" y="432356"/>
                    <a:pt x="507955" y="432313"/>
                    <a:pt x="522591" y="432367"/>
                  </a:cubicBezTo>
                  <a:cubicBezTo>
                    <a:pt x="549243" y="428890"/>
                    <a:pt x="570248" y="406758"/>
                    <a:pt x="570679" y="379556"/>
                  </a:cubicBezTo>
                  <a:cubicBezTo>
                    <a:pt x="571056" y="328769"/>
                    <a:pt x="519163" y="320954"/>
                    <a:pt x="478048" y="3215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00684" y="9050088"/>
              <a:ext cx="655529" cy="160637"/>
            </a:xfrm>
            <a:custGeom>
              <a:rect b="b" l="l" r="r" t="t"/>
              <a:pathLst>
                <a:path extrusionOk="0" h="160637" w="655529">
                  <a:moveTo>
                    <a:pt x="495009" y="109608"/>
                  </a:moveTo>
                  <a:cubicBezTo>
                    <a:pt x="543895" y="94097"/>
                    <a:pt x="657477" y="113193"/>
                    <a:pt x="655504" y="40306"/>
                  </a:cubicBezTo>
                  <a:cubicBezTo>
                    <a:pt x="652605" y="15418"/>
                    <a:pt x="629714" y="-2236"/>
                    <a:pt x="604948" y="230"/>
                  </a:cubicBezTo>
                  <a:cubicBezTo>
                    <a:pt x="532094" y="7323"/>
                    <a:pt x="459239" y="12964"/>
                    <a:pt x="386525" y="20628"/>
                  </a:cubicBezTo>
                  <a:cubicBezTo>
                    <a:pt x="275745" y="30274"/>
                    <a:pt x="166215" y="61049"/>
                    <a:pt x="54390" y="49424"/>
                  </a:cubicBezTo>
                  <a:cubicBezTo>
                    <a:pt x="-12289" y="47142"/>
                    <a:pt x="-20480" y="149276"/>
                    <a:pt x="45553" y="157931"/>
                  </a:cubicBezTo>
                  <a:cubicBezTo>
                    <a:pt x="196661" y="172710"/>
                    <a:pt x="345151" y="122752"/>
                    <a:pt x="495009" y="1096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90727" y="9329303"/>
              <a:ext cx="594337" cy="154045"/>
            </a:xfrm>
            <a:custGeom>
              <a:rect b="b" l="l" r="r" t="t"/>
              <a:pathLst>
                <a:path extrusionOk="0" h="154045" w="594337">
                  <a:moveTo>
                    <a:pt x="310289" y="14866"/>
                  </a:moveTo>
                  <a:cubicBezTo>
                    <a:pt x="233091" y="23660"/>
                    <a:pt x="156691" y="38440"/>
                    <a:pt x="79116" y="43091"/>
                  </a:cubicBezTo>
                  <a:cubicBezTo>
                    <a:pt x="45512" y="38957"/>
                    <a:pt x="-1003" y="55717"/>
                    <a:pt x="32" y="97925"/>
                  </a:cubicBezTo>
                  <a:cubicBezTo>
                    <a:pt x="-3148" y="205474"/>
                    <a:pt x="233242" y="125418"/>
                    <a:pt x="301311" y="125127"/>
                  </a:cubicBezTo>
                  <a:cubicBezTo>
                    <a:pt x="384587" y="112953"/>
                    <a:pt x="468736" y="108830"/>
                    <a:pt x="552325" y="100089"/>
                  </a:cubicBezTo>
                  <a:cubicBezTo>
                    <a:pt x="575647" y="97484"/>
                    <a:pt x="594044" y="77236"/>
                    <a:pt x="594335" y="53791"/>
                  </a:cubicBezTo>
                  <a:cubicBezTo>
                    <a:pt x="595143" y="-38408"/>
                    <a:pt x="372840" y="16158"/>
                    <a:pt x="310289" y="148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7026175" y="8223989"/>
              <a:ext cx="380593" cy="1984180"/>
            </a:xfrm>
            <a:custGeom>
              <a:rect b="b" l="l" r="r" t="t"/>
              <a:pathLst>
                <a:path extrusionOk="0" h="1984180" w="380593">
                  <a:moveTo>
                    <a:pt x="201576" y="1460975"/>
                  </a:moveTo>
                  <a:cubicBezTo>
                    <a:pt x="57203" y="1010747"/>
                    <a:pt x="67409" y="481528"/>
                    <a:pt x="342090" y="81861"/>
                  </a:cubicBezTo>
                  <a:cubicBezTo>
                    <a:pt x="375608" y="49029"/>
                    <a:pt x="353891" y="-8432"/>
                    <a:pt x="304779" y="1041"/>
                  </a:cubicBezTo>
                  <a:cubicBezTo>
                    <a:pt x="260140" y="13904"/>
                    <a:pt x="237594" y="61118"/>
                    <a:pt x="212224" y="96382"/>
                  </a:cubicBezTo>
                  <a:cubicBezTo>
                    <a:pt x="140565" y="205654"/>
                    <a:pt x="87520" y="326314"/>
                    <a:pt x="52752" y="452141"/>
                  </a:cubicBezTo>
                  <a:cubicBezTo>
                    <a:pt x="-78030" y="962554"/>
                    <a:pt x="47116" y="1509018"/>
                    <a:pt x="287837" y="1967319"/>
                  </a:cubicBezTo>
                  <a:cubicBezTo>
                    <a:pt x="305975" y="1987169"/>
                    <a:pt x="337574" y="1989570"/>
                    <a:pt x="359108" y="1974112"/>
                  </a:cubicBezTo>
                  <a:cubicBezTo>
                    <a:pt x="396526" y="1947437"/>
                    <a:pt x="377504" y="1901817"/>
                    <a:pt x="358817" y="1869653"/>
                  </a:cubicBezTo>
                  <a:cubicBezTo>
                    <a:pt x="294735" y="1738152"/>
                    <a:pt x="247207" y="1599774"/>
                    <a:pt x="201576" y="1460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476038" y="9030538"/>
              <a:ext cx="494995" cy="541466"/>
            </a:xfrm>
            <a:custGeom>
              <a:rect b="b" l="l" r="r" t="t"/>
              <a:pathLst>
                <a:path extrusionOk="0" h="541466" w="494995">
                  <a:moveTo>
                    <a:pt x="470990" y="194316"/>
                  </a:moveTo>
                  <a:cubicBezTo>
                    <a:pt x="473005" y="164068"/>
                    <a:pt x="472122" y="124250"/>
                    <a:pt x="439477" y="110536"/>
                  </a:cubicBezTo>
                  <a:cubicBezTo>
                    <a:pt x="367851" y="-1222"/>
                    <a:pt x="201665" y="-46810"/>
                    <a:pt x="106911" y="62504"/>
                  </a:cubicBezTo>
                  <a:cubicBezTo>
                    <a:pt x="1897" y="176059"/>
                    <a:pt x="-63122" y="421901"/>
                    <a:pt x="93720" y="517501"/>
                  </a:cubicBezTo>
                  <a:cubicBezTo>
                    <a:pt x="199553" y="563089"/>
                    <a:pt x="317629" y="492108"/>
                    <a:pt x="377109" y="404139"/>
                  </a:cubicBezTo>
                  <a:cubicBezTo>
                    <a:pt x="389470" y="451073"/>
                    <a:pt x="366946" y="529310"/>
                    <a:pt x="431362" y="541076"/>
                  </a:cubicBezTo>
                  <a:cubicBezTo>
                    <a:pt x="503968" y="547943"/>
                    <a:pt x="499582" y="462742"/>
                    <a:pt x="489150" y="413332"/>
                  </a:cubicBezTo>
                  <a:cubicBezTo>
                    <a:pt x="480431" y="340435"/>
                    <a:pt x="473286" y="267677"/>
                    <a:pt x="470990" y="194316"/>
                  </a:cubicBezTo>
                  <a:close/>
                  <a:moveTo>
                    <a:pt x="168417" y="421933"/>
                  </a:moveTo>
                  <a:cubicBezTo>
                    <a:pt x="30619" y="429802"/>
                    <a:pt x="162996" y="-71224"/>
                    <a:pt x="365556" y="171452"/>
                  </a:cubicBezTo>
                  <a:cubicBezTo>
                    <a:pt x="346383" y="275901"/>
                    <a:pt x="286181" y="406454"/>
                    <a:pt x="168417" y="4219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867523" y="8753574"/>
              <a:ext cx="334585" cy="349697"/>
            </a:xfrm>
            <a:custGeom>
              <a:rect b="b" l="l" r="r" t="t"/>
              <a:pathLst>
                <a:path extrusionOk="0" h="349697" w="334585">
                  <a:moveTo>
                    <a:pt x="334289" y="284472"/>
                  </a:moveTo>
                  <a:cubicBezTo>
                    <a:pt x="329094" y="236871"/>
                    <a:pt x="274658" y="234890"/>
                    <a:pt x="237100" y="236656"/>
                  </a:cubicBezTo>
                  <a:cubicBezTo>
                    <a:pt x="263213" y="161239"/>
                    <a:pt x="267039" y="37640"/>
                    <a:pt x="175680" y="6692"/>
                  </a:cubicBezTo>
                  <a:cubicBezTo>
                    <a:pt x="114659" y="-12329"/>
                    <a:pt x="48044" y="10277"/>
                    <a:pt x="9397" y="60806"/>
                  </a:cubicBezTo>
                  <a:cubicBezTo>
                    <a:pt x="9472" y="60784"/>
                    <a:pt x="9537" y="60763"/>
                    <a:pt x="9612" y="60730"/>
                  </a:cubicBezTo>
                  <a:cubicBezTo>
                    <a:pt x="-13085" y="86414"/>
                    <a:pt x="7177" y="130151"/>
                    <a:pt x="41556" y="129806"/>
                  </a:cubicBezTo>
                  <a:cubicBezTo>
                    <a:pt x="75106" y="129182"/>
                    <a:pt x="101995" y="96878"/>
                    <a:pt x="137313" y="108094"/>
                  </a:cubicBezTo>
                  <a:cubicBezTo>
                    <a:pt x="149976" y="142918"/>
                    <a:pt x="139910" y="181326"/>
                    <a:pt x="128044" y="215008"/>
                  </a:cubicBezTo>
                  <a:cubicBezTo>
                    <a:pt x="100605" y="268250"/>
                    <a:pt x="81896" y="332956"/>
                    <a:pt x="159891" y="349135"/>
                  </a:cubicBezTo>
                  <a:cubicBezTo>
                    <a:pt x="204940" y="351277"/>
                    <a:pt x="250765" y="347079"/>
                    <a:pt x="295318" y="340308"/>
                  </a:cubicBezTo>
                  <a:cubicBezTo>
                    <a:pt x="320387" y="335399"/>
                    <a:pt x="337037" y="308929"/>
                    <a:pt x="334289" y="2844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124913" y="8216843"/>
              <a:ext cx="455958" cy="1981547"/>
            </a:xfrm>
            <a:custGeom>
              <a:rect b="b" l="l" r="r" t="t"/>
              <a:pathLst>
                <a:path extrusionOk="0" h="1981547" w="455958">
                  <a:moveTo>
                    <a:pt x="356497" y="468415"/>
                  </a:moveTo>
                  <a:cubicBezTo>
                    <a:pt x="302632" y="328562"/>
                    <a:pt x="220574" y="74916"/>
                    <a:pt x="81170" y="6895"/>
                  </a:cubicBezTo>
                  <a:cubicBezTo>
                    <a:pt x="9899" y="-23095"/>
                    <a:pt x="-35311" y="52246"/>
                    <a:pt x="35776" y="89093"/>
                  </a:cubicBezTo>
                  <a:cubicBezTo>
                    <a:pt x="307579" y="421945"/>
                    <a:pt x="421711" y="1031510"/>
                    <a:pt x="290185" y="1440909"/>
                  </a:cubicBezTo>
                  <a:cubicBezTo>
                    <a:pt x="261873" y="1529307"/>
                    <a:pt x="226555" y="1615209"/>
                    <a:pt x="182013" y="1696664"/>
                  </a:cubicBezTo>
                  <a:cubicBezTo>
                    <a:pt x="142859" y="1765202"/>
                    <a:pt x="98931" y="1830791"/>
                    <a:pt x="58279" y="1898522"/>
                  </a:cubicBezTo>
                  <a:cubicBezTo>
                    <a:pt x="42921" y="1924131"/>
                    <a:pt x="50605" y="1958276"/>
                    <a:pt x="76245" y="1974046"/>
                  </a:cubicBezTo>
                  <a:cubicBezTo>
                    <a:pt x="152688" y="2011582"/>
                    <a:pt x="180741" y="1898382"/>
                    <a:pt x="217621" y="1852675"/>
                  </a:cubicBezTo>
                  <a:cubicBezTo>
                    <a:pt x="260213" y="1786861"/>
                    <a:pt x="296780" y="1720077"/>
                    <a:pt x="329726" y="1648385"/>
                  </a:cubicBezTo>
                  <a:cubicBezTo>
                    <a:pt x="505062" y="1278396"/>
                    <a:pt x="482074" y="850041"/>
                    <a:pt x="356497" y="46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959935">
            <a:off x="-443258" y="2685167"/>
            <a:ext cx="2069732" cy="2602175"/>
            <a:chOff x="-887101" y="5370387"/>
            <a:chExt cx="4139752" cy="5204425"/>
          </a:xfrm>
        </p:grpSpPr>
        <p:sp>
          <p:nvSpPr>
            <p:cNvPr id="32" name="Google Shape;32;p2"/>
            <p:cNvSpPr/>
            <p:nvPr/>
          </p:nvSpPr>
          <p:spPr>
            <a:xfrm>
              <a:off x="-887101" y="5370387"/>
              <a:ext cx="4139752" cy="5204425"/>
            </a:xfrm>
            <a:custGeom>
              <a:rect b="b" l="l" r="r" t="t"/>
              <a:pathLst>
                <a:path extrusionOk="0" h="5204425" w="4139752">
                  <a:moveTo>
                    <a:pt x="0" y="2600218"/>
                  </a:moveTo>
                  <a:cubicBezTo>
                    <a:pt x="883" y="2452586"/>
                    <a:pt x="6877" y="2292925"/>
                    <a:pt x="8124" y="2120136"/>
                  </a:cubicBezTo>
                  <a:cubicBezTo>
                    <a:pt x="9205" y="1970239"/>
                    <a:pt x="18503" y="1810517"/>
                    <a:pt x="19884" y="1640137"/>
                  </a:cubicBezTo>
                  <a:cubicBezTo>
                    <a:pt x="21121" y="1488662"/>
                    <a:pt x="16747" y="1328752"/>
                    <a:pt x="18243" y="1160013"/>
                  </a:cubicBezTo>
                  <a:cubicBezTo>
                    <a:pt x="19604" y="1007375"/>
                    <a:pt x="23344" y="847486"/>
                    <a:pt x="24944" y="679931"/>
                  </a:cubicBezTo>
                  <a:cubicBezTo>
                    <a:pt x="26564" y="515565"/>
                    <a:pt x="20238" y="392883"/>
                    <a:pt x="21037" y="301238"/>
                  </a:cubicBezTo>
                  <a:cubicBezTo>
                    <a:pt x="21037" y="300833"/>
                    <a:pt x="20414" y="300853"/>
                    <a:pt x="20414" y="300448"/>
                  </a:cubicBezTo>
                  <a:cubicBezTo>
                    <a:pt x="20819" y="150178"/>
                    <a:pt x="142878" y="29106"/>
                    <a:pt x="291564" y="21585"/>
                  </a:cubicBezTo>
                  <a:cubicBezTo>
                    <a:pt x="426848" y="16433"/>
                    <a:pt x="576967" y="13380"/>
                    <a:pt x="736914" y="10721"/>
                  </a:cubicBezTo>
                  <a:cubicBezTo>
                    <a:pt x="878867" y="8363"/>
                    <a:pt x="1028508" y="4395"/>
                    <a:pt x="1182378" y="3699"/>
                  </a:cubicBezTo>
                  <a:cubicBezTo>
                    <a:pt x="1328134" y="3044"/>
                    <a:pt x="1477661" y="219"/>
                    <a:pt x="1627926" y="822"/>
                  </a:cubicBezTo>
                  <a:cubicBezTo>
                    <a:pt x="1776663" y="1424"/>
                    <a:pt x="1926128" y="572"/>
                    <a:pt x="2073442" y="2182"/>
                  </a:cubicBezTo>
                  <a:cubicBezTo>
                    <a:pt x="2220766" y="583"/>
                    <a:pt x="2370262" y="6213"/>
                    <a:pt x="2519000" y="5610"/>
                  </a:cubicBezTo>
                  <a:cubicBezTo>
                    <a:pt x="2669275" y="5008"/>
                    <a:pt x="2818802" y="-601"/>
                    <a:pt x="2964558" y="53"/>
                  </a:cubicBezTo>
                  <a:cubicBezTo>
                    <a:pt x="3118427" y="739"/>
                    <a:pt x="3268089" y="5797"/>
                    <a:pt x="3410042" y="8155"/>
                  </a:cubicBezTo>
                  <a:cubicBezTo>
                    <a:pt x="3569979" y="10814"/>
                    <a:pt x="3720254" y="11811"/>
                    <a:pt x="3855528" y="16963"/>
                  </a:cubicBezTo>
                  <a:cubicBezTo>
                    <a:pt x="4004213" y="24473"/>
                    <a:pt x="4124205" y="150178"/>
                    <a:pt x="4124610" y="300448"/>
                  </a:cubicBezTo>
                  <a:cubicBezTo>
                    <a:pt x="4124610" y="300853"/>
                    <a:pt x="4126501" y="300822"/>
                    <a:pt x="4126501" y="301227"/>
                  </a:cubicBezTo>
                  <a:cubicBezTo>
                    <a:pt x="4127311" y="392862"/>
                    <a:pt x="4115842" y="515607"/>
                    <a:pt x="4117452" y="679962"/>
                  </a:cubicBezTo>
                  <a:cubicBezTo>
                    <a:pt x="4119041" y="847517"/>
                    <a:pt x="4128225" y="1007354"/>
                    <a:pt x="4129586" y="1159992"/>
                  </a:cubicBezTo>
                  <a:cubicBezTo>
                    <a:pt x="4131092" y="1328752"/>
                    <a:pt x="4138385" y="1488578"/>
                    <a:pt x="4139622" y="1640074"/>
                  </a:cubicBezTo>
                  <a:cubicBezTo>
                    <a:pt x="4141014" y="1810454"/>
                    <a:pt x="4130791" y="1970322"/>
                    <a:pt x="4131872" y="2120219"/>
                  </a:cubicBezTo>
                  <a:cubicBezTo>
                    <a:pt x="4133118" y="2292988"/>
                    <a:pt x="4131456" y="2452596"/>
                    <a:pt x="4132339" y="2600207"/>
                  </a:cubicBezTo>
                  <a:cubicBezTo>
                    <a:pt x="4131456" y="2747839"/>
                    <a:pt x="4134302" y="2907458"/>
                    <a:pt x="4133056" y="3080248"/>
                  </a:cubicBezTo>
                  <a:cubicBezTo>
                    <a:pt x="4131975" y="3230144"/>
                    <a:pt x="4136017" y="3389971"/>
                    <a:pt x="4134635" y="3560351"/>
                  </a:cubicBezTo>
                  <a:cubicBezTo>
                    <a:pt x="4133399" y="3711826"/>
                    <a:pt x="4137232" y="3871736"/>
                    <a:pt x="4135726" y="4040474"/>
                  </a:cubicBezTo>
                  <a:cubicBezTo>
                    <a:pt x="4134365" y="4193113"/>
                    <a:pt x="4133056" y="4353033"/>
                    <a:pt x="4131456" y="4520587"/>
                  </a:cubicBezTo>
                  <a:cubicBezTo>
                    <a:pt x="4128464" y="4825979"/>
                    <a:pt x="4178684" y="5169948"/>
                    <a:pt x="3855632" y="5186277"/>
                  </a:cubicBezTo>
                  <a:cubicBezTo>
                    <a:pt x="3720348" y="5191429"/>
                    <a:pt x="3570010" y="5194078"/>
                    <a:pt x="3410063" y="5196737"/>
                  </a:cubicBezTo>
                  <a:cubicBezTo>
                    <a:pt x="3268110" y="5199095"/>
                    <a:pt x="3118385" y="5203717"/>
                    <a:pt x="2964516" y="5204402"/>
                  </a:cubicBezTo>
                  <a:cubicBezTo>
                    <a:pt x="2818760" y="5205057"/>
                    <a:pt x="2669233" y="5191481"/>
                    <a:pt x="2518969" y="5190878"/>
                  </a:cubicBezTo>
                  <a:cubicBezTo>
                    <a:pt x="2370231" y="5190276"/>
                    <a:pt x="2220725" y="5197111"/>
                    <a:pt x="2073411" y="5195501"/>
                  </a:cubicBezTo>
                  <a:cubicBezTo>
                    <a:pt x="1926086" y="5197100"/>
                    <a:pt x="1776590" y="5193454"/>
                    <a:pt x="1627842" y="5194057"/>
                  </a:cubicBezTo>
                  <a:cubicBezTo>
                    <a:pt x="1477567" y="5194659"/>
                    <a:pt x="1328082" y="5194264"/>
                    <a:pt x="1182326" y="5193610"/>
                  </a:cubicBezTo>
                  <a:cubicBezTo>
                    <a:pt x="1028457" y="5192924"/>
                    <a:pt x="878867" y="5188573"/>
                    <a:pt x="736903" y="5186204"/>
                  </a:cubicBezTo>
                  <a:cubicBezTo>
                    <a:pt x="576967" y="5183545"/>
                    <a:pt x="426837" y="5183078"/>
                    <a:pt x="291564" y="5177925"/>
                  </a:cubicBezTo>
                  <a:cubicBezTo>
                    <a:pt x="142920" y="5170426"/>
                    <a:pt x="32091" y="5050227"/>
                    <a:pt x="31686" y="4899956"/>
                  </a:cubicBezTo>
                  <a:cubicBezTo>
                    <a:pt x="31686" y="4899551"/>
                    <a:pt x="23853" y="4899572"/>
                    <a:pt x="23842" y="4899177"/>
                  </a:cubicBezTo>
                  <a:cubicBezTo>
                    <a:pt x="23043" y="4807542"/>
                    <a:pt x="15864" y="4684974"/>
                    <a:pt x="14254" y="4520619"/>
                  </a:cubicBezTo>
                  <a:cubicBezTo>
                    <a:pt x="12664" y="4353064"/>
                    <a:pt x="20965" y="4193061"/>
                    <a:pt x="19604" y="4040422"/>
                  </a:cubicBezTo>
                  <a:cubicBezTo>
                    <a:pt x="18108" y="3871663"/>
                    <a:pt x="13848" y="3711805"/>
                    <a:pt x="12612" y="3560309"/>
                  </a:cubicBezTo>
                  <a:cubicBezTo>
                    <a:pt x="11220" y="3389929"/>
                    <a:pt x="7075" y="3230175"/>
                    <a:pt x="5994" y="3080279"/>
                  </a:cubicBezTo>
                  <a:cubicBezTo>
                    <a:pt x="4758" y="2907500"/>
                    <a:pt x="883" y="2747829"/>
                    <a:pt x="0" y="260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-554999" y="5754612"/>
              <a:ext cx="3553588" cy="4570095"/>
              <a:chOff x="-554999" y="5754612"/>
              <a:chExt cx="3553588" cy="457009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-554999" y="5754612"/>
                <a:ext cx="3523134" cy="756350"/>
              </a:xfrm>
              <a:custGeom>
                <a:rect b="b" l="l" r="r" t="t"/>
                <a:pathLst>
                  <a:path extrusionOk="0" h="756350" w="3523134">
                    <a:moveTo>
                      <a:pt x="3261232" y="755523"/>
                    </a:moveTo>
                    <a:cubicBezTo>
                      <a:pt x="3312366" y="754038"/>
                      <a:pt x="3365422" y="747203"/>
                      <a:pt x="3411320" y="723282"/>
                    </a:cubicBezTo>
                    <a:cubicBezTo>
                      <a:pt x="3462859" y="696472"/>
                      <a:pt x="3490940" y="648577"/>
                      <a:pt x="3499230" y="591947"/>
                    </a:cubicBezTo>
                    <a:cubicBezTo>
                      <a:pt x="3509754" y="519569"/>
                      <a:pt x="3515572" y="446278"/>
                      <a:pt x="3518990" y="373153"/>
                    </a:cubicBezTo>
                    <a:cubicBezTo>
                      <a:pt x="3522221" y="303839"/>
                      <a:pt x="3525681" y="232999"/>
                      <a:pt x="3520434" y="163832"/>
                    </a:cubicBezTo>
                    <a:cubicBezTo>
                      <a:pt x="3508269" y="3382"/>
                      <a:pt x="3358991" y="6145"/>
                      <a:pt x="3233359" y="4472"/>
                    </a:cubicBezTo>
                    <a:cubicBezTo>
                      <a:pt x="2772623" y="-1646"/>
                      <a:pt x="726753" y="-1334"/>
                      <a:pt x="289776" y="4472"/>
                    </a:cubicBezTo>
                    <a:cubicBezTo>
                      <a:pt x="164144" y="6145"/>
                      <a:pt x="14866" y="3371"/>
                      <a:pt x="2701" y="163832"/>
                    </a:cubicBezTo>
                    <a:cubicBezTo>
                      <a:pt x="-2546" y="232989"/>
                      <a:pt x="914" y="303829"/>
                      <a:pt x="4145" y="373153"/>
                    </a:cubicBezTo>
                    <a:cubicBezTo>
                      <a:pt x="7563" y="446278"/>
                      <a:pt x="13380" y="519569"/>
                      <a:pt x="23904" y="591947"/>
                    </a:cubicBezTo>
                    <a:cubicBezTo>
                      <a:pt x="32195" y="648577"/>
                      <a:pt x="60276" y="696472"/>
                      <a:pt x="111815" y="723282"/>
                    </a:cubicBezTo>
                    <a:cubicBezTo>
                      <a:pt x="157713" y="747203"/>
                      <a:pt x="210769" y="754038"/>
                      <a:pt x="261903" y="755523"/>
                    </a:cubicBezTo>
                    <a:cubicBezTo>
                      <a:pt x="410973" y="758369"/>
                      <a:pt x="560344" y="753082"/>
                      <a:pt x="709445" y="751607"/>
                    </a:cubicBezTo>
                    <a:cubicBezTo>
                      <a:pt x="710889" y="751597"/>
                      <a:pt x="2812318" y="751597"/>
                      <a:pt x="2813690" y="751607"/>
                    </a:cubicBezTo>
                    <a:cubicBezTo>
                      <a:pt x="2962781" y="753082"/>
                      <a:pt x="3112162" y="758369"/>
                      <a:pt x="3261232" y="755523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510264" y="7739582"/>
                <a:ext cx="698364" cy="712307"/>
              </a:xfrm>
              <a:custGeom>
                <a:rect b="b" l="l" r="r" t="t"/>
                <a:pathLst>
                  <a:path extrusionOk="0" h="712307" w="698364">
                    <a:moveTo>
                      <a:pt x="423137" y="1572"/>
                    </a:move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8"/>
                    </a:cubicBezTo>
                    <a:cubicBezTo>
                      <a:pt x="22937" y="605229"/>
                      <a:pt x="33014" y="649832"/>
                      <a:pt x="73022" y="675135"/>
                    </a:cubicBezTo>
                    <a:cubicBezTo>
                      <a:pt x="149650" y="723580"/>
                      <a:pt x="548884" y="723113"/>
                      <a:pt x="629304" y="682811"/>
                    </a:cubicBezTo>
                    <a:cubicBezTo>
                      <a:pt x="717090" y="638821"/>
                      <a:pt x="691367" y="497100"/>
                      <a:pt x="696416" y="346559"/>
                    </a:cubicBezTo>
                    <a:cubicBezTo>
                      <a:pt x="704686" y="100520"/>
                      <a:pt x="698816" y="5405"/>
                      <a:pt x="423137" y="15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511256" y="8674788"/>
                <a:ext cx="698912" cy="712803"/>
              </a:xfrm>
              <a:custGeom>
                <a:rect b="b" l="l" r="r" t="t"/>
                <a:pathLst>
                  <a:path extrusionOk="0" h="712803" w="698912">
                    <a:moveTo>
                      <a:pt x="473373" y="4467"/>
                    </a:move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1" y="215087"/>
                      <a:pt x="2622" y="538240"/>
                      <a:pt x="5707" y="566223"/>
                    </a:cubicBezTo>
                    <a:cubicBezTo>
                      <a:pt x="11026" y="614461"/>
                      <a:pt x="22319" y="660029"/>
                      <a:pt x="68768" y="683307"/>
                    </a:cubicBezTo>
                    <a:cubicBezTo>
                      <a:pt x="149853" y="723941"/>
                      <a:pt x="549004" y="723713"/>
                      <a:pt x="625050" y="675631"/>
                    </a:cubicBezTo>
                    <a:cubicBezTo>
                      <a:pt x="693357" y="632441"/>
                      <a:pt x="687383" y="504815"/>
                      <a:pt x="693700" y="378393"/>
                    </a:cubicBezTo>
                    <a:cubicBezTo>
                      <a:pt x="705782" y="136415"/>
                      <a:pt x="717584" y="12320"/>
                      <a:pt x="473373" y="446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514845" y="6803672"/>
                <a:ext cx="705823" cy="713917"/>
              </a:xfrm>
              <a:custGeom>
                <a:rect b="b" l="l" r="r" t="t"/>
                <a:pathLst>
                  <a:path extrusionOk="0" h="713917" w="705823">
                    <a:moveTo>
                      <a:pt x="375327" y="2"/>
                    </a:moveTo>
                    <a:cubicBezTo>
                      <a:pt x="145297" y="345"/>
                      <a:pt x="37523" y="-4797"/>
                      <a:pt x="7935" y="139418"/>
                    </a:cubicBezTo>
                    <a:cubicBezTo>
                      <a:pt x="-12448" y="238792"/>
                      <a:pt x="10740" y="467256"/>
                      <a:pt x="29201" y="556970"/>
                    </a:cubicBezTo>
                    <a:cubicBezTo>
                      <a:pt x="51641" y="665048"/>
                      <a:pt x="75110" y="689416"/>
                      <a:pt x="197189" y="702327"/>
                    </a:cubicBezTo>
                    <a:cubicBezTo>
                      <a:pt x="326323" y="715841"/>
                      <a:pt x="422160" y="716090"/>
                      <a:pt x="501344" y="710419"/>
                    </a:cubicBezTo>
                    <a:cubicBezTo>
                      <a:pt x="764006" y="692075"/>
                      <a:pt x="696551" y="628059"/>
                      <a:pt x="701569" y="316041"/>
                    </a:cubicBezTo>
                    <a:cubicBezTo>
                      <a:pt x="705683" y="60466"/>
                      <a:pt x="664211" y="-424"/>
                      <a:pt x="375327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514437" y="9610790"/>
                <a:ext cx="705829" cy="713917"/>
              </a:xfrm>
              <a:custGeom>
                <a:rect b="b" l="l" r="r" t="t"/>
                <a:pathLst>
                  <a:path extrusionOk="0" h="713917" w="705829">
                    <a:moveTo>
                      <a:pt x="330507" y="2"/>
                    </a:moveTo>
                    <a:cubicBezTo>
                      <a:pt x="41623" y="-424"/>
                      <a:pt x="151" y="60476"/>
                      <a:pt x="4255" y="316040"/>
                    </a:cubicBezTo>
                    <a:cubicBezTo>
                      <a:pt x="9273" y="628059"/>
                      <a:pt x="-58182" y="692075"/>
                      <a:pt x="204479" y="710419"/>
                    </a:cubicBezTo>
                    <a:cubicBezTo>
                      <a:pt x="283663" y="716090"/>
                      <a:pt x="379501" y="715841"/>
                      <a:pt x="508634" y="702327"/>
                    </a:cubicBezTo>
                    <a:cubicBezTo>
                      <a:pt x="630704" y="689416"/>
                      <a:pt x="654182" y="665048"/>
                      <a:pt x="676622" y="556970"/>
                    </a:cubicBezTo>
                    <a:cubicBezTo>
                      <a:pt x="695094" y="467256"/>
                      <a:pt x="718282" y="238781"/>
                      <a:pt x="697888" y="139418"/>
                    </a:cubicBezTo>
                    <a:cubicBezTo>
                      <a:pt x="668311" y="-4797"/>
                      <a:pt x="560537" y="345"/>
                      <a:pt x="330507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292760" y="6803672"/>
                <a:ext cx="705829" cy="713917"/>
              </a:xfrm>
              <a:custGeom>
                <a:rect b="b" l="l" r="r" t="t"/>
                <a:pathLst>
                  <a:path extrusionOk="0" h="713917" w="705829">
                    <a:moveTo>
                      <a:pt x="330507" y="2"/>
                    </a:moveTo>
                    <a:cubicBezTo>
                      <a:pt x="41623" y="-424"/>
                      <a:pt x="151" y="60476"/>
                      <a:pt x="4255" y="316041"/>
                    </a:cubicBezTo>
                    <a:cubicBezTo>
                      <a:pt x="9273" y="628059"/>
                      <a:pt x="-58182" y="692075"/>
                      <a:pt x="204479" y="710419"/>
                    </a:cubicBezTo>
                    <a:cubicBezTo>
                      <a:pt x="283663" y="716090"/>
                      <a:pt x="379511" y="715841"/>
                      <a:pt x="508634" y="702327"/>
                    </a:cubicBezTo>
                    <a:cubicBezTo>
                      <a:pt x="630703" y="689416"/>
                      <a:pt x="654182" y="665048"/>
                      <a:pt x="676622" y="556970"/>
                    </a:cubicBezTo>
                    <a:cubicBezTo>
                      <a:pt x="695094" y="467256"/>
                      <a:pt x="718282" y="238792"/>
                      <a:pt x="697888" y="139418"/>
                    </a:cubicBezTo>
                    <a:cubicBezTo>
                      <a:pt x="668311" y="-4807"/>
                      <a:pt x="560537" y="335"/>
                      <a:pt x="330507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6933" y="8675284"/>
                <a:ext cx="698360" cy="712336"/>
              </a:xfrm>
              <a:custGeom>
                <a:rect b="b" l="l" r="r" t="t"/>
                <a:pathLst>
                  <a:path extrusionOk="0" h="712336" w="698360">
                    <a:moveTo>
                      <a:pt x="196223" y="704198"/>
                    </a:moveTo>
                    <a:cubicBezTo>
                      <a:pt x="298512" y="713775"/>
                      <a:pt x="399980" y="715187"/>
                      <a:pt x="500378" y="706898"/>
                    </a:cubicBezTo>
                    <a:cubicBezTo>
                      <a:pt x="731822" y="688098"/>
                      <a:pt x="687170" y="621818"/>
                      <a:pt x="696416" y="346559"/>
                    </a:cubicBezTo>
                    <a:cubicBezTo>
                      <a:pt x="704676" y="100530"/>
                      <a:pt x="698816" y="5415"/>
                      <a:pt x="423137" y="1572"/>
                    </a:cubicBez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9"/>
                    </a:cubicBezTo>
                    <a:cubicBezTo>
                      <a:pt x="34043" y="678573"/>
                      <a:pt x="78725" y="693250"/>
                      <a:pt x="196223" y="70419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24422" y="6804492"/>
                <a:ext cx="698360" cy="712307"/>
              </a:xfrm>
              <a:custGeom>
                <a:rect b="b" l="l" r="r" t="t"/>
                <a:pathLst>
                  <a:path extrusionOk="0" h="712307" w="698360">
                    <a:moveTo>
                      <a:pt x="423137" y="1572"/>
                    </a:move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8"/>
                    </a:cubicBezTo>
                    <a:cubicBezTo>
                      <a:pt x="22937" y="605229"/>
                      <a:pt x="33014" y="649832"/>
                      <a:pt x="73022" y="675135"/>
                    </a:cubicBezTo>
                    <a:cubicBezTo>
                      <a:pt x="149650" y="723580"/>
                      <a:pt x="548884" y="723113"/>
                      <a:pt x="629304" y="682811"/>
                    </a:cubicBezTo>
                    <a:cubicBezTo>
                      <a:pt x="717090" y="638811"/>
                      <a:pt x="691367" y="497099"/>
                      <a:pt x="696416" y="346559"/>
                    </a:cubicBezTo>
                    <a:cubicBezTo>
                      <a:pt x="704675" y="100530"/>
                      <a:pt x="698816" y="5415"/>
                      <a:pt x="423137" y="15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95940" y="7739075"/>
                <a:ext cx="698907" cy="712839"/>
              </a:xfrm>
              <a:custGeom>
                <a:rect b="b" l="l" r="r" t="t"/>
                <a:pathLst>
                  <a:path extrusionOk="0" h="712839" w="698907">
                    <a:moveTo>
                      <a:pt x="197683" y="707395"/>
                    </a:moveTo>
                    <a:cubicBezTo>
                      <a:pt x="298071" y="715694"/>
                      <a:pt x="399528" y="714281"/>
                      <a:pt x="501838" y="704694"/>
                    </a:cubicBezTo>
                    <a:cubicBezTo>
                      <a:pt x="689523" y="687202"/>
                      <a:pt x="680745" y="637230"/>
                      <a:pt x="693689" y="378393"/>
                    </a:cubicBezTo>
                    <a:cubicBezTo>
                      <a:pt x="705782" y="136415"/>
                      <a:pt x="717584" y="12320"/>
                      <a:pt x="473373" y="4467"/>
                    </a:cubicBez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1" y="215087"/>
                      <a:pt x="2622" y="538240"/>
                      <a:pt x="5707" y="566223"/>
                    </a:cubicBezTo>
                    <a:cubicBezTo>
                      <a:pt x="19265" y="689144"/>
                      <a:pt x="76144" y="697516"/>
                      <a:pt x="197683" y="707395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60743" y="7739468"/>
                <a:ext cx="698450" cy="712324"/>
              </a:xfrm>
              <a:custGeom>
                <a:rect b="b" l="l" r="r" t="t"/>
                <a:pathLst>
                  <a:path extrusionOk="0" h="712324" w="698450">
                    <a:moveTo>
                      <a:pt x="69985" y="680358"/>
                    </a:moveTo>
                    <a:cubicBezTo>
                      <a:pt x="149190" y="723351"/>
                      <a:pt x="548444" y="723444"/>
                      <a:pt x="626267" y="677803"/>
                    </a:cubicBezTo>
                    <a:cubicBezTo>
                      <a:pt x="701337" y="633949"/>
                      <a:pt x="688414" y="504401"/>
                      <a:pt x="694408" y="367561"/>
                    </a:cubicBezTo>
                    <a:cubicBezTo>
                      <a:pt x="705368" y="124450"/>
                      <a:pt x="712370" y="9860"/>
                      <a:pt x="456430" y="3285"/>
                    </a:cubicBezTo>
                    <a:cubicBezTo>
                      <a:pt x="200531" y="-4225"/>
                      <a:pt x="40823" y="-12150"/>
                      <a:pt x="7766" y="142244"/>
                    </a:cubicBezTo>
                    <a:cubicBezTo>
                      <a:pt x="-8067" y="217301"/>
                      <a:pt x="4473" y="527128"/>
                      <a:pt x="9013" y="564241"/>
                    </a:cubicBezTo>
                    <a:cubicBezTo>
                      <a:pt x="14799" y="611159"/>
                      <a:pt x="25676" y="656406"/>
                      <a:pt x="69985" y="68035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361254" y="6803996"/>
                <a:ext cx="698917" cy="712803"/>
              </a:xfrm>
              <a:custGeom>
                <a:rect b="b" l="l" r="r" t="t"/>
                <a:pathLst>
                  <a:path extrusionOk="0" h="712803" w="698917">
                    <a:moveTo>
                      <a:pt x="473372" y="4467"/>
                    </a:move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0" y="215087"/>
                      <a:pt x="2622" y="538240"/>
                      <a:pt x="5707" y="566223"/>
                    </a:cubicBezTo>
                    <a:cubicBezTo>
                      <a:pt x="11026" y="614461"/>
                      <a:pt x="22319" y="660029"/>
                      <a:pt x="68768" y="683307"/>
                    </a:cubicBezTo>
                    <a:cubicBezTo>
                      <a:pt x="149853" y="723941"/>
                      <a:pt x="549004" y="723713"/>
                      <a:pt x="625050" y="675631"/>
                    </a:cubicBezTo>
                    <a:cubicBezTo>
                      <a:pt x="693357" y="632441"/>
                      <a:pt x="687383" y="504815"/>
                      <a:pt x="693700" y="378393"/>
                    </a:cubicBezTo>
                    <a:cubicBezTo>
                      <a:pt x="705792" y="136415"/>
                      <a:pt x="717594" y="12320"/>
                      <a:pt x="473372" y="446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361172" y="8675323"/>
                <a:ext cx="698074" cy="712174"/>
              </a:xfrm>
              <a:custGeom>
                <a:rect b="b" l="l" r="r" t="t"/>
                <a:pathLst>
                  <a:path extrusionOk="0" h="712174" w="698074">
                    <a:moveTo>
                      <a:pt x="439577" y="2332"/>
                    </a:moveTo>
                    <a:cubicBezTo>
                      <a:pt x="191574" y="-3422"/>
                      <a:pt x="39481" y="-10527"/>
                      <a:pt x="7171" y="141384"/>
                    </a:cubicBezTo>
                    <a:cubicBezTo>
                      <a:pt x="-9087" y="218966"/>
                      <a:pt x="6569" y="519434"/>
                      <a:pt x="12428" y="562488"/>
                    </a:cubicBezTo>
                    <a:cubicBezTo>
                      <a:pt x="18672" y="608098"/>
                      <a:pt x="29154" y="653033"/>
                      <a:pt x="71302" y="677650"/>
                    </a:cubicBezTo>
                    <a:cubicBezTo>
                      <a:pt x="149260" y="723374"/>
                      <a:pt x="548525" y="723125"/>
                      <a:pt x="627584" y="680206"/>
                    </a:cubicBezTo>
                    <a:cubicBezTo>
                      <a:pt x="709272" y="636040"/>
                      <a:pt x="689803" y="497787"/>
                      <a:pt x="695216" y="356958"/>
                    </a:cubicBezTo>
                    <a:cubicBezTo>
                      <a:pt x="705023" y="109340"/>
                      <a:pt x="704275" y="7536"/>
                      <a:pt x="439577" y="233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25446" y="7739611"/>
                <a:ext cx="698080" cy="712175"/>
              </a:xfrm>
              <a:custGeom>
                <a:rect b="b" l="l" r="r" t="t"/>
                <a:pathLst>
                  <a:path extrusionOk="0" h="712175" w="698080">
                    <a:moveTo>
                      <a:pt x="439577" y="2332"/>
                    </a:moveTo>
                    <a:cubicBezTo>
                      <a:pt x="191574" y="-3422"/>
                      <a:pt x="39481" y="-10527"/>
                      <a:pt x="7171" y="141385"/>
                    </a:cubicBezTo>
                    <a:cubicBezTo>
                      <a:pt x="-9087" y="218966"/>
                      <a:pt x="6569" y="519434"/>
                      <a:pt x="12428" y="562488"/>
                    </a:cubicBezTo>
                    <a:cubicBezTo>
                      <a:pt x="18672" y="608098"/>
                      <a:pt x="29154" y="653033"/>
                      <a:pt x="71312" y="677650"/>
                    </a:cubicBezTo>
                    <a:cubicBezTo>
                      <a:pt x="149270" y="723375"/>
                      <a:pt x="548535" y="723125"/>
                      <a:pt x="627595" y="680206"/>
                    </a:cubicBezTo>
                    <a:cubicBezTo>
                      <a:pt x="709282" y="636040"/>
                      <a:pt x="689814" y="497787"/>
                      <a:pt x="695226" y="356959"/>
                    </a:cubicBezTo>
                    <a:cubicBezTo>
                      <a:pt x="705023" y="109340"/>
                      <a:pt x="704265" y="7536"/>
                      <a:pt x="439577" y="233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292351" y="9610790"/>
                <a:ext cx="705826" cy="713917"/>
              </a:xfrm>
              <a:custGeom>
                <a:rect b="b" l="l" r="r" t="t"/>
                <a:pathLst>
                  <a:path extrusionOk="0" h="713917" w="705826">
                    <a:moveTo>
                      <a:pt x="701579" y="316040"/>
                    </a:moveTo>
                    <a:cubicBezTo>
                      <a:pt x="705693" y="60476"/>
                      <a:pt x="664221" y="-424"/>
                      <a:pt x="375327" y="2"/>
                    </a:cubicBezTo>
                    <a:cubicBezTo>
                      <a:pt x="145297" y="345"/>
                      <a:pt x="37523" y="-4797"/>
                      <a:pt x="7935" y="139418"/>
                    </a:cubicBezTo>
                    <a:cubicBezTo>
                      <a:pt x="-12448" y="238792"/>
                      <a:pt x="10740" y="467256"/>
                      <a:pt x="29201" y="556970"/>
                    </a:cubicBezTo>
                    <a:cubicBezTo>
                      <a:pt x="51641" y="665048"/>
                      <a:pt x="75110" y="689416"/>
                      <a:pt x="197189" y="702327"/>
                    </a:cubicBezTo>
                    <a:cubicBezTo>
                      <a:pt x="326323" y="715841"/>
                      <a:pt x="422160" y="716090"/>
                      <a:pt x="501344" y="710419"/>
                    </a:cubicBezTo>
                    <a:cubicBezTo>
                      <a:pt x="764006" y="692075"/>
                      <a:pt x="696551" y="628059"/>
                      <a:pt x="701579" y="316040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25007" y="8675181"/>
                <a:ext cx="698450" cy="712324"/>
              </a:xfrm>
              <a:custGeom>
                <a:rect b="b" l="l" r="r" t="t"/>
                <a:pathLst>
                  <a:path extrusionOk="0" h="712324" w="698450">
                    <a:moveTo>
                      <a:pt x="69985" y="680358"/>
                    </a:moveTo>
                    <a:cubicBezTo>
                      <a:pt x="149190" y="723351"/>
                      <a:pt x="548444" y="723444"/>
                      <a:pt x="626267" y="677803"/>
                    </a:cubicBezTo>
                    <a:cubicBezTo>
                      <a:pt x="701337" y="633949"/>
                      <a:pt x="688413" y="504411"/>
                      <a:pt x="694408" y="367561"/>
                    </a:cubicBezTo>
                    <a:cubicBezTo>
                      <a:pt x="705368" y="124451"/>
                      <a:pt x="712370" y="9870"/>
                      <a:pt x="456430" y="3285"/>
                    </a:cubicBezTo>
                    <a:cubicBezTo>
                      <a:pt x="200531" y="-4225"/>
                      <a:pt x="40823" y="-12150"/>
                      <a:pt x="7766" y="142243"/>
                    </a:cubicBezTo>
                    <a:cubicBezTo>
                      <a:pt x="-8067" y="217301"/>
                      <a:pt x="4473" y="527128"/>
                      <a:pt x="9013" y="564241"/>
                    </a:cubicBezTo>
                    <a:cubicBezTo>
                      <a:pt x="14799" y="611159"/>
                      <a:pt x="25687" y="656406"/>
                      <a:pt x="69985" y="68035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25528" y="9611113"/>
                <a:ext cx="698912" cy="712840"/>
              </a:xfrm>
              <a:custGeom>
                <a:rect b="b" l="l" r="r" t="t"/>
                <a:pathLst>
                  <a:path extrusionOk="0" h="712840" w="698912">
                    <a:moveTo>
                      <a:pt x="473373" y="4467"/>
                    </a:moveTo>
                    <a:cubicBezTo>
                      <a:pt x="212113" y="-4819"/>
                      <a:pt x="42515" y="-14759"/>
                      <a:pt x="8460" y="143333"/>
                    </a:cubicBezTo>
                    <a:cubicBezTo>
                      <a:pt x="-6791" y="215087"/>
                      <a:pt x="2622" y="538240"/>
                      <a:pt x="5707" y="566223"/>
                    </a:cubicBezTo>
                    <a:cubicBezTo>
                      <a:pt x="19275" y="689134"/>
                      <a:pt x="76144" y="697527"/>
                      <a:pt x="197694" y="707395"/>
                    </a:cubicBezTo>
                    <a:cubicBezTo>
                      <a:pt x="298081" y="715694"/>
                      <a:pt x="399539" y="714281"/>
                      <a:pt x="501849" y="704694"/>
                    </a:cubicBezTo>
                    <a:cubicBezTo>
                      <a:pt x="689534" y="687202"/>
                      <a:pt x="680755" y="637219"/>
                      <a:pt x="693700" y="378393"/>
                    </a:cubicBezTo>
                    <a:cubicBezTo>
                      <a:pt x="705782" y="136425"/>
                      <a:pt x="717584" y="12320"/>
                      <a:pt x="473373" y="446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360147" y="9611620"/>
                <a:ext cx="698364" cy="712336"/>
              </a:xfrm>
              <a:custGeom>
                <a:rect b="b" l="l" r="r" t="t"/>
                <a:pathLst>
                  <a:path extrusionOk="0" h="712336" w="698364">
                    <a:moveTo>
                      <a:pt x="423137" y="1572"/>
                    </a:moveTo>
                    <a:cubicBezTo>
                      <a:pt x="183954" y="-2500"/>
                      <a:pt x="38759" y="-9781"/>
                      <a:pt x="6980" y="140707"/>
                    </a:cubicBezTo>
                    <a:cubicBezTo>
                      <a:pt x="-10515" y="224718"/>
                      <a:pt x="9587" y="517001"/>
                      <a:pt x="16236" y="560928"/>
                    </a:cubicBezTo>
                    <a:cubicBezTo>
                      <a:pt x="34043" y="678573"/>
                      <a:pt x="78715" y="693239"/>
                      <a:pt x="196224" y="704198"/>
                    </a:cubicBezTo>
                    <a:cubicBezTo>
                      <a:pt x="298512" y="713775"/>
                      <a:pt x="399980" y="715187"/>
                      <a:pt x="500378" y="706898"/>
                    </a:cubicBezTo>
                    <a:cubicBezTo>
                      <a:pt x="731822" y="688098"/>
                      <a:pt x="687170" y="621817"/>
                      <a:pt x="696416" y="346559"/>
                    </a:cubicBezTo>
                    <a:cubicBezTo>
                      <a:pt x="704686" y="100530"/>
                      <a:pt x="698826" y="5405"/>
                      <a:pt x="423137" y="15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" name="Google Shape;51;p2"/>
            <p:cNvSpPr/>
            <p:nvPr/>
          </p:nvSpPr>
          <p:spPr>
            <a:xfrm>
              <a:off x="-574000" y="5702375"/>
              <a:ext cx="3523134" cy="756350"/>
            </a:xfrm>
            <a:custGeom>
              <a:rect b="b" l="l" r="r" t="t"/>
              <a:pathLst>
                <a:path extrusionOk="0" h="756350" w="3523134">
                  <a:moveTo>
                    <a:pt x="709445" y="751607"/>
                  </a:moveTo>
                  <a:cubicBezTo>
                    <a:pt x="560344" y="753082"/>
                    <a:pt x="410973" y="758369"/>
                    <a:pt x="261903" y="755523"/>
                  </a:cubicBezTo>
                  <a:cubicBezTo>
                    <a:pt x="210769" y="754038"/>
                    <a:pt x="157713" y="747203"/>
                    <a:pt x="111815" y="723282"/>
                  </a:cubicBezTo>
                  <a:cubicBezTo>
                    <a:pt x="60276" y="696472"/>
                    <a:pt x="32195" y="648577"/>
                    <a:pt x="23904" y="591947"/>
                  </a:cubicBezTo>
                  <a:cubicBezTo>
                    <a:pt x="13380" y="519569"/>
                    <a:pt x="7563" y="446278"/>
                    <a:pt x="4145" y="373153"/>
                  </a:cubicBezTo>
                  <a:cubicBezTo>
                    <a:pt x="914" y="303839"/>
                    <a:pt x="-2546" y="232999"/>
                    <a:pt x="2701" y="163832"/>
                  </a:cubicBezTo>
                  <a:cubicBezTo>
                    <a:pt x="14866" y="3382"/>
                    <a:pt x="164144" y="6145"/>
                    <a:pt x="289776" y="4472"/>
                  </a:cubicBezTo>
                  <a:cubicBezTo>
                    <a:pt x="726753" y="-1334"/>
                    <a:pt x="2772623" y="-1646"/>
                    <a:pt x="3233359" y="4472"/>
                  </a:cubicBezTo>
                  <a:cubicBezTo>
                    <a:pt x="3358991" y="6145"/>
                    <a:pt x="3508269" y="3371"/>
                    <a:pt x="3520434" y="163832"/>
                  </a:cubicBezTo>
                  <a:cubicBezTo>
                    <a:pt x="3525681" y="232989"/>
                    <a:pt x="3522221" y="303829"/>
                    <a:pt x="3518990" y="373153"/>
                  </a:cubicBezTo>
                  <a:cubicBezTo>
                    <a:pt x="3515572" y="446278"/>
                    <a:pt x="3509755" y="519569"/>
                    <a:pt x="3499231" y="591947"/>
                  </a:cubicBezTo>
                  <a:cubicBezTo>
                    <a:pt x="3490940" y="648577"/>
                    <a:pt x="3462859" y="696472"/>
                    <a:pt x="3411320" y="723282"/>
                  </a:cubicBezTo>
                  <a:cubicBezTo>
                    <a:pt x="3365422" y="747203"/>
                    <a:pt x="3312366" y="754038"/>
                    <a:pt x="3261232" y="755523"/>
                  </a:cubicBezTo>
                  <a:cubicBezTo>
                    <a:pt x="3112162" y="758369"/>
                    <a:pt x="2962791" y="753082"/>
                    <a:pt x="2813690" y="751607"/>
                  </a:cubicBezTo>
                  <a:cubicBezTo>
                    <a:pt x="2812308" y="751597"/>
                    <a:pt x="710889" y="751597"/>
                    <a:pt x="709445" y="751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54921" y="6748756"/>
              <a:ext cx="705826" cy="713917"/>
            </a:xfrm>
            <a:custGeom>
              <a:rect b="b" l="l" r="r" t="t"/>
              <a:pathLst>
                <a:path extrusionOk="0" h="713917" w="705826">
                  <a:moveTo>
                    <a:pt x="501351" y="710418"/>
                  </a:moveTo>
                  <a:cubicBezTo>
                    <a:pt x="422167" y="716090"/>
                    <a:pt x="326329" y="715841"/>
                    <a:pt x="197196" y="702327"/>
                  </a:cubicBezTo>
                  <a:cubicBezTo>
                    <a:pt x="75126" y="689416"/>
                    <a:pt x="51648" y="665048"/>
                    <a:pt x="29208" y="556970"/>
                  </a:cubicBezTo>
                  <a:cubicBezTo>
                    <a:pt x="10736" y="467256"/>
                    <a:pt x="-12452" y="238792"/>
                    <a:pt x="7942" y="139418"/>
                  </a:cubicBezTo>
                  <a:cubicBezTo>
                    <a:pt x="37529" y="-4797"/>
                    <a:pt x="145303" y="345"/>
                    <a:pt x="375334" y="2"/>
                  </a:cubicBezTo>
                  <a:cubicBezTo>
                    <a:pt x="664217" y="-424"/>
                    <a:pt x="705689" y="60476"/>
                    <a:pt x="701586" y="316040"/>
                  </a:cubicBezTo>
                  <a:cubicBezTo>
                    <a:pt x="696547" y="628059"/>
                    <a:pt x="764002" y="692075"/>
                    <a:pt x="501351" y="7104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50338" y="7684674"/>
              <a:ext cx="698368" cy="712302"/>
            </a:xfrm>
            <a:custGeom>
              <a:rect b="b" l="l" r="r" t="t"/>
              <a:pathLst>
                <a:path extrusionOk="0" h="712302" w="698368">
                  <a:moveTo>
                    <a:pt x="16241" y="560929"/>
                  </a:moveTo>
                  <a:cubicBezTo>
                    <a:pt x="9592" y="517012"/>
                    <a:pt x="-10521" y="224719"/>
                    <a:pt x="6984" y="140708"/>
                  </a:cubicBezTo>
                  <a:cubicBezTo>
                    <a:pt x="38754" y="-9791"/>
                    <a:pt x="183948" y="-2499"/>
                    <a:pt x="423142" y="1573"/>
                  </a:cubicBezTo>
                  <a:cubicBezTo>
                    <a:pt x="698821" y="5416"/>
                    <a:pt x="704690" y="100531"/>
                    <a:pt x="696421" y="346549"/>
                  </a:cubicBezTo>
                  <a:cubicBezTo>
                    <a:pt x="691362" y="497090"/>
                    <a:pt x="717084" y="638812"/>
                    <a:pt x="629309" y="682801"/>
                  </a:cubicBezTo>
                  <a:cubicBezTo>
                    <a:pt x="548899" y="723103"/>
                    <a:pt x="149655" y="723581"/>
                    <a:pt x="73026" y="675125"/>
                  </a:cubicBezTo>
                  <a:cubicBezTo>
                    <a:pt x="33019" y="649833"/>
                    <a:pt x="22942" y="605230"/>
                    <a:pt x="16241" y="560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51336" y="8619870"/>
              <a:ext cx="698907" cy="712804"/>
            </a:xfrm>
            <a:custGeom>
              <a:rect b="b" l="l" r="r" t="t"/>
              <a:pathLst>
                <a:path extrusionOk="0" h="712804" w="698907">
                  <a:moveTo>
                    <a:pt x="5707" y="566225"/>
                  </a:move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2"/>
                    <a:pt x="705782" y="136427"/>
                    <a:pt x="693689" y="378394"/>
                  </a:cubicBezTo>
                  <a:cubicBezTo>
                    <a:pt x="687373" y="504816"/>
                    <a:pt x="693347" y="632443"/>
                    <a:pt x="625040" y="675632"/>
                  </a:cubicBezTo>
                  <a:cubicBezTo>
                    <a:pt x="549004" y="723714"/>
                    <a:pt x="149842" y="723943"/>
                    <a:pt x="68757" y="683308"/>
                  </a:cubicBezTo>
                  <a:cubicBezTo>
                    <a:pt x="22319" y="660031"/>
                    <a:pt x="11026" y="614463"/>
                    <a:pt x="5707" y="566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554510" y="9555884"/>
              <a:ext cx="705833" cy="713917"/>
            </a:xfrm>
            <a:custGeom>
              <a:rect b="b" l="l" r="r" t="t"/>
              <a:pathLst>
                <a:path extrusionOk="0" h="713917" w="705833">
                  <a:moveTo>
                    <a:pt x="204483" y="710418"/>
                  </a:moveTo>
                  <a:cubicBezTo>
                    <a:pt x="283667" y="716090"/>
                    <a:pt x="379504" y="715840"/>
                    <a:pt x="508638" y="702327"/>
                  </a:cubicBezTo>
                  <a:cubicBezTo>
                    <a:pt x="630707" y="689416"/>
                    <a:pt x="654186" y="665048"/>
                    <a:pt x="676626" y="556970"/>
                  </a:cubicBezTo>
                  <a:cubicBezTo>
                    <a:pt x="695097" y="467256"/>
                    <a:pt x="718285" y="238791"/>
                    <a:pt x="697892" y="139418"/>
                  </a:cubicBezTo>
                  <a:cubicBezTo>
                    <a:pt x="668304" y="-4797"/>
                    <a:pt x="560530" y="345"/>
                    <a:pt x="330500" y="2"/>
                  </a:cubicBezTo>
                  <a:cubicBezTo>
                    <a:pt x="41616" y="-424"/>
                    <a:pt x="144" y="60476"/>
                    <a:pt x="4248" y="316041"/>
                  </a:cubicBezTo>
                  <a:cubicBezTo>
                    <a:pt x="9276" y="628059"/>
                    <a:pt x="-58179" y="692075"/>
                    <a:pt x="204483" y="7104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4337" y="6749585"/>
              <a:ext cx="698368" cy="712312"/>
            </a:xfrm>
            <a:custGeom>
              <a:rect b="b" l="l" r="r" t="t"/>
              <a:pathLst>
                <a:path extrusionOk="0" h="712312" w="698368">
                  <a:moveTo>
                    <a:pt x="16241" y="560929"/>
                  </a:moveTo>
                  <a:cubicBezTo>
                    <a:pt x="9592" y="517012"/>
                    <a:pt x="-10521" y="224719"/>
                    <a:pt x="6984" y="140708"/>
                  </a:cubicBezTo>
                  <a:cubicBezTo>
                    <a:pt x="38754" y="-9791"/>
                    <a:pt x="183948" y="-2499"/>
                    <a:pt x="423142" y="1573"/>
                  </a:cubicBezTo>
                  <a:cubicBezTo>
                    <a:pt x="698821" y="5416"/>
                    <a:pt x="704691" y="100531"/>
                    <a:pt x="696421" y="346560"/>
                  </a:cubicBezTo>
                  <a:cubicBezTo>
                    <a:pt x="691362" y="497100"/>
                    <a:pt x="717084" y="638822"/>
                    <a:pt x="629309" y="682812"/>
                  </a:cubicBezTo>
                  <a:cubicBezTo>
                    <a:pt x="548899" y="723114"/>
                    <a:pt x="149655" y="723591"/>
                    <a:pt x="73026" y="675136"/>
                  </a:cubicBezTo>
                  <a:cubicBezTo>
                    <a:pt x="33019" y="649833"/>
                    <a:pt x="22952" y="605230"/>
                    <a:pt x="16241" y="560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5368" y="7684709"/>
              <a:ext cx="698065" cy="712169"/>
            </a:xfrm>
            <a:custGeom>
              <a:rect b="b" l="l" r="r" t="t"/>
              <a:pathLst>
                <a:path extrusionOk="0" h="712169" w="698065">
                  <a:moveTo>
                    <a:pt x="12426" y="562484"/>
                  </a:moveTo>
                  <a:cubicBezTo>
                    <a:pt x="6577" y="519429"/>
                    <a:pt x="-9089" y="218950"/>
                    <a:pt x="7169" y="141380"/>
                  </a:cubicBezTo>
                  <a:cubicBezTo>
                    <a:pt x="39478" y="-10522"/>
                    <a:pt x="191571" y="-3417"/>
                    <a:pt x="439575" y="2327"/>
                  </a:cubicBezTo>
                  <a:cubicBezTo>
                    <a:pt x="704262" y="7531"/>
                    <a:pt x="705021" y="109335"/>
                    <a:pt x="695203" y="356954"/>
                  </a:cubicBezTo>
                  <a:cubicBezTo>
                    <a:pt x="689791" y="497793"/>
                    <a:pt x="709270" y="636035"/>
                    <a:pt x="627572" y="680200"/>
                  </a:cubicBezTo>
                  <a:cubicBezTo>
                    <a:pt x="548512" y="723120"/>
                    <a:pt x="149258" y="723369"/>
                    <a:pt x="71289" y="677646"/>
                  </a:cubicBezTo>
                  <a:cubicBezTo>
                    <a:pt x="29142" y="653028"/>
                    <a:pt x="18670" y="608104"/>
                    <a:pt x="12426" y="5624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4923" y="8620264"/>
              <a:ext cx="698450" cy="712328"/>
            </a:xfrm>
            <a:custGeom>
              <a:rect b="b" l="l" r="r" t="t"/>
              <a:pathLst>
                <a:path extrusionOk="0" h="712328" w="698450">
                  <a:moveTo>
                    <a:pt x="9017" y="564241"/>
                  </a:moveTo>
                  <a:cubicBezTo>
                    <a:pt x="4477" y="527128"/>
                    <a:pt x="-8073" y="217301"/>
                    <a:pt x="7770" y="142244"/>
                  </a:cubicBezTo>
                  <a:cubicBezTo>
                    <a:pt x="40828" y="-12151"/>
                    <a:pt x="200536" y="-4225"/>
                    <a:pt x="456435" y="3285"/>
                  </a:cubicBezTo>
                  <a:cubicBezTo>
                    <a:pt x="712364" y="9870"/>
                    <a:pt x="705362" y="124461"/>
                    <a:pt x="694412" y="367561"/>
                  </a:cubicBezTo>
                  <a:cubicBezTo>
                    <a:pt x="688418" y="504411"/>
                    <a:pt x="701352" y="633949"/>
                    <a:pt x="626272" y="677803"/>
                  </a:cubicBezTo>
                  <a:cubicBezTo>
                    <a:pt x="548449" y="723444"/>
                    <a:pt x="149194" y="723361"/>
                    <a:pt x="69989" y="680358"/>
                  </a:cubicBezTo>
                  <a:cubicBezTo>
                    <a:pt x="25691" y="656406"/>
                    <a:pt x="14804" y="611160"/>
                    <a:pt x="9017" y="564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5448" y="9556206"/>
              <a:ext cx="698907" cy="712833"/>
            </a:xfrm>
            <a:custGeom>
              <a:rect b="b" l="l" r="r" t="t"/>
              <a:pathLst>
                <a:path extrusionOk="0" h="712833" w="698907">
                  <a:moveTo>
                    <a:pt x="501849" y="704695"/>
                  </a:moveTo>
                  <a:cubicBezTo>
                    <a:pt x="399539" y="714272"/>
                    <a:pt x="298071" y="715685"/>
                    <a:pt x="197694" y="707396"/>
                  </a:cubicBezTo>
                  <a:cubicBezTo>
                    <a:pt x="76144" y="697518"/>
                    <a:pt x="19275" y="689135"/>
                    <a:pt x="5707" y="566225"/>
                  </a:cubicBez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1"/>
                    <a:pt x="705782" y="136427"/>
                    <a:pt x="693689" y="378394"/>
                  </a:cubicBezTo>
                  <a:cubicBezTo>
                    <a:pt x="680755" y="637231"/>
                    <a:pt x="689524" y="687203"/>
                    <a:pt x="501849" y="7046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321174" y="6749078"/>
              <a:ext cx="698907" cy="712804"/>
            </a:xfrm>
            <a:custGeom>
              <a:rect b="b" l="l" r="r" t="t"/>
              <a:pathLst>
                <a:path extrusionOk="0" h="712804" w="698907">
                  <a:moveTo>
                    <a:pt x="5707" y="566225"/>
                  </a:move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1"/>
                    <a:pt x="705782" y="136427"/>
                    <a:pt x="693690" y="378394"/>
                  </a:cubicBezTo>
                  <a:cubicBezTo>
                    <a:pt x="687373" y="504816"/>
                    <a:pt x="693346" y="632443"/>
                    <a:pt x="625040" y="675632"/>
                  </a:cubicBezTo>
                  <a:cubicBezTo>
                    <a:pt x="549004" y="723714"/>
                    <a:pt x="149842" y="723942"/>
                    <a:pt x="68757" y="683308"/>
                  </a:cubicBezTo>
                  <a:cubicBezTo>
                    <a:pt x="22329" y="660031"/>
                    <a:pt x="11037" y="614462"/>
                    <a:pt x="5707" y="566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20658" y="7684552"/>
              <a:ext cx="698450" cy="712328"/>
            </a:xfrm>
            <a:custGeom>
              <a:rect b="b" l="l" r="r" t="t"/>
              <a:pathLst>
                <a:path extrusionOk="0" h="712328" w="698450">
                  <a:moveTo>
                    <a:pt x="9017" y="564241"/>
                  </a:moveTo>
                  <a:cubicBezTo>
                    <a:pt x="4477" y="527128"/>
                    <a:pt x="-8073" y="217301"/>
                    <a:pt x="7770" y="142244"/>
                  </a:cubicBezTo>
                  <a:cubicBezTo>
                    <a:pt x="40828" y="-12150"/>
                    <a:pt x="200536" y="-4225"/>
                    <a:pt x="456434" y="3285"/>
                  </a:cubicBezTo>
                  <a:cubicBezTo>
                    <a:pt x="712364" y="9870"/>
                    <a:pt x="705362" y="124461"/>
                    <a:pt x="694412" y="367561"/>
                  </a:cubicBezTo>
                  <a:cubicBezTo>
                    <a:pt x="688418" y="504411"/>
                    <a:pt x="701352" y="633949"/>
                    <a:pt x="626272" y="677803"/>
                  </a:cubicBezTo>
                  <a:cubicBezTo>
                    <a:pt x="548449" y="723444"/>
                    <a:pt x="149194" y="723361"/>
                    <a:pt x="69989" y="680358"/>
                  </a:cubicBezTo>
                  <a:cubicBezTo>
                    <a:pt x="25691" y="656416"/>
                    <a:pt x="14804" y="611170"/>
                    <a:pt x="9017" y="564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21093" y="8620422"/>
              <a:ext cx="698065" cy="712169"/>
            </a:xfrm>
            <a:custGeom>
              <a:rect b="b" l="l" r="r" t="t"/>
              <a:pathLst>
                <a:path extrusionOk="0" h="712169" w="698065">
                  <a:moveTo>
                    <a:pt x="12426" y="562483"/>
                  </a:moveTo>
                  <a:cubicBezTo>
                    <a:pt x="6577" y="519429"/>
                    <a:pt x="-9089" y="218950"/>
                    <a:pt x="7169" y="141379"/>
                  </a:cubicBezTo>
                  <a:cubicBezTo>
                    <a:pt x="39479" y="-10522"/>
                    <a:pt x="191572" y="-3417"/>
                    <a:pt x="439575" y="2327"/>
                  </a:cubicBezTo>
                  <a:cubicBezTo>
                    <a:pt x="704262" y="7531"/>
                    <a:pt x="705021" y="109335"/>
                    <a:pt x="695203" y="356954"/>
                  </a:cubicBezTo>
                  <a:cubicBezTo>
                    <a:pt x="689790" y="497792"/>
                    <a:pt x="709270" y="636034"/>
                    <a:pt x="627572" y="680201"/>
                  </a:cubicBezTo>
                  <a:cubicBezTo>
                    <a:pt x="548512" y="723120"/>
                    <a:pt x="149258" y="723369"/>
                    <a:pt x="71289" y="677645"/>
                  </a:cubicBezTo>
                  <a:cubicBezTo>
                    <a:pt x="29152" y="653028"/>
                    <a:pt x="18670" y="608093"/>
                    <a:pt x="12426" y="5624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20073" y="9556702"/>
              <a:ext cx="698368" cy="712344"/>
            </a:xfrm>
            <a:custGeom>
              <a:rect b="b" l="l" r="r" t="t"/>
              <a:pathLst>
                <a:path extrusionOk="0" h="712344" w="698368">
                  <a:moveTo>
                    <a:pt x="500383" y="706900"/>
                  </a:moveTo>
                  <a:cubicBezTo>
                    <a:pt x="399985" y="715199"/>
                    <a:pt x="298517" y="713786"/>
                    <a:pt x="196228" y="704199"/>
                  </a:cubicBezTo>
                  <a:cubicBezTo>
                    <a:pt x="78720" y="693240"/>
                    <a:pt x="34047" y="678574"/>
                    <a:pt x="16241" y="560929"/>
                  </a:cubicBezTo>
                  <a:cubicBezTo>
                    <a:pt x="9592" y="517013"/>
                    <a:pt x="-10521" y="224719"/>
                    <a:pt x="6984" y="140708"/>
                  </a:cubicBezTo>
                  <a:cubicBezTo>
                    <a:pt x="38754" y="-9791"/>
                    <a:pt x="183948" y="-2499"/>
                    <a:pt x="423142" y="1573"/>
                  </a:cubicBezTo>
                  <a:cubicBezTo>
                    <a:pt x="698821" y="5416"/>
                    <a:pt x="704690" y="100531"/>
                    <a:pt x="696421" y="346550"/>
                  </a:cubicBezTo>
                  <a:cubicBezTo>
                    <a:pt x="687175" y="621819"/>
                    <a:pt x="731837" y="688099"/>
                    <a:pt x="500383" y="706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52689" y="6748756"/>
              <a:ext cx="705831" cy="713917"/>
            </a:xfrm>
            <a:custGeom>
              <a:rect b="b" l="l" r="r" t="t"/>
              <a:pathLst>
                <a:path extrusionOk="0" h="713917" w="705831">
                  <a:moveTo>
                    <a:pt x="204480" y="710418"/>
                  </a:moveTo>
                  <a:cubicBezTo>
                    <a:pt x="283665" y="716090"/>
                    <a:pt x="379512" y="715841"/>
                    <a:pt x="508635" y="702327"/>
                  </a:cubicBezTo>
                  <a:cubicBezTo>
                    <a:pt x="630705" y="689416"/>
                    <a:pt x="654184" y="665048"/>
                    <a:pt x="676623" y="556970"/>
                  </a:cubicBezTo>
                  <a:cubicBezTo>
                    <a:pt x="695095" y="467256"/>
                    <a:pt x="718283" y="238792"/>
                    <a:pt x="697890" y="139418"/>
                  </a:cubicBezTo>
                  <a:cubicBezTo>
                    <a:pt x="668302" y="-4797"/>
                    <a:pt x="560528" y="345"/>
                    <a:pt x="330497" y="2"/>
                  </a:cubicBezTo>
                  <a:cubicBezTo>
                    <a:pt x="41614" y="-424"/>
                    <a:pt x="142" y="60476"/>
                    <a:pt x="4245" y="316040"/>
                  </a:cubicBezTo>
                  <a:cubicBezTo>
                    <a:pt x="9273" y="628059"/>
                    <a:pt x="-58171" y="692075"/>
                    <a:pt x="204480" y="7104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255860" y="7684167"/>
              <a:ext cx="698907" cy="712833"/>
            </a:xfrm>
            <a:custGeom>
              <a:rect b="b" l="l" r="r" t="t"/>
              <a:pathLst>
                <a:path extrusionOk="0" h="712833" w="698907">
                  <a:moveTo>
                    <a:pt x="501849" y="704695"/>
                  </a:moveTo>
                  <a:cubicBezTo>
                    <a:pt x="399539" y="714272"/>
                    <a:pt x="298071" y="715685"/>
                    <a:pt x="197694" y="707396"/>
                  </a:cubicBezTo>
                  <a:cubicBezTo>
                    <a:pt x="76144" y="697518"/>
                    <a:pt x="19275" y="689135"/>
                    <a:pt x="5707" y="566225"/>
                  </a:cubicBezTo>
                  <a:cubicBezTo>
                    <a:pt x="2622" y="538252"/>
                    <a:pt x="-6791" y="215099"/>
                    <a:pt x="8460" y="143334"/>
                  </a:cubicBezTo>
                  <a:cubicBezTo>
                    <a:pt x="42515" y="-14768"/>
                    <a:pt x="212113" y="-4817"/>
                    <a:pt x="473373" y="4469"/>
                  </a:cubicBezTo>
                  <a:cubicBezTo>
                    <a:pt x="717584" y="12321"/>
                    <a:pt x="705782" y="136427"/>
                    <a:pt x="693689" y="378395"/>
                  </a:cubicBezTo>
                  <a:cubicBezTo>
                    <a:pt x="680766" y="637231"/>
                    <a:pt x="689534" y="687203"/>
                    <a:pt x="501849" y="7046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56858" y="8620366"/>
              <a:ext cx="698368" cy="712344"/>
            </a:xfrm>
            <a:custGeom>
              <a:rect b="b" l="l" r="r" t="t"/>
              <a:pathLst>
                <a:path extrusionOk="0" h="712344" w="698368">
                  <a:moveTo>
                    <a:pt x="500383" y="706899"/>
                  </a:moveTo>
                  <a:cubicBezTo>
                    <a:pt x="399985" y="715199"/>
                    <a:pt x="298517" y="713786"/>
                    <a:pt x="196228" y="704199"/>
                  </a:cubicBezTo>
                  <a:cubicBezTo>
                    <a:pt x="78719" y="693240"/>
                    <a:pt x="34047" y="678574"/>
                    <a:pt x="16241" y="560929"/>
                  </a:cubicBezTo>
                  <a:cubicBezTo>
                    <a:pt x="9592" y="517012"/>
                    <a:pt x="-10521" y="224719"/>
                    <a:pt x="6984" y="140708"/>
                  </a:cubicBezTo>
                  <a:cubicBezTo>
                    <a:pt x="38754" y="-9791"/>
                    <a:pt x="183949" y="-2499"/>
                    <a:pt x="423142" y="1573"/>
                  </a:cubicBezTo>
                  <a:cubicBezTo>
                    <a:pt x="698821" y="5416"/>
                    <a:pt x="704691" y="100531"/>
                    <a:pt x="696421" y="346560"/>
                  </a:cubicBezTo>
                  <a:cubicBezTo>
                    <a:pt x="687175" y="621829"/>
                    <a:pt x="731837" y="688099"/>
                    <a:pt x="500383" y="706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52275" y="9555884"/>
              <a:ext cx="705833" cy="713917"/>
            </a:xfrm>
            <a:custGeom>
              <a:rect b="b" l="l" r="r" t="t"/>
              <a:pathLst>
                <a:path extrusionOk="0" h="713917" w="705833">
                  <a:moveTo>
                    <a:pt x="501351" y="710418"/>
                  </a:moveTo>
                  <a:cubicBezTo>
                    <a:pt x="422167" y="716090"/>
                    <a:pt x="326319" y="715840"/>
                    <a:pt x="197196" y="702327"/>
                  </a:cubicBezTo>
                  <a:cubicBezTo>
                    <a:pt x="75126" y="689416"/>
                    <a:pt x="51647" y="665048"/>
                    <a:pt x="29207" y="556970"/>
                  </a:cubicBezTo>
                  <a:cubicBezTo>
                    <a:pt x="10736" y="467256"/>
                    <a:pt x="-12452" y="238791"/>
                    <a:pt x="7941" y="139418"/>
                  </a:cubicBezTo>
                  <a:cubicBezTo>
                    <a:pt x="37529" y="-4797"/>
                    <a:pt x="145303" y="345"/>
                    <a:pt x="375334" y="2"/>
                  </a:cubicBezTo>
                  <a:cubicBezTo>
                    <a:pt x="664217" y="-424"/>
                    <a:pt x="705689" y="60476"/>
                    <a:pt x="701586" y="316041"/>
                  </a:cubicBezTo>
                  <a:cubicBezTo>
                    <a:pt x="696557" y="628059"/>
                    <a:pt x="764012" y="692075"/>
                    <a:pt x="501351" y="7104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326457" y="6951494"/>
              <a:ext cx="218223" cy="332005"/>
            </a:xfrm>
            <a:custGeom>
              <a:rect b="b" l="l" r="r" t="t"/>
              <a:pathLst>
                <a:path extrusionOk="0" h="332005" w="218223">
                  <a:moveTo>
                    <a:pt x="43013" y="323621"/>
                  </a:moveTo>
                  <a:cubicBezTo>
                    <a:pt x="43013" y="313587"/>
                    <a:pt x="44955" y="301112"/>
                    <a:pt x="48841" y="286207"/>
                  </a:cubicBezTo>
                  <a:cubicBezTo>
                    <a:pt x="52726" y="271312"/>
                    <a:pt x="57910" y="255191"/>
                    <a:pt x="64393" y="237855"/>
                  </a:cubicBezTo>
                  <a:cubicBezTo>
                    <a:pt x="70875" y="220529"/>
                    <a:pt x="78158" y="202549"/>
                    <a:pt x="86261" y="183914"/>
                  </a:cubicBezTo>
                  <a:cubicBezTo>
                    <a:pt x="94354" y="165290"/>
                    <a:pt x="102458" y="147393"/>
                    <a:pt x="110561" y="130223"/>
                  </a:cubicBezTo>
                  <a:cubicBezTo>
                    <a:pt x="118654" y="113053"/>
                    <a:pt x="126435" y="97182"/>
                    <a:pt x="133884" y="82609"/>
                  </a:cubicBezTo>
                  <a:cubicBezTo>
                    <a:pt x="141333" y="68036"/>
                    <a:pt x="147815" y="55883"/>
                    <a:pt x="153332" y="46160"/>
                  </a:cubicBezTo>
                  <a:cubicBezTo>
                    <a:pt x="153010" y="45194"/>
                    <a:pt x="151306" y="44384"/>
                    <a:pt x="148231" y="43740"/>
                  </a:cubicBezTo>
                  <a:cubicBezTo>
                    <a:pt x="145145" y="43096"/>
                    <a:pt x="141665" y="42608"/>
                    <a:pt x="137780" y="42286"/>
                  </a:cubicBezTo>
                  <a:cubicBezTo>
                    <a:pt x="133894" y="41964"/>
                    <a:pt x="130248" y="41725"/>
                    <a:pt x="126851" y="41559"/>
                  </a:cubicBezTo>
                  <a:cubicBezTo>
                    <a:pt x="123454" y="41393"/>
                    <a:pt x="121417" y="41310"/>
                    <a:pt x="120773" y="41310"/>
                  </a:cubicBezTo>
                  <a:cubicBezTo>
                    <a:pt x="107164" y="42286"/>
                    <a:pt x="94043" y="42847"/>
                    <a:pt x="81410" y="43013"/>
                  </a:cubicBezTo>
                  <a:cubicBezTo>
                    <a:pt x="68777" y="43179"/>
                    <a:pt x="55656" y="44073"/>
                    <a:pt x="42036" y="45683"/>
                  </a:cubicBezTo>
                  <a:cubicBezTo>
                    <a:pt x="35553" y="46337"/>
                    <a:pt x="30130" y="47064"/>
                    <a:pt x="25757" y="47864"/>
                  </a:cubicBezTo>
                  <a:cubicBezTo>
                    <a:pt x="21383" y="48674"/>
                    <a:pt x="15950" y="48923"/>
                    <a:pt x="9477" y="48591"/>
                  </a:cubicBezTo>
                  <a:cubicBezTo>
                    <a:pt x="6558" y="48591"/>
                    <a:pt x="4376" y="47615"/>
                    <a:pt x="2911" y="45672"/>
                  </a:cubicBezTo>
                  <a:cubicBezTo>
                    <a:pt x="1457" y="43730"/>
                    <a:pt x="564" y="41382"/>
                    <a:pt x="242" y="38630"/>
                  </a:cubicBezTo>
                  <a:cubicBezTo>
                    <a:pt x="-81" y="35877"/>
                    <a:pt x="-81" y="33041"/>
                    <a:pt x="242" y="30123"/>
                  </a:cubicBezTo>
                  <a:cubicBezTo>
                    <a:pt x="564" y="27204"/>
                    <a:pt x="886" y="24462"/>
                    <a:pt x="1218" y="21865"/>
                  </a:cubicBezTo>
                  <a:cubicBezTo>
                    <a:pt x="1862" y="16360"/>
                    <a:pt x="2434" y="12319"/>
                    <a:pt x="2911" y="9722"/>
                  </a:cubicBezTo>
                  <a:cubicBezTo>
                    <a:pt x="3400" y="7136"/>
                    <a:pt x="3961" y="5349"/>
                    <a:pt x="4615" y="4373"/>
                  </a:cubicBezTo>
                  <a:cubicBezTo>
                    <a:pt x="5259" y="3085"/>
                    <a:pt x="5748" y="2763"/>
                    <a:pt x="6070" y="3407"/>
                  </a:cubicBezTo>
                  <a:lnTo>
                    <a:pt x="90147" y="488"/>
                  </a:lnTo>
                  <a:cubicBezTo>
                    <a:pt x="100182" y="166"/>
                    <a:pt x="110073" y="0"/>
                    <a:pt x="119797" y="0"/>
                  </a:cubicBezTo>
                  <a:cubicBezTo>
                    <a:pt x="129510" y="0"/>
                    <a:pt x="139400" y="0"/>
                    <a:pt x="149436" y="0"/>
                  </a:cubicBezTo>
                  <a:lnTo>
                    <a:pt x="211156" y="488"/>
                  </a:lnTo>
                  <a:cubicBezTo>
                    <a:pt x="213421" y="2109"/>
                    <a:pt x="215208" y="4217"/>
                    <a:pt x="216507" y="6804"/>
                  </a:cubicBezTo>
                  <a:cubicBezTo>
                    <a:pt x="217483" y="9400"/>
                    <a:pt x="218044" y="12558"/>
                    <a:pt x="218210" y="16277"/>
                  </a:cubicBezTo>
                  <a:cubicBezTo>
                    <a:pt x="218366" y="20006"/>
                    <a:pt x="217151" y="24950"/>
                    <a:pt x="214564" y="31099"/>
                  </a:cubicBezTo>
                  <a:cubicBezTo>
                    <a:pt x="213265" y="33696"/>
                    <a:pt x="212050" y="36199"/>
                    <a:pt x="210917" y="38630"/>
                  </a:cubicBezTo>
                  <a:cubicBezTo>
                    <a:pt x="209775" y="41050"/>
                    <a:pt x="208403" y="43408"/>
                    <a:pt x="206783" y="45672"/>
                  </a:cubicBezTo>
                  <a:cubicBezTo>
                    <a:pt x="194150" y="65117"/>
                    <a:pt x="183044" y="84717"/>
                    <a:pt x="173497" y="104474"/>
                  </a:cubicBezTo>
                  <a:cubicBezTo>
                    <a:pt x="163929" y="124240"/>
                    <a:pt x="154132" y="144651"/>
                    <a:pt x="144096" y="165706"/>
                  </a:cubicBezTo>
                  <a:cubicBezTo>
                    <a:pt x="134694" y="185794"/>
                    <a:pt x="126757" y="205156"/>
                    <a:pt x="120275" y="223770"/>
                  </a:cubicBezTo>
                  <a:cubicBezTo>
                    <a:pt x="113792" y="242404"/>
                    <a:pt x="106987" y="262244"/>
                    <a:pt x="99860" y="283298"/>
                  </a:cubicBezTo>
                  <a:cubicBezTo>
                    <a:pt x="99206" y="284597"/>
                    <a:pt x="98229" y="287422"/>
                    <a:pt x="96941" y="291805"/>
                  </a:cubicBezTo>
                  <a:cubicBezTo>
                    <a:pt x="95643" y="296178"/>
                    <a:pt x="94178" y="300790"/>
                    <a:pt x="92567" y="305651"/>
                  </a:cubicBezTo>
                  <a:cubicBezTo>
                    <a:pt x="90936" y="310512"/>
                    <a:pt x="89409" y="315052"/>
                    <a:pt x="87944" y="319258"/>
                  </a:cubicBezTo>
                  <a:cubicBezTo>
                    <a:pt x="86490" y="323475"/>
                    <a:pt x="85430" y="326228"/>
                    <a:pt x="84786" y="327516"/>
                  </a:cubicBezTo>
                  <a:cubicBezTo>
                    <a:pt x="81867" y="329781"/>
                    <a:pt x="78065" y="331162"/>
                    <a:pt x="73369" y="331640"/>
                  </a:cubicBezTo>
                  <a:cubicBezTo>
                    <a:pt x="68673" y="332128"/>
                    <a:pt x="64050" y="332128"/>
                    <a:pt x="59510" y="331640"/>
                  </a:cubicBezTo>
                  <a:cubicBezTo>
                    <a:pt x="54970" y="331152"/>
                    <a:pt x="51085" y="330186"/>
                    <a:pt x="47843" y="328721"/>
                  </a:cubicBezTo>
                  <a:cubicBezTo>
                    <a:pt x="44633" y="327267"/>
                    <a:pt x="43013" y="325563"/>
                    <a:pt x="43013" y="3236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344952" y="7853972"/>
              <a:ext cx="246387" cy="348284"/>
            </a:xfrm>
            <a:custGeom>
              <a:rect b="b" l="l" r="r" t="t"/>
              <a:pathLst>
                <a:path extrusionOk="0" h="348284" w="246387">
                  <a:moveTo>
                    <a:pt x="210223" y="3216"/>
                  </a:moveTo>
                  <a:cubicBezTo>
                    <a:pt x="208925" y="39830"/>
                    <a:pt x="208270" y="76185"/>
                    <a:pt x="208270" y="112301"/>
                  </a:cubicBezTo>
                  <a:cubicBezTo>
                    <a:pt x="208270" y="148428"/>
                    <a:pt x="207948" y="184793"/>
                    <a:pt x="207304" y="221397"/>
                  </a:cubicBezTo>
                  <a:cubicBezTo>
                    <a:pt x="211512" y="220753"/>
                    <a:pt x="216124" y="220182"/>
                    <a:pt x="221152" y="219694"/>
                  </a:cubicBezTo>
                  <a:cubicBezTo>
                    <a:pt x="226170" y="219205"/>
                    <a:pt x="231271" y="219133"/>
                    <a:pt x="236466" y="219444"/>
                  </a:cubicBezTo>
                  <a:cubicBezTo>
                    <a:pt x="239385" y="219444"/>
                    <a:pt x="241567" y="220421"/>
                    <a:pt x="243031" y="222363"/>
                  </a:cubicBezTo>
                  <a:cubicBezTo>
                    <a:pt x="244486" y="224316"/>
                    <a:pt x="245462" y="226663"/>
                    <a:pt x="245951" y="229416"/>
                  </a:cubicBezTo>
                  <a:cubicBezTo>
                    <a:pt x="246439" y="232169"/>
                    <a:pt x="246512" y="235087"/>
                    <a:pt x="246200" y="238162"/>
                  </a:cubicBezTo>
                  <a:cubicBezTo>
                    <a:pt x="245878" y="241236"/>
                    <a:pt x="245390" y="243906"/>
                    <a:pt x="244746" y="246170"/>
                  </a:cubicBezTo>
                  <a:lnTo>
                    <a:pt x="239884" y="264639"/>
                  </a:lnTo>
                  <a:lnTo>
                    <a:pt x="206348" y="266093"/>
                  </a:lnTo>
                  <a:lnTo>
                    <a:pt x="205850" y="276781"/>
                  </a:lnTo>
                  <a:lnTo>
                    <a:pt x="203419" y="343352"/>
                  </a:lnTo>
                  <a:cubicBezTo>
                    <a:pt x="202442" y="344318"/>
                    <a:pt x="201310" y="345305"/>
                    <a:pt x="200022" y="346271"/>
                  </a:cubicBezTo>
                  <a:cubicBezTo>
                    <a:pt x="198723" y="346915"/>
                    <a:pt x="197102" y="347486"/>
                    <a:pt x="195160" y="347974"/>
                  </a:cubicBezTo>
                  <a:cubicBezTo>
                    <a:pt x="193217" y="348463"/>
                    <a:pt x="190464" y="348369"/>
                    <a:pt x="186900" y="347725"/>
                  </a:cubicBezTo>
                  <a:cubicBezTo>
                    <a:pt x="185934" y="348047"/>
                    <a:pt x="183981" y="347891"/>
                    <a:pt x="181072" y="347237"/>
                  </a:cubicBezTo>
                  <a:cubicBezTo>
                    <a:pt x="178153" y="346593"/>
                    <a:pt x="175078" y="345866"/>
                    <a:pt x="171836" y="345056"/>
                  </a:cubicBezTo>
                  <a:cubicBezTo>
                    <a:pt x="168595" y="344235"/>
                    <a:pt x="165520" y="343519"/>
                    <a:pt x="162601" y="342864"/>
                  </a:cubicBezTo>
                  <a:cubicBezTo>
                    <a:pt x="159682" y="342220"/>
                    <a:pt x="157739" y="341898"/>
                    <a:pt x="156762" y="341898"/>
                  </a:cubicBezTo>
                  <a:cubicBezTo>
                    <a:pt x="155142" y="333807"/>
                    <a:pt x="154414" y="323108"/>
                    <a:pt x="154570" y="309833"/>
                  </a:cubicBezTo>
                  <a:cubicBezTo>
                    <a:pt x="154736" y="296548"/>
                    <a:pt x="155131" y="282795"/>
                    <a:pt x="155786" y="268524"/>
                  </a:cubicBezTo>
                  <a:lnTo>
                    <a:pt x="128079" y="269489"/>
                  </a:lnTo>
                  <a:cubicBezTo>
                    <a:pt x="117710" y="269811"/>
                    <a:pt x="107748" y="269978"/>
                    <a:pt x="98190" y="269978"/>
                  </a:cubicBezTo>
                  <a:cubicBezTo>
                    <a:pt x="88632" y="269978"/>
                    <a:pt x="78825" y="269978"/>
                    <a:pt x="68789" y="269978"/>
                  </a:cubicBezTo>
                  <a:lnTo>
                    <a:pt x="7069" y="269489"/>
                  </a:lnTo>
                  <a:cubicBezTo>
                    <a:pt x="4804" y="268212"/>
                    <a:pt x="3017" y="266093"/>
                    <a:pt x="1719" y="263184"/>
                  </a:cubicBezTo>
                  <a:cubicBezTo>
                    <a:pt x="742" y="260910"/>
                    <a:pt x="181" y="257835"/>
                    <a:pt x="15" y="253950"/>
                  </a:cubicBezTo>
                  <a:cubicBezTo>
                    <a:pt x="-151" y="250055"/>
                    <a:pt x="1064" y="245038"/>
                    <a:pt x="3661" y="238879"/>
                  </a:cubicBezTo>
                  <a:cubicBezTo>
                    <a:pt x="4950" y="236292"/>
                    <a:pt x="6165" y="233779"/>
                    <a:pt x="7308" y="231348"/>
                  </a:cubicBezTo>
                  <a:cubicBezTo>
                    <a:pt x="8440" y="228928"/>
                    <a:pt x="9812" y="226580"/>
                    <a:pt x="11432" y="224306"/>
                  </a:cubicBezTo>
                  <a:cubicBezTo>
                    <a:pt x="17583" y="214593"/>
                    <a:pt x="24470" y="204466"/>
                    <a:pt x="32085" y="193944"/>
                  </a:cubicBezTo>
                  <a:cubicBezTo>
                    <a:pt x="39690" y="183412"/>
                    <a:pt x="47399" y="172806"/>
                    <a:pt x="55169" y="162107"/>
                  </a:cubicBezTo>
                  <a:cubicBezTo>
                    <a:pt x="62940" y="151429"/>
                    <a:pt x="70711" y="140814"/>
                    <a:pt x="78493" y="130281"/>
                  </a:cubicBezTo>
                  <a:cubicBezTo>
                    <a:pt x="86263" y="119749"/>
                    <a:pt x="93723" y="109788"/>
                    <a:pt x="100849" y="100398"/>
                  </a:cubicBezTo>
                  <a:cubicBezTo>
                    <a:pt x="107654" y="91652"/>
                    <a:pt x="113648" y="83560"/>
                    <a:pt x="118833" y="76113"/>
                  </a:cubicBezTo>
                  <a:cubicBezTo>
                    <a:pt x="124006" y="68665"/>
                    <a:pt x="129117" y="61290"/>
                    <a:pt x="134146" y="53998"/>
                  </a:cubicBezTo>
                  <a:cubicBezTo>
                    <a:pt x="139164" y="46707"/>
                    <a:pt x="144431" y="38927"/>
                    <a:pt x="149947" y="30679"/>
                  </a:cubicBezTo>
                  <a:cubicBezTo>
                    <a:pt x="155453" y="22422"/>
                    <a:pt x="161926" y="12938"/>
                    <a:pt x="169385" y="2250"/>
                  </a:cubicBezTo>
                  <a:cubicBezTo>
                    <a:pt x="173592" y="962"/>
                    <a:pt x="177966" y="235"/>
                    <a:pt x="182506" y="58"/>
                  </a:cubicBezTo>
                  <a:cubicBezTo>
                    <a:pt x="187046" y="-98"/>
                    <a:pt x="191264" y="58"/>
                    <a:pt x="195139" y="546"/>
                  </a:cubicBezTo>
                  <a:cubicBezTo>
                    <a:pt x="199024" y="1035"/>
                    <a:pt x="202349" y="1606"/>
                    <a:pt x="205102" y="2239"/>
                  </a:cubicBezTo>
                  <a:cubicBezTo>
                    <a:pt x="207875" y="2894"/>
                    <a:pt x="209569" y="3216"/>
                    <a:pt x="210223" y="3216"/>
                  </a:cubicBezTo>
                  <a:close/>
                  <a:moveTo>
                    <a:pt x="157739" y="225760"/>
                  </a:moveTo>
                  <a:cubicBezTo>
                    <a:pt x="158061" y="221875"/>
                    <a:pt x="158227" y="218156"/>
                    <a:pt x="158227" y="214593"/>
                  </a:cubicBezTo>
                  <a:cubicBezTo>
                    <a:pt x="158227" y="211020"/>
                    <a:pt x="158227" y="207946"/>
                    <a:pt x="158227" y="205360"/>
                  </a:cubicBezTo>
                  <a:lnTo>
                    <a:pt x="158715" y="205360"/>
                  </a:lnTo>
                  <a:cubicBezTo>
                    <a:pt x="160658" y="177169"/>
                    <a:pt x="161635" y="148677"/>
                    <a:pt x="161635" y="119832"/>
                  </a:cubicBezTo>
                  <a:cubicBezTo>
                    <a:pt x="161635" y="113039"/>
                    <a:pt x="161884" y="106152"/>
                    <a:pt x="162362" y="99182"/>
                  </a:cubicBezTo>
                  <a:cubicBezTo>
                    <a:pt x="162850" y="92223"/>
                    <a:pt x="163245" y="85181"/>
                    <a:pt x="163577" y="78045"/>
                  </a:cubicBezTo>
                  <a:cubicBezTo>
                    <a:pt x="155152" y="91018"/>
                    <a:pt x="146238" y="104054"/>
                    <a:pt x="136847" y="117173"/>
                  </a:cubicBezTo>
                  <a:cubicBezTo>
                    <a:pt x="127445" y="130292"/>
                    <a:pt x="118292" y="143161"/>
                    <a:pt x="109389" y="155803"/>
                  </a:cubicBezTo>
                  <a:cubicBezTo>
                    <a:pt x="100475" y="168433"/>
                    <a:pt x="92133" y="180503"/>
                    <a:pt x="84362" y="192002"/>
                  </a:cubicBezTo>
                  <a:cubicBezTo>
                    <a:pt x="76581" y="203500"/>
                    <a:pt x="70098" y="214116"/>
                    <a:pt x="64914" y="223828"/>
                  </a:cubicBezTo>
                  <a:cubicBezTo>
                    <a:pt x="65236" y="224804"/>
                    <a:pt x="66940" y="225614"/>
                    <a:pt x="70015" y="226269"/>
                  </a:cubicBezTo>
                  <a:cubicBezTo>
                    <a:pt x="73090" y="226923"/>
                    <a:pt x="76581" y="227484"/>
                    <a:pt x="80466" y="227972"/>
                  </a:cubicBezTo>
                  <a:cubicBezTo>
                    <a:pt x="84352" y="228450"/>
                    <a:pt x="87998" y="228699"/>
                    <a:pt x="91396" y="228699"/>
                  </a:cubicBezTo>
                  <a:cubicBezTo>
                    <a:pt x="94803" y="228699"/>
                    <a:pt x="96818" y="228699"/>
                    <a:pt x="97473" y="228699"/>
                  </a:cubicBezTo>
                  <a:cubicBezTo>
                    <a:pt x="104922" y="228055"/>
                    <a:pt x="114002" y="227567"/>
                    <a:pt x="124692" y="227245"/>
                  </a:cubicBezTo>
                  <a:cubicBezTo>
                    <a:pt x="135382" y="226902"/>
                    <a:pt x="146394" y="226414"/>
                    <a:pt x="157739" y="2257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24719" y="7862973"/>
              <a:ext cx="230235" cy="341421"/>
            </a:xfrm>
            <a:custGeom>
              <a:rect b="b" l="l" r="r" t="t"/>
              <a:pathLst>
                <a:path extrusionOk="0" h="341421" w="230235">
                  <a:moveTo>
                    <a:pt x="216898" y="282353"/>
                  </a:moveTo>
                  <a:cubicBezTo>
                    <a:pt x="213667" y="288834"/>
                    <a:pt x="209522" y="294672"/>
                    <a:pt x="204504" y="299855"/>
                  </a:cubicBezTo>
                  <a:cubicBezTo>
                    <a:pt x="199476" y="305028"/>
                    <a:pt x="194063" y="309733"/>
                    <a:pt x="188225" y="313940"/>
                  </a:cubicBezTo>
                  <a:cubicBezTo>
                    <a:pt x="180776" y="319456"/>
                    <a:pt x="172101" y="324712"/>
                    <a:pt x="162232" y="329729"/>
                  </a:cubicBezTo>
                  <a:cubicBezTo>
                    <a:pt x="152341" y="334756"/>
                    <a:pt x="142711" y="338070"/>
                    <a:pt x="133309" y="339690"/>
                  </a:cubicBezTo>
                  <a:cubicBezTo>
                    <a:pt x="126504" y="340988"/>
                    <a:pt x="118318" y="341560"/>
                    <a:pt x="108760" y="341393"/>
                  </a:cubicBezTo>
                  <a:cubicBezTo>
                    <a:pt x="99202" y="341227"/>
                    <a:pt x="89478" y="340344"/>
                    <a:pt x="79598" y="338724"/>
                  </a:cubicBezTo>
                  <a:cubicBezTo>
                    <a:pt x="69708" y="337103"/>
                    <a:pt x="60161" y="334756"/>
                    <a:pt x="50925" y="331681"/>
                  </a:cubicBezTo>
                  <a:cubicBezTo>
                    <a:pt x="41689" y="328607"/>
                    <a:pt x="34158" y="324639"/>
                    <a:pt x="28329" y="319778"/>
                  </a:cubicBezTo>
                  <a:cubicBezTo>
                    <a:pt x="23467" y="315571"/>
                    <a:pt x="18522" y="311198"/>
                    <a:pt x="13504" y="306659"/>
                  </a:cubicBezTo>
                  <a:cubicBezTo>
                    <a:pt x="8476" y="302119"/>
                    <a:pt x="4186" y="297113"/>
                    <a:pt x="622" y="291587"/>
                  </a:cubicBezTo>
                  <a:cubicBezTo>
                    <a:pt x="-344" y="290289"/>
                    <a:pt x="-188" y="288512"/>
                    <a:pt x="1111" y="286248"/>
                  </a:cubicBezTo>
                  <a:cubicBezTo>
                    <a:pt x="2399" y="283984"/>
                    <a:pt x="4030" y="281792"/>
                    <a:pt x="5973" y="279684"/>
                  </a:cubicBezTo>
                  <a:cubicBezTo>
                    <a:pt x="7926" y="277585"/>
                    <a:pt x="9858" y="275715"/>
                    <a:pt x="11801" y="274095"/>
                  </a:cubicBezTo>
                  <a:cubicBezTo>
                    <a:pt x="13754" y="272475"/>
                    <a:pt x="15032" y="271675"/>
                    <a:pt x="15686" y="271675"/>
                  </a:cubicBezTo>
                  <a:cubicBezTo>
                    <a:pt x="17296" y="269722"/>
                    <a:pt x="18605" y="268019"/>
                    <a:pt x="19572" y="266565"/>
                  </a:cubicBezTo>
                  <a:cubicBezTo>
                    <a:pt x="20538" y="265110"/>
                    <a:pt x="21514" y="264061"/>
                    <a:pt x="22491" y="263407"/>
                  </a:cubicBezTo>
                  <a:cubicBezTo>
                    <a:pt x="23457" y="262763"/>
                    <a:pt x="24756" y="262274"/>
                    <a:pt x="26376" y="261953"/>
                  </a:cubicBezTo>
                  <a:cubicBezTo>
                    <a:pt x="27997" y="261641"/>
                    <a:pt x="30262" y="261641"/>
                    <a:pt x="33181" y="261953"/>
                  </a:cubicBezTo>
                  <a:cubicBezTo>
                    <a:pt x="38355" y="267468"/>
                    <a:pt x="43881" y="271841"/>
                    <a:pt x="49710" y="275072"/>
                  </a:cubicBezTo>
                  <a:cubicBezTo>
                    <a:pt x="55538" y="278312"/>
                    <a:pt x="61127" y="280836"/>
                    <a:pt x="66477" y="282602"/>
                  </a:cubicBezTo>
                  <a:cubicBezTo>
                    <a:pt x="71828" y="284389"/>
                    <a:pt x="76596" y="285604"/>
                    <a:pt x="80814" y="286248"/>
                  </a:cubicBezTo>
                  <a:cubicBezTo>
                    <a:pt x="85032" y="286892"/>
                    <a:pt x="88107" y="287214"/>
                    <a:pt x="90050" y="287214"/>
                  </a:cubicBezTo>
                  <a:lnTo>
                    <a:pt x="105114" y="287214"/>
                  </a:lnTo>
                  <a:cubicBezTo>
                    <a:pt x="112562" y="287214"/>
                    <a:pt x="120261" y="286331"/>
                    <a:pt x="128198" y="284545"/>
                  </a:cubicBezTo>
                  <a:cubicBezTo>
                    <a:pt x="136135" y="282768"/>
                    <a:pt x="143345" y="279922"/>
                    <a:pt x="149827" y="276048"/>
                  </a:cubicBezTo>
                  <a:cubicBezTo>
                    <a:pt x="159219" y="270543"/>
                    <a:pt x="167478" y="262607"/>
                    <a:pt x="174615" y="252230"/>
                  </a:cubicBezTo>
                  <a:cubicBezTo>
                    <a:pt x="181742" y="241864"/>
                    <a:pt x="185305" y="231020"/>
                    <a:pt x="185305" y="219667"/>
                  </a:cubicBezTo>
                  <a:cubicBezTo>
                    <a:pt x="185305" y="213839"/>
                    <a:pt x="184495" y="208168"/>
                    <a:pt x="182885" y="202663"/>
                  </a:cubicBezTo>
                  <a:cubicBezTo>
                    <a:pt x="181254" y="197158"/>
                    <a:pt x="178189" y="191964"/>
                    <a:pt x="173649" y="187103"/>
                  </a:cubicBezTo>
                  <a:cubicBezTo>
                    <a:pt x="168132" y="181276"/>
                    <a:pt x="160445" y="177059"/>
                    <a:pt x="150565" y="174472"/>
                  </a:cubicBezTo>
                  <a:cubicBezTo>
                    <a:pt x="140675" y="171886"/>
                    <a:pt x="132166" y="170265"/>
                    <a:pt x="125050" y="169611"/>
                  </a:cubicBezTo>
                  <a:lnTo>
                    <a:pt x="125050" y="170099"/>
                  </a:lnTo>
                  <a:cubicBezTo>
                    <a:pt x="113383" y="169445"/>
                    <a:pt x="100916" y="170671"/>
                    <a:pt x="87629" y="173735"/>
                  </a:cubicBezTo>
                  <a:cubicBezTo>
                    <a:pt x="74342" y="176830"/>
                    <a:pt x="62519" y="180466"/>
                    <a:pt x="52151" y="184673"/>
                  </a:cubicBezTo>
                  <a:cubicBezTo>
                    <a:pt x="51507" y="184995"/>
                    <a:pt x="49886" y="185150"/>
                    <a:pt x="47289" y="185150"/>
                  </a:cubicBezTo>
                  <a:cubicBezTo>
                    <a:pt x="44692" y="185150"/>
                    <a:pt x="42593" y="185472"/>
                    <a:pt x="40973" y="186127"/>
                  </a:cubicBezTo>
                  <a:cubicBezTo>
                    <a:pt x="37087" y="187093"/>
                    <a:pt x="33441" y="184506"/>
                    <a:pt x="30033" y="178347"/>
                  </a:cubicBezTo>
                  <a:cubicBezTo>
                    <a:pt x="26636" y="172208"/>
                    <a:pt x="25254" y="165394"/>
                    <a:pt x="25909" y="157936"/>
                  </a:cubicBezTo>
                  <a:cubicBezTo>
                    <a:pt x="27530" y="130078"/>
                    <a:pt x="28496" y="106509"/>
                    <a:pt x="28828" y="87231"/>
                  </a:cubicBezTo>
                  <a:cubicBezTo>
                    <a:pt x="29150" y="67952"/>
                    <a:pt x="29555" y="52164"/>
                    <a:pt x="30044" y="39855"/>
                  </a:cubicBezTo>
                  <a:cubicBezTo>
                    <a:pt x="30532" y="27547"/>
                    <a:pt x="31498" y="18396"/>
                    <a:pt x="32963" y="12402"/>
                  </a:cubicBezTo>
                  <a:cubicBezTo>
                    <a:pt x="34417" y="6419"/>
                    <a:pt x="37087" y="2929"/>
                    <a:pt x="40983" y="1953"/>
                  </a:cubicBezTo>
                  <a:cubicBezTo>
                    <a:pt x="54260" y="3251"/>
                    <a:pt x="68929" y="3407"/>
                    <a:pt x="84969" y="2441"/>
                  </a:cubicBezTo>
                  <a:cubicBezTo>
                    <a:pt x="101010" y="1464"/>
                    <a:pt x="115502" y="821"/>
                    <a:pt x="128468" y="488"/>
                  </a:cubicBezTo>
                  <a:cubicBezTo>
                    <a:pt x="133330" y="488"/>
                    <a:pt x="138825" y="415"/>
                    <a:pt x="144986" y="249"/>
                  </a:cubicBezTo>
                  <a:cubicBezTo>
                    <a:pt x="151136" y="83"/>
                    <a:pt x="157463" y="0"/>
                    <a:pt x="163935" y="0"/>
                  </a:cubicBezTo>
                  <a:cubicBezTo>
                    <a:pt x="170418" y="0"/>
                    <a:pt x="176734" y="166"/>
                    <a:pt x="182895" y="488"/>
                  </a:cubicBezTo>
                  <a:cubicBezTo>
                    <a:pt x="189045" y="810"/>
                    <a:pt x="194562" y="1143"/>
                    <a:pt x="199413" y="1464"/>
                  </a:cubicBezTo>
                  <a:cubicBezTo>
                    <a:pt x="203299" y="3729"/>
                    <a:pt x="205979" y="5921"/>
                    <a:pt x="207434" y="8029"/>
                  </a:cubicBezTo>
                  <a:cubicBezTo>
                    <a:pt x="208888" y="10138"/>
                    <a:pt x="209781" y="12329"/>
                    <a:pt x="210114" y="14594"/>
                  </a:cubicBezTo>
                  <a:cubicBezTo>
                    <a:pt x="210436" y="16869"/>
                    <a:pt x="210436" y="19060"/>
                    <a:pt x="210114" y="21159"/>
                  </a:cubicBezTo>
                  <a:cubicBezTo>
                    <a:pt x="209792" y="23267"/>
                    <a:pt x="209626" y="25459"/>
                    <a:pt x="209626" y="27713"/>
                  </a:cubicBezTo>
                  <a:cubicBezTo>
                    <a:pt x="209948" y="34516"/>
                    <a:pt x="209626" y="39616"/>
                    <a:pt x="208659" y="43023"/>
                  </a:cubicBezTo>
                  <a:cubicBezTo>
                    <a:pt x="207683" y="46420"/>
                    <a:pt x="206706" y="48778"/>
                    <a:pt x="205740" y="50066"/>
                  </a:cubicBezTo>
                  <a:cubicBezTo>
                    <a:pt x="204441" y="51364"/>
                    <a:pt x="202977" y="51842"/>
                    <a:pt x="201366" y="51520"/>
                  </a:cubicBezTo>
                  <a:cubicBezTo>
                    <a:pt x="199091" y="51520"/>
                    <a:pt x="194801" y="51520"/>
                    <a:pt x="188484" y="51520"/>
                  </a:cubicBezTo>
                  <a:cubicBezTo>
                    <a:pt x="182168" y="51520"/>
                    <a:pt x="174709" y="51447"/>
                    <a:pt x="166127" y="51271"/>
                  </a:cubicBezTo>
                  <a:cubicBezTo>
                    <a:pt x="157536" y="51115"/>
                    <a:pt x="148539" y="51032"/>
                    <a:pt x="139148" y="51032"/>
                  </a:cubicBezTo>
                  <a:cubicBezTo>
                    <a:pt x="129745" y="51032"/>
                    <a:pt x="120925" y="51115"/>
                    <a:pt x="112656" y="51271"/>
                  </a:cubicBezTo>
                  <a:cubicBezTo>
                    <a:pt x="104397" y="51437"/>
                    <a:pt x="97270" y="51686"/>
                    <a:pt x="91276" y="51998"/>
                  </a:cubicBezTo>
                  <a:cubicBezTo>
                    <a:pt x="85281" y="52320"/>
                    <a:pt x="81469" y="52818"/>
                    <a:pt x="79858" y="53452"/>
                  </a:cubicBezTo>
                  <a:cubicBezTo>
                    <a:pt x="78560" y="54106"/>
                    <a:pt x="77905" y="55322"/>
                    <a:pt x="77905" y="57098"/>
                  </a:cubicBezTo>
                  <a:cubicBezTo>
                    <a:pt x="77905" y="58874"/>
                    <a:pt x="77739" y="60567"/>
                    <a:pt x="77417" y="62198"/>
                  </a:cubicBezTo>
                  <a:cubicBezTo>
                    <a:pt x="75796" y="72564"/>
                    <a:pt x="74820" y="84063"/>
                    <a:pt x="74498" y="96704"/>
                  </a:cubicBezTo>
                  <a:cubicBezTo>
                    <a:pt x="74175" y="109335"/>
                    <a:pt x="73843" y="120833"/>
                    <a:pt x="73521" y="131200"/>
                  </a:cubicBezTo>
                  <a:lnTo>
                    <a:pt x="75952" y="134607"/>
                  </a:lnTo>
                  <a:cubicBezTo>
                    <a:pt x="86964" y="131366"/>
                    <a:pt x="98143" y="129018"/>
                    <a:pt x="109487" y="127564"/>
                  </a:cubicBezTo>
                  <a:cubicBezTo>
                    <a:pt x="120832" y="126110"/>
                    <a:pt x="132000" y="126193"/>
                    <a:pt x="143022" y="127793"/>
                  </a:cubicBezTo>
                  <a:cubicBezTo>
                    <a:pt x="154035" y="129423"/>
                    <a:pt x="164725" y="132820"/>
                    <a:pt x="175093" y="138014"/>
                  </a:cubicBezTo>
                  <a:cubicBezTo>
                    <a:pt x="185461" y="143186"/>
                    <a:pt x="195019" y="150810"/>
                    <a:pt x="203766" y="160844"/>
                  </a:cubicBezTo>
                  <a:cubicBezTo>
                    <a:pt x="211870" y="169912"/>
                    <a:pt x="218103" y="179635"/>
                    <a:pt x="222477" y="190001"/>
                  </a:cubicBezTo>
                  <a:cubicBezTo>
                    <a:pt x="226850" y="200367"/>
                    <a:pt x="229042" y="211554"/>
                    <a:pt x="229042" y="223531"/>
                  </a:cubicBezTo>
                  <a:cubicBezTo>
                    <a:pt x="230331" y="228392"/>
                    <a:pt x="230580" y="233980"/>
                    <a:pt x="229770" y="240306"/>
                  </a:cubicBezTo>
                  <a:cubicBezTo>
                    <a:pt x="228959" y="246632"/>
                    <a:pt x="227661" y="252625"/>
                    <a:pt x="225884" y="258286"/>
                  </a:cubicBezTo>
                  <a:cubicBezTo>
                    <a:pt x="224097" y="263957"/>
                    <a:pt x="222310" y="269057"/>
                    <a:pt x="220544" y="273586"/>
                  </a:cubicBezTo>
                  <a:cubicBezTo>
                    <a:pt x="218768" y="278157"/>
                    <a:pt x="217542" y="281075"/>
                    <a:pt x="216898" y="282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561056" y="7851465"/>
              <a:ext cx="237288" cy="355349"/>
            </a:xfrm>
            <a:custGeom>
              <a:rect b="b" l="l" r="r" t="t"/>
              <a:pathLst>
                <a:path extrusionOk="0" h="355349" w="237288">
                  <a:moveTo>
                    <a:pt x="107899" y="63060"/>
                  </a:moveTo>
                  <a:cubicBezTo>
                    <a:pt x="101738" y="68887"/>
                    <a:pt x="96388" y="74154"/>
                    <a:pt x="91858" y="78859"/>
                  </a:cubicBezTo>
                  <a:cubicBezTo>
                    <a:pt x="87308" y="83554"/>
                    <a:pt x="83423" y="88405"/>
                    <a:pt x="80192" y="93432"/>
                  </a:cubicBezTo>
                  <a:cubicBezTo>
                    <a:pt x="76950" y="98459"/>
                    <a:pt x="74187" y="103965"/>
                    <a:pt x="71922" y="109948"/>
                  </a:cubicBezTo>
                  <a:cubicBezTo>
                    <a:pt x="69657" y="115951"/>
                    <a:pt x="67549" y="123160"/>
                    <a:pt x="65595" y="131584"/>
                  </a:cubicBezTo>
                  <a:cubicBezTo>
                    <a:pt x="65917" y="131584"/>
                    <a:pt x="66001" y="132384"/>
                    <a:pt x="65845" y="134004"/>
                  </a:cubicBezTo>
                  <a:cubicBezTo>
                    <a:pt x="65679" y="135625"/>
                    <a:pt x="65595" y="137328"/>
                    <a:pt x="65595" y="139115"/>
                  </a:cubicBezTo>
                  <a:cubicBezTo>
                    <a:pt x="65595" y="140901"/>
                    <a:pt x="65512" y="142511"/>
                    <a:pt x="65367" y="143965"/>
                  </a:cubicBezTo>
                  <a:cubicBezTo>
                    <a:pt x="65190" y="145420"/>
                    <a:pt x="65273" y="145991"/>
                    <a:pt x="65595" y="145669"/>
                  </a:cubicBezTo>
                  <a:cubicBezTo>
                    <a:pt x="69803" y="141130"/>
                    <a:pt x="74665" y="137172"/>
                    <a:pt x="80192" y="133765"/>
                  </a:cubicBezTo>
                  <a:cubicBezTo>
                    <a:pt x="85698" y="130369"/>
                    <a:pt x="91204" y="127377"/>
                    <a:pt x="96710" y="124770"/>
                  </a:cubicBezTo>
                  <a:cubicBezTo>
                    <a:pt x="103837" y="121218"/>
                    <a:pt x="112418" y="118631"/>
                    <a:pt x="122474" y="117000"/>
                  </a:cubicBezTo>
                  <a:cubicBezTo>
                    <a:pt x="132521" y="115380"/>
                    <a:pt x="142889" y="115214"/>
                    <a:pt x="153579" y="116512"/>
                  </a:cubicBezTo>
                  <a:cubicBezTo>
                    <a:pt x="164258" y="117811"/>
                    <a:pt x="174793" y="120719"/>
                    <a:pt x="185161" y="125258"/>
                  </a:cubicBezTo>
                  <a:cubicBezTo>
                    <a:pt x="195529" y="129797"/>
                    <a:pt x="204682" y="136362"/>
                    <a:pt x="212629" y="144942"/>
                  </a:cubicBezTo>
                  <a:cubicBezTo>
                    <a:pt x="220556" y="153522"/>
                    <a:pt x="226800" y="164303"/>
                    <a:pt x="231340" y="177256"/>
                  </a:cubicBezTo>
                  <a:cubicBezTo>
                    <a:pt x="235879" y="190209"/>
                    <a:pt x="237812" y="205914"/>
                    <a:pt x="237167" y="224393"/>
                  </a:cubicBezTo>
                  <a:cubicBezTo>
                    <a:pt x="236201" y="245769"/>
                    <a:pt x="232056" y="264653"/>
                    <a:pt x="224774" y="280992"/>
                  </a:cubicBezTo>
                  <a:cubicBezTo>
                    <a:pt x="217481" y="297352"/>
                    <a:pt x="208162" y="311042"/>
                    <a:pt x="196828" y="322052"/>
                  </a:cubicBezTo>
                  <a:cubicBezTo>
                    <a:pt x="185493" y="333073"/>
                    <a:pt x="172777" y="341414"/>
                    <a:pt x="158680" y="347075"/>
                  </a:cubicBezTo>
                  <a:cubicBezTo>
                    <a:pt x="144592" y="352746"/>
                    <a:pt x="130256" y="355499"/>
                    <a:pt x="115670" y="355343"/>
                  </a:cubicBezTo>
                  <a:cubicBezTo>
                    <a:pt x="101094" y="355167"/>
                    <a:pt x="86841" y="352185"/>
                    <a:pt x="72899" y="346348"/>
                  </a:cubicBezTo>
                  <a:cubicBezTo>
                    <a:pt x="58978" y="340521"/>
                    <a:pt x="46573" y="331692"/>
                    <a:pt x="35727" y="319861"/>
                  </a:cubicBezTo>
                  <a:cubicBezTo>
                    <a:pt x="24871" y="308040"/>
                    <a:pt x="16207" y="293218"/>
                    <a:pt x="9714" y="275393"/>
                  </a:cubicBezTo>
                  <a:cubicBezTo>
                    <a:pt x="3231" y="257580"/>
                    <a:pt x="0" y="236691"/>
                    <a:pt x="0" y="212718"/>
                  </a:cubicBezTo>
                  <a:lnTo>
                    <a:pt x="488" y="212229"/>
                  </a:lnTo>
                  <a:cubicBezTo>
                    <a:pt x="488" y="193439"/>
                    <a:pt x="2192" y="174742"/>
                    <a:pt x="5589" y="156108"/>
                  </a:cubicBezTo>
                  <a:cubicBezTo>
                    <a:pt x="8997" y="137484"/>
                    <a:pt x="14254" y="119826"/>
                    <a:pt x="21391" y="103144"/>
                  </a:cubicBezTo>
                  <a:cubicBezTo>
                    <a:pt x="28507" y="86473"/>
                    <a:pt x="37909" y="71079"/>
                    <a:pt x="49565" y="56984"/>
                  </a:cubicBezTo>
                  <a:cubicBezTo>
                    <a:pt x="61232" y="42899"/>
                    <a:pt x="75330" y="30995"/>
                    <a:pt x="91858" y="21273"/>
                  </a:cubicBezTo>
                  <a:cubicBezTo>
                    <a:pt x="94123" y="19974"/>
                    <a:pt x="97603" y="18354"/>
                    <a:pt x="102310" y="16412"/>
                  </a:cubicBezTo>
                  <a:cubicBezTo>
                    <a:pt x="106995" y="14459"/>
                    <a:pt x="111940" y="12600"/>
                    <a:pt x="117124" y="10823"/>
                  </a:cubicBezTo>
                  <a:cubicBezTo>
                    <a:pt x="122319" y="9047"/>
                    <a:pt x="127347" y="7510"/>
                    <a:pt x="132198" y="6201"/>
                  </a:cubicBezTo>
                  <a:cubicBezTo>
                    <a:pt x="137060" y="4913"/>
                    <a:pt x="140780" y="3937"/>
                    <a:pt x="143387" y="3282"/>
                  </a:cubicBezTo>
                  <a:cubicBezTo>
                    <a:pt x="147906" y="2316"/>
                    <a:pt x="153018" y="1589"/>
                    <a:pt x="158690" y="1091"/>
                  </a:cubicBezTo>
                  <a:cubicBezTo>
                    <a:pt x="164362" y="602"/>
                    <a:pt x="169785" y="291"/>
                    <a:pt x="174969" y="125"/>
                  </a:cubicBezTo>
                  <a:cubicBezTo>
                    <a:pt x="180143" y="-42"/>
                    <a:pt x="184849" y="-42"/>
                    <a:pt x="189067" y="125"/>
                  </a:cubicBezTo>
                  <a:cubicBezTo>
                    <a:pt x="193264" y="291"/>
                    <a:pt x="196360" y="530"/>
                    <a:pt x="198292" y="852"/>
                  </a:cubicBezTo>
                  <a:cubicBezTo>
                    <a:pt x="202500" y="852"/>
                    <a:pt x="205669" y="2638"/>
                    <a:pt x="207777" y="6191"/>
                  </a:cubicBezTo>
                  <a:cubicBezTo>
                    <a:pt x="209876" y="9764"/>
                    <a:pt x="211185" y="13721"/>
                    <a:pt x="211663" y="18094"/>
                  </a:cubicBezTo>
                  <a:cubicBezTo>
                    <a:pt x="212151" y="22467"/>
                    <a:pt x="211912" y="26601"/>
                    <a:pt x="210936" y="30486"/>
                  </a:cubicBezTo>
                  <a:cubicBezTo>
                    <a:pt x="209959" y="34371"/>
                    <a:pt x="208494" y="36968"/>
                    <a:pt x="206562" y="38266"/>
                  </a:cubicBezTo>
                  <a:cubicBezTo>
                    <a:pt x="185171" y="38588"/>
                    <a:pt x="166056" y="40447"/>
                    <a:pt x="149215" y="43854"/>
                  </a:cubicBezTo>
                  <a:cubicBezTo>
                    <a:pt x="132354" y="47272"/>
                    <a:pt x="118579" y="53660"/>
                    <a:pt x="107899" y="63060"/>
                  </a:cubicBezTo>
                  <a:close/>
                  <a:moveTo>
                    <a:pt x="189545" y="205914"/>
                  </a:moveTo>
                  <a:cubicBezTo>
                    <a:pt x="189545" y="195215"/>
                    <a:pt x="186792" y="186158"/>
                    <a:pt x="181286" y="178710"/>
                  </a:cubicBezTo>
                  <a:cubicBezTo>
                    <a:pt x="175769" y="171263"/>
                    <a:pt x="168726" y="165591"/>
                    <a:pt x="160145" y="161696"/>
                  </a:cubicBezTo>
                  <a:cubicBezTo>
                    <a:pt x="151563" y="157811"/>
                    <a:pt x="142078" y="155796"/>
                    <a:pt x="131720" y="155620"/>
                  </a:cubicBezTo>
                  <a:cubicBezTo>
                    <a:pt x="121342" y="155474"/>
                    <a:pt x="111296" y="157178"/>
                    <a:pt x="101582" y="160730"/>
                  </a:cubicBezTo>
                  <a:cubicBezTo>
                    <a:pt x="91869" y="164303"/>
                    <a:pt x="83121" y="169964"/>
                    <a:pt x="75340" y="177734"/>
                  </a:cubicBezTo>
                  <a:cubicBezTo>
                    <a:pt x="67559" y="185514"/>
                    <a:pt x="61897" y="195226"/>
                    <a:pt x="58323" y="206901"/>
                  </a:cubicBezTo>
                  <a:cubicBezTo>
                    <a:pt x="56391" y="213383"/>
                    <a:pt x="54999" y="220498"/>
                    <a:pt x="54199" y="228278"/>
                  </a:cubicBezTo>
                  <a:cubicBezTo>
                    <a:pt x="53399" y="236058"/>
                    <a:pt x="53295" y="243183"/>
                    <a:pt x="53949" y="249654"/>
                  </a:cubicBezTo>
                  <a:cubicBezTo>
                    <a:pt x="54926" y="258722"/>
                    <a:pt x="56952" y="267073"/>
                    <a:pt x="60027" y="274677"/>
                  </a:cubicBezTo>
                  <a:cubicBezTo>
                    <a:pt x="63102" y="282290"/>
                    <a:pt x="67403" y="288533"/>
                    <a:pt x="72899" y="293394"/>
                  </a:cubicBezTo>
                  <a:cubicBezTo>
                    <a:pt x="78415" y="298245"/>
                    <a:pt x="84971" y="301652"/>
                    <a:pt x="92586" y="303595"/>
                  </a:cubicBezTo>
                  <a:cubicBezTo>
                    <a:pt x="100201" y="305526"/>
                    <a:pt x="108865" y="305381"/>
                    <a:pt x="118579" y="303106"/>
                  </a:cubicBezTo>
                  <a:cubicBezTo>
                    <a:pt x="123119" y="302140"/>
                    <a:pt x="127575" y="301154"/>
                    <a:pt x="131949" y="300188"/>
                  </a:cubicBezTo>
                  <a:cubicBezTo>
                    <a:pt x="136323" y="299222"/>
                    <a:pt x="140613" y="297435"/>
                    <a:pt x="144842" y="294849"/>
                  </a:cubicBezTo>
                  <a:cubicBezTo>
                    <a:pt x="151958" y="290642"/>
                    <a:pt x="158274" y="285126"/>
                    <a:pt x="163791" y="278323"/>
                  </a:cubicBezTo>
                  <a:cubicBezTo>
                    <a:pt x="169297" y="271530"/>
                    <a:pt x="173993" y="264071"/>
                    <a:pt x="177878" y="255970"/>
                  </a:cubicBezTo>
                  <a:cubicBezTo>
                    <a:pt x="181774" y="247878"/>
                    <a:pt x="184693" y="239537"/>
                    <a:pt x="186626" y="230947"/>
                  </a:cubicBezTo>
                  <a:cubicBezTo>
                    <a:pt x="188579" y="222357"/>
                    <a:pt x="189545" y="214016"/>
                    <a:pt x="189545" y="205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87652" y="8805987"/>
              <a:ext cx="118079" cy="327759"/>
            </a:xfrm>
            <a:custGeom>
              <a:rect b="b" l="l" r="r" t="t"/>
              <a:pathLst>
                <a:path extrusionOk="0" h="327759" w="118079">
                  <a:moveTo>
                    <a:pt x="118080" y="2172"/>
                  </a:moveTo>
                  <a:cubicBezTo>
                    <a:pt x="115483" y="18366"/>
                    <a:pt x="113384" y="32866"/>
                    <a:pt x="111763" y="45653"/>
                  </a:cubicBezTo>
                  <a:cubicBezTo>
                    <a:pt x="110132" y="58460"/>
                    <a:pt x="108927" y="70364"/>
                    <a:pt x="108117" y="81374"/>
                  </a:cubicBezTo>
                  <a:cubicBezTo>
                    <a:pt x="107307" y="92395"/>
                    <a:pt x="106818" y="102834"/>
                    <a:pt x="106663" y="112722"/>
                  </a:cubicBezTo>
                  <a:cubicBezTo>
                    <a:pt x="106496" y="122601"/>
                    <a:pt x="106496" y="132801"/>
                    <a:pt x="106663" y="143333"/>
                  </a:cubicBezTo>
                  <a:cubicBezTo>
                    <a:pt x="106818" y="153866"/>
                    <a:pt x="106985" y="165198"/>
                    <a:pt x="107151" y="177351"/>
                  </a:cubicBezTo>
                  <a:cubicBezTo>
                    <a:pt x="107317" y="189493"/>
                    <a:pt x="107556" y="203184"/>
                    <a:pt x="107878" y="218411"/>
                  </a:cubicBezTo>
                  <a:lnTo>
                    <a:pt x="108855" y="321909"/>
                  </a:lnTo>
                  <a:cubicBezTo>
                    <a:pt x="107224" y="323217"/>
                    <a:pt x="105281" y="324349"/>
                    <a:pt x="103026" y="325316"/>
                  </a:cubicBezTo>
                  <a:cubicBezTo>
                    <a:pt x="101073" y="325970"/>
                    <a:pt x="98809" y="326614"/>
                    <a:pt x="96222" y="327268"/>
                  </a:cubicBezTo>
                  <a:cubicBezTo>
                    <a:pt x="93624" y="327923"/>
                    <a:pt x="90549" y="327923"/>
                    <a:pt x="86986" y="327268"/>
                  </a:cubicBezTo>
                  <a:cubicBezTo>
                    <a:pt x="86009" y="327268"/>
                    <a:pt x="84150" y="327019"/>
                    <a:pt x="81397" y="326531"/>
                  </a:cubicBezTo>
                  <a:cubicBezTo>
                    <a:pt x="78644" y="326053"/>
                    <a:pt x="75569" y="325482"/>
                    <a:pt x="72161" y="324827"/>
                  </a:cubicBezTo>
                  <a:cubicBezTo>
                    <a:pt x="68754" y="324183"/>
                    <a:pt x="65595" y="323467"/>
                    <a:pt x="62686" y="322646"/>
                  </a:cubicBezTo>
                  <a:cubicBezTo>
                    <a:pt x="59767" y="321846"/>
                    <a:pt x="57824" y="321431"/>
                    <a:pt x="56858" y="321431"/>
                  </a:cubicBezTo>
                  <a:cubicBezTo>
                    <a:pt x="55882" y="313983"/>
                    <a:pt x="55154" y="305237"/>
                    <a:pt x="54677" y="295193"/>
                  </a:cubicBezTo>
                  <a:cubicBezTo>
                    <a:pt x="54188" y="285149"/>
                    <a:pt x="53949" y="274772"/>
                    <a:pt x="53949" y="264094"/>
                  </a:cubicBezTo>
                  <a:cubicBezTo>
                    <a:pt x="53949" y="253395"/>
                    <a:pt x="54022" y="242956"/>
                    <a:pt x="54188" y="232745"/>
                  </a:cubicBezTo>
                  <a:cubicBezTo>
                    <a:pt x="54355" y="222545"/>
                    <a:pt x="54594" y="213550"/>
                    <a:pt x="54916" y="205770"/>
                  </a:cubicBezTo>
                  <a:lnTo>
                    <a:pt x="55404" y="205770"/>
                  </a:lnTo>
                  <a:cubicBezTo>
                    <a:pt x="56048" y="198655"/>
                    <a:pt x="56443" y="192257"/>
                    <a:pt x="56619" y="186575"/>
                  </a:cubicBezTo>
                  <a:cubicBezTo>
                    <a:pt x="56775" y="180924"/>
                    <a:pt x="56775" y="175409"/>
                    <a:pt x="56619" y="170059"/>
                  </a:cubicBezTo>
                  <a:cubicBezTo>
                    <a:pt x="56453" y="164710"/>
                    <a:pt x="56297" y="159205"/>
                    <a:pt x="56131" y="153534"/>
                  </a:cubicBezTo>
                  <a:cubicBezTo>
                    <a:pt x="55965" y="147862"/>
                    <a:pt x="56038" y="141464"/>
                    <a:pt x="56370" y="134338"/>
                  </a:cubicBezTo>
                  <a:cubicBezTo>
                    <a:pt x="56692" y="124616"/>
                    <a:pt x="57263" y="113522"/>
                    <a:pt x="58074" y="101047"/>
                  </a:cubicBezTo>
                  <a:cubicBezTo>
                    <a:pt x="58874" y="88583"/>
                    <a:pt x="59445" y="77167"/>
                    <a:pt x="59778" y="66801"/>
                  </a:cubicBezTo>
                  <a:cubicBezTo>
                    <a:pt x="51996" y="71340"/>
                    <a:pt x="44547" y="75381"/>
                    <a:pt x="37421" y="78954"/>
                  </a:cubicBezTo>
                  <a:cubicBezTo>
                    <a:pt x="30284" y="82506"/>
                    <a:pt x="24622" y="85425"/>
                    <a:pt x="20414" y="87700"/>
                  </a:cubicBezTo>
                  <a:cubicBezTo>
                    <a:pt x="15874" y="85747"/>
                    <a:pt x="12155" y="82278"/>
                    <a:pt x="9236" y="77250"/>
                  </a:cubicBezTo>
                  <a:cubicBezTo>
                    <a:pt x="6316" y="72223"/>
                    <a:pt x="3241" y="66001"/>
                    <a:pt x="0" y="58533"/>
                  </a:cubicBezTo>
                  <a:cubicBezTo>
                    <a:pt x="322" y="55946"/>
                    <a:pt x="1454" y="53433"/>
                    <a:pt x="3397" y="51012"/>
                  </a:cubicBezTo>
                  <a:cubicBezTo>
                    <a:pt x="5350" y="48572"/>
                    <a:pt x="7688" y="46318"/>
                    <a:pt x="10451" y="44199"/>
                  </a:cubicBezTo>
                  <a:cubicBezTo>
                    <a:pt x="13194" y="42101"/>
                    <a:pt x="16040" y="40231"/>
                    <a:pt x="18949" y="38610"/>
                  </a:cubicBezTo>
                  <a:cubicBezTo>
                    <a:pt x="21858" y="36990"/>
                    <a:pt x="24622" y="35536"/>
                    <a:pt x="27208" y="34237"/>
                  </a:cubicBezTo>
                  <a:cubicBezTo>
                    <a:pt x="36278" y="29376"/>
                    <a:pt x="46968" y="23539"/>
                    <a:pt x="59279" y="16746"/>
                  </a:cubicBezTo>
                  <a:cubicBezTo>
                    <a:pt x="71590" y="9932"/>
                    <a:pt x="82924" y="4759"/>
                    <a:pt x="93302" y="1185"/>
                  </a:cubicBezTo>
                  <a:cubicBezTo>
                    <a:pt x="97832" y="-92"/>
                    <a:pt x="102777" y="-341"/>
                    <a:pt x="108127" y="459"/>
                  </a:cubicBezTo>
                  <a:cubicBezTo>
                    <a:pt x="113467" y="1269"/>
                    <a:pt x="116781" y="1840"/>
                    <a:pt x="118080" y="21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25078" y="9727029"/>
              <a:ext cx="235769" cy="340308"/>
            </a:xfrm>
            <a:custGeom>
              <a:rect b="b" l="l" r="r" t="t"/>
              <a:pathLst>
                <a:path extrusionOk="0" h="340308" w="235769">
                  <a:moveTo>
                    <a:pt x="142457" y="1616"/>
                  </a:moveTo>
                  <a:cubicBezTo>
                    <a:pt x="144400" y="1304"/>
                    <a:pt x="147070" y="1367"/>
                    <a:pt x="150477" y="1865"/>
                  </a:cubicBezTo>
                  <a:cubicBezTo>
                    <a:pt x="153874" y="2353"/>
                    <a:pt x="157438" y="3163"/>
                    <a:pt x="161167" y="4285"/>
                  </a:cubicBezTo>
                  <a:cubicBezTo>
                    <a:pt x="164887" y="5428"/>
                    <a:pt x="168460" y="6643"/>
                    <a:pt x="171868" y="7931"/>
                  </a:cubicBezTo>
                  <a:cubicBezTo>
                    <a:pt x="175265" y="9230"/>
                    <a:pt x="177779" y="10518"/>
                    <a:pt x="179400" y="11816"/>
                  </a:cubicBezTo>
                  <a:cubicBezTo>
                    <a:pt x="189124" y="20250"/>
                    <a:pt x="197705" y="29713"/>
                    <a:pt x="205154" y="40245"/>
                  </a:cubicBezTo>
                  <a:cubicBezTo>
                    <a:pt x="212603" y="50778"/>
                    <a:pt x="218597" y="62516"/>
                    <a:pt x="223137" y="75478"/>
                  </a:cubicBezTo>
                  <a:cubicBezTo>
                    <a:pt x="225080" y="80984"/>
                    <a:pt x="226856" y="87299"/>
                    <a:pt x="228487" y="94425"/>
                  </a:cubicBezTo>
                  <a:cubicBezTo>
                    <a:pt x="230097" y="101550"/>
                    <a:pt x="231479" y="108842"/>
                    <a:pt x="232612" y="116290"/>
                  </a:cubicBezTo>
                  <a:cubicBezTo>
                    <a:pt x="233744" y="123737"/>
                    <a:pt x="234554" y="131112"/>
                    <a:pt x="235043" y="138404"/>
                  </a:cubicBezTo>
                  <a:cubicBezTo>
                    <a:pt x="235531" y="145695"/>
                    <a:pt x="235770" y="152426"/>
                    <a:pt x="235770" y="158565"/>
                  </a:cubicBezTo>
                  <a:cubicBezTo>
                    <a:pt x="235770" y="179298"/>
                    <a:pt x="233173" y="200446"/>
                    <a:pt x="227988" y="221978"/>
                  </a:cubicBezTo>
                  <a:cubicBezTo>
                    <a:pt x="222804" y="243532"/>
                    <a:pt x="215117" y="263039"/>
                    <a:pt x="204904" y="280530"/>
                  </a:cubicBezTo>
                  <a:cubicBezTo>
                    <a:pt x="194703" y="298033"/>
                    <a:pt x="182059" y="312367"/>
                    <a:pt x="166995" y="323544"/>
                  </a:cubicBezTo>
                  <a:cubicBezTo>
                    <a:pt x="151932" y="334731"/>
                    <a:pt x="134676" y="340308"/>
                    <a:pt x="115238" y="340308"/>
                  </a:cubicBezTo>
                  <a:cubicBezTo>
                    <a:pt x="104215" y="340308"/>
                    <a:pt x="93359" y="338688"/>
                    <a:pt x="82669" y="335447"/>
                  </a:cubicBezTo>
                  <a:cubicBezTo>
                    <a:pt x="71968" y="332217"/>
                    <a:pt x="61933" y="327189"/>
                    <a:pt x="52541" y="320375"/>
                  </a:cubicBezTo>
                  <a:cubicBezTo>
                    <a:pt x="43472" y="313904"/>
                    <a:pt x="36418" y="307007"/>
                    <a:pt x="31400" y="299726"/>
                  </a:cubicBezTo>
                  <a:cubicBezTo>
                    <a:pt x="26382" y="292434"/>
                    <a:pt x="21271" y="283626"/>
                    <a:pt x="16097" y="273239"/>
                  </a:cubicBezTo>
                  <a:lnTo>
                    <a:pt x="15609" y="272761"/>
                  </a:lnTo>
                  <a:cubicBezTo>
                    <a:pt x="12368" y="266934"/>
                    <a:pt x="9781" y="260047"/>
                    <a:pt x="7828" y="252111"/>
                  </a:cubicBezTo>
                  <a:cubicBezTo>
                    <a:pt x="5885" y="244165"/>
                    <a:pt x="4347" y="235991"/>
                    <a:pt x="3215" y="227567"/>
                  </a:cubicBezTo>
                  <a:cubicBezTo>
                    <a:pt x="2072" y="219143"/>
                    <a:pt x="1262" y="210729"/>
                    <a:pt x="784" y="202305"/>
                  </a:cubicBezTo>
                  <a:cubicBezTo>
                    <a:pt x="296" y="193881"/>
                    <a:pt x="57" y="186434"/>
                    <a:pt x="57" y="179952"/>
                  </a:cubicBezTo>
                  <a:cubicBezTo>
                    <a:pt x="-265" y="166345"/>
                    <a:pt x="784" y="151845"/>
                    <a:pt x="3215" y="136451"/>
                  </a:cubicBezTo>
                  <a:cubicBezTo>
                    <a:pt x="5636" y="121068"/>
                    <a:pt x="9448" y="106245"/>
                    <a:pt x="14632" y="91994"/>
                  </a:cubicBezTo>
                  <a:cubicBezTo>
                    <a:pt x="19806" y="77733"/>
                    <a:pt x="26382" y="64531"/>
                    <a:pt x="34309" y="52378"/>
                  </a:cubicBezTo>
                  <a:cubicBezTo>
                    <a:pt x="42246" y="40235"/>
                    <a:pt x="51565" y="30596"/>
                    <a:pt x="62265" y="23470"/>
                  </a:cubicBezTo>
                  <a:cubicBezTo>
                    <a:pt x="65818" y="20551"/>
                    <a:pt x="70846" y="17394"/>
                    <a:pt x="77329" y="14008"/>
                  </a:cubicBezTo>
                  <a:cubicBezTo>
                    <a:pt x="83812" y="10601"/>
                    <a:pt x="90855" y="7682"/>
                    <a:pt x="98470" y="5262"/>
                  </a:cubicBezTo>
                  <a:cubicBezTo>
                    <a:pt x="106075" y="2821"/>
                    <a:pt x="113773" y="1200"/>
                    <a:pt x="121555" y="400"/>
                  </a:cubicBezTo>
                  <a:cubicBezTo>
                    <a:pt x="129325" y="-399"/>
                    <a:pt x="136296" y="-5"/>
                    <a:pt x="142457" y="1616"/>
                  </a:cubicBezTo>
                  <a:close/>
                  <a:moveTo>
                    <a:pt x="121555" y="46800"/>
                  </a:moveTo>
                  <a:cubicBezTo>
                    <a:pt x="108922" y="47454"/>
                    <a:pt x="97899" y="51422"/>
                    <a:pt x="88508" y="58703"/>
                  </a:cubicBezTo>
                  <a:cubicBezTo>
                    <a:pt x="79106" y="65995"/>
                    <a:pt x="71252" y="75478"/>
                    <a:pt x="64935" y="87133"/>
                  </a:cubicBezTo>
                  <a:cubicBezTo>
                    <a:pt x="58608" y="98798"/>
                    <a:pt x="53674" y="111916"/>
                    <a:pt x="50110" y="126490"/>
                  </a:cubicBezTo>
                  <a:cubicBezTo>
                    <a:pt x="46536" y="141063"/>
                    <a:pt x="44282" y="155646"/>
                    <a:pt x="43306" y="170219"/>
                  </a:cubicBezTo>
                  <a:cubicBezTo>
                    <a:pt x="42339" y="184793"/>
                    <a:pt x="42651" y="199220"/>
                    <a:pt x="44282" y="213471"/>
                  </a:cubicBezTo>
                  <a:cubicBezTo>
                    <a:pt x="45892" y="227733"/>
                    <a:pt x="49788" y="241164"/>
                    <a:pt x="55949" y="253804"/>
                  </a:cubicBezTo>
                  <a:cubicBezTo>
                    <a:pt x="61777" y="266435"/>
                    <a:pt x="70369" y="275264"/>
                    <a:pt x="81703" y="280292"/>
                  </a:cubicBezTo>
                  <a:cubicBezTo>
                    <a:pt x="93037" y="285319"/>
                    <a:pt x="104548" y="287012"/>
                    <a:pt x="116204" y="285392"/>
                  </a:cubicBezTo>
                  <a:cubicBezTo>
                    <a:pt x="129814" y="283439"/>
                    <a:pt x="140753" y="278920"/>
                    <a:pt x="149012" y="271785"/>
                  </a:cubicBezTo>
                  <a:cubicBezTo>
                    <a:pt x="157271" y="264670"/>
                    <a:pt x="164803" y="254147"/>
                    <a:pt x="171608" y="240208"/>
                  </a:cubicBezTo>
                  <a:cubicBezTo>
                    <a:pt x="176782" y="229841"/>
                    <a:pt x="180844" y="217855"/>
                    <a:pt x="183753" y="204248"/>
                  </a:cubicBezTo>
                  <a:cubicBezTo>
                    <a:pt x="186672" y="190651"/>
                    <a:pt x="188376" y="176639"/>
                    <a:pt x="188854" y="162221"/>
                  </a:cubicBezTo>
                  <a:cubicBezTo>
                    <a:pt x="189342" y="147804"/>
                    <a:pt x="188448" y="133542"/>
                    <a:pt x="186184" y="119458"/>
                  </a:cubicBezTo>
                  <a:cubicBezTo>
                    <a:pt x="183919" y="105362"/>
                    <a:pt x="180106" y="92898"/>
                    <a:pt x="174766" y="82033"/>
                  </a:cubicBezTo>
                  <a:cubicBezTo>
                    <a:pt x="169416" y="71189"/>
                    <a:pt x="162372" y="62526"/>
                    <a:pt x="153625" y="56044"/>
                  </a:cubicBezTo>
                  <a:cubicBezTo>
                    <a:pt x="144878" y="49573"/>
                    <a:pt x="134187" y="46488"/>
                    <a:pt x="121555" y="46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0303" y="9885357"/>
              <a:ext cx="55397" cy="57799"/>
            </a:xfrm>
            <a:custGeom>
              <a:rect b="b" l="l" r="r" t="t"/>
              <a:pathLst>
                <a:path extrusionOk="0" h="57799" w="55397">
                  <a:moveTo>
                    <a:pt x="14352" y="53408"/>
                  </a:moveTo>
                  <a:cubicBezTo>
                    <a:pt x="8191" y="50178"/>
                    <a:pt x="4067" y="45805"/>
                    <a:pt x="1958" y="40289"/>
                  </a:cubicBezTo>
                  <a:cubicBezTo>
                    <a:pt x="-151" y="34784"/>
                    <a:pt x="-556" y="29196"/>
                    <a:pt x="742" y="23514"/>
                  </a:cubicBezTo>
                  <a:cubicBezTo>
                    <a:pt x="2041" y="17864"/>
                    <a:pt x="4711" y="12836"/>
                    <a:pt x="8763" y="8463"/>
                  </a:cubicBezTo>
                  <a:cubicBezTo>
                    <a:pt x="12814" y="4090"/>
                    <a:pt x="17915" y="1410"/>
                    <a:pt x="24076" y="445"/>
                  </a:cubicBezTo>
                  <a:cubicBezTo>
                    <a:pt x="32823" y="-854"/>
                    <a:pt x="39867" y="694"/>
                    <a:pt x="45217" y="5067"/>
                  </a:cubicBezTo>
                  <a:cubicBezTo>
                    <a:pt x="50567" y="9440"/>
                    <a:pt x="53798" y="14779"/>
                    <a:pt x="54941" y="21104"/>
                  </a:cubicBezTo>
                  <a:cubicBezTo>
                    <a:pt x="56074" y="27430"/>
                    <a:pt x="55097" y="33912"/>
                    <a:pt x="52022" y="40549"/>
                  </a:cubicBezTo>
                  <a:cubicBezTo>
                    <a:pt x="48936" y="47187"/>
                    <a:pt x="43181" y="52297"/>
                    <a:pt x="34766" y="55849"/>
                  </a:cubicBezTo>
                  <a:cubicBezTo>
                    <a:pt x="30226" y="57802"/>
                    <a:pt x="26341" y="58290"/>
                    <a:pt x="23099" y="57304"/>
                  </a:cubicBezTo>
                  <a:cubicBezTo>
                    <a:pt x="19858" y="56327"/>
                    <a:pt x="16939" y="55029"/>
                    <a:pt x="14352" y="53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570823" y="9802323"/>
              <a:ext cx="220721" cy="220665"/>
            </a:xfrm>
            <a:custGeom>
              <a:rect b="b" l="l" r="r" t="t"/>
              <a:pathLst>
                <a:path extrusionOk="0" h="220665" w="220721">
                  <a:moveTo>
                    <a:pt x="131283" y="1306"/>
                  </a:moveTo>
                  <a:cubicBezTo>
                    <a:pt x="131595" y="2937"/>
                    <a:pt x="131844" y="6417"/>
                    <a:pt x="132010" y="11756"/>
                  </a:cubicBezTo>
                  <a:cubicBezTo>
                    <a:pt x="132177" y="17105"/>
                    <a:pt x="132260" y="23743"/>
                    <a:pt x="132260" y="31689"/>
                  </a:cubicBezTo>
                  <a:cubicBezTo>
                    <a:pt x="132260" y="39635"/>
                    <a:pt x="132094" y="48526"/>
                    <a:pt x="131772" y="58415"/>
                  </a:cubicBezTo>
                  <a:cubicBezTo>
                    <a:pt x="131449" y="68293"/>
                    <a:pt x="131117" y="78576"/>
                    <a:pt x="130805" y="89275"/>
                  </a:cubicBezTo>
                  <a:cubicBezTo>
                    <a:pt x="139553" y="89275"/>
                    <a:pt x="148383" y="89358"/>
                    <a:pt x="157297" y="89503"/>
                  </a:cubicBezTo>
                  <a:cubicBezTo>
                    <a:pt x="166211" y="89680"/>
                    <a:pt x="174543" y="89825"/>
                    <a:pt x="182324" y="89992"/>
                  </a:cubicBezTo>
                  <a:cubicBezTo>
                    <a:pt x="190105" y="90158"/>
                    <a:pt x="197066" y="90397"/>
                    <a:pt x="203226" y="90729"/>
                  </a:cubicBezTo>
                  <a:cubicBezTo>
                    <a:pt x="209366" y="91051"/>
                    <a:pt x="213906" y="91373"/>
                    <a:pt x="216825" y="91695"/>
                  </a:cubicBezTo>
                  <a:cubicBezTo>
                    <a:pt x="218124" y="92993"/>
                    <a:pt x="219090" y="95580"/>
                    <a:pt x="219744" y="99475"/>
                  </a:cubicBezTo>
                  <a:cubicBezTo>
                    <a:pt x="220399" y="103360"/>
                    <a:pt x="220721" y="107421"/>
                    <a:pt x="220721" y="111618"/>
                  </a:cubicBezTo>
                  <a:cubicBezTo>
                    <a:pt x="220721" y="115845"/>
                    <a:pt x="220545" y="119636"/>
                    <a:pt x="220233" y="123043"/>
                  </a:cubicBezTo>
                  <a:cubicBezTo>
                    <a:pt x="219911" y="126440"/>
                    <a:pt x="219578" y="128299"/>
                    <a:pt x="219267" y="128632"/>
                  </a:cubicBezTo>
                  <a:cubicBezTo>
                    <a:pt x="217635" y="129286"/>
                    <a:pt x="214072" y="129764"/>
                    <a:pt x="208566" y="130086"/>
                  </a:cubicBezTo>
                  <a:cubicBezTo>
                    <a:pt x="203050" y="130408"/>
                    <a:pt x="196245" y="130657"/>
                    <a:pt x="188152" y="130813"/>
                  </a:cubicBezTo>
                  <a:cubicBezTo>
                    <a:pt x="180049" y="130990"/>
                    <a:pt x="170969" y="131135"/>
                    <a:pt x="160933" y="131301"/>
                  </a:cubicBezTo>
                  <a:cubicBezTo>
                    <a:pt x="150898" y="131467"/>
                    <a:pt x="140363" y="131550"/>
                    <a:pt x="129351" y="131550"/>
                  </a:cubicBezTo>
                  <a:cubicBezTo>
                    <a:pt x="128696" y="151317"/>
                    <a:pt x="128052" y="168955"/>
                    <a:pt x="127398" y="184514"/>
                  </a:cubicBezTo>
                  <a:cubicBezTo>
                    <a:pt x="126743" y="200054"/>
                    <a:pt x="126265" y="209952"/>
                    <a:pt x="125943" y="214159"/>
                  </a:cubicBezTo>
                  <a:cubicBezTo>
                    <a:pt x="122370" y="217732"/>
                    <a:pt x="117684" y="219747"/>
                    <a:pt x="111856" y="220236"/>
                  </a:cubicBezTo>
                  <a:cubicBezTo>
                    <a:pt x="106028" y="220714"/>
                    <a:pt x="98880" y="220797"/>
                    <a:pt x="90465" y="220464"/>
                  </a:cubicBezTo>
                  <a:cubicBezTo>
                    <a:pt x="88533" y="219187"/>
                    <a:pt x="87141" y="215364"/>
                    <a:pt x="86341" y="209049"/>
                  </a:cubicBezTo>
                  <a:cubicBezTo>
                    <a:pt x="85520" y="202723"/>
                    <a:pt x="85125" y="195847"/>
                    <a:pt x="85125" y="188399"/>
                  </a:cubicBezTo>
                  <a:cubicBezTo>
                    <a:pt x="85125" y="180952"/>
                    <a:pt x="85375" y="173826"/>
                    <a:pt x="85853" y="167023"/>
                  </a:cubicBezTo>
                  <a:cubicBezTo>
                    <a:pt x="86341" y="160209"/>
                    <a:pt x="86590" y="155358"/>
                    <a:pt x="86590" y="152449"/>
                  </a:cubicBezTo>
                  <a:lnTo>
                    <a:pt x="86590" y="132028"/>
                  </a:lnTo>
                  <a:lnTo>
                    <a:pt x="6388" y="132028"/>
                  </a:lnTo>
                  <a:cubicBezTo>
                    <a:pt x="2815" y="128476"/>
                    <a:pt x="799" y="123854"/>
                    <a:pt x="321" y="118182"/>
                  </a:cubicBezTo>
                  <a:cubicBezTo>
                    <a:pt x="-167" y="112511"/>
                    <a:pt x="-105" y="105469"/>
                    <a:pt x="550" y="97045"/>
                  </a:cubicBezTo>
                  <a:cubicBezTo>
                    <a:pt x="1848" y="94780"/>
                    <a:pt x="5578" y="93160"/>
                    <a:pt x="11739" y="92194"/>
                  </a:cubicBezTo>
                  <a:cubicBezTo>
                    <a:pt x="17889" y="91217"/>
                    <a:pt x="24693" y="90573"/>
                    <a:pt x="32153" y="90241"/>
                  </a:cubicBezTo>
                  <a:cubicBezTo>
                    <a:pt x="39602" y="89919"/>
                    <a:pt x="46728" y="89753"/>
                    <a:pt x="53533" y="89753"/>
                  </a:cubicBezTo>
                  <a:cubicBezTo>
                    <a:pt x="60348" y="89753"/>
                    <a:pt x="65200" y="89753"/>
                    <a:pt x="68109" y="89753"/>
                  </a:cubicBezTo>
                  <a:cubicBezTo>
                    <a:pt x="70384" y="89753"/>
                    <a:pt x="73220" y="89680"/>
                    <a:pt x="76627" y="89503"/>
                  </a:cubicBezTo>
                  <a:cubicBezTo>
                    <a:pt x="80025" y="89358"/>
                    <a:pt x="83983" y="89275"/>
                    <a:pt x="88533" y="89275"/>
                  </a:cubicBezTo>
                  <a:cubicBezTo>
                    <a:pt x="88845" y="80519"/>
                    <a:pt x="89260" y="71700"/>
                    <a:pt x="89749" y="62788"/>
                  </a:cubicBezTo>
                  <a:cubicBezTo>
                    <a:pt x="90226" y="53876"/>
                    <a:pt x="90715" y="45608"/>
                    <a:pt x="91203" y="37994"/>
                  </a:cubicBezTo>
                  <a:cubicBezTo>
                    <a:pt x="91681" y="30391"/>
                    <a:pt x="92169" y="23597"/>
                    <a:pt x="92657" y="17583"/>
                  </a:cubicBezTo>
                  <a:cubicBezTo>
                    <a:pt x="93135" y="11600"/>
                    <a:pt x="93707" y="7134"/>
                    <a:pt x="94361" y="4215"/>
                  </a:cubicBezTo>
                  <a:cubicBezTo>
                    <a:pt x="95639" y="2937"/>
                    <a:pt x="98247" y="1951"/>
                    <a:pt x="102132" y="1296"/>
                  </a:cubicBezTo>
                  <a:cubicBezTo>
                    <a:pt x="106028" y="652"/>
                    <a:pt x="110080" y="247"/>
                    <a:pt x="114287" y="81"/>
                  </a:cubicBezTo>
                  <a:cubicBezTo>
                    <a:pt x="118495" y="-85"/>
                    <a:pt x="122307" y="8"/>
                    <a:pt x="125704" y="330"/>
                  </a:cubicBezTo>
                  <a:cubicBezTo>
                    <a:pt x="129091" y="663"/>
                    <a:pt x="130961" y="995"/>
                    <a:pt x="131283" y="1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510992" y="9852698"/>
              <a:ext cx="220723" cy="120521"/>
            </a:xfrm>
            <a:custGeom>
              <a:rect b="b" l="l" r="r" t="t"/>
              <a:pathLst>
                <a:path extrusionOk="0" h="120521" w="220723">
                  <a:moveTo>
                    <a:pt x="219258" y="39367"/>
                  </a:moveTo>
                  <a:cubicBezTo>
                    <a:pt x="216994" y="40022"/>
                    <a:pt x="210594" y="40583"/>
                    <a:pt x="200060" y="41071"/>
                  </a:cubicBezTo>
                  <a:cubicBezTo>
                    <a:pt x="189526" y="41559"/>
                    <a:pt x="176976" y="41891"/>
                    <a:pt x="162400" y="42037"/>
                  </a:cubicBezTo>
                  <a:cubicBezTo>
                    <a:pt x="147825" y="42213"/>
                    <a:pt x="132096" y="42359"/>
                    <a:pt x="115255" y="42525"/>
                  </a:cubicBezTo>
                  <a:cubicBezTo>
                    <a:pt x="98405" y="42691"/>
                    <a:pt x="82530" y="42774"/>
                    <a:pt x="67622" y="42774"/>
                  </a:cubicBezTo>
                  <a:cubicBezTo>
                    <a:pt x="52714" y="42774"/>
                    <a:pt x="39676" y="42774"/>
                    <a:pt x="28509" y="42774"/>
                  </a:cubicBezTo>
                  <a:cubicBezTo>
                    <a:pt x="17319" y="42774"/>
                    <a:pt x="9954" y="42774"/>
                    <a:pt x="6390" y="42774"/>
                  </a:cubicBezTo>
                  <a:cubicBezTo>
                    <a:pt x="2817" y="39222"/>
                    <a:pt x="801" y="34599"/>
                    <a:pt x="313" y="28918"/>
                  </a:cubicBezTo>
                  <a:cubicBezTo>
                    <a:pt x="-175" y="23267"/>
                    <a:pt x="-92" y="16204"/>
                    <a:pt x="562" y="7790"/>
                  </a:cubicBezTo>
                  <a:cubicBezTo>
                    <a:pt x="1861" y="5526"/>
                    <a:pt x="5580" y="3895"/>
                    <a:pt x="11730" y="2929"/>
                  </a:cubicBezTo>
                  <a:cubicBezTo>
                    <a:pt x="17891" y="1963"/>
                    <a:pt x="24685" y="1309"/>
                    <a:pt x="32144" y="976"/>
                  </a:cubicBezTo>
                  <a:cubicBezTo>
                    <a:pt x="39593" y="665"/>
                    <a:pt x="46720" y="499"/>
                    <a:pt x="53535" y="499"/>
                  </a:cubicBezTo>
                  <a:cubicBezTo>
                    <a:pt x="60330" y="499"/>
                    <a:pt x="65202" y="499"/>
                    <a:pt x="68111" y="499"/>
                  </a:cubicBezTo>
                  <a:cubicBezTo>
                    <a:pt x="71664" y="499"/>
                    <a:pt x="77346" y="416"/>
                    <a:pt x="85117" y="249"/>
                  </a:cubicBezTo>
                  <a:cubicBezTo>
                    <a:pt x="92899" y="83"/>
                    <a:pt x="101729" y="0"/>
                    <a:pt x="111609" y="0"/>
                  </a:cubicBezTo>
                  <a:cubicBezTo>
                    <a:pt x="121499" y="0"/>
                    <a:pt x="131857" y="0"/>
                    <a:pt x="142713" y="0"/>
                  </a:cubicBezTo>
                  <a:cubicBezTo>
                    <a:pt x="153570" y="0"/>
                    <a:pt x="163855" y="83"/>
                    <a:pt x="173579" y="249"/>
                  </a:cubicBezTo>
                  <a:cubicBezTo>
                    <a:pt x="183303" y="416"/>
                    <a:pt x="192050" y="727"/>
                    <a:pt x="199821" y="1215"/>
                  </a:cubicBezTo>
                  <a:cubicBezTo>
                    <a:pt x="207602" y="1704"/>
                    <a:pt x="213264" y="2119"/>
                    <a:pt x="216838" y="2431"/>
                  </a:cubicBezTo>
                  <a:cubicBezTo>
                    <a:pt x="218136" y="3740"/>
                    <a:pt x="219102" y="6326"/>
                    <a:pt x="219757" y="10211"/>
                  </a:cubicBezTo>
                  <a:cubicBezTo>
                    <a:pt x="220401" y="14095"/>
                    <a:pt x="220723" y="18157"/>
                    <a:pt x="220723" y="22364"/>
                  </a:cubicBezTo>
                  <a:cubicBezTo>
                    <a:pt x="220723" y="26570"/>
                    <a:pt x="220557" y="30372"/>
                    <a:pt x="220245" y="33779"/>
                  </a:cubicBezTo>
                  <a:cubicBezTo>
                    <a:pt x="219913" y="37186"/>
                    <a:pt x="219591" y="39056"/>
                    <a:pt x="219258" y="39367"/>
                  </a:cubicBezTo>
                  <a:close/>
                  <a:moveTo>
                    <a:pt x="219258" y="117115"/>
                  </a:moveTo>
                  <a:cubicBezTo>
                    <a:pt x="216994" y="117769"/>
                    <a:pt x="210594" y="118340"/>
                    <a:pt x="200060" y="118818"/>
                  </a:cubicBezTo>
                  <a:cubicBezTo>
                    <a:pt x="189526" y="119306"/>
                    <a:pt x="176976" y="119639"/>
                    <a:pt x="162400" y="119795"/>
                  </a:cubicBezTo>
                  <a:cubicBezTo>
                    <a:pt x="147825" y="119961"/>
                    <a:pt x="132096" y="120117"/>
                    <a:pt x="115255" y="120272"/>
                  </a:cubicBezTo>
                  <a:cubicBezTo>
                    <a:pt x="98405" y="120439"/>
                    <a:pt x="82530" y="120522"/>
                    <a:pt x="67622" y="120522"/>
                  </a:cubicBezTo>
                  <a:cubicBezTo>
                    <a:pt x="52714" y="120522"/>
                    <a:pt x="39676" y="120522"/>
                    <a:pt x="28509" y="120522"/>
                  </a:cubicBezTo>
                  <a:cubicBezTo>
                    <a:pt x="17319" y="120522"/>
                    <a:pt x="9954" y="120522"/>
                    <a:pt x="6390" y="120522"/>
                  </a:cubicBezTo>
                  <a:cubicBezTo>
                    <a:pt x="2817" y="116969"/>
                    <a:pt x="801" y="112347"/>
                    <a:pt x="313" y="106665"/>
                  </a:cubicBezTo>
                  <a:cubicBezTo>
                    <a:pt x="-175" y="101015"/>
                    <a:pt x="-92" y="93952"/>
                    <a:pt x="562" y="85538"/>
                  </a:cubicBezTo>
                  <a:cubicBezTo>
                    <a:pt x="1861" y="83273"/>
                    <a:pt x="5580" y="81643"/>
                    <a:pt x="11730" y="80677"/>
                  </a:cubicBezTo>
                  <a:cubicBezTo>
                    <a:pt x="17891" y="79711"/>
                    <a:pt x="24685" y="79056"/>
                    <a:pt x="32144" y="78724"/>
                  </a:cubicBezTo>
                  <a:cubicBezTo>
                    <a:pt x="39593" y="78412"/>
                    <a:pt x="46720" y="78246"/>
                    <a:pt x="53535" y="78246"/>
                  </a:cubicBezTo>
                  <a:cubicBezTo>
                    <a:pt x="60330" y="78246"/>
                    <a:pt x="65202" y="78246"/>
                    <a:pt x="68111" y="78246"/>
                  </a:cubicBezTo>
                  <a:cubicBezTo>
                    <a:pt x="71664" y="78246"/>
                    <a:pt x="77346" y="78163"/>
                    <a:pt x="85117" y="77997"/>
                  </a:cubicBezTo>
                  <a:cubicBezTo>
                    <a:pt x="92899" y="77831"/>
                    <a:pt x="101729" y="77748"/>
                    <a:pt x="111609" y="77748"/>
                  </a:cubicBezTo>
                  <a:cubicBezTo>
                    <a:pt x="121499" y="77748"/>
                    <a:pt x="131857" y="77748"/>
                    <a:pt x="142713" y="77748"/>
                  </a:cubicBezTo>
                  <a:cubicBezTo>
                    <a:pt x="153570" y="77748"/>
                    <a:pt x="163855" y="77831"/>
                    <a:pt x="173579" y="77997"/>
                  </a:cubicBezTo>
                  <a:cubicBezTo>
                    <a:pt x="183303" y="78163"/>
                    <a:pt x="192050" y="78485"/>
                    <a:pt x="199821" y="78963"/>
                  </a:cubicBezTo>
                  <a:cubicBezTo>
                    <a:pt x="207602" y="79451"/>
                    <a:pt x="213264" y="79866"/>
                    <a:pt x="216838" y="80178"/>
                  </a:cubicBezTo>
                  <a:cubicBezTo>
                    <a:pt x="218136" y="81487"/>
                    <a:pt x="219102" y="84073"/>
                    <a:pt x="219757" y="87958"/>
                  </a:cubicBezTo>
                  <a:cubicBezTo>
                    <a:pt x="220401" y="91853"/>
                    <a:pt x="220723" y="95904"/>
                    <a:pt x="220723" y="100111"/>
                  </a:cubicBezTo>
                  <a:cubicBezTo>
                    <a:pt x="220723" y="104318"/>
                    <a:pt x="220557" y="108119"/>
                    <a:pt x="220245" y="111526"/>
                  </a:cubicBezTo>
                  <a:cubicBezTo>
                    <a:pt x="219913" y="114933"/>
                    <a:pt x="219591" y="116803"/>
                    <a:pt x="219258" y="117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40863" y="8975357"/>
              <a:ext cx="150253" cy="44044"/>
            </a:xfrm>
            <a:custGeom>
              <a:rect b="b" l="l" r="r" t="t"/>
              <a:pathLst>
                <a:path extrusionOk="0" h="44044" w="150253">
                  <a:moveTo>
                    <a:pt x="148799" y="38207"/>
                  </a:moveTo>
                  <a:cubicBezTo>
                    <a:pt x="146524" y="38862"/>
                    <a:pt x="141818" y="39506"/>
                    <a:pt x="134701" y="40160"/>
                  </a:cubicBezTo>
                  <a:cubicBezTo>
                    <a:pt x="127574" y="40804"/>
                    <a:pt x="119305" y="41292"/>
                    <a:pt x="109914" y="41614"/>
                  </a:cubicBezTo>
                  <a:cubicBezTo>
                    <a:pt x="100512" y="41936"/>
                    <a:pt x="90465" y="42258"/>
                    <a:pt x="79786" y="42580"/>
                  </a:cubicBezTo>
                  <a:cubicBezTo>
                    <a:pt x="69085" y="42902"/>
                    <a:pt x="58883" y="43152"/>
                    <a:pt x="49159" y="43307"/>
                  </a:cubicBezTo>
                  <a:cubicBezTo>
                    <a:pt x="39446" y="43484"/>
                    <a:pt x="30761" y="43629"/>
                    <a:pt x="23166" y="43796"/>
                  </a:cubicBezTo>
                  <a:cubicBezTo>
                    <a:pt x="15551" y="43962"/>
                    <a:pt x="9962" y="44045"/>
                    <a:pt x="6388" y="44045"/>
                  </a:cubicBezTo>
                  <a:cubicBezTo>
                    <a:pt x="2814" y="40493"/>
                    <a:pt x="799" y="35787"/>
                    <a:pt x="321" y="29950"/>
                  </a:cubicBezTo>
                  <a:cubicBezTo>
                    <a:pt x="-167" y="24122"/>
                    <a:pt x="-105" y="17007"/>
                    <a:pt x="550" y="8573"/>
                  </a:cubicBezTo>
                  <a:cubicBezTo>
                    <a:pt x="1848" y="6308"/>
                    <a:pt x="5578" y="4688"/>
                    <a:pt x="11739" y="3712"/>
                  </a:cubicBezTo>
                  <a:cubicBezTo>
                    <a:pt x="17878" y="2746"/>
                    <a:pt x="24694" y="2185"/>
                    <a:pt x="32153" y="2008"/>
                  </a:cubicBezTo>
                  <a:cubicBezTo>
                    <a:pt x="39602" y="1863"/>
                    <a:pt x="46728" y="1780"/>
                    <a:pt x="53533" y="1780"/>
                  </a:cubicBezTo>
                  <a:cubicBezTo>
                    <a:pt x="60348" y="1780"/>
                    <a:pt x="65200" y="1780"/>
                    <a:pt x="68109" y="1780"/>
                  </a:cubicBezTo>
                  <a:cubicBezTo>
                    <a:pt x="73625" y="1780"/>
                    <a:pt x="79786" y="1614"/>
                    <a:pt x="86580" y="1291"/>
                  </a:cubicBezTo>
                  <a:cubicBezTo>
                    <a:pt x="93374" y="980"/>
                    <a:pt x="100345" y="647"/>
                    <a:pt x="107482" y="326"/>
                  </a:cubicBezTo>
                  <a:cubicBezTo>
                    <a:pt x="114599" y="4"/>
                    <a:pt x="121487" y="-80"/>
                    <a:pt x="128136" y="76"/>
                  </a:cubicBezTo>
                  <a:cubicBezTo>
                    <a:pt x="134774" y="243"/>
                    <a:pt x="140852" y="647"/>
                    <a:pt x="146358" y="1291"/>
                  </a:cubicBezTo>
                  <a:cubicBezTo>
                    <a:pt x="147656" y="2590"/>
                    <a:pt x="148622" y="5176"/>
                    <a:pt x="149277" y="9071"/>
                  </a:cubicBezTo>
                  <a:cubicBezTo>
                    <a:pt x="149931" y="12956"/>
                    <a:pt x="150253" y="17018"/>
                    <a:pt x="150253" y="21214"/>
                  </a:cubicBezTo>
                  <a:cubicBezTo>
                    <a:pt x="150253" y="25442"/>
                    <a:pt x="150077" y="29233"/>
                    <a:pt x="149765" y="32640"/>
                  </a:cubicBezTo>
                  <a:cubicBezTo>
                    <a:pt x="149443" y="36016"/>
                    <a:pt x="149121" y="37875"/>
                    <a:pt x="148799" y="3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83640" y="7890269"/>
              <a:ext cx="286753" cy="338268"/>
            </a:xfrm>
            <a:custGeom>
              <a:rect b="b" l="l" r="r" t="t"/>
              <a:pathLst>
                <a:path extrusionOk="0" h="338268" w="286753">
                  <a:moveTo>
                    <a:pt x="258828" y="42340"/>
                  </a:moveTo>
                  <a:cubicBezTo>
                    <a:pt x="252501" y="50109"/>
                    <a:pt x="245697" y="58699"/>
                    <a:pt x="238404" y="68089"/>
                  </a:cubicBezTo>
                  <a:cubicBezTo>
                    <a:pt x="231111" y="77490"/>
                    <a:pt x="223745" y="87212"/>
                    <a:pt x="216286" y="97246"/>
                  </a:cubicBezTo>
                  <a:cubicBezTo>
                    <a:pt x="208837" y="107301"/>
                    <a:pt x="201710" y="117013"/>
                    <a:pt x="194905" y="126413"/>
                  </a:cubicBezTo>
                  <a:cubicBezTo>
                    <a:pt x="188101" y="135814"/>
                    <a:pt x="181857" y="144476"/>
                    <a:pt x="176195" y="152402"/>
                  </a:cubicBezTo>
                  <a:cubicBezTo>
                    <a:pt x="170512" y="160348"/>
                    <a:pt x="165900" y="166736"/>
                    <a:pt x="162337" y="171597"/>
                  </a:cubicBezTo>
                  <a:cubicBezTo>
                    <a:pt x="167843" y="180032"/>
                    <a:pt x="173837" y="188601"/>
                    <a:pt x="180320" y="197347"/>
                  </a:cubicBezTo>
                  <a:cubicBezTo>
                    <a:pt x="186792" y="206093"/>
                    <a:pt x="193524" y="214693"/>
                    <a:pt x="200484" y="223107"/>
                  </a:cubicBezTo>
                  <a:cubicBezTo>
                    <a:pt x="207445" y="231541"/>
                    <a:pt x="214405" y="239549"/>
                    <a:pt x="221387" y="247163"/>
                  </a:cubicBezTo>
                  <a:cubicBezTo>
                    <a:pt x="228347" y="254777"/>
                    <a:pt x="235069" y="261653"/>
                    <a:pt x="241552" y="267813"/>
                  </a:cubicBezTo>
                  <a:cubicBezTo>
                    <a:pt x="246725" y="272664"/>
                    <a:pt x="251598" y="276964"/>
                    <a:pt x="256127" y="280683"/>
                  </a:cubicBezTo>
                  <a:cubicBezTo>
                    <a:pt x="260667" y="284401"/>
                    <a:pt x="265197" y="287725"/>
                    <a:pt x="269737" y="290644"/>
                  </a:cubicBezTo>
                  <a:cubicBezTo>
                    <a:pt x="272978" y="292918"/>
                    <a:pt x="275980" y="294851"/>
                    <a:pt x="278733" y="296471"/>
                  </a:cubicBezTo>
                  <a:cubicBezTo>
                    <a:pt x="281486" y="298091"/>
                    <a:pt x="284156" y="299712"/>
                    <a:pt x="286753" y="301332"/>
                  </a:cubicBezTo>
                  <a:cubicBezTo>
                    <a:pt x="283834" y="306183"/>
                    <a:pt x="280105" y="310732"/>
                    <a:pt x="275565" y="314929"/>
                  </a:cubicBezTo>
                  <a:cubicBezTo>
                    <a:pt x="271025" y="319156"/>
                    <a:pt x="266163" y="322543"/>
                    <a:pt x="260989" y="325150"/>
                  </a:cubicBezTo>
                  <a:cubicBezTo>
                    <a:pt x="255795" y="327736"/>
                    <a:pt x="250704" y="329273"/>
                    <a:pt x="245676" y="329751"/>
                  </a:cubicBezTo>
                  <a:cubicBezTo>
                    <a:pt x="240648" y="330240"/>
                    <a:pt x="236368" y="329356"/>
                    <a:pt x="232804" y="327082"/>
                  </a:cubicBezTo>
                  <a:lnTo>
                    <a:pt x="224057" y="319790"/>
                  </a:lnTo>
                  <a:cubicBezTo>
                    <a:pt x="222436" y="318492"/>
                    <a:pt x="220899" y="317287"/>
                    <a:pt x="219434" y="316154"/>
                  </a:cubicBezTo>
                  <a:cubicBezTo>
                    <a:pt x="217979" y="315022"/>
                    <a:pt x="216431" y="313797"/>
                    <a:pt x="214811" y="312498"/>
                  </a:cubicBezTo>
                  <a:cubicBezTo>
                    <a:pt x="212878" y="309912"/>
                    <a:pt x="210603" y="307398"/>
                    <a:pt x="208016" y="304968"/>
                  </a:cubicBezTo>
                  <a:cubicBezTo>
                    <a:pt x="205409" y="302547"/>
                    <a:pt x="202822" y="300034"/>
                    <a:pt x="200235" y="297437"/>
                  </a:cubicBezTo>
                  <a:cubicBezTo>
                    <a:pt x="197316" y="294851"/>
                    <a:pt x="194490" y="292337"/>
                    <a:pt x="191737" y="289906"/>
                  </a:cubicBezTo>
                  <a:cubicBezTo>
                    <a:pt x="188984" y="287486"/>
                    <a:pt x="186636" y="285139"/>
                    <a:pt x="184693" y="282864"/>
                  </a:cubicBezTo>
                  <a:cubicBezTo>
                    <a:pt x="183073" y="280932"/>
                    <a:pt x="180236" y="277847"/>
                    <a:pt x="176195" y="273640"/>
                  </a:cubicBezTo>
                  <a:cubicBezTo>
                    <a:pt x="172133" y="269433"/>
                    <a:pt x="169463" y="266192"/>
                    <a:pt x="168175" y="263918"/>
                  </a:cubicBezTo>
                  <a:lnTo>
                    <a:pt x="152135" y="243507"/>
                  </a:lnTo>
                  <a:cubicBezTo>
                    <a:pt x="149215" y="239955"/>
                    <a:pt x="145808" y="235976"/>
                    <a:pt x="141933" y="231603"/>
                  </a:cubicBezTo>
                  <a:cubicBezTo>
                    <a:pt x="138047" y="227230"/>
                    <a:pt x="133985" y="223263"/>
                    <a:pt x="129778" y="219700"/>
                  </a:cubicBezTo>
                  <a:cubicBezTo>
                    <a:pt x="128157" y="220676"/>
                    <a:pt x="125570" y="223190"/>
                    <a:pt x="122007" y="227230"/>
                  </a:cubicBezTo>
                  <a:cubicBezTo>
                    <a:pt x="118433" y="231292"/>
                    <a:pt x="114475" y="236059"/>
                    <a:pt x="110101" y="241565"/>
                  </a:cubicBezTo>
                  <a:cubicBezTo>
                    <a:pt x="105728" y="247080"/>
                    <a:pt x="101104" y="253074"/>
                    <a:pt x="96243" y="259545"/>
                  </a:cubicBezTo>
                  <a:cubicBezTo>
                    <a:pt x="91380" y="266026"/>
                    <a:pt x="87007" y="272352"/>
                    <a:pt x="83121" y="278491"/>
                  </a:cubicBezTo>
                  <a:cubicBezTo>
                    <a:pt x="78914" y="284972"/>
                    <a:pt x="74686" y="291464"/>
                    <a:pt x="70489" y="297935"/>
                  </a:cubicBezTo>
                  <a:cubicBezTo>
                    <a:pt x="66260" y="304417"/>
                    <a:pt x="62385" y="310411"/>
                    <a:pt x="58812" y="315916"/>
                  </a:cubicBezTo>
                  <a:cubicBezTo>
                    <a:pt x="55237" y="320777"/>
                    <a:pt x="52090" y="325150"/>
                    <a:pt x="49347" y="329035"/>
                  </a:cubicBezTo>
                  <a:cubicBezTo>
                    <a:pt x="46604" y="332919"/>
                    <a:pt x="44236" y="335994"/>
                    <a:pt x="42303" y="338269"/>
                  </a:cubicBezTo>
                  <a:cubicBezTo>
                    <a:pt x="40350" y="338269"/>
                    <a:pt x="37525" y="337614"/>
                    <a:pt x="33785" y="336316"/>
                  </a:cubicBezTo>
                  <a:cubicBezTo>
                    <a:pt x="30066" y="335018"/>
                    <a:pt x="26170" y="333470"/>
                    <a:pt x="22118" y="331694"/>
                  </a:cubicBezTo>
                  <a:cubicBezTo>
                    <a:pt x="18066" y="329917"/>
                    <a:pt x="14025" y="328058"/>
                    <a:pt x="9973" y="326105"/>
                  </a:cubicBezTo>
                  <a:cubicBezTo>
                    <a:pt x="5911" y="324153"/>
                    <a:pt x="2587" y="322532"/>
                    <a:pt x="0" y="321244"/>
                  </a:cubicBezTo>
                  <a:cubicBezTo>
                    <a:pt x="1299" y="313797"/>
                    <a:pt x="5506" y="303586"/>
                    <a:pt x="12643" y="290633"/>
                  </a:cubicBezTo>
                  <a:cubicBezTo>
                    <a:pt x="19770" y="277681"/>
                    <a:pt x="28351" y="263741"/>
                    <a:pt x="38397" y="248836"/>
                  </a:cubicBezTo>
                  <a:cubicBezTo>
                    <a:pt x="49098" y="233297"/>
                    <a:pt x="59861" y="218225"/>
                    <a:pt x="70717" y="203652"/>
                  </a:cubicBezTo>
                  <a:cubicBezTo>
                    <a:pt x="81573" y="189079"/>
                    <a:pt x="90238" y="177102"/>
                    <a:pt x="96731" y="167702"/>
                  </a:cubicBezTo>
                  <a:cubicBezTo>
                    <a:pt x="90248" y="155061"/>
                    <a:pt x="84004" y="143157"/>
                    <a:pt x="78010" y="131981"/>
                  </a:cubicBezTo>
                  <a:cubicBezTo>
                    <a:pt x="72016" y="120794"/>
                    <a:pt x="66104" y="109794"/>
                    <a:pt x="60266" y="98929"/>
                  </a:cubicBezTo>
                  <a:cubicBezTo>
                    <a:pt x="54438" y="88085"/>
                    <a:pt x="48848" y="77147"/>
                    <a:pt x="43508" y="66137"/>
                  </a:cubicBezTo>
                  <a:cubicBezTo>
                    <a:pt x="38158" y="55116"/>
                    <a:pt x="33057" y="43296"/>
                    <a:pt x="28195" y="30665"/>
                  </a:cubicBezTo>
                  <a:cubicBezTo>
                    <a:pt x="30149" y="29044"/>
                    <a:pt x="32891" y="27258"/>
                    <a:pt x="36465" y="25315"/>
                  </a:cubicBezTo>
                  <a:cubicBezTo>
                    <a:pt x="40018" y="23383"/>
                    <a:pt x="43758" y="21358"/>
                    <a:pt x="47633" y="19249"/>
                  </a:cubicBezTo>
                  <a:cubicBezTo>
                    <a:pt x="51518" y="17151"/>
                    <a:pt x="55331" y="15126"/>
                    <a:pt x="59050" y="13183"/>
                  </a:cubicBezTo>
                  <a:cubicBezTo>
                    <a:pt x="62769" y="11230"/>
                    <a:pt x="66094" y="9620"/>
                    <a:pt x="69024" y="8322"/>
                  </a:cubicBezTo>
                  <a:cubicBezTo>
                    <a:pt x="72577" y="15780"/>
                    <a:pt x="76379" y="23872"/>
                    <a:pt x="80441" y="32607"/>
                  </a:cubicBezTo>
                  <a:cubicBezTo>
                    <a:pt x="84493" y="41353"/>
                    <a:pt x="88783" y="50421"/>
                    <a:pt x="93313" y="59821"/>
                  </a:cubicBezTo>
                  <a:cubicBezTo>
                    <a:pt x="98487" y="70188"/>
                    <a:pt x="104252" y="81437"/>
                    <a:pt x="110558" y="93590"/>
                  </a:cubicBezTo>
                  <a:cubicBezTo>
                    <a:pt x="116885" y="105743"/>
                    <a:pt x="124251" y="117813"/>
                    <a:pt x="132676" y="129789"/>
                  </a:cubicBezTo>
                  <a:cubicBezTo>
                    <a:pt x="135596" y="126870"/>
                    <a:pt x="139003" y="123401"/>
                    <a:pt x="142878" y="119340"/>
                  </a:cubicBezTo>
                  <a:cubicBezTo>
                    <a:pt x="146774" y="115289"/>
                    <a:pt x="150971" y="110521"/>
                    <a:pt x="155521" y="105005"/>
                  </a:cubicBezTo>
                  <a:cubicBezTo>
                    <a:pt x="159718" y="99500"/>
                    <a:pt x="164342" y="93424"/>
                    <a:pt x="169359" y="86786"/>
                  </a:cubicBezTo>
                  <a:cubicBezTo>
                    <a:pt x="174388" y="80139"/>
                    <a:pt x="179644" y="73262"/>
                    <a:pt x="185161" y="66137"/>
                  </a:cubicBezTo>
                  <a:cubicBezTo>
                    <a:pt x="190667" y="59011"/>
                    <a:pt x="196090" y="51969"/>
                    <a:pt x="201440" y="44999"/>
                  </a:cubicBezTo>
                  <a:cubicBezTo>
                    <a:pt x="206780" y="38040"/>
                    <a:pt x="211881" y="31631"/>
                    <a:pt x="216743" y="25804"/>
                  </a:cubicBezTo>
                  <a:cubicBezTo>
                    <a:pt x="221605" y="19976"/>
                    <a:pt x="226051" y="14793"/>
                    <a:pt x="230113" y="10264"/>
                  </a:cubicBezTo>
                  <a:cubicBezTo>
                    <a:pt x="234165" y="5725"/>
                    <a:pt x="237645" y="2329"/>
                    <a:pt x="240565" y="54"/>
                  </a:cubicBezTo>
                  <a:cubicBezTo>
                    <a:pt x="244118" y="-258"/>
                    <a:pt x="248013" y="781"/>
                    <a:pt x="252231" y="3212"/>
                  </a:cubicBezTo>
                  <a:cubicBezTo>
                    <a:pt x="256439" y="5642"/>
                    <a:pt x="260491" y="9288"/>
                    <a:pt x="264386" y="14139"/>
                  </a:cubicBezTo>
                  <a:cubicBezTo>
                    <a:pt x="265352" y="15770"/>
                    <a:pt x="266651" y="17224"/>
                    <a:pt x="268272" y="18512"/>
                  </a:cubicBezTo>
                  <a:cubicBezTo>
                    <a:pt x="269892" y="19810"/>
                    <a:pt x="271513" y="20942"/>
                    <a:pt x="273134" y="21919"/>
                  </a:cubicBezTo>
                  <a:lnTo>
                    <a:pt x="275554" y="23373"/>
                  </a:lnTo>
                  <a:cubicBezTo>
                    <a:pt x="270723" y="28234"/>
                    <a:pt x="265134" y="34560"/>
                    <a:pt x="258828" y="42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471972" y="6993804"/>
              <a:ext cx="280449" cy="248666"/>
            </a:xfrm>
            <a:custGeom>
              <a:rect b="b" l="l" r="r" t="t"/>
              <a:pathLst>
                <a:path extrusionOk="0" h="248666" w="280449">
                  <a:moveTo>
                    <a:pt x="278610" y="146289"/>
                  </a:moveTo>
                  <a:cubicBezTo>
                    <a:pt x="275722" y="147120"/>
                    <a:pt x="267588" y="147837"/>
                    <a:pt x="254217" y="148460"/>
                  </a:cubicBezTo>
                  <a:cubicBezTo>
                    <a:pt x="240836" y="149073"/>
                    <a:pt x="224879" y="149488"/>
                    <a:pt x="206356" y="149696"/>
                  </a:cubicBezTo>
                  <a:cubicBezTo>
                    <a:pt x="187822" y="149904"/>
                    <a:pt x="167855" y="150112"/>
                    <a:pt x="146464" y="150319"/>
                  </a:cubicBezTo>
                  <a:cubicBezTo>
                    <a:pt x="125042" y="150527"/>
                    <a:pt x="104867" y="150631"/>
                    <a:pt x="85938" y="150631"/>
                  </a:cubicBezTo>
                  <a:cubicBezTo>
                    <a:pt x="66989" y="150631"/>
                    <a:pt x="50419" y="150631"/>
                    <a:pt x="36217" y="150631"/>
                  </a:cubicBezTo>
                  <a:cubicBezTo>
                    <a:pt x="22005" y="150631"/>
                    <a:pt x="12645" y="150631"/>
                    <a:pt x="8126" y="150631"/>
                  </a:cubicBezTo>
                  <a:cubicBezTo>
                    <a:pt x="3586" y="146112"/>
                    <a:pt x="1009" y="140233"/>
                    <a:pt x="397" y="133035"/>
                  </a:cubicBezTo>
                  <a:cubicBezTo>
                    <a:pt x="-217" y="125847"/>
                    <a:pt x="-123" y="116883"/>
                    <a:pt x="708" y="106174"/>
                  </a:cubicBezTo>
                  <a:cubicBezTo>
                    <a:pt x="2339" y="103297"/>
                    <a:pt x="7087" y="101240"/>
                    <a:pt x="14910" y="100004"/>
                  </a:cubicBezTo>
                  <a:cubicBezTo>
                    <a:pt x="22733" y="98768"/>
                    <a:pt x="31366" y="97948"/>
                    <a:pt x="40851" y="97532"/>
                  </a:cubicBezTo>
                  <a:cubicBezTo>
                    <a:pt x="50325" y="97127"/>
                    <a:pt x="59384" y="96909"/>
                    <a:pt x="68018" y="96909"/>
                  </a:cubicBezTo>
                  <a:cubicBezTo>
                    <a:pt x="76671" y="96909"/>
                    <a:pt x="82843" y="96909"/>
                    <a:pt x="86551" y="96909"/>
                  </a:cubicBezTo>
                  <a:cubicBezTo>
                    <a:pt x="91071" y="96909"/>
                    <a:pt x="98280" y="96815"/>
                    <a:pt x="108160" y="96608"/>
                  </a:cubicBezTo>
                  <a:cubicBezTo>
                    <a:pt x="118050" y="96400"/>
                    <a:pt x="129249" y="96296"/>
                    <a:pt x="141830" y="96296"/>
                  </a:cubicBezTo>
                  <a:cubicBezTo>
                    <a:pt x="154380" y="96296"/>
                    <a:pt x="167553" y="96296"/>
                    <a:pt x="181339" y="96296"/>
                  </a:cubicBezTo>
                  <a:cubicBezTo>
                    <a:pt x="195125" y="96296"/>
                    <a:pt x="208205" y="96400"/>
                    <a:pt x="220568" y="96608"/>
                  </a:cubicBezTo>
                  <a:cubicBezTo>
                    <a:pt x="232910" y="96815"/>
                    <a:pt x="244026" y="97231"/>
                    <a:pt x="253905" y="97844"/>
                  </a:cubicBezTo>
                  <a:cubicBezTo>
                    <a:pt x="263785" y="98467"/>
                    <a:pt x="270995" y="98986"/>
                    <a:pt x="275525" y="99391"/>
                  </a:cubicBezTo>
                  <a:cubicBezTo>
                    <a:pt x="277156" y="101043"/>
                    <a:pt x="278402" y="104325"/>
                    <a:pt x="279213" y="109269"/>
                  </a:cubicBezTo>
                  <a:cubicBezTo>
                    <a:pt x="280044" y="114203"/>
                    <a:pt x="280449" y="119366"/>
                    <a:pt x="280449" y="124715"/>
                  </a:cubicBezTo>
                  <a:cubicBezTo>
                    <a:pt x="280449" y="130064"/>
                    <a:pt x="280241" y="134894"/>
                    <a:pt x="279836" y="139226"/>
                  </a:cubicBezTo>
                  <a:cubicBezTo>
                    <a:pt x="279431" y="143505"/>
                    <a:pt x="279026" y="145884"/>
                    <a:pt x="278610" y="146289"/>
                  </a:cubicBezTo>
                  <a:close/>
                  <a:moveTo>
                    <a:pt x="125447" y="243232"/>
                  </a:moveTo>
                  <a:cubicBezTo>
                    <a:pt x="117624" y="239119"/>
                    <a:pt x="112378" y="233458"/>
                    <a:pt x="109708" y="226249"/>
                  </a:cubicBezTo>
                  <a:cubicBezTo>
                    <a:pt x="107028" y="219051"/>
                    <a:pt x="106508" y="211956"/>
                    <a:pt x="108150" y="204945"/>
                  </a:cubicBezTo>
                  <a:cubicBezTo>
                    <a:pt x="109802" y="197955"/>
                    <a:pt x="113188" y="191670"/>
                    <a:pt x="118341" y="186113"/>
                  </a:cubicBezTo>
                  <a:cubicBezTo>
                    <a:pt x="123494" y="180556"/>
                    <a:pt x="129977" y="177160"/>
                    <a:pt x="137800" y="175934"/>
                  </a:cubicBezTo>
                  <a:cubicBezTo>
                    <a:pt x="148916" y="174293"/>
                    <a:pt x="157757" y="176246"/>
                    <a:pt x="164353" y="181803"/>
                  </a:cubicBezTo>
                  <a:cubicBezTo>
                    <a:pt x="170930" y="187360"/>
                    <a:pt x="175054" y="194153"/>
                    <a:pt x="176696" y="202172"/>
                  </a:cubicBezTo>
                  <a:cubicBezTo>
                    <a:pt x="178347" y="210201"/>
                    <a:pt x="177101" y="218438"/>
                    <a:pt x="173007" y="226872"/>
                  </a:cubicBezTo>
                  <a:cubicBezTo>
                    <a:pt x="168883" y="235317"/>
                    <a:pt x="161673" y="241799"/>
                    <a:pt x="151388" y="246327"/>
                  </a:cubicBezTo>
                  <a:cubicBezTo>
                    <a:pt x="145217" y="248789"/>
                    <a:pt x="140158" y="249319"/>
                    <a:pt x="136262" y="247865"/>
                  </a:cubicBezTo>
                  <a:cubicBezTo>
                    <a:pt x="132345" y="246421"/>
                    <a:pt x="128751" y="244884"/>
                    <a:pt x="125447" y="243232"/>
                  </a:cubicBezTo>
                  <a:close/>
                  <a:moveTo>
                    <a:pt x="128543" y="68490"/>
                  </a:moveTo>
                  <a:cubicBezTo>
                    <a:pt x="120720" y="64387"/>
                    <a:pt x="115464" y="58715"/>
                    <a:pt x="112794" y="51507"/>
                  </a:cubicBezTo>
                  <a:cubicBezTo>
                    <a:pt x="110113" y="44319"/>
                    <a:pt x="109604" y="37110"/>
                    <a:pt x="111256" y="29902"/>
                  </a:cubicBezTo>
                  <a:cubicBezTo>
                    <a:pt x="112887" y="22703"/>
                    <a:pt x="116295" y="16315"/>
                    <a:pt x="121447" y="10758"/>
                  </a:cubicBezTo>
                  <a:cubicBezTo>
                    <a:pt x="126580" y="5211"/>
                    <a:pt x="133073" y="1804"/>
                    <a:pt x="140906" y="579"/>
                  </a:cubicBezTo>
                  <a:cubicBezTo>
                    <a:pt x="152012" y="-1062"/>
                    <a:pt x="160977" y="786"/>
                    <a:pt x="167761" y="6136"/>
                  </a:cubicBezTo>
                  <a:cubicBezTo>
                    <a:pt x="174555" y="11485"/>
                    <a:pt x="178680" y="18278"/>
                    <a:pt x="180124" y="26505"/>
                  </a:cubicBezTo>
                  <a:cubicBezTo>
                    <a:pt x="181557" y="34742"/>
                    <a:pt x="180331" y="43176"/>
                    <a:pt x="176415" y="51818"/>
                  </a:cubicBezTo>
                  <a:cubicBezTo>
                    <a:pt x="172488" y="60460"/>
                    <a:pt x="165185" y="67046"/>
                    <a:pt x="154494" y="71575"/>
                  </a:cubicBezTo>
                  <a:cubicBezTo>
                    <a:pt x="148718" y="74036"/>
                    <a:pt x="143784" y="74566"/>
                    <a:pt x="139670" y="73112"/>
                  </a:cubicBezTo>
                  <a:cubicBezTo>
                    <a:pt x="135545" y="71678"/>
                    <a:pt x="131847" y="70141"/>
                    <a:pt x="128543" y="684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25688" y="8798762"/>
              <a:ext cx="231513" cy="336699"/>
            </a:xfrm>
            <a:custGeom>
              <a:rect b="b" l="l" r="r" t="t"/>
              <a:pathLst>
                <a:path extrusionOk="0" h="336699" w="231513">
                  <a:moveTo>
                    <a:pt x="8411" y="286847"/>
                  </a:moveTo>
                  <a:cubicBezTo>
                    <a:pt x="19423" y="276481"/>
                    <a:pt x="31007" y="266852"/>
                    <a:pt x="43152" y="257940"/>
                  </a:cubicBezTo>
                  <a:cubicBezTo>
                    <a:pt x="55307" y="249028"/>
                    <a:pt x="67046" y="239399"/>
                    <a:pt x="78391" y="229022"/>
                  </a:cubicBezTo>
                  <a:cubicBezTo>
                    <a:pt x="88115" y="220276"/>
                    <a:pt x="99293" y="209920"/>
                    <a:pt x="111926" y="197933"/>
                  </a:cubicBezTo>
                  <a:cubicBezTo>
                    <a:pt x="124559" y="185947"/>
                    <a:pt x="136548" y="173316"/>
                    <a:pt x="147892" y="160020"/>
                  </a:cubicBezTo>
                  <a:cubicBezTo>
                    <a:pt x="159226" y="146756"/>
                    <a:pt x="168867" y="133055"/>
                    <a:pt x="176815" y="118960"/>
                  </a:cubicBezTo>
                  <a:cubicBezTo>
                    <a:pt x="184752" y="104875"/>
                    <a:pt x="188720" y="91185"/>
                    <a:pt x="188720" y="77900"/>
                  </a:cubicBezTo>
                  <a:cubicBezTo>
                    <a:pt x="188720" y="73693"/>
                    <a:pt x="187754" y="69808"/>
                    <a:pt x="185801" y="66235"/>
                  </a:cubicBezTo>
                  <a:cubicBezTo>
                    <a:pt x="182238" y="59442"/>
                    <a:pt x="177127" y="54986"/>
                    <a:pt x="170498" y="52867"/>
                  </a:cubicBezTo>
                  <a:cubicBezTo>
                    <a:pt x="163860" y="50769"/>
                    <a:pt x="156972" y="49709"/>
                    <a:pt x="149845" y="49709"/>
                  </a:cubicBezTo>
                  <a:lnTo>
                    <a:pt x="149845" y="50198"/>
                  </a:lnTo>
                  <a:cubicBezTo>
                    <a:pt x="145638" y="50198"/>
                    <a:pt x="139560" y="50520"/>
                    <a:pt x="131623" y="51163"/>
                  </a:cubicBezTo>
                  <a:cubicBezTo>
                    <a:pt x="123676" y="51818"/>
                    <a:pt x="114450" y="53833"/>
                    <a:pt x="103927" y="57240"/>
                  </a:cubicBezTo>
                  <a:cubicBezTo>
                    <a:pt x="93392" y="60647"/>
                    <a:pt x="81736" y="65841"/>
                    <a:pt x="68927" y="72800"/>
                  </a:cubicBezTo>
                  <a:cubicBezTo>
                    <a:pt x="56117" y="79759"/>
                    <a:pt x="42757" y="89554"/>
                    <a:pt x="28836" y="102196"/>
                  </a:cubicBezTo>
                  <a:cubicBezTo>
                    <a:pt x="27205" y="101219"/>
                    <a:pt x="25511" y="99692"/>
                    <a:pt x="23735" y="97573"/>
                  </a:cubicBezTo>
                  <a:cubicBezTo>
                    <a:pt x="21948" y="95465"/>
                    <a:pt x="20161" y="93200"/>
                    <a:pt x="18385" y="90759"/>
                  </a:cubicBezTo>
                  <a:cubicBezTo>
                    <a:pt x="16598" y="88339"/>
                    <a:pt x="14894" y="85908"/>
                    <a:pt x="13284" y="83467"/>
                  </a:cubicBezTo>
                  <a:cubicBezTo>
                    <a:pt x="11653" y="81047"/>
                    <a:pt x="10364" y="79178"/>
                    <a:pt x="9398" y="77879"/>
                  </a:cubicBezTo>
                  <a:cubicBezTo>
                    <a:pt x="9398" y="73995"/>
                    <a:pt x="10447" y="70099"/>
                    <a:pt x="12556" y="66214"/>
                  </a:cubicBezTo>
                  <a:cubicBezTo>
                    <a:pt x="14665" y="62330"/>
                    <a:pt x="17335" y="58611"/>
                    <a:pt x="20577" y="55048"/>
                  </a:cubicBezTo>
                  <a:cubicBezTo>
                    <a:pt x="23808" y="51475"/>
                    <a:pt x="27215" y="48234"/>
                    <a:pt x="30778" y="45326"/>
                  </a:cubicBezTo>
                  <a:cubicBezTo>
                    <a:pt x="34342" y="42407"/>
                    <a:pt x="37583" y="39655"/>
                    <a:pt x="40503" y="37068"/>
                  </a:cubicBezTo>
                  <a:cubicBezTo>
                    <a:pt x="43089" y="34804"/>
                    <a:pt x="45759" y="32612"/>
                    <a:pt x="48523" y="30504"/>
                  </a:cubicBezTo>
                  <a:cubicBezTo>
                    <a:pt x="51276" y="28405"/>
                    <a:pt x="54112" y="26380"/>
                    <a:pt x="57021" y="24427"/>
                  </a:cubicBezTo>
                  <a:cubicBezTo>
                    <a:pt x="66745" y="17634"/>
                    <a:pt x="78401" y="12046"/>
                    <a:pt x="92021" y="7673"/>
                  </a:cubicBezTo>
                  <a:cubicBezTo>
                    <a:pt x="105630" y="3300"/>
                    <a:pt x="119562" y="796"/>
                    <a:pt x="133815" y="142"/>
                  </a:cubicBezTo>
                  <a:cubicBezTo>
                    <a:pt x="148069" y="-502"/>
                    <a:pt x="161761" y="1046"/>
                    <a:pt x="174883" y="4764"/>
                  </a:cubicBezTo>
                  <a:cubicBezTo>
                    <a:pt x="188004" y="8483"/>
                    <a:pt x="198943" y="15048"/>
                    <a:pt x="207691" y="24437"/>
                  </a:cubicBezTo>
                  <a:cubicBezTo>
                    <a:pt x="213519" y="30919"/>
                    <a:pt x="217809" y="37650"/>
                    <a:pt x="220562" y="44609"/>
                  </a:cubicBezTo>
                  <a:cubicBezTo>
                    <a:pt x="223315" y="51569"/>
                    <a:pt x="225830" y="59099"/>
                    <a:pt x="228094" y="67201"/>
                  </a:cubicBezTo>
                  <a:cubicBezTo>
                    <a:pt x="232302" y="82429"/>
                    <a:pt x="232624" y="97251"/>
                    <a:pt x="229071" y="111668"/>
                  </a:cubicBezTo>
                  <a:cubicBezTo>
                    <a:pt x="225497" y="126096"/>
                    <a:pt x="219669" y="139693"/>
                    <a:pt x="211566" y="152480"/>
                  </a:cubicBezTo>
                  <a:cubicBezTo>
                    <a:pt x="203462" y="165287"/>
                    <a:pt x="194071" y="177357"/>
                    <a:pt x="183381" y="188689"/>
                  </a:cubicBezTo>
                  <a:cubicBezTo>
                    <a:pt x="172680" y="200021"/>
                    <a:pt x="162156" y="210066"/>
                    <a:pt x="151788" y="218812"/>
                  </a:cubicBezTo>
                  <a:cubicBezTo>
                    <a:pt x="139467" y="229188"/>
                    <a:pt x="127644" y="239877"/>
                    <a:pt x="116310" y="250897"/>
                  </a:cubicBezTo>
                  <a:cubicBezTo>
                    <a:pt x="104965" y="261908"/>
                    <a:pt x="94119" y="273417"/>
                    <a:pt x="83741" y="285393"/>
                  </a:cubicBezTo>
                  <a:cubicBezTo>
                    <a:pt x="89247" y="285393"/>
                    <a:pt x="94597" y="285144"/>
                    <a:pt x="99781" y="284666"/>
                  </a:cubicBezTo>
                  <a:cubicBezTo>
                    <a:pt x="104965" y="284178"/>
                    <a:pt x="110305" y="283929"/>
                    <a:pt x="115822" y="283929"/>
                  </a:cubicBezTo>
                  <a:cubicBezTo>
                    <a:pt x="131364" y="283929"/>
                    <a:pt x="148297" y="284334"/>
                    <a:pt x="166613" y="285144"/>
                  </a:cubicBezTo>
                  <a:cubicBezTo>
                    <a:pt x="184908" y="285964"/>
                    <a:pt x="201852" y="285071"/>
                    <a:pt x="217404" y="282474"/>
                  </a:cubicBezTo>
                  <a:cubicBezTo>
                    <a:pt x="220635" y="284095"/>
                    <a:pt x="221934" y="286130"/>
                    <a:pt x="221290" y="288551"/>
                  </a:cubicBezTo>
                  <a:cubicBezTo>
                    <a:pt x="220635" y="290971"/>
                    <a:pt x="221123" y="293827"/>
                    <a:pt x="222744" y="297047"/>
                  </a:cubicBezTo>
                  <a:cubicBezTo>
                    <a:pt x="222744" y="300621"/>
                    <a:pt x="222993" y="304183"/>
                    <a:pt x="223471" y="307746"/>
                  </a:cubicBezTo>
                  <a:cubicBezTo>
                    <a:pt x="223960" y="311319"/>
                    <a:pt x="224199" y="314788"/>
                    <a:pt x="224199" y="318195"/>
                  </a:cubicBezTo>
                  <a:cubicBezTo>
                    <a:pt x="224199" y="321592"/>
                    <a:pt x="223793" y="324833"/>
                    <a:pt x="222983" y="327907"/>
                  </a:cubicBezTo>
                  <a:cubicBezTo>
                    <a:pt x="222173" y="330982"/>
                    <a:pt x="220313" y="333672"/>
                    <a:pt x="217394" y="335926"/>
                  </a:cubicBezTo>
                  <a:cubicBezTo>
                    <a:pt x="210589" y="336570"/>
                    <a:pt x="203452" y="336809"/>
                    <a:pt x="196013" y="336653"/>
                  </a:cubicBezTo>
                  <a:cubicBezTo>
                    <a:pt x="188554" y="336487"/>
                    <a:pt x="181428" y="336248"/>
                    <a:pt x="174633" y="335926"/>
                  </a:cubicBezTo>
                  <a:cubicBezTo>
                    <a:pt x="166197" y="335604"/>
                    <a:pt x="156889" y="335272"/>
                    <a:pt x="146687" y="334950"/>
                  </a:cubicBezTo>
                  <a:cubicBezTo>
                    <a:pt x="136475" y="334638"/>
                    <a:pt x="127000" y="334150"/>
                    <a:pt x="118253" y="333496"/>
                  </a:cubicBezTo>
                  <a:cubicBezTo>
                    <a:pt x="115656" y="333184"/>
                    <a:pt x="112913" y="333350"/>
                    <a:pt x="109994" y="333984"/>
                  </a:cubicBezTo>
                  <a:cubicBezTo>
                    <a:pt x="107074" y="334638"/>
                    <a:pt x="104321" y="334804"/>
                    <a:pt x="101734" y="334472"/>
                  </a:cubicBezTo>
                  <a:cubicBezTo>
                    <a:pt x="94597" y="333818"/>
                    <a:pt x="86826" y="333589"/>
                    <a:pt x="78401" y="333735"/>
                  </a:cubicBezTo>
                  <a:cubicBezTo>
                    <a:pt x="69976" y="333901"/>
                    <a:pt x="61467" y="334140"/>
                    <a:pt x="52886" y="334472"/>
                  </a:cubicBezTo>
                  <a:cubicBezTo>
                    <a:pt x="44294" y="334794"/>
                    <a:pt x="35880" y="335126"/>
                    <a:pt x="27610" y="335438"/>
                  </a:cubicBezTo>
                  <a:cubicBezTo>
                    <a:pt x="19351" y="335760"/>
                    <a:pt x="11819" y="335926"/>
                    <a:pt x="5014" y="335926"/>
                  </a:cubicBezTo>
                  <a:cubicBezTo>
                    <a:pt x="474" y="322974"/>
                    <a:pt x="-980" y="312929"/>
                    <a:pt x="640" y="305793"/>
                  </a:cubicBezTo>
                  <a:cubicBezTo>
                    <a:pt x="2251" y="298678"/>
                    <a:pt x="4838" y="292373"/>
                    <a:pt x="8411" y="2868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549379" y="8793565"/>
              <a:ext cx="247421" cy="341684"/>
            </a:xfrm>
            <a:custGeom>
              <a:rect b="b" l="l" r="r" t="t"/>
              <a:pathLst>
                <a:path extrusionOk="0" h="341684" w="247421">
                  <a:moveTo>
                    <a:pt x="181774" y="185628"/>
                  </a:moveTo>
                  <a:cubicBezTo>
                    <a:pt x="181130" y="185317"/>
                    <a:pt x="180642" y="184984"/>
                    <a:pt x="180320" y="184662"/>
                  </a:cubicBezTo>
                  <a:cubicBezTo>
                    <a:pt x="179998" y="184351"/>
                    <a:pt x="179520" y="184174"/>
                    <a:pt x="178865" y="184174"/>
                  </a:cubicBezTo>
                  <a:cubicBezTo>
                    <a:pt x="174658" y="180622"/>
                    <a:pt x="169235" y="177869"/>
                    <a:pt x="162586" y="175916"/>
                  </a:cubicBezTo>
                  <a:cubicBezTo>
                    <a:pt x="155947" y="173964"/>
                    <a:pt x="148904" y="172759"/>
                    <a:pt x="141455" y="172281"/>
                  </a:cubicBezTo>
                  <a:cubicBezTo>
                    <a:pt x="134006" y="171792"/>
                    <a:pt x="126713" y="171792"/>
                    <a:pt x="119586" y="172281"/>
                  </a:cubicBezTo>
                  <a:cubicBezTo>
                    <a:pt x="112449" y="172759"/>
                    <a:pt x="106465" y="173496"/>
                    <a:pt x="101603" y="174462"/>
                  </a:cubicBezTo>
                  <a:cubicBezTo>
                    <a:pt x="100637" y="174784"/>
                    <a:pt x="98757" y="174950"/>
                    <a:pt x="96014" y="174950"/>
                  </a:cubicBezTo>
                  <a:cubicBezTo>
                    <a:pt x="93250" y="174950"/>
                    <a:pt x="90425" y="174950"/>
                    <a:pt x="87516" y="174950"/>
                  </a:cubicBezTo>
                  <a:cubicBezTo>
                    <a:pt x="84586" y="174950"/>
                    <a:pt x="81750" y="174950"/>
                    <a:pt x="78997" y="174950"/>
                  </a:cubicBezTo>
                  <a:cubicBezTo>
                    <a:pt x="76244" y="174950"/>
                    <a:pt x="74374" y="174950"/>
                    <a:pt x="73408" y="174950"/>
                  </a:cubicBezTo>
                  <a:cubicBezTo>
                    <a:pt x="72753" y="174950"/>
                    <a:pt x="72442" y="172925"/>
                    <a:pt x="72442" y="168874"/>
                  </a:cubicBezTo>
                  <a:cubicBezTo>
                    <a:pt x="72442" y="164823"/>
                    <a:pt x="72587" y="160377"/>
                    <a:pt x="72919" y="155506"/>
                  </a:cubicBezTo>
                  <a:cubicBezTo>
                    <a:pt x="73252" y="150634"/>
                    <a:pt x="73491" y="146105"/>
                    <a:pt x="73657" y="141898"/>
                  </a:cubicBezTo>
                  <a:cubicBezTo>
                    <a:pt x="73823" y="137692"/>
                    <a:pt x="73574" y="135261"/>
                    <a:pt x="72919" y="134607"/>
                  </a:cubicBezTo>
                  <a:cubicBezTo>
                    <a:pt x="74218" y="134295"/>
                    <a:pt x="75922" y="134046"/>
                    <a:pt x="78031" y="133880"/>
                  </a:cubicBezTo>
                  <a:cubicBezTo>
                    <a:pt x="80129" y="133713"/>
                    <a:pt x="82405" y="133630"/>
                    <a:pt x="84825" y="133630"/>
                  </a:cubicBezTo>
                  <a:cubicBezTo>
                    <a:pt x="87266" y="133630"/>
                    <a:pt x="89604" y="133630"/>
                    <a:pt x="91879" y="133630"/>
                  </a:cubicBezTo>
                  <a:cubicBezTo>
                    <a:pt x="94144" y="133630"/>
                    <a:pt x="95931" y="133464"/>
                    <a:pt x="97219" y="133142"/>
                  </a:cubicBezTo>
                  <a:cubicBezTo>
                    <a:pt x="104346" y="131189"/>
                    <a:pt x="113498" y="128520"/>
                    <a:pt x="124677" y="125134"/>
                  </a:cubicBezTo>
                  <a:cubicBezTo>
                    <a:pt x="135866" y="121727"/>
                    <a:pt x="146712" y="117603"/>
                    <a:pt x="157246" y="112742"/>
                  </a:cubicBezTo>
                  <a:cubicBezTo>
                    <a:pt x="167780" y="107881"/>
                    <a:pt x="176756" y="102126"/>
                    <a:pt x="184226" y="95499"/>
                  </a:cubicBezTo>
                  <a:cubicBezTo>
                    <a:pt x="191675" y="88862"/>
                    <a:pt x="195394" y="81331"/>
                    <a:pt x="195394" y="72897"/>
                  </a:cubicBezTo>
                  <a:cubicBezTo>
                    <a:pt x="195394" y="67724"/>
                    <a:pt x="193773" y="63507"/>
                    <a:pt x="190532" y="60266"/>
                  </a:cubicBezTo>
                  <a:cubicBezTo>
                    <a:pt x="187301" y="57025"/>
                    <a:pt x="183405" y="54439"/>
                    <a:pt x="178865" y="52486"/>
                  </a:cubicBezTo>
                  <a:cubicBezTo>
                    <a:pt x="171416" y="49567"/>
                    <a:pt x="163240" y="47864"/>
                    <a:pt x="154327" y="47376"/>
                  </a:cubicBezTo>
                  <a:cubicBezTo>
                    <a:pt x="145413" y="46898"/>
                    <a:pt x="137237" y="47469"/>
                    <a:pt x="129788" y="49079"/>
                  </a:cubicBezTo>
                  <a:cubicBezTo>
                    <a:pt x="127835" y="49733"/>
                    <a:pt x="125414" y="50222"/>
                    <a:pt x="122495" y="50534"/>
                  </a:cubicBezTo>
                  <a:cubicBezTo>
                    <a:pt x="119576" y="50855"/>
                    <a:pt x="116584" y="51271"/>
                    <a:pt x="113498" y="51749"/>
                  </a:cubicBezTo>
                  <a:cubicBezTo>
                    <a:pt x="110423" y="52237"/>
                    <a:pt x="107504" y="52725"/>
                    <a:pt x="104751" y="53203"/>
                  </a:cubicBezTo>
                  <a:cubicBezTo>
                    <a:pt x="101988" y="53691"/>
                    <a:pt x="99972" y="54262"/>
                    <a:pt x="98673" y="54906"/>
                  </a:cubicBezTo>
                  <a:cubicBezTo>
                    <a:pt x="95100" y="56215"/>
                    <a:pt x="91942" y="57431"/>
                    <a:pt x="89189" y="58552"/>
                  </a:cubicBezTo>
                  <a:cubicBezTo>
                    <a:pt x="86435" y="59684"/>
                    <a:pt x="83765" y="60817"/>
                    <a:pt x="81179" y="61949"/>
                  </a:cubicBezTo>
                  <a:cubicBezTo>
                    <a:pt x="78571" y="63091"/>
                    <a:pt x="75901" y="64224"/>
                    <a:pt x="73158" y="65356"/>
                  </a:cubicBezTo>
                  <a:cubicBezTo>
                    <a:pt x="70405" y="66498"/>
                    <a:pt x="67247" y="67880"/>
                    <a:pt x="63684" y="69479"/>
                  </a:cubicBezTo>
                  <a:cubicBezTo>
                    <a:pt x="59788" y="71110"/>
                    <a:pt x="55902" y="72803"/>
                    <a:pt x="52017" y="74590"/>
                  </a:cubicBezTo>
                  <a:cubicBezTo>
                    <a:pt x="48121" y="76376"/>
                    <a:pt x="43914" y="78225"/>
                    <a:pt x="39374" y="80178"/>
                  </a:cubicBezTo>
                  <a:cubicBezTo>
                    <a:pt x="35488" y="81799"/>
                    <a:pt x="32413" y="80750"/>
                    <a:pt x="30138" y="77021"/>
                  </a:cubicBezTo>
                  <a:cubicBezTo>
                    <a:pt x="27873" y="73302"/>
                    <a:pt x="26086" y="68763"/>
                    <a:pt x="24798" y="63424"/>
                  </a:cubicBezTo>
                  <a:cubicBezTo>
                    <a:pt x="23500" y="58074"/>
                    <a:pt x="22617" y="52891"/>
                    <a:pt x="22128" y="47864"/>
                  </a:cubicBezTo>
                  <a:cubicBezTo>
                    <a:pt x="21640" y="42847"/>
                    <a:pt x="21557" y="39855"/>
                    <a:pt x="21879" y="38869"/>
                  </a:cubicBezTo>
                  <a:cubicBezTo>
                    <a:pt x="26741" y="35638"/>
                    <a:pt x="32580" y="32315"/>
                    <a:pt x="39374" y="28908"/>
                  </a:cubicBezTo>
                  <a:cubicBezTo>
                    <a:pt x="46189" y="25501"/>
                    <a:pt x="53066" y="22270"/>
                    <a:pt x="60027" y="19196"/>
                  </a:cubicBezTo>
                  <a:cubicBezTo>
                    <a:pt x="66987" y="16121"/>
                    <a:pt x="73553" y="13451"/>
                    <a:pt x="79714" y="11177"/>
                  </a:cubicBezTo>
                  <a:cubicBezTo>
                    <a:pt x="85854" y="8912"/>
                    <a:pt x="90726" y="7292"/>
                    <a:pt x="94289" y="6315"/>
                  </a:cubicBezTo>
                  <a:cubicBezTo>
                    <a:pt x="101738" y="4051"/>
                    <a:pt x="109364" y="2348"/>
                    <a:pt x="117124" y="1215"/>
                  </a:cubicBezTo>
                  <a:cubicBezTo>
                    <a:pt x="124905" y="83"/>
                    <a:pt x="132998" y="-156"/>
                    <a:pt x="141434" y="478"/>
                  </a:cubicBezTo>
                  <a:lnTo>
                    <a:pt x="141922" y="0"/>
                  </a:lnTo>
                  <a:cubicBezTo>
                    <a:pt x="151314" y="966"/>
                    <a:pt x="160633" y="2420"/>
                    <a:pt x="169868" y="4373"/>
                  </a:cubicBezTo>
                  <a:cubicBezTo>
                    <a:pt x="179094" y="6305"/>
                    <a:pt x="187592" y="9307"/>
                    <a:pt x="195373" y="13368"/>
                  </a:cubicBezTo>
                  <a:cubicBezTo>
                    <a:pt x="203154" y="17419"/>
                    <a:pt x="210198" y="22675"/>
                    <a:pt x="216514" y="29157"/>
                  </a:cubicBezTo>
                  <a:cubicBezTo>
                    <a:pt x="222841" y="35638"/>
                    <a:pt x="227766" y="43574"/>
                    <a:pt x="231339" y="52974"/>
                  </a:cubicBezTo>
                  <a:cubicBezTo>
                    <a:pt x="234570" y="61066"/>
                    <a:pt x="236274" y="68202"/>
                    <a:pt x="236440" y="74351"/>
                  </a:cubicBezTo>
                  <a:cubicBezTo>
                    <a:pt x="236607" y="80511"/>
                    <a:pt x="235713" y="87470"/>
                    <a:pt x="233770" y="95250"/>
                  </a:cubicBezTo>
                  <a:cubicBezTo>
                    <a:pt x="232150" y="101409"/>
                    <a:pt x="229314" y="107071"/>
                    <a:pt x="225272" y="112254"/>
                  </a:cubicBezTo>
                  <a:cubicBezTo>
                    <a:pt x="221210" y="117447"/>
                    <a:pt x="216598" y="122059"/>
                    <a:pt x="211414" y="126110"/>
                  </a:cubicBezTo>
                  <a:cubicBezTo>
                    <a:pt x="206240" y="130171"/>
                    <a:pt x="200734" y="133890"/>
                    <a:pt x="194895" y="137276"/>
                  </a:cubicBezTo>
                  <a:cubicBezTo>
                    <a:pt x="189046" y="140683"/>
                    <a:pt x="183551" y="143675"/>
                    <a:pt x="178367" y="146271"/>
                  </a:cubicBezTo>
                  <a:cubicBezTo>
                    <a:pt x="188413" y="149190"/>
                    <a:pt x="197160" y="152514"/>
                    <a:pt x="204609" y="156233"/>
                  </a:cubicBezTo>
                  <a:cubicBezTo>
                    <a:pt x="212058" y="159962"/>
                    <a:pt x="218613" y="164252"/>
                    <a:pt x="224296" y="169123"/>
                  </a:cubicBezTo>
                  <a:cubicBezTo>
                    <a:pt x="229947" y="173974"/>
                    <a:pt x="234570" y="179656"/>
                    <a:pt x="238144" y="186127"/>
                  </a:cubicBezTo>
                  <a:cubicBezTo>
                    <a:pt x="241718" y="192608"/>
                    <a:pt x="244627" y="200222"/>
                    <a:pt x="246891" y="208968"/>
                  </a:cubicBezTo>
                  <a:cubicBezTo>
                    <a:pt x="249478" y="242654"/>
                    <a:pt x="242601" y="270917"/>
                    <a:pt x="226238" y="293758"/>
                  </a:cubicBezTo>
                  <a:cubicBezTo>
                    <a:pt x="209876" y="316589"/>
                    <a:pt x="184849" y="331744"/>
                    <a:pt x="151148" y="339191"/>
                  </a:cubicBezTo>
                  <a:cubicBezTo>
                    <a:pt x="141102" y="341144"/>
                    <a:pt x="131700" y="341944"/>
                    <a:pt x="122952" y="341611"/>
                  </a:cubicBezTo>
                  <a:cubicBezTo>
                    <a:pt x="119711" y="341611"/>
                    <a:pt x="116563" y="341445"/>
                    <a:pt x="113478" y="341134"/>
                  </a:cubicBezTo>
                  <a:cubicBezTo>
                    <a:pt x="110403" y="340812"/>
                    <a:pt x="107234" y="340479"/>
                    <a:pt x="103993" y="340157"/>
                  </a:cubicBezTo>
                  <a:cubicBezTo>
                    <a:pt x="95567" y="339513"/>
                    <a:pt x="85449" y="337010"/>
                    <a:pt x="73626" y="332637"/>
                  </a:cubicBezTo>
                  <a:cubicBezTo>
                    <a:pt x="61803" y="328264"/>
                    <a:pt x="50365" y="323642"/>
                    <a:pt x="39363" y="318781"/>
                  </a:cubicBezTo>
                  <a:cubicBezTo>
                    <a:pt x="26409" y="312953"/>
                    <a:pt x="13287" y="306628"/>
                    <a:pt x="0" y="299834"/>
                  </a:cubicBezTo>
                  <a:cubicBezTo>
                    <a:pt x="0" y="299180"/>
                    <a:pt x="166" y="297726"/>
                    <a:pt x="488" y="295462"/>
                  </a:cubicBezTo>
                  <a:cubicBezTo>
                    <a:pt x="800" y="293197"/>
                    <a:pt x="1132" y="290767"/>
                    <a:pt x="1454" y="288170"/>
                  </a:cubicBezTo>
                  <a:cubicBezTo>
                    <a:pt x="1766" y="285584"/>
                    <a:pt x="2099" y="283225"/>
                    <a:pt x="2421" y="281127"/>
                  </a:cubicBezTo>
                  <a:cubicBezTo>
                    <a:pt x="2743" y="279019"/>
                    <a:pt x="3075" y="277637"/>
                    <a:pt x="3397" y="276983"/>
                  </a:cubicBezTo>
                  <a:cubicBezTo>
                    <a:pt x="5329" y="271156"/>
                    <a:pt x="7283" y="266866"/>
                    <a:pt x="9225" y="264113"/>
                  </a:cubicBezTo>
                  <a:cubicBezTo>
                    <a:pt x="11158" y="261361"/>
                    <a:pt x="13111" y="258203"/>
                    <a:pt x="15054" y="254640"/>
                  </a:cubicBezTo>
                  <a:cubicBezTo>
                    <a:pt x="16986" y="255284"/>
                    <a:pt x="20643" y="257144"/>
                    <a:pt x="25983" y="260228"/>
                  </a:cubicBezTo>
                  <a:cubicBezTo>
                    <a:pt x="31333" y="263303"/>
                    <a:pt x="37483" y="266783"/>
                    <a:pt x="44454" y="270678"/>
                  </a:cubicBezTo>
                  <a:cubicBezTo>
                    <a:pt x="51415" y="274563"/>
                    <a:pt x="58624" y="278292"/>
                    <a:pt x="66073" y="281844"/>
                  </a:cubicBezTo>
                  <a:cubicBezTo>
                    <a:pt x="73522" y="285417"/>
                    <a:pt x="80493" y="288004"/>
                    <a:pt x="86976" y="289624"/>
                  </a:cubicBezTo>
                  <a:cubicBezTo>
                    <a:pt x="100585" y="294797"/>
                    <a:pt x="113779" y="296749"/>
                    <a:pt x="126588" y="295451"/>
                  </a:cubicBezTo>
                  <a:cubicBezTo>
                    <a:pt x="139388" y="294153"/>
                    <a:pt x="150878" y="290756"/>
                    <a:pt x="161090" y="285251"/>
                  </a:cubicBezTo>
                  <a:cubicBezTo>
                    <a:pt x="171313" y="279746"/>
                    <a:pt x="179956" y="272693"/>
                    <a:pt x="187103" y="264113"/>
                  </a:cubicBezTo>
                  <a:cubicBezTo>
                    <a:pt x="194230" y="255534"/>
                    <a:pt x="199009" y="246538"/>
                    <a:pt x="201440" y="237138"/>
                  </a:cubicBezTo>
                  <a:cubicBezTo>
                    <a:pt x="203861" y="227748"/>
                    <a:pt x="203632" y="218514"/>
                    <a:pt x="200713" y="209446"/>
                  </a:cubicBezTo>
                  <a:cubicBezTo>
                    <a:pt x="197825" y="200378"/>
                    <a:pt x="191508" y="192442"/>
                    <a:pt x="181774" y="1856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44099" y="6925081"/>
              <a:ext cx="252308" cy="353607"/>
            </a:xfrm>
            <a:custGeom>
              <a:rect b="b" l="l" r="r" t="t"/>
              <a:pathLst>
                <a:path extrusionOk="0" h="353607" w="252308">
                  <a:moveTo>
                    <a:pt x="223625" y="62519"/>
                  </a:moveTo>
                  <a:cubicBezTo>
                    <a:pt x="227832" y="72241"/>
                    <a:pt x="229536" y="80260"/>
                    <a:pt x="228726" y="86575"/>
                  </a:cubicBezTo>
                  <a:cubicBezTo>
                    <a:pt x="227915" y="92901"/>
                    <a:pt x="227188" y="99133"/>
                    <a:pt x="226544" y="105282"/>
                  </a:cubicBezTo>
                  <a:cubicBezTo>
                    <a:pt x="226222" y="108856"/>
                    <a:pt x="224279" y="112979"/>
                    <a:pt x="220716" y="117674"/>
                  </a:cubicBezTo>
                  <a:cubicBezTo>
                    <a:pt x="217142" y="122369"/>
                    <a:pt x="212945" y="127147"/>
                    <a:pt x="208083" y="132008"/>
                  </a:cubicBezTo>
                  <a:cubicBezTo>
                    <a:pt x="203221" y="136870"/>
                    <a:pt x="198359" y="141409"/>
                    <a:pt x="193508" y="145616"/>
                  </a:cubicBezTo>
                  <a:cubicBezTo>
                    <a:pt x="188646" y="149833"/>
                    <a:pt x="184760" y="153074"/>
                    <a:pt x="181841" y="155338"/>
                  </a:cubicBezTo>
                  <a:cubicBezTo>
                    <a:pt x="182485" y="156636"/>
                    <a:pt x="186537" y="158984"/>
                    <a:pt x="193985" y="162380"/>
                  </a:cubicBezTo>
                  <a:cubicBezTo>
                    <a:pt x="201434" y="165787"/>
                    <a:pt x="209454" y="170888"/>
                    <a:pt x="218046" y="177691"/>
                  </a:cubicBezTo>
                  <a:cubicBezTo>
                    <a:pt x="226627" y="184484"/>
                    <a:pt x="234481" y="193563"/>
                    <a:pt x="241618" y="204905"/>
                  </a:cubicBezTo>
                  <a:cubicBezTo>
                    <a:pt x="248735" y="216248"/>
                    <a:pt x="252309" y="230499"/>
                    <a:pt x="252309" y="247669"/>
                  </a:cubicBezTo>
                  <a:cubicBezTo>
                    <a:pt x="252309" y="249289"/>
                    <a:pt x="252142" y="250993"/>
                    <a:pt x="251820" y="252769"/>
                  </a:cubicBezTo>
                  <a:cubicBezTo>
                    <a:pt x="251498" y="254556"/>
                    <a:pt x="251332" y="256249"/>
                    <a:pt x="251332" y="257869"/>
                  </a:cubicBezTo>
                  <a:lnTo>
                    <a:pt x="250844" y="258357"/>
                  </a:lnTo>
                  <a:cubicBezTo>
                    <a:pt x="249867" y="273263"/>
                    <a:pt x="245255" y="286704"/>
                    <a:pt x="236995" y="298690"/>
                  </a:cubicBezTo>
                  <a:cubicBezTo>
                    <a:pt x="228736" y="310677"/>
                    <a:pt x="218524" y="320805"/>
                    <a:pt x="206369" y="329062"/>
                  </a:cubicBezTo>
                  <a:cubicBezTo>
                    <a:pt x="194224" y="337320"/>
                    <a:pt x="180854" y="343552"/>
                    <a:pt x="166278" y="347770"/>
                  </a:cubicBezTo>
                  <a:cubicBezTo>
                    <a:pt x="151703" y="351976"/>
                    <a:pt x="137605" y="353763"/>
                    <a:pt x="123996" y="353119"/>
                  </a:cubicBezTo>
                  <a:lnTo>
                    <a:pt x="123996" y="353607"/>
                  </a:lnTo>
                  <a:cubicBezTo>
                    <a:pt x="118167" y="353285"/>
                    <a:pt x="111851" y="352631"/>
                    <a:pt x="105046" y="351654"/>
                  </a:cubicBezTo>
                  <a:cubicBezTo>
                    <a:pt x="98242" y="350678"/>
                    <a:pt x="91354" y="349390"/>
                    <a:pt x="84393" y="347770"/>
                  </a:cubicBezTo>
                  <a:cubicBezTo>
                    <a:pt x="77422" y="346149"/>
                    <a:pt x="70701" y="344041"/>
                    <a:pt x="64228" y="341454"/>
                  </a:cubicBezTo>
                  <a:cubicBezTo>
                    <a:pt x="57746" y="338857"/>
                    <a:pt x="52073" y="335949"/>
                    <a:pt x="47222" y="332708"/>
                  </a:cubicBezTo>
                  <a:cubicBezTo>
                    <a:pt x="44625" y="331088"/>
                    <a:pt x="42277" y="329312"/>
                    <a:pt x="40168" y="327359"/>
                  </a:cubicBezTo>
                  <a:cubicBezTo>
                    <a:pt x="38059" y="325417"/>
                    <a:pt x="35711" y="323640"/>
                    <a:pt x="33124" y="322010"/>
                  </a:cubicBezTo>
                  <a:cubicBezTo>
                    <a:pt x="27940" y="318457"/>
                    <a:pt x="23566" y="314406"/>
                    <a:pt x="20003" y="309867"/>
                  </a:cubicBezTo>
                  <a:cubicBezTo>
                    <a:pt x="16762" y="305660"/>
                    <a:pt x="13998" y="301121"/>
                    <a:pt x="11744" y="296260"/>
                  </a:cubicBezTo>
                  <a:cubicBezTo>
                    <a:pt x="9479" y="291399"/>
                    <a:pt x="7526" y="286548"/>
                    <a:pt x="5916" y="281687"/>
                  </a:cubicBezTo>
                  <a:cubicBezTo>
                    <a:pt x="-1543" y="258690"/>
                    <a:pt x="-1949" y="238362"/>
                    <a:pt x="4700" y="220704"/>
                  </a:cubicBezTo>
                  <a:cubicBezTo>
                    <a:pt x="11339" y="203056"/>
                    <a:pt x="22922" y="186780"/>
                    <a:pt x="39441" y="171874"/>
                  </a:cubicBezTo>
                  <a:cubicBezTo>
                    <a:pt x="42027" y="169277"/>
                    <a:pt x="44957" y="166774"/>
                    <a:pt x="48188" y="164344"/>
                  </a:cubicBezTo>
                  <a:cubicBezTo>
                    <a:pt x="51419" y="161913"/>
                    <a:pt x="54671" y="160054"/>
                    <a:pt x="57912" y="158755"/>
                  </a:cubicBezTo>
                  <a:cubicBezTo>
                    <a:pt x="53704" y="155203"/>
                    <a:pt x="49726" y="150737"/>
                    <a:pt x="46006" y="145397"/>
                  </a:cubicBezTo>
                  <a:cubicBezTo>
                    <a:pt x="42277" y="140048"/>
                    <a:pt x="38796" y="135114"/>
                    <a:pt x="35565" y="130575"/>
                  </a:cubicBezTo>
                  <a:cubicBezTo>
                    <a:pt x="26164" y="116646"/>
                    <a:pt x="21541" y="102717"/>
                    <a:pt x="21707" y="88788"/>
                  </a:cubicBezTo>
                  <a:cubicBezTo>
                    <a:pt x="21873" y="74859"/>
                    <a:pt x="25436" y="62062"/>
                    <a:pt x="32407" y="50397"/>
                  </a:cubicBezTo>
                  <a:cubicBezTo>
                    <a:pt x="39368" y="38732"/>
                    <a:pt x="48926" y="28771"/>
                    <a:pt x="61081" y="20513"/>
                  </a:cubicBezTo>
                  <a:cubicBezTo>
                    <a:pt x="73225" y="12255"/>
                    <a:pt x="86429" y="6833"/>
                    <a:pt x="100693" y="4237"/>
                  </a:cubicBezTo>
                  <a:cubicBezTo>
                    <a:pt x="105867" y="3271"/>
                    <a:pt x="111217" y="2222"/>
                    <a:pt x="116734" y="1079"/>
                  </a:cubicBezTo>
                  <a:cubicBezTo>
                    <a:pt x="122240" y="-53"/>
                    <a:pt x="127746" y="-292"/>
                    <a:pt x="133263" y="352"/>
                  </a:cubicBezTo>
                  <a:cubicBezTo>
                    <a:pt x="150435" y="2294"/>
                    <a:pt x="164523" y="5618"/>
                    <a:pt x="175545" y="10313"/>
                  </a:cubicBezTo>
                  <a:cubicBezTo>
                    <a:pt x="186557" y="15008"/>
                    <a:pt x="195388" y="20357"/>
                    <a:pt x="202037" y="26351"/>
                  </a:cubicBezTo>
                  <a:cubicBezTo>
                    <a:pt x="208675" y="32355"/>
                    <a:pt x="213537" y="38587"/>
                    <a:pt x="216623" y="45058"/>
                  </a:cubicBezTo>
                  <a:cubicBezTo>
                    <a:pt x="219656" y="51508"/>
                    <a:pt x="222004" y="57336"/>
                    <a:pt x="223625" y="62519"/>
                  </a:cubicBezTo>
                  <a:close/>
                  <a:moveTo>
                    <a:pt x="204676" y="243763"/>
                  </a:moveTo>
                  <a:cubicBezTo>
                    <a:pt x="204676" y="234695"/>
                    <a:pt x="201995" y="226594"/>
                    <a:pt x="196655" y="219468"/>
                  </a:cubicBezTo>
                  <a:cubicBezTo>
                    <a:pt x="191305" y="212342"/>
                    <a:pt x="184667" y="206349"/>
                    <a:pt x="176729" y="201488"/>
                  </a:cubicBezTo>
                  <a:cubicBezTo>
                    <a:pt x="168782" y="196627"/>
                    <a:pt x="160201" y="192825"/>
                    <a:pt x="150976" y="190073"/>
                  </a:cubicBezTo>
                  <a:cubicBezTo>
                    <a:pt x="141740" y="187320"/>
                    <a:pt x="133231" y="185783"/>
                    <a:pt x="125460" y="185450"/>
                  </a:cubicBezTo>
                  <a:cubicBezTo>
                    <a:pt x="114770" y="184806"/>
                    <a:pt x="105857" y="186510"/>
                    <a:pt x="98730" y="190550"/>
                  </a:cubicBezTo>
                  <a:cubicBezTo>
                    <a:pt x="91593" y="194601"/>
                    <a:pt x="84154" y="199868"/>
                    <a:pt x="76373" y="206349"/>
                  </a:cubicBezTo>
                  <a:cubicBezTo>
                    <a:pt x="69568" y="211865"/>
                    <a:pt x="64384" y="218419"/>
                    <a:pt x="60821" y="226022"/>
                  </a:cubicBezTo>
                  <a:cubicBezTo>
                    <a:pt x="57247" y="233636"/>
                    <a:pt x="54993" y="241811"/>
                    <a:pt x="54027" y="250567"/>
                  </a:cubicBezTo>
                  <a:cubicBezTo>
                    <a:pt x="52396" y="264174"/>
                    <a:pt x="54993" y="275434"/>
                    <a:pt x="61797" y="284336"/>
                  </a:cubicBezTo>
                  <a:cubicBezTo>
                    <a:pt x="68602" y="293248"/>
                    <a:pt x="77599" y="299802"/>
                    <a:pt x="88767" y="304019"/>
                  </a:cubicBezTo>
                  <a:cubicBezTo>
                    <a:pt x="99945" y="308236"/>
                    <a:pt x="112256" y="310096"/>
                    <a:pt x="125710" y="309607"/>
                  </a:cubicBezTo>
                  <a:cubicBezTo>
                    <a:pt x="139153" y="309119"/>
                    <a:pt x="151713" y="306377"/>
                    <a:pt x="163380" y="301350"/>
                  </a:cubicBezTo>
                  <a:cubicBezTo>
                    <a:pt x="175047" y="296333"/>
                    <a:pt x="184843" y="289041"/>
                    <a:pt x="192780" y="279474"/>
                  </a:cubicBezTo>
                  <a:cubicBezTo>
                    <a:pt x="200707" y="269929"/>
                    <a:pt x="204676" y="258025"/>
                    <a:pt x="204676" y="243763"/>
                  </a:cubicBezTo>
                  <a:close/>
                  <a:moveTo>
                    <a:pt x="171140" y="53285"/>
                  </a:moveTo>
                  <a:cubicBezTo>
                    <a:pt x="165956" y="48745"/>
                    <a:pt x="160284" y="45505"/>
                    <a:pt x="154134" y="43562"/>
                  </a:cubicBezTo>
                  <a:cubicBezTo>
                    <a:pt x="147973" y="41620"/>
                    <a:pt x="141501" y="40488"/>
                    <a:pt x="134696" y="40166"/>
                  </a:cubicBezTo>
                  <a:lnTo>
                    <a:pt x="134208" y="40654"/>
                  </a:lnTo>
                  <a:cubicBezTo>
                    <a:pt x="121887" y="39677"/>
                    <a:pt x="109981" y="41952"/>
                    <a:pt x="98480" y="47457"/>
                  </a:cubicBezTo>
                  <a:cubicBezTo>
                    <a:pt x="86970" y="52973"/>
                    <a:pt x="78149" y="60171"/>
                    <a:pt x="71989" y="69073"/>
                  </a:cubicBezTo>
                  <a:cubicBezTo>
                    <a:pt x="65828" y="77985"/>
                    <a:pt x="63397" y="87707"/>
                    <a:pt x="64696" y="98230"/>
                  </a:cubicBezTo>
                  <a:cubicBezTo>
                    <a:pt x="65995" y="108762"/>
                    <a:pt x="73277" y="118723"/>
                    <a:pt x="86564" y="128113"/>
                  </a:cubicBezTo>
                  <a:cubicBezTo>
                    <a:pt x="94013" y="131032"/>
                    <a:pt x="100174" y="132414"/>
                    <a:pt x="105036" y="132237"/>
                  </a:cubicBezTo>
                  <a:cubicBezTo>
                    <a:pt x="109898" y="132081"/>
                    <a:pt x="116370" y="131676"/>
                    <a:pt x="124484" y="131022"/>
                  </a:cubicBezTo>
                  <a:cubicBezTo>
                    <a:pt x="129990" y="130700"/>
                    <a:pt x="136151" y="129079"/>
                    <a:pt x="142955" y="126161"/>
                  </a:cubicBezTo>
                  <a:cubicBezTo>
                    <a:pt x="149750" y="123242"/>
                    <a:pt x="156149" y="119596"/>
                    <a:pt x="162154" y="115223"/>
                  </a:cubicBezTo>
                  <a:cubicBezTo>
                    <a:pt x="168138" y="110840"/>
                    <a:pt x="173249" y="105833"/>
                    <a:pt x="177467" y="100151"/>
                  </a:cubicBezTo>
                  <a:cubicBezTo>
                    <a:pt x="181675" y="94480"/>
                    <a:pt x="183950" y="88570"/>
                    <a:pt x="184272" y="82410"/>
                  </a:cubicBezTo>
                  <a:cubicBezTo>
                    <a:pt x="184272" y="80468"/>
                    <a:pt x="184023" y="78037"/>
                    <a:pt x="183545" y="75118"/>
                  </a:cubicBezTo>
                  <a:cubicBezTo>
                    <a:pt x="183056" y="72199"/>
                    <a:pt x="182246" y="69291"/>
                    <a:pt x="181114" y="66372"/>
                  </a:cubicBezTo>
                  <a:cubicBezTo>
                    <a:pt x="179971" y="63454"/>
                    <a:pt x="178516" y="60784"/>
                    <a:pt x="176740" y="58354"/>
                  </a:cubicBezTo>
                  <a:cubicBezTo>
                    <a:pt x="174943" y="55954"/>
                    <a:pt x="173083" y="54251"/>
                    <a:pt x="171140" y="53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534386" y="6913747"/>
              <a:ext cx="236452" cy="352289"/>
            </a:xfrm>
            <a:custGeom>
              <a:rect b="b" l="l" r="r" t="t"/>
              <a:pathLst>
                <a:path extrusionOk="0" h="352289" w="236452">
                  <a:moveTo>
                    <a:pt x="129042" y="290580"/>
                  </a:moveTo>
                  <a:cubicBezTo>
                    <a:pt x="135203" y="285074"/>
                    <a:pt x="140543" y="279808"/>
                    <a:pt x="145083" y="274781"/>
                  </a:cubicBezTo>
                  <a:cubicBezTo>
                    <a:pt x="149623" y="269764"/>
                    <a:pt x="153508" y="264425"/>
                    <a:pt x="156749" y="258743"/>
                  </a:cubicBezTo>
                  <a:cubicBezTo>
                    <a:pt x="159991" y="253082"/>
                    <a:pt x="162744" y="247006"/>
                    <a:pt x="165019" y="240524"/>
                  </a:cubicBezTo>
                  <a:cubicBezTo>
                    <a:pt x="167284" y="234043"/>
                    <a:pt x="169393" y="226761"/>
                    <a:pt x="171325" y="218659"/>
                  </a:cubicBezTo>
                  <a:cubicBezTo>
                    <a:pt x="171003" y="218659"/>
                    <a:pt x="170847" y="217932"/>
                    <a:pt x="170847" y="216478"/>
                  </a:cubicBezTo>
                  <a:cubicBezTo>
                    <a:pt x="170847" y="215024"/>
                    <a:pt x="170920" y="213403"/>
                    <a:pt x="171096" y="211617"/>
                  </a:cubicBezTo>
                  <a:cubicBezTo>
                    <a:pt x="171242" y="209841"/>
                    <a:pt x="171325" y="207493"/>
                    <a:pt x="171325" y="204574"/>
                  </a:cubicBezTo>
                  <a:cubicBezTo>
                    <a:pt x="166785" y="209113"/>
                    <a:pt x="161850" y="212998"/>
                    <a:pt x="156510" y="216239"/>
                  </a:cubicBezTo>
                  <a:cubicBezTo>
                    <a:pt x="151160" y="219480"/>
                    <a:pt x="145737" y="222399"/>
                    <a:pt x="140231" y="224985"/>
                  </a:cubicBezTo>
                  <a:cubicBezTo>
                    <a:pt x="133094" y="228558"/>
                    <a:pt x="124502" y="231061"/>
                    <a:pt x="114467" y="232516"/>
                  </a:cubicBezTo>
                  <a:cubicBezTo>
                    <a:pt x="104421" y="233970"/>
                    <a:pt x="94136" y="234136"/>
                    <a:pt x="83601" y="233004"/>
                  </a:cubicBezTo>
                  <a:cubicBezTo>
                    <a:pt x="73067" y="231872"/>
                    <a:pt x="62616" y="229119"/>
                    <a:pt x="52248" y="224746"/>
                  </a:cubicBezTo>
                  <a:cubicBezTo>
                    <a:pt x="41880" y="220363"/>
                    <a:pt x="32727" y="214047"/>
                    <a:pt x="24790" y="205790"/>
                  </a:cubicBezTo>
                  <a:cubicBezTo>
                    <a:pt x="16842" y="197532"/>
                    <a:pt x="10526" y="187010"/>
                    <a:pt x="5841" y="174202"/>
                  </a:cubicBezTo>
                  <a:cubicBezTo>
                    <a:pt x="1145" y="161405"/>
                    <a:pt x="-725" y="146105"/>
                    <a:pt x="251" y="128281"/>
                  </a:cubicBezTo>
                  <a:cubicBezTo>
                    <a:pt x="1529" y="100090"/>
                    <a:pt x="8261" y="76449"/>
                    <a:pt x="20416" y="57337"/>
                  </a:cubicBezTo>
                  <a:cubicBezTo>
                    <a:pt x="32571" y="38225"/>
                    <a:pt x="47396" y="23890"/>
                    <a:pt x="64891" y="14334"/>
                  </a:cubicBezTo>
                  <a:cubicBezTo>
                    <a:pt x="82386" y="4778"/>
                    <a:pt x="101179" y="0"/>
                    <a:pt x="121261" y="0"/>
                  </a:cubicBezTo>
                  <a:cubicBezTo>
                    <a:pt x="141353" y="0"/>
                    <a:pt x="159897" y="5100"/>
                    <a:pt x="176925" y="15311"/>
                  </a:cubicBezTo>
                  <a:cubicBezTo>
                    <a:pt x="193931" y="25511"/>
                    <a:pt x="208101" y="40904"/>
                    <a:pt x="219446" y="61471"/>
                  </a:cubicBezTo>
                  <a:cubicBezTo>
                    <a:pt x="230780" y="82048"/>
                    <a:pt x="236453" y="108047"/>
                    <a:pt x="236453" y="139458"/>
                  </a:cubicBezTo>
                  <a:lnTo>
                    <a:pt x="235975" y="139946"/>
                  </a:lnTo>
                  <a:cubicBezTo>
                    <a:pt x="235975" y="158414"/>
                    <a:pt x="234271" y="176955"/>
                    <a:pt x="230864" y="195579"/>
                  </a:cubicBezTo>
                  <a:cubicBezTo>
                    <a:pt x="227456" y="214213"/>
                    <a:pt x="222199" y="232027"/>
                    <a:pt x="215072" y="249031"/>
                  </a:cubicBezTo>
                  <a:cubicBezTo>
                    <a:pt x="207935" y="266035"/>
                    <a:pt x="198544" y="281667"/>
                    <a:pt x="186877" y="295929"/>
                  </a:cubicBezTo>
                  <a:cubicBezTo>
                    <a:pt x="175210" y="310190"/>
                    <a:pt x="161113" y="322011"/>
                    <a:pt x="144594" y="331401"/>
                  </a:cubicBezTo>
                  <a:cubicBezTo>
                    <a:pt x="142319" y="332699"/>
                    <a:pt x="138829" y="334237"/>
                    <a:pt x="134143" y="336013"/>
                  </a:cubicBezTo>
                  <a:cubicBezTo>
                    <a:pt x="129447" y="337799"/>
                    <a:pt x="124575" y="339503"/>
                    <a:pt x="119568" y="341113"/>
                  </a:cubicBezTo>
                  <a:cubicBezTo>
                    <a:pt x="114539" y="342744"/>
                    <a:pt x="109677" y="344271"/>
                    <a:pt x="104992" y="345735"/>
                  </a:cubicBezTo>
                  <a:cubicBezTo>
                    <a:pt x="100296" y="347189"/>
                    <a:pt x="96639" y="348083"/>
                    <a:pt x="94053" y="348405"/>
                  </a:cubicBezTo>
                  <a:cubicBezTo>
                    <a:pt x="89513" y="349381"/>
                    <a:pt x="84401" y="350108"/>
                    <a:pt x="78739" y="350586"/>
                  </a:cubicBezTo>
                  <a:cubicBezTo>
                    <a:pt x="73067" y="351074"/>
                    <a:pt x="67571" y="351479"/>
                    <a:pt x="62221" y="351801"/>
                  </a:cubicBezTo>
                  <a:cubicBezTo>
                    <a:pt x="56871" y="352123"/>
                    <a:pt x="52082" y="352289"/>
                    <a:pt x="47874" y="352289"/>
                  </a:cubicBezTo>
                  <a:cubicBezTo>
                    <a:pt x="43666" y="352289"/>
                    <a:pt x="40581" y="351967"/>
                    <a:pt x="38649" y="351313"/>
                  </a:cubicBezTo>
                  <a:cubicBezTo>
                    <a:pt x="34753" y="350991"/>
                    <a:pt x="31751" y="349121"/>
                    <a:pt x="29652" y="345725"/>
                  </a:cubicBezTo>
                  <a:cubicBezTo>
                    <a:pt x="27543" y="342328"/>
                    <a:pt x="26244" y="338516"/>
                    <a:pt x="25756" y="334309"/>
                  </a:cubicBezTo>
                  <a:cubicBezTo>
                    <a:pt x="25278" y="330103"/>
                    <a:pt x="25528" y="326052"/>
                    <a:pt x="26494" y="322157"/>
                  </a:cubicBezTo>
                  <a:cubicBezTo>
                    <a:pt x="27460" y="318272"/>
                    <a:pt x="28914" y="315675"/>
                    <a:pt x="30867" y="314387"/>
                  </a:cubicBezTo>
                  <a:cubicBezTo>
                    <a:pt x="51915" y="314065"/>
                    <a:pt x="70968" y="312361"/>
                    <a:pt x="87975" y="309287"/>
                  </a:cubicBezTo>
                  <a:cubicBezTo>
                    <a:pt x="104992" y="306212"/>
                    <a:pt x="118664" y="299980"/>
                    <a:pt x="129042" y="290580"/>
                  </a:cubicBezTo>
                  <a:close/>
                  <a:moveTo>
                    <a:pt x="47874" y="144308"/>
                  </a:moveTo>
                  <a:cubicBezTo>
                    <a:pt x="49173" y="154997"/>
                    <a:pt x="52985" y="163743"/>
                    <a:pt x="59302" y="170546"/>
                  </a:cubicBezTo>
                  <a:cubicBezTo>
                    <a:pt x="65608" y="177350"/>
                    <a:pt x="73223" y="182377"/>
                    <a:pt x="82136" y="185618"/>
                  </a:cubicBezTo>
                  <a:cubicBezTo>
                    <a:pt x="91050" y="188859"/>
                    <a:pt x="100681" y="190313"/>
                    <a:pt x="111049" y="189991"/>
                  </a:cubicBezTo>
                  <a:cubicBezTo>
                    <a:pt x="121417" y="189669"/>
                    <a:pt x="131224" y="187404"/>
                    <a:pt x="140449" y="183187"/>
                  </a:cubicBezTo>
                  <a:cubicBezTo>
                    <a:pt x="149685" y="178980"/>
                    <a:pt x="157716" y="172904"/>
                    <a:pt x="164510" y="164968"/>
                  </a:cubicBezTo>
                  <a:cubicBezTo>
                    <a:pt x="171304" y="157033"/>
                    <a:pt x="175678" y="147227"/>
                    <a:pt x="177631" y="135573"/>
                  </a:cubicBezTo>
                  <a:cubicBezTo>
                    <a:pt x="178930" y="129091"/>
                    <a:pt x="179584" y="122132"/>
                    <a:pt x="179584" y="114674"/>
                  </a:cubicBezTo>
                  <a:cubicBezTo>
                    <a:pt x="179584" y="107226"/>
                    <a:pt x="178763" y="100257"/>
                    <a:pt x="177143" y="93785"/>
                  </a:cubicBezTo>
                  <a:cubicBezTo>
                    <a:pt x="175210" y="85029"/>
                    <a:pt x="172208" y="77021"/>
                    <a:pt x="168167" y="69729"/>
                  </a:cubicBezTo>
                  <a:cubicBezTo>
                    <a:pt x="164105" y="62437"/>
                    <a:pt x="158993" y="56537"/>
                    <a:pt x="152854" y="51988"/>
                  </a:cubicBezTo>
                  <a:cubicBezTo>
                    <a:pt x="146693" y="47459"/>
                    <a:pt x="139732" y="44457"/>
                    <a:pt x="131951" y="43003"/>
                  </a:cubicBezTo>
                  <a:cubicBezTo>
                    <a:pt x="124170" y="41548"/>
                    <a:pt x="115589" y="42276"/>
                    <a:pt x="106197" y="45194"/>
                  </a:cubicBezTo>
                  <a:cubicBezTo>
                    <a:pt x="101647" y="46493"/>
                    <a:pt x="97200" y="47791"/>
                    <a:pt x="92827" y="49079"/>
                  </a:cubicBezTo>
                  <a:cubicBezTo>
                    <a:pt x="88453" y="50378"/>
                    <a:pt x="84474" y="52320"/>
                    <a:pt x="80921" y="54906"/>
                  </a:cubicBezTo>
                  <a:cubicBezTo>
                    <a:pt x="74438" y="59446"/>
                    <a:pt x="68849" y="65200"/>
                    <a:pt x="64153" y="72159"/>
                  </a:cubicBezTo>
                  <a:cubicBezTo>
                    <a:pt x="59458" y="79129"/>
                    <a:pt x="55728" y="86660"/>
                    <a:pt x="52985" y="94751"/>
                  </a:cubicBezTo>
                  <a:cubicBezTo>
                    <a:pt x="50232" y="102853"/>
                    <a:pt x="48445" y="111205"/>
                    <a:pt x="47645" y="119774"/>
                  </a:cubicBezTo>
                  <a:cubicBezTo>
                    <a:pt x="46825" y="128364"/>
                    <a:pt x="46908" y="136528"/>
                    <a:pt x="47874" y="144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2"/>
          <p:cNvSpPr txBox="1"/>
          <p:nvPr>
            <p:ph type="ctrTitle"/>
          </p:nvPr>
        </p:nvSpPr>
        <p:spPr>
          <a:xfrm>
            <a:off x="1356300" y="1991825"/>
            <a:ext cx="6431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"/>
          <p:cNvGrpSpPr/>
          <p:nvPr/>
        </p:nvGrpSpPr>
        <p:grpSpPr>
          <a:xfrm rot="-346398">
            <a:off x="7226491" y="3223326"/>
            <a:ext cx="2224981" cy="2240585"/>
            <a:chOff x="14450698" y="6444947"/>
            <a:chExt cx="4449639" cy="4480753"/>
          </a:xfrm>
        </p:grpSpPr>
        <p:grpSp>
          <p:nvGrpSpPr>
            <p:cNvPr id="87" name="Google Shape;87;p3"/>
            <p:cNvGrpSpPr/>
            <p:nvPr/>
          </p:nvGrpSpPr>
          <p:grpSpPr>
            <a:xfrm>
              <a:off x="14450698" y="6444947"/>
              <a:ext cx="4449639" cy="4480753"/>
              <a:chOff x="14450698" y="6444947"/>
              <a:chExt cx="4449639" cy="4480753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18033267" y="7676068"/>
                <a:ext cx="867070" cy="2706776"/>
              </a:xfrm>
              <a:custGeom>
                <a:rect b="b" l="l" r="r" t="t"/>
                <a:pathLst>
                  <a:path extrusionOk="0" h="2706776" w="867070">
                    <a:moveTo>
                      <a:pt x="378828" y="2652828"/>
                    </a:moveTo>
                    <a:cubicBezTo>
                      <a:pt x="337237" y="2670180"/>
                      <a:pt x="293535" y="2682024"/>
                      <a:pt x="250476" y="2695337"/>
                    </a:cubicBezTo>
                    <a:cubicBezTo>
                      <a:pt x="218342" y="2707088"/>
                      <a:pt x="168213" y="2720218"/>
                      <a:pt x="155359" y="2676515"/>
                    </a:cubicBezTo>
                    <a:cubicBezTo>
                      <a:pt x="138741" y="2618491"/>
                      <a:pt x="220821" y="2614726"/>
                      <a:pt x="325027" y="2576992"/>
                    </a:cubicBezTo>
                    <a:cubicBezTo>
                      <a:pt x="290597" y="2546143"/>
                      <a:pt x="236337" y="2452221"/>
                      <a:pt x="259381" y="2400806"/>
                    </a:cubicBezTo>
                    <a:cubicBezTo>
                      <a:pt x="297942" y="2361511"/>
                      <a:pt x="619557" y="2116742"/>
                      <a:pt x="514249" y="1821569"/>
                    </a:cubicBezTo>
                    <a:cubicBezTo>
                      <a:pt x="434190" y="1626378"/>
                      <a:pt x="385163" y="1620686"/>
                      <a:pt x="206498" y="1220664"/>
                    </a:cubicBezTo>
                    <a:cubicBezTo>
                      <a:pt x="162980" y="1123069"/>
                      <a:pt x="111565" y="1001878"/>
                      <a:pt x="50144" y="848737"/>
                    </a:cubicBezTo>
                    <a:cubicBezTo>
                      <a:pt x="42340" y="827712"/>
                      <a:pt x="23977" y="805035"/>
                      <a:pt x="40503" y="783368"/>
                    </a:cubicBezTo>
                    <a:cubicBezTo>
                      <a:pt x="62997" y="760966"/>
                      <a:pt x="83104" y="767760"/>
                      <a:pt x="100548" y="786948"/>
                    </a:cubicBezTo>
                    <a:cubicBezTo>
                      <a:pt x="104955" y="381326"/>
                      <a:pt x="64099" y="233877"/>
                      <a:pt x="15" y="33453"/>
                    </a:cubicBezTo>
                    <a:cubicBezTo>
                      <a:pt x="-169" y="27669"/>
                      <a:pt x="1392" y="22069"/>
                      <a:pt x="4146" y="17203"/>
                    </a:cubicBezTo>
                    <a:cubicBezTo>
                      <a:pt x="16449" y="-4097"/>
                      <a:pt x="52439" y="-12177"/>
                      <a:pt x="67955" y="32168"/>
                    </a:cubicBezTo>
                    <a:cubicBezTo>
                      <a:pt x="117809" y="148034"/>
                      <a:pt x="94213" y="111401"/>
                      <a:pt x="302349" y="613149"/>
                    </a:cubicBezTo>
                    <a:cubicBezTo>
                      <a:pt x="319242" y="653822"/>
                      <a:pt x="337696" y="698075"/>
                      <a:pt x="357803" y="746276"/>
                    </a:cubicBezTo>
                    <a:cubicBezTo>
                      <a:pt x="687038" y="1545676"/>
                      <a:pt x="750113" y="1465250"/>
                      <a:pt x="831090" y="1696247"/>
                    </a:cubicBezTo>
                    <a:cubicBezTo>
                      <a:pt x="935020" y="2024839"/>
                      <a:pt x="822551" y="2468655"/>
                      <a:pt x="378828" y="2652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18033267" y="7676068"/>
                <a:ext cx="302349" cy="1220664"/>
              </a:xfrm>
              <a:custGeom>
                <a:rect b="b" l="l" r="r" t="t"/>
                <a:pathLst>
                  <a:path extrusionOk="0" h="1220664" w="302349">
                    <a:moveTo>
                      <a:pt x="302349" y="613149"/>
                    </a:moveTo>
                    <a:lnTo>
                      <a:pt x="206498" y="1220664"/>
                    </a:lnTo>
                    <a:cubicBezTo>
                      <a:pt x="162980" y="1123069"/>
                      <a:pt x="111565" y="1001878"/>
                      <a:pt x="50144" y="848737"/>
                    </a:cubicBezTo>
                    <a:cubicBezTo>
                      <a:pt x="42340" y="827712"/>
                      <a:pt x="23977" y="805035"/>
                      <a:pt x="40503" y="783368"/>
                    </a:cubicBezTo>
                    <a:cubicBezTo>
                      <a:pt x="62997" y="760966"/>
                      <a:pt x="83104" y="767760"/>
                      <a:pt x="100548" y="786948"/>
                    </a:cubicBezTo>
                    <a:cubicBezTo>
                      <a:pt x="104955" y="381326"/>
                      <a:pt x="64099" y="233877"/>
                      <a:pt x="15" y="33453"/>
                    </a:cubicBezTo>
                    <a:cubicBezTo>
                      <a:pt x="-169" y="27669"/>
                      <a:pt x="1392" y="22069"/>
                      <a:pt x="4146" y="17203"/>
                    </a:cubicBezTo>
                    <a:cubicBezTo>
                      <a:pt x="16449" y="-4097"/>
                      <a:pt x="52439" y="-12177"/>
                      <a:pt x="67955" y="32168"/>
                    </a:cubicBezTo>
                    <a:cubicBezTo>
                      <a:pt x="117809" y="148034"/>
                      <a:pt x="94213" y="111401"/>
                      <a:pt x="302349" y="613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4450698" y="7785432"/>
                <a:ext cx="760215" cy="2707255"/>
              </a:xfrm>
              <a:custGeom>
                <a:rect b="b" l="l" r="r" t="t"/>
                <a:pathLst>
                  <a:path extrusionOk="0" h="2707255" w="760215">
                    <a:moveTo>
                      <a:pt x="685479" y="2707256"/>
                    </a:moveTo>
                    <a:cubicBezTo>
                      <a:pt x="452646" y="2669154"/>
                      <a:pt x="215130" y="2566142"/>
                      <a:pt x="76587" y="2367370"/>
                    </a:cubicBezTo>
                    <a:cubicBezTo>
                      <a:pt x="-97303" y="2135180"/>
                      <a:pt x="64560" y="1791439"/>
                      <a:pt x="171795" y="1532255"/>
                    </a:cubicBezTo>
                    <a:cubicBezTo>
                      <a:pt x="280959" y="1284548"/>
                      <a:pt x="342931" y="1179792"/>
                      <a:pt x="452554" y="797214"/>
                    </a:cubicBezTo>
                    <a:cubicBezTo>
                      <a:pt x="500939" y="628465"/>
                      <a:pt x="558596" y="405639"/>
                      <a:pt x="633606" y="92563"/>
                    </a:cubicBezTo>
                    <a:cubicBezTo>
                      <a:pt x="645541" y="62725"/>
                      <a:pt x="636360" y="8005"/>
                      <a:pt x="672809" y="752"/>
                    </a:cubicBezTo>
                    <a:cubicBezTo>
                      <a:pt x="675655" y="201"/>
                      <a:pt x="678869" y="-74"/>
                      <a:pt x="682358" y="17"/>
                    </a:cubicBezTo>
                    <a:cubicBezTo>
                      <a:pt x="700261" y="1945"/>
                      <a:pt x="712655" y="18196"/>
                      <a:pt x="711094" y="35732"/>
                    </a:cubicBezTo>
                    <a:cubicBezTo>
                      <a:pt x="691906" y="263240"/>
                      <a:pt x="683368" y="22052"/>
                      <a:pt x="712564" y="332374"/>
                    </a:cubicBezTo>
                    <a:cubicBezTo>
                      <a:pt x="734598" y="486617"/>
                      <a:pt x="704209" y="565391"/>
                      <a:pt x="702005" y="801897"/>
                    </a:cubicBezTo>
                    <a:cubicBezTo>
                      <a:pt x="698884" y="847711"/>
                      <a:pt x="694385" y="892331"/>
                      <a:pt x="688601" y="935574"/>
                    </a:cubicBezTo>
                    <a:cubicBezTo>
                      <a:pt x="671524" y="1064936"/>
                      <a:pt x="643797" y="1183281"/>
                      <a:pt x="612214" y="1292077"/>
                    </a:cubicBezTo>
                    <a:cubicBezTo>
                      <a:pt x="450534" y="1849096"/>
                      <a:pt x="187587" y="2155103"/>
                      <a:pt x="725142" y="2402075"/>
                    </a:cubicBezTo>
                    <a:cubicBezTo>
                      <a:pt x="776740" y="2424477"/>
                      <a:pt x="740933" y="2473412"/>
                      <a:pt x="740933" y="2474330"/>
                    </a:cubicBezTo>
                    <a:cubicBezTo>
                      <a:pt x="763243" y="2537038"/>
                      <a:pt x="786288" y="2707531"/>
                      <a:pt x="685479" y="2707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4903253" y="7786184"/>
                <a:ext cx="236046" cy="1291325"/>
              </a:xfrm>
              <a:custGeom>
                <a:rect b="b" l="l" r="r" t="t"/>
                <a:pathLst>
                  <a:path extrusionOk="0" h="1291325" w="236046">
                    <a:moveTo>
                      <a:pt x="236047" y="934822"/>
                    </a:moveTo>
                    <a:cubicBezTo>
                      <a:pt x="218970" y="1064184"/>
                      <a:pt x="191243" y="1182529"/>
                      <a:pt x="159660" y="1291325"/>
                    </a:cubicBezTo>
                    <a:lnTo>
                      <a:pt x="0" y="796463"/>
                    </a:lnTo>
                    <a:cubicBezTo>
                      <a:pt x="48385" y="627713"/>
                      <a:pt x="106042" y="404887"/>
                      <a:pt x="181052" y="91811"/>
                    </a:cubicBezTo>
                    <a:cubicBezTo>
                      <a:pt x="192987" y="61973"/>
                      <a:pt x="183806" y="7253"/>
                      <a:pt x="220255" y="0"/>
                    </a:cubicBezTo>
                    <a:lnTo>
                      <a:pt x="236047" y="93482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5036194" y="6750824"/>
                <a:ext cx="3429349" cy="4174876"/>
              </a:xfrm>
              <a:custGeom>
                <a:rect b="b" l="l" r="r" t="t"/>
                <a:pathLst>
                  <a:path extrusionOk="0" h="4174876" w="3429349">
                    <a:moveTo>
                      <a:pt x="3205958" y="3945409"/>
                    </a:moveTo>
                    <a:cubicBezTo>
                      <a:pt x="2989927" y="4090196"/>
                      <a:pt x="2722021" y="4081566"/>
                      <a:pt x="2473672" y="4110945"/>
                    </a:cubicBezTo>
                    <a:cubicBezTo>
                      <a:pt x="2095502" y="4156116"/>
                      <a:pt x="1183265" y="4181272"/>
                      <a:pt x="916737" y="4173468"/>
                    </a:cubicBezTo>
                    <a:cubicBezTo>
                      <a:pt x="797382" y="4167317"/>
                      <a:pt x="398003" y="4168235"/>
                      <a:pt x="222277" y="3942655"/>
                    </a:cubicBezTo>
                    <a:cubicBezTo>
                      <a:pt x="183532" y="3894454"/>
                      <a:pt x="91905" y="3735988"/>
                      <a:pt x="69411" y="3673464"/>
                    </a:cubicBezTo>
                    <a:cubicBezTo>
                      <a:pt x="51691" y="3619571"/>
                      <a:pt x="31493" y="3472031"/>
                      <a:pt x="17538" y="3323388"/>
                    </a:cubicBezTo>
                    <a:cubicBezTo>
                      <a:pt x="3950" y="3179520"/>
                      <a:pt x="-3854" y="3034642"/>
                      <a:pt x="1930" y="2972394"/>
                    </a:cubicBezTo>
                    <a:cubicBezTo>
                      <a:pt x="12029" y="2816039"/>
                      <a:pt x="79786" y="2633151"/>
                      <a:pt x="38746" y="1847339"/>
                    </a:cubicBezTo>
                    <a:cubicBezTo>
                      <a:pt x="27086" y="1622769"/>
                      <a:pt x="14692" y="1398015"/>
                      <a:pt x="10101" y="1173169"/>
                    </a:cubicBezTo>
                    <a:cubicBezTo>
                      <a:pt x="5419" y="947589"/>
                      <a:pt x="17997" y="625882"/>
                      <a:pt x="142309" y="429773"/>
                    </a:cubicBezTo>
                    <a:cubicBezTo>
                      <a:pt x="272497" y="216496"/>
                      <a:pt x="725678" y="134876"/>
                      <a:pt x="864588" y="119635"/>
                    </a:cubicBezTo>
                    <a:cubicBezTo>
                      <a:pt x="1190885" y="73178"/>
                      <a:pt x="1518009" y="28007"/>
                      <a:pt x="1847611" y="13042"/>
                    </a:cubicBezTo>
                    <a:cubicBezTo>
                      <a:pt x="2129013" y="188"/>
                      <a:pt x="2518660" y="-36444"/>
                      <a:pt x="2769213" y="120278"/>
                    </a:cubicBezTo>
                    <a:cubicBezTo>
                      <a:pt x="3050981" y="300870"/>
                      <a:pt x="3077331" y="652691"/>
                      <a:pt x="3114423" y="978529"/>
                    </a:cubicBezTo>
                    <a:cubicBezTo>
                      <a:pt x="3142058" y="1240283"/>
                      <a:pt x="3166755" y="1246802"/>
                      <a:pt x="3146648" y="1694014"/>
                    </a:cubicBezTo>
                    <a:cubicBezTo>
                      <a:pt x="3175385" y="2330909"/>
                      <a:pt x="3397660" y="2906106"/>
                      <a:pt x="3426305" y="3342301"/>
                    </a:cubicBezTo>
                    <a:cubicBezTo>
                      <a:pt x="3442923" y="3594966"/>
                      <a:pt x="3394539" y="3800990"/>
                      <a:pt x="3205958" y="39454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6015653" y="6444947"/>
                <a:ext cx="1256707" cy="564460"/>
              </a:xfrm>
              <a:custGeom>
                <a:rect b="b" l="l" r="r" t="t"/>
                <a:pathLst>
                  <a:path extrusionOk="0" h="564460" w="1256707">
                    <a:moveTo>
                      <a:pt x="23966" y="556563"/>
                    </a:moveTo>
                    <a:cubicBezTo>
                      <a:pt x="12554" y="549540"/>
                      <a:pt x="4346" y="538073"/>
                      <a:pt x="1243" y="524989"/>
                    </a:cubicBezTo>
                    <a:cubicBezTo>
                      <a:pt x="-3109" y="506489"/>
                      <a:pt x="4254" y="485465"/>
                      <a:pt x="18889" y="473364"/>
                    </a:cubicBezTo>
                    <a:cubicBezTo>
                      <a:pt x="43384" y="182836"/>
                      <a:pt x="143568" y="74251"/>
                      <a:pt x="439265" y="64088"/>
                    </a:cubicBezTo>
                    <a:cubicBezTo>
                      <a:pt x="569471" y="55861"/>
                      <a:pt x="696722" y="24774"/>
                      <a:pt x="825661" y="6742"/>
                    </a:cubicBezTo>
                    <a:cubicBezTo>
                      <a:pt x="958283" y="-20663"/>
                      <a:pt x="1081668" y="37490"/>
                      <a:pt x="1160607" y="144597"/>
                    </a:cubicBezTo>
                    <a:cubicBezTo>
                      <a:pt x="1203951" y="198665"/>
                      <a:pt x="1231779" y="263052"/>
                      <a:pt x="1252364" y="328761"/>
                    </a:cubicBezTo>
                    <a:cubicBezTo>
                      <a:pt x="1263693" y="360014"/>
                      <a:pt x="1253144" y="400117"/>
                      <a:pt x="1217365" y="407774"/>
                    </a:cubicBezTo>
                    <a:cubicBezTo>
                      <a:pt x="1123947" y="426026"/>
                      <a:pt x="1165280" y="250354"/>
                      <a:pt x="1002481" y="138960"/>
                    </a:cubicBezTo>
                    <a:cubicBezTo>
                      <a:pt x="926195" y="83084"/>
                      <a:pt x="825414" y="116402"/>
                      <a:pt x="741250" y="127933"/>
                    </a:cubicBezTo>
                    <a:cubicBezTo>
                      <a:pt x="620427" y="151547"/>
                      <a:pt x="498924" y="168661"/>
                      <a:pt x="376016" y="176061"/>
                    </a:cubicBezTo>
                    <a:cubicBezTo>
                      <a:pt x="191521" y="188005"/>
                      <a:pt x="145478" y="283664"/>
                      <a:pt x="125160" y="452899"/>
                    </a:cubicBezTo>
                    <a:cubicBezTo>
                      <a:pt x="121414" y="505727"/>
                      <a:pt x="91768" y="590818"/>
                      <a:pt x="23966" y="556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5184309" y="7093140"/>
                <a:ext cx="2943955" cy="2010179"/>
              </a:xfrm>
              <a:custGeom>
                <a:rect b="b" l="l" r="r" t="t"/>
                <a:pathLst>
                  <a:path extrusionOk="0" h="2010179" w="2943955">
                    <a:moveTo>
                      <a:pt x="2927728" y="2010104"/>
                    </a:moveTo>
                    <a:cubicBezTo>
                      <a:pt x="2879261" y="2005890"/>
                      <a:pt x="2902728" y="958581"/>
                      <a:pt x="2853114" y="478114"/>
                    </a:cubicBezTo>
                    <a:cubicBezTo>
                      <a:pt x="2847320" y="387680"/>
                      <a:pt x="2795493" y="138257"/>
                      <a:pt x="2672411" y="88550"/>
                    </a:cubicBezTo>
                    <a:cubicBezTo>
                      <a:pt x="2551706" y="55562"/>
                      <a:pt x="2295902" y="18241"/>
                      <a:pt x="1939078" y="56499"/>
                    </a:cubicBezTo>
                    <a:cubicBezTo>
                      <a:pt x="1796697" y="67323"/>
                      <a:pt x="1826847" y="50559"/>
                      <a:pt x="1221701" y="63036"/>
                    </a:cubicBezTo>
                    <a:cubicBezTo>
                      <a:pt x="1155900" y="68544"/>
                      <a:pt x="744714" y="98539"/>
                      <a:pt x="579840" y="93058"/>
                    </a:cubicBezTo>
                    <a:cubicBezTo>
                      <a:pt x="348751" y="104975"/>
                      <a:pt x="80873" y="38724"/>
                      <a:pt x="42074" y="544531"/>
                    </a:cubicBezTo>
                    <a:cubicBezTo>
                      <a:pt x="22150" y="817302"/>
                      <a:pt x="95893" y="1985086"/>
                      <a:pt x="9269" y="1794963"/>
                    </a:cubicBezTo>
                    <a:cubicBezTo>
                      <a:pt x="4413" y="1783331"/>
                      <a:pt x="18432" y="1878731"/>
                      <a:pt x="639" y="856000"/>
                    </a:cubicBezTo>
                    <a:cubicBezTo>
                      <a:pt x="-16254" y="-149553"/>
                      <a:pt x="302313" y="103313"/>
                      <a:pt x="889969" y="43159"/>
                    </a:cubicBezTo>
                    <a:cubicBezTo>
                      <a:pt x="1343424" y="13292"/>
                      <a:pt x="1374714" y="14348"/>
                      <a:pt x="1826737" y="19040"/>
                    </a:cubicBezTo>
                    <a:cubicBezTo>
                      <a:pt x="1902105" y="21528"/>
                      <a:pt x="2629975" y="-65041"/>
                      <a:pt x="2771273" y="111659"/>
                    </a:cubicBezTo>
                    <a:cubicBezTo>
                      <a:pt x="2889985" y="241388"/>
                      <a:pt x="2929748" y="518833"/>
                      <a:pt x="2943915" y="1992688"/>
                    </a:cubicBezTo>
                    <a:cubicBezTo>
                      <a:pt x="2944567" y="2001750"/>
                      <a:pt x="2937350" y="2011114"/>
                      <a:pt x="2927728" y="20101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5251109" y="6995819"/>
                <a:ext cx="2746601" cy="244932"/>
              </a:xfrm>
              <a:custGeom>
                <a:rect b="b" l="l" r="r" t="t"/>
                <a:pathLst>
                  <a:path extrusionOk="0" h="244932" w="2746601">
                    <a:moveTo>
                      <a:pt x="4340" y="239901"/>
                    </a:moveTo>
                    <a:cubicBezTo>
                      <a:pt x="-19650" y="215030"/>
                      <a:pt x="62870" y="164580"/>
                      <a:pt x="79598" y="150395"/>
                    </a:cubicBezTo>
                    <a:cubicBezTo>
                      <a:pt x="316765" y="-24001"/>
                      <a:pt x="425414" y="94720"/>
                      <a:pt x="1662157" y="23796"/>
                    </a:cubicBezTo>
                    <a:cubicBezTo>
                      <a:pt x="1771651" y="14459"/>
                      <a:pt x="1881219" y="2193"/>
                      <a:pt x="1991181" y="35"/>
                    </a:cubicBezTo>
                    <a:cubicBezTo>
                      <a:pt x="2134581" y="-1011"/>
                      <a:pt x="2485475" y="21216"/>
                      <a:pt x="2588818" y="55306"/>
                    </a:cubicBezTo>
                    <a:cubicBezTo>
                      <a:pt x="2653783" y="69243"/>
                      <a:pt x="2766371" y="135062"/>
                      <a:pt x="2743611" y="166572"/>
                    </a:cubicBezTo>
                    <a:cubicBezTo>
                      <a:pt x="2727590" y="183171"/>
                      <a:pt x="2721558" y="159218"/>
                      <a:pt x="2659053" y="117793"/>
                    </a:cubicBezTo>
                    <a:cubicBezTo>
                      <a:pt x="2513808" y="40800"/>
                      <a:pt x="2070745" y="27524"/>
                      <a:pt x="1896799" y="37908"/>
                    </a:cubicBezTo>
                    <a:cubicBezTo>
                      <a:pt x="671634" y="143178"/>
                      <a:pt x="349394" y="-9008"/>
                      <a:pt x="98722" y="176800"/>
                    </a:cubicBezTo>
                    <a:cubicBezTo>
                      <a:pt x="19599" y="231143"/>
                      <a:pt x="19627" y="256501"/>
                      <a:pt x="4340" y="2399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6106609" y="6535308"/>
                <a:ext cx="1101022" cy="417778"/>
              </a:xfrm>
              <a:custGeom>
                <a:rect b="b" l="l" r="r" t="t"/>
                <a:pathLst>
                  <a:path extrusionOk="0" h="417778" w="1101022">
                    <a:moveTo>
                      <a:pt x="8442" y="416367"/>
                    </a:moveTo>
                    <a:cubicBezTo>
                      <a:pt x="-14034" y="397785"/>
                      <a:pt x="14749" y="343230"/>
                      <a:pt x="21305" y="319727"/>
                    </a:cubicBezTo>
                    <a:cubicBezTo>
                      <a:pt x="31955" y="292101"/>
                      <a:pt x="37289" y="264043"/>
                      <a:pt x="49601" y="237501"/>
                    </a:cubicBezTo>
                    <a:cubicBezTo>
                      <a:pt x="82176" y="170056"/>
                      <a:pt x="138915" y="109993"/>
                      <a:pt x="209701" y="83074"/>
                    </a:cubicBezTo>
                    <a:cubicBezTo>
                      <a:pt x="306966" y="55815"/>
                      <a:pt x="409868" y="58524"/>
                      <a:pt x="509704" y="46845"/>
                    </a:cubicBezTo>
                    <a:cubicBezTo>
                      <a:pt x="579884" y="41741"/>
                      <a:pt x="648908" y="27840"/>
                      <a:pt x="718372" y="17365"/>
                    </a:cubicBezTo>
                    <a:cubicBezTo>
                      <a:pt x="787681" y="1500"/>
                      <a:pt x="864848" y="-14723"/>
                      <a:pt x="929933" y="23636"/>
                    </a:cubicBezTo>
                    <a:cubicBezTo>
                      <a:pt x="990216" y="67742"/>
                      <a:pt x="1036838" y="131055"/>
                      <a:pt x="1064730" y="200143"/>
                    </a:cubicBezTo>
                    <a:cubicBezTo>
                      <a:pt x="1080513" y="241063"/>
                      <a:pt x="1090245" y="283819"/>
                      <a:pt x="1100105" y="326420"/>
                    </a:cubicBezTo>
                    <a:cubicBezTo>
                      <a:pt x="1103328" y="337639"/>
                      <a:pt x="1098012" y="351392"/>
                      <a:pt x="1084883" y="351558"/>
                    </a:cubicBezTo>
                    <a:cubicBezTo>
                      <a:pt x="1073471" y="351934"/>
                      <a:pt x="1067668" y="341394"/>
                      <a:pt x="1067677" y="331240"/>
                    </a:cubicBezTo>
                    <a:cubicBezTo>
                      <a:pt x="1067834" y="331938"/>
                      <a:pt x="1067999" y="332635"/>
                      <a:pt x="1068164" y="333333"/>
                    </a:cubicBezTo>
                    <a:cubicBezTo>
                      <a:pt x="1052896" y="266623"/>
                      <a:pt x="1036480" y="196874"/>
                      <a:pt x="996184" y="140392"/>
                    </a:cubicBezTo>
                    <a:cubicBezTo>
                      <a:pt x="966960" y="102364"/>
                      <a:pt x="936305" y="57725"/>
                      <a:pt x="889417" y="40969"/>
                    </a:cubicBezTo>
                    <a:cubicBezTo>
                      <a:pt x="812874" y="16933"/>
                      <a:pt x="736973" y="53107"/>
                      <a:pt x="660430" y="59323"/>
                    </a:cubicBezTo>
                    <a:cubicBezTo>
                      <a:pt x="515910" y="90235"/>
                      <a:pt x="364449" y="79264"/>
                      <a:pt x="221527" y="113620"/>
                    </a:cubicBezTo>
                    <a:cubicBezTo>
                      <a:pt x="169699" y="132570"/>
                      <a:pt x="127897" y="173839"/>
                      <a:pt x="97315" y="218753"/>
                    </a:cubicBezTo>
                    <a:cubicBezTo>
                      <a:pt x="71461" y="256827"/>
                      <a:pt x="63978" y="302117"/>
                      <a:pt x="47140" y="343726"/>
                    </a:cubicBezTo>
                    <a:cubicBezTo>
                      <a:pt x="39731" y="363723"/>
                      <a:pt x="32138" y="381791"/>
                      <a:pt x="27309" y="401026"/>
                    </a:cubicBezTo>
                    <a:cubicBezTo>
                      <a:pt x="26777" y="411281"/>
                      <a:pt x="18743" y="422014"/>
                      <a:pt x="8056" y="416083"/>
                    </a:cubicBezTo>
                    <a:cubicBezTo>
                      <a:pt x="8065" y="416101"/>
                      <a:pt x="8451" y="416367"/>
                      <a:pt x="8442" y="4163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5971808" y="6923741"/>
                <a:ext cx="194914" cy="43584"/>
              </a:xfrm>
              <a:custGeom>
                <a:rect b="b" l="l" r="r" t="t"/>
                <a:pathLst>
                  <a:path extrusionOk="0" h="43584" w="194914">
                    <a:moveTo>
                      <a:pt x="73" y="31349"/>
                    </a:moveTo>
                    <a:cubicBezTo>
                      <a:pt x="-625" y="24867"/>
                      <a:pt x="3773" y="17789"/>
                      <a:pt x="10420" y="16559"/>
                    </a:cubicBezTo>
                    <a:cubicBezTo>
                      <a:pt x="37844" y="11077"/>
                      <a:pt x="65718" y="8984"/>
                      <a:pt x="93500" y="6322"/>
                    </a:cubicBezTo>
                    <a:cubicBezTo>
                      <a:pt x="123302" y="3604"/>
                      <a:pt x="153058" y="960"/>
                      <a:pt x="182630" y="5"/>
                    </a:cubicBezTo>
                    <a:cubicBezTo>
                      <a:pt x="187505" y="-142"/>
                      <a:pt x="192215" y="2980"/>
                      <a:pt x="194006" y="7552"/>
                    </a:cubicBezTo>
                    <a:cubicBezTo>
                      <a:pt x="198550" y="19689"/>
                      <a:pt x="185072" y="25519"/>
                      <a:pt x="175138" y="25831"/>
                    </a:cubicBezTo>
                    <a:cubicBezTo>
                      <a:pt x="149532" y="30046"/>
                      <a:pt x="123733" y="33020"/>
                      <a:pt x="98008" y="36390"/>
                    </a:cubicBezTo>
                    <a:cubicBezTo>
                      <a:pt x="69877" y="39915"/>
                      <a:pt x="41718" y="43863"/>
                      <a:pt x="13330" y="43569"/>
                    </a:cubicBezTo>
                    <a:cubicBezTo>
                      <a:pt x="6554" y="43569"/>
                      <a:pt x="770" y="37960"/>
                      <a:pt x="73" y="313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7136214" y="6844050"/>
                <a:ext cx="175627" cy="51124"/>
              </a:xfrm>
              <a:custGeom>
                <a:rect b="b" l="l" r="r" t="t"/>
                <a:pathLst>
                  <a:path extrusionOk="0" h="51124" w="175627">
                    <a:moveTo>
                      <a:pt x="12705" y="51124"/>
                    </a:moveTo>
                    <a:cubicBezTo>
                      <a:pt x="6866" y="51069"/>
                      <a:pt x="1770" y="46892"/>
                      <a:pt x="375" y="41254"/>
                    </a:cubicBezTo>
                    <a:cubicBezTo>
                      <a:pt x="-6869" y="12187"/>
                      <a:pt x="93122" y="15391"/>
                      <a:pt x="114028" y="7890"/>
                    </a:cubicBezTo>
                    <a:cubicBezTo>
                      <a:pt x="132243" y="6688"/>
                      <a:pt x="168839" y="-12510"/>
                      <a:pt x="175541" y="13766"/>
                    </a:cubicBezTo>
                    <a:cubicBezTo>
                      <a:pt x="176184" y="19660"/>
                      <a:pt x="173182" y="25132"/>
                      <a:pt x="168141" y="28135"/>
                    </a:cubicBezTo>
                    <a:cubicBezTo>
                      <a:pt x="118756" y="45542"/>
                      <a:pt x="64358" y="44587"/>
                      <a:pt x="12705" y="511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5319784" y="8493715"/>
                <a:ext cx="2754271" cy="2226602"/>
              </a:xfrm>
              <a:custGeom>
                <a:rect b="b" l="l" r="r" t="t"/>
                <a:pathLst>
                  <a:path extrusionOk="0" h="2226602" w="2754271">
                    <a:moveTo>
                      <a:pt x="2566811" y="2112590"/>
                    </a:moveTo>
                    <a:cubicBezTo>
                      <a:pt x="2467425" y="2143998"/>
                      <a:pt x="2342948" y="2143998"/>
                      <a:pt x="2255498" y="2149397"/>
                    </a:cubicBezTo>
                    <a:cubicBezTo>
                      <a:pt x="1693098" y="2184138"/>
                      <a:pt x="1131838" y="2220670"/>
                      <a:pt x="568264" y="2224195"/>
                    </a:cubicBezTo>
                    <a:cubicBezTo>
                      <a:pt x="397954" y="2225297"/>
                      <a:pt x="242242" y="2251831"/>
                      <a:pt x="130967" y="2098139"/>
                    </a:cubicBezTo>
                    <a:cubicBezTo>
                      <a:pt x="44573" y="1978784"/>
                      <a:pt x="52560" y="1818298"/>
                      <a:pt x="38880" y="1678469"/>
                    </a:cubicBezTo>
                    <a:cubicBezTo>
                      <a:pt x="11162" y="1395186"/>
                      <a:pt x="-4638" y="1110176"/>
                      <a:pt x="1210" y="825479"/>
                    </a:cubicBezTo>
                    <a:cubicBezTo>
                      <a:pt x="5608" y="611696"/>
                      <a:pt x="29213" y="367524"/>
                      <a:pt x="218500" y="232754"/>
                    </a:cubicBezTo>
                    <a:cubicBezTo>
                      <a:pt x="339131" y="146874"/>
                      <a:pt x="487222" y="110242"/>
                      <a:pt x="632385" y="81009"/>
                    </a:cubicBezTo>
                    <a:cubicBezTo>
                      <a:pt x="1017386" y="3493"/>
                      <a:pt x="1428177" y="-13603"/>
                      <a:pt x="1821643" y="9561"/>
                    </a:cubicBezTo>
                    <a:cubicBezTo>
                      <a:pt x="2096756" y="25757"/>
                      <a:pt x="2425706" y="66034"/>
                      <a:pt x="2576148" y="321316"/>
                    </a:cubicBezTo>
                    <a:cubicBezTo>
                      <a:pt x="2645420" y="438917"/>
                      <a:pt x="2660165" y="549650"/>
                      <a:pt x="2672192" y="683539"/>
                    </a:cubicBezTo>
                    <a:cubicBezTo>
                      <a:pt x="2702416" y="1020109"/>
                      <a:pt x="2756548" y="1364668"/>
                      <a:pt x="2754198" y="1702203"/>
                    </a:cubicBezTo>
                    <a:cubicBezTo>
                      <a:pt x="2753418" y="1814313"/>
                      <a:pt x="2763250" y="1971659"/>
                      <a:pt x="2671687" y="2055988"/>
                    </a:cubicBezTo>
                    <a:cubicBezTo>
                      <a:pt x="2643721" y="2081741"/>
                      <a:pt x="2607355" y="2099782"/>
                      <a:pt x="2566811" y="21125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5600259" y="8845830"/>
                <a:ext cx="2120873" cy="372713"/>
              </a:xfrm>
              <a:custGeom>
                <a:rect b="b" l="l" r="r" t="t"/>
                <a:pathLst>
                  <a:path extrusionOk="0" h="372713" w="2120873">
                    <a:moveTo>
                      <a:pt x="2118954" y="121332"/>
                    </a:moveTo>
                    <a:cubicBezTo>
                      <a:pt x="2121231" y="135058"/>
                      <a:pt x="2121534" y="149472"/>
                      <a:pt x="2119587" y="164281"/>
                    </a:cubicBezTo>
                    <a:cubicBezTo>
                      <a:pt x="2103153" y="289392"/>
                      <a:pt x="1964738" y="302778"/>
                      <a:pt x="1865922" y="314760"/>
                    </a:cubicBezTo>
                    <a:cubicBezTo>
                      <a:pt x="1334546" y="379220"/>
                      <a:pt x="804759" y="375401"/>
                      <a:pt x="270757" y="369984"/>
                    </a:cubicBezTo>
                    <a:cubicBezTo>
                      <a:pt x="218333" y="369452"/>
                      <a:pt x="164953" y="368772"/>
                      <a:pt x="115109" y="352549"/>
                    </a:cubicBezTo>
                    <a:cubicBezTo>
                      <a:pt x="-36067" y="303357"/>
                      <a:pt x="-44881" y="99618"/>
                      <a:pt x="127770" y="76436"/>
                    </a:cubicBezTo>
                    <a:cubicBezTo>
                      <a:pt x="376652" y="43026"/>
                      <a:pt x="629748" y="40060"/>
                      <a:pt x="880457" y="30411"/>
                    </a:cubicBezTo>
                    <a:cubicBezTo>
                      <a:pt x="1140127" y="20422"/>
                      <a:pt x="1399888" y="12719"/>
                      <a:pt x="1659696" y="7312"/>
                    </a:cubicBezTo>
                    <a:cubicBezTo>
                      <a:pt x="1762745" y="5163"/>
                      <a:pt x="1868823" y="-3862"/>
                      <a:pt x="1971716" y="1885"/>
                    </a:cubicBezTo>
                    <a:cubicBezTo>
                      <a:pt x="2033120" y="5310"/>
                      <a:pt x="2118954" y="47920"/>
                      <a:pt x="2118954" y="1213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5406036" y="8717803"/>
                <a:ext cx="2522745" cy="1923316"/>
              </a:xfrm>
              <a:custGeom>
                <a:rect b="b" l="l" r="r" t="t"/>
                <a:pathLst>
                  <a:path extrusionOk="0" h="1923316" w="2522745">
                    <a:moveTo>
                      <a:pt x="386481" y="1923298"/>
                    </a:moveTo>
                    <a:cubicBezTo>
                      <a:pt x="319799" y="1923775"/>
                      <a:pt x="250959" y="1915714"/>
                      <a:pt x="198718" y="1870130"/>
                    </a:cubicBezTo>
                    <a:cubicBezTo>
                      <a:pt x="152198" y="1839538"/>
                      <a:pt x="134074" y="1785884"/>
                      <a:pt x="119494" y="1734791"/>
                    </a:cubicBezTo>
                    <a:cubicBezTo>
                      <a:pt x="77794" y="1593071"/>
                      <a:pt x="68934" y="1444906"/>
                      <a:pt x="50140" y="1299082"/>
                    </a:cubicBezTo>
                    <a:cubicBezTo>
                      <a:pt x="28996" y="1147134"/>
                      <a:pt x="24699" y="990863"/>
                      <a:pt x="21247" y="838392"/>
                    </a:cubicBezTo>
                    <a:cubicBezTo>
                      <a:pt x="9128" y="677006"/>
                      <a:pt x="-16689" y="513848"/>
                      <a:pt x="15720" y="353151"/>
                    </a:cubicBezTo>
                    <a:cubicBezTo>
                      <a:pt x="23901" y="314884"/>
                      <a:pt x="46220" y="142003"/>
                      <a:pt x="88242" y="145189"/>
                    </a:cubicBezTo>
                    <a:cubicBezTo>
                      <a:pt x="94301" y="146906"/>
                      <a:pt x="98102" y="153122"/>
                      <a:pt x="96496" y="159282"/>
                    </a:cubicBezTo>
                    <a:cubicBezTo>
                      <a:pt x="75388" y="189690"/>
                      <a:pt x="69283" y="231822"/>
                      <a:pt x="60212" y="267023"/>
                    </a:cubicBezTo>
                    <a:cubicBezTo>
                      <a:pt x="46550" y="341491"/>
                      <a:pt x="32109" y="416271"/>
                      <a:pt x="29933" y="492144"/>
                    </a:cubicBezTo>
                    <a:cubicBezTo>
                      <a:pt x="27904" y="587214"/>
                      <a:pt x="40151" y="681303"/>
                      <a:pt x="48965" y="775584"/>
                    </a:cubicBezTo>
                    <a:cubicBezTo>
                      <a:pt x="61782" y="932324"/>
                      <a:pt x="54749" y="1089854"/>
                      <a:pt x="77096" y="1245281"/>
                    </a:cubicBezTo>
                    <a:cubicBezTo>
                      <a:pt x="92419" y="1369694"/>
                      <a:pt x="103134" y="1494851"/>
                      <a:pt x="124939" y="1618337"/>
                    </a:cubicBezTo>
                    <a:cubicBezTo>
                      <a:pt x="138215" y="1679080"/>
                      <a:pt x="151417" y="1740437"/>
                      <a:pt x="176886" y="1797324"/>
                    </a:cubicBezTo>
                    <a:cubicBezTo>
                      <a:pt x="191337" y="1827180"/>
                      <a:pt x="220239" y="1846846"/>
                      <a:pt x="247755" y="1863712"/>
                    </a:cubicBezTo>
                    <a:cubicBezTo>
                      <a:pt x="308121" y="1898912"/>
                      <a:pt x="384535" y="1890769"/>
                      <a:pt x="451328" y="1887234"/>
                    </a:cubicBezTo>
                    <a:cubicBezTo>
                      <a:pt x="529092" y="1886546"/>
                      <a:pt x="606801" y="1885940"/>
                      <a:pt x="683895" y="1873949"/>
                    </a:cubicBezTo>
                    <a:cubicBezTo>
                      <a:pt x="765690" y="1864768"/>
                      <a:pt x="848017" y="1866604"/>
                      <a:pt x="930133" y="1866926"/>
                    </a:cubicBezTo>
                    <a:cubicBezTo>
                      <a:pt x="998238" y="1865218"/>
                      <a:pt x="1065325" y="1854962"/>
                      <a:pt x="1132797" y="1846764"/>
                    </a:cubicBezTo>
                    <a:cubicBezTo>
                      <a:pt x="1295220" y="1824784"/>
                      <a:pt x="1459177" y="1827713"/>
                      <a:pt x="1621682" y="1811334"/>
                    </a:cubicBezTo>
                    <a:cubicBezTo>
                      <a:pt x="1752973" y="1805256"/>
                      <a:pt x="1883519" y="1824426"/>
                      <a:pt x="2014947" y="1810636"/>
                    </a:cubicBezTo>
                    <a:cubicBezTo>
                      <a:pt x="2098559" y="1811582"/>
                      <a:pt x="2181685" y="1822085"/>
                      <a:pt x="2264508" y="1804742"/>
                    </a:cubicBezTo>
                    <a:cubicBezTo>
                      <a:pt x="2328602" y="1797525"/>
                      <a:pt x="2396312" y="1788418"/>
                      <a:pt x="2445890" y="1743109"/>
                    </a:cubicBezTo>
                    <a:cubicBezTo>
                      <a:pt x="2484938" y="1701932"/>
                      <a:pt x="2479062" y="1638765"/>
                      <a:pt x="2484644" y="1586057"/>
                    </a:cubicBezTo>
                    <a:cubicBezTo>
                      <a:pt x="2487114" y="1533100"/>
                      <a:pt x="2488987" y="1480198"/>
                      <a:pt x="2489895" y="1427186"/>
                    </a:cubicBezTo>
                    <a:cubicBezTo>
                      <a:pt x="2490722" y="1321402"/>
                      <a:pt x="2485470" y="1215717"/>
                      <a:pt x="2489941" y="1109933"/>
                    </a:cubicBezTo>
                    <a:cubicBezTo>
                      <a:pt x="2488931" y="995710"/>
                      <a:pt x="2479759" y="881818"/>
                      <a:pt x="2470808" y="768018"/>
                    </a:cubicBezTo>
                    <a:cubicBezTo>
                      <a:pt x="2458212" y="642467"/>
                      <a:pt x="2468963" y="515216"/>
                      <a:pt x="2446955" y="391051"/>
                    </a:cubicBezTo>
                    <a:cubicBezTo>
                      <a:pt x="2435213" y="305198"/>
                      <a:pt x="2427721" y="214314"/>
                      <a:pt x="2384735" y="137449"/>
                    </a:cubicBezTo>
                    <a:cubicBezTo>
                      <a:pt x="2348414" y="89074"/>
                      <a:pt x="2293355" y="56812"/>
                      <a:pt x="2242850" y="25559"/>
                    </a:cubicBezTo>
                    <a:cubicBezTo>
                      <a:pt x="2228224" y="17838"/>
                      <a:pt x="2239526" y="-5326"/>
                      <a:pt x="2254638" y="1119"/>
                    </a:cubicBezTo>
                    <a:cubicBezTo>
                      <a:pt x="2311148" y="24256"/>
                      <a:pt x="2362526" y="62008"/>
                      <a:pt x="2403272" y="107299"/>
                    </a:cubicBezTo>
                    <a:cubicBezTo>
                      <a:pt x="2435470" y="148421"/>
                      <a:pt x="2446322" y="201910"/>
                      <a:pt x="2458909" y="251534"/>
                    </a:cubicBezTo>
                    <a:cubicBezTo>
                      <a:pt x="2473902" y="329289"/>
                      <a:pt x="2483239" y="408394"/>
                      <a:pt x="2491383" y="487158"/>
                    </a:cubicBezTo>
                    <a:cubicBezTo>
                      <a:pt x="2497736" y="561416"/>
                      <a:pt x="2493944" y="638666"/>
                      <a:pt x="2499371" y="712546"/>
                    </a:cubicBezTo>
                    <a:cubicBezTo>
                      <a:pt x="2509470" y="847802"/>
                      <a:pt x="2522130" y="983068"/>
                      <a:pt x="2522746" y="1118783"/>
                    </a:cubicBezTo>
                    <a:cubicBezTo>
                      <a:pt x="2517081" y="1250119"/>
                      <a:pt x="2526767" y="1381538"/>
                      <a:pt x="2520340" y="1512956"/>
                    </a:cubicBezTo>
                    <a:cubicBezTo>
                      <a:pt x="2511297" y="1600085"/>
                      <a:pt x="2530596" y="1719816"/>
                      <a:pt x="2453382" y="1779393"/>
                    </a:cubicBezTo>
                    <a:cubicBezTo>
                      <a:pt x="2395165" y="1822526"/>
                      <a:pt x="2325700" y="1829531"/>
                      <a:pt x="2256190" y="1838684"/>
                    </a:cubicBezTo>
                    <a:cubicBezTo>
                      <a:pt x="2147118" y="1859608"/>
                      <a:pt x="2037945" y="1835021"/>
                      <a:pt x="1928644" y="1848012"/>
                    </a:cubicBezTo>
                    <a:cubicBezTo>
                      <a:pt x="1830103" y="1854200"/>
                      <a:pt x="1730020" y="1837197"/>
                      <a:pt x="1631644" y="1843459"/>
                    </a:cubicBezTo>
                    <a:cubicBezTo>
                      <a:pt x="1502410" y="1853741"/>
                      <a:pt x="1373388" y="1861940"/>
                      <a:pt x="1243953" y="1866852"/>
                    </a:cubicBezTo>
                    <a:cubicBezTo>
                      <a:pt x="1165619" y="1873683"/>
                      <a:pt x="1087965" y="1886950"/>
                      <a:pt x="1009669" y="1894597"/>
                    </a:cubicBezTo>
                    <a:cubicBezTo>
                      <a:pt x="918675" y="1904880"/>
                      <a:pt x="823714" y="1895102"/>
                      <a:pt x="733198" y="1902640"/>
                    </a:cubicBezTo>
                    <a:cubicBezTo>
                      <a:pt x="677082" y="1906597"/>
                      <a:pt x="621509" y="1915383"/>
                      <a:pt x="565321" y="1918514"/>
                    </a:cubicBezTo>
                    <a:cubicBezTo>
                      <a:pt x="505625" y="1919230"/>
                      <a:pt x="446113" y="1920121"/>
                      <a:pt x="386481" y="19232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5571823" y="8569102"/>
                <a:ext cx="1969981" cy="240327"/>
              </a:xfrm>
              <a:custGeom>
                <a:rect b="b" l="l" r="r" t="t"/>
                <a:pathLst>
                  <a:path extrusionOk="0" h="240327" w="1969981">
                    <a:moveTo>
                      <a:pt x="2221" y="236591"/>
                    </a:moveTo>
                    <a:cubicBezTo>
                      <a:pt x="-60597" y="126666"/>
                      <a:pt x="1225458" y="-72060"/>
                      <a:pt x="1815722" y="26747"/>
                    </a:cubicBezTo>
                    <a:cubicBezTo>
                      <a:pt x="1842458" y="31155"/>
                      <a:pt x="1974280" y="62591"/>
                      <a:pt x="1969873" y="92035"/>
                    </a:cubicBezTo>
                    <a:cubicBezTo>
                      <a:pt x="1963088" y="117035"/>
                      <a:pt x="1939071" y="96561"/>
                      <a:pt x="1876391" y="75233"/>
                    </a:cubicBezTo>
                    <a:cubicBezTo>
                      <a:pt x="1557879" y="-32269"/>
                      <a:pt x="277250" y="83221"/>
                      <a:pt x="31995" y="227933"/>
                    </a:cubicBezTo>
                    <a:cubicBezTo>
                      <a:pt x="22511" y="233185"/>
                      <a:pt x="12889" y="246892"/>
                      <a:pt x="2221" y="236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5679353" y="8926473"/>
                <a:ext cx="1938133" cy="202846"/>
              </a:xfrm>
              <a:custGeom>
                <a:rect b="b" l="l" r="r" t="t"/>
                <a:pathLst>
                  <a:path extrusionOk="0" h="202846" w="1938133">
                    <a:moveTo>
                      <a:pt x="1875665" y="3642"/>
                    </a:moveTo>
                    <a:cubicBezTo>
                      <a:pt x="1890511" y="5956"/>
                      <a:pt x="1903943" y="10115"/>
                      <a:pt x="1913280" y="17551"/>
                    </a:cubicBezTo>
                    <a:cubicBezTo>
                      <a:pt x="1970864" y="63457"/>
                      <a:pt x="1917990" y="140404"/>
                      <a:pt x="1860039" y="147088"/>
                    </a:cubicBezTo>
                    <a:cubicBezTo>
                      <a:pt x="1680346" y="167810"/>
                      <a:pt x="1493032" y="158225"/>
                      <a:pt x="1311439" y="166240"/>
                    </a:cubicBezTo>
                    <a:cubicBezTo>
                      <a:pt x="912850" y="183831"/>
                      <a:pt x="516326" y="206637"/>
                      <a:pt x="117333" y="202312"/>
                    </a:cubicBezTo>
                    <a:cubicBezTo>
                      <a:pt x="95096" y="202074"/>
                      <a:pt x="72437" y="201761"/>
                      <a:pt x="51339" y="194738"/>
                    </a:cubicBezTo>
                    <a:cubicBezTo>
                      <a:pt x="21519" y="184813"/>
                      <a:pt x="3735" y="163329"/>
                      <a:pt x="549" y="132508"/>
                    </a:cubicBezTo>
                    <a:cubicBezTo>
                      <a:pt x="-8081" y="49034"/>
                      <a:pt x="87035" y="40449"/>
                      <a:pt x="146565" y="40109"/>
                    </a:cubicBezTo>
                    <a:cubicBezTo>
                      <a:pt x="654869" y="37236"/>
                      <a:pt x="1162842" y="18203"/>
                      <a:pt x="1671045" y="1916"/>
                    </a:cubicBezTo>
                    <a:cubicBezTo>
                      <a:pt x="1713058" y="566"/>
                      <a:pt x="1755144" y="-829"/>
                      <a:pt x="1797185" y="603"/>
                    </a:cubicBezTo>
                    <a:cubicBezTo>
                      <a:pt x="1817411" y="1292"/>
                      <a:pt x="1848847" y="-535"/>
                      <a:pt x="1875665" y="36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15759936" y="8943652"/>
                <a:ext cx="1758833" cy="169294"/>
              </a:xfrm>
              <a:custGeom>
                <a:rect b="b" l="l" r="r" t="t"/>
                <a:pathLst>
                  <a:path extrusionOk="0" h="169294" w="1758833">
                    <a:moveTo>
                      <a:pt x="1753602" y="30974"/>
                    </a:moveTo>
                    <a:cubicBezTo>
                      <a:pt x="1750086" y="29881"/>
                      <a:pt x="1746165" y="31644"/>
                      <a:pt x="1744669" y="35013"/>
                    </a:cubicBezTo>
                    <a:cubicBezTo>
                      <a:pt x="1736791" y="50318"/>
                      <a:pt x="1730475" y="66440"/>
                      <a:pt x="1722854" y="81883"/>
                    </a:cubicBezTo>
                    <a:cubicBezTo>
                      <a:pt x="1705530" y="68634"/>
                      <a:pt x="1667373" y="-17622"/>
                      <a:pt x="1646321" y="3237"/>
                    </a:cubicBezTo>
                    <a:cubicBezTo>
                      <a:pt x="1618180" y="26410"/>
                      <a:pt x="1613819" y="64301"/>
                      <a:pt x="1595319" y="93424"/>
                    </a:cubicBezTo>
                    <a:cubicBezTo>
                      <a:pt x="1509136" y="53348"/>
                      <a:pt x="1511055" y="-64969"/>
                      <a:pt x="1460228" y="100199"/>
                    </a:cubicBezTo>
                    <a:cubicBezTo>
                      <a:pt x="1445740" y="80405"/>
                      <a:pt x="1433199" y="59160"/>
                      <a:pt x="1424110" y="36326"/>
                    </a:cubicBezTo>
                    <a:cubicBezTo>
                      <a:pt x="1419997" y="25777"/>
                      <a:pt x="1413561" y="4550"/>
                      <a:pt x="1399642" y="18111"/>
                    </a:cubicBezTo>
                    <a:cubicBezTo>
                      <a:pt x="1375643" y="38153"/>
                      <a:pt x="1353975" y="60684"/>
                      <a:pt x="1335246" y="85720"/>
                    </a:cubicBezTo>
                    <a:cubicBezTo>
                      <a:pt x="1326193" y="69130"/>
                      <a:pt x="1317765" y="52063"/>
                      <a:pt x="1307105" y="36464"/>
                    </a:cubicBezTo>
                    <a:cubicBezTo>
                      <a:pt x="1304489" y="33058"/>
                      <a:pt x="1300963" y="30000"/>
                      <a:pt x="1296492" y="29863"/>
                    </a:cubicBezTo>
                    <a:cubicBezTo>
                      <a:pt x="1291571" y="29679"/>
                      <a:pt x="1287357" y="32397"/>
                      <a:pt x="1283951" y="35729"/>
                    </a:cubicBezTo>
                    <a:cubicBezTo>
                      <a:pt x="1259979" y="59307"/>
                      <a:pt x="1238449" y="85206"/>
                      <a:pt x="1217975" y="111832"/>
                    </a:cubicBezTo>
                    <a:cubicBezTo>
                      <a:pt x="1201018" y="92854"/>
                      <a:pt x="1190294" y="69461"/>
                      <a:pt x="1180645" y="46076"/>
                    </a:cubicBezTo>
                    <a:cubicBezTo>
                      <a:pt x="1176688" y="34325"/>
                      <a:pt x="1167947" y="14200"/>
                      <a:pt x="1154020" y="28366"/>
                    </a:cubicBezTo>
                    <a:cubicBezTo>
                      <a:pt x="1124924" y="50153"/>
                      <a:pt x="1109307" y="83508"/>
                      <a:pt x="1094204" y="115550"/>
                    </a:cubicBezTo>
                    <a:cubicBezTo>
                      <a:pt x="1076898" y="91294"/>
                      <a:pt x="1062741" y="65182"/>
                      <a:pt x="1048299" y="39117"/>
                    </a:cubicBezTo>
                    <a:cubicBezTo>
                      <a:pt x="1046077" y="36207"/>
                      <a:pt x="1043561" y="32553"/>
                      <a:pt x="1039641" y="31910"/>
                    </a:cubicBezTo>
                    <a:cubicBezTo>
                      <a:pt x="1037327" y="31515"/>
                      <a:pt x="1034867" y="31827"/>
                      <a:pt x="1032911" y="33131"/>
                    </a:cubicBezTo>
                    <a:cubicBezTo>
                      <a:pt x="1007571" y="53311"/>
                      <a:pt x="995535" y="84343"/>
                      <a:pt x="979762" y="111795"/>
                    </a:cubicBezTo>
                    <a:cubicBezTo>
                      <a:pt x="896067" y="9031"/>
                      <a:pt x="924647" y="-11360"/>
                      <a:pt x="852043" y="114357"/>
                    </a:cubicBezTo>
                    <a:cubicBezTo>
                      <a:pt x="835177" y="94277"/>
                      <a:pt x="823187" y="70847"/>
                      <a:pt x="808598" y="49180"/>
                    </a:cubicBezTo>
                    <a:cubicBezTo>
                      <a:pt x="806000" y="45443"/>
                      <a:pt x="802217" y="42386"/>
                      <a:pt x="797627" y="41624"/>
                    </a:cubicBezTo>
                    <a:cubicBezTo>
                      <a:pt x="793091" y="41045"/>
                      <a:pt x="788978" y="43891"/>
                      <a:pt x="786389" y="47334"/>
                    </a:cubicBezTo>
                    <a:cubicBezTo>
                      <a:pt x="765851" y="70287"/>
                      <a:pt x="750160" y="97142"/>
                      <a:pt x="743348" y="127348"/>
                    </a:cubicBezTo>
                    <a:cubicBezTo>
                      <a:pt x="724279" y="106543"/>
                      <a:pt x="715198" y="77338"/>
                      <a:pt x="695542" y="57792"/>
                    </a:cubicBezTo>
                    <a:cubicBezTo>
                      <a:pt x="691126" y="55772"/>
                      <a:pt x="686149" y="57920"/>
                      <a:pt x="683542" y="61749"/>
                    </a:cubicBezTo>
                    <a:cubicBezTo>
                      <a:pt x="664721" y="83664"/>
                      <a:pt x="647396" y="107076"/>
                      <a:pt x="632880" y="132095"/>
                    </a:cubicBezTo>
                    <a:cubicBezTo>
                      <a:pt x="620881" y="110372"/>
                      <a:pt x="609138" y="88539"/>
                      <a:pt x="596542" y="67175"/>
                    </a:cubicBezTo>
                    <a:cubicBezTo>
                      <a:pt x="593053" y="60041"/>
                      <a:pt x="584643" y="50098"/>
                      <a:pt x="576619" y="57590"/>
                    </a:cubicBezTo>
                    <a:cubicBezTo>
                      <a:pt x="559652" y="76466"/>
                      <a:pt x="546009" y="98308"/>
                      <a:pt x="537039" y="122096"/>
                    </a:cubicBezTo>
                    <a:cubicBezTo>
                      <a:pt x="525149" y="103688"/>
                      <a:pt x="512938" y="86143"/>
                      <a:pt x="503142" y="66339"/>
                    </a:cubicBezTo>
                    <a:cubicBezTo>
                      <a:pt x="501269" y="61225"/>
                      <a:pt x="497193" y="54679"/>
                      <a:pt x="490757" y="57231"/>
                    </a:cubicBezTo>
                    <a:cubicBezTo>
                      <a:pt x="462506" y="83765"/>
                      <a:pt x="440389" y="117671"/>
                      <a:pt x="418437" y="149695"/>
                    </a:cubicBezTo>
                    <a:cubicBezTo>
                      <a:pt x="398936" y="123198"/>
                      <a:pt x="384008" y="93919"/>
                      <a:pt x="367399" y="65614"/>
                    </a:cubicBezTo>
                    <a:cubicBezTo>
                      <a:pt x="361284" y="53816"/>
                      <a:pt x="352122" y="54936"/>
                      <a:pt x="344841" y="64925"/>
                    </a:cubicBezTo>
                    <a:cubicBezTo>
                      <a:pt x="323238" y="88916"/>
                      <a:pt x="305748" y="116743"/>
                      <a:pt x="293004" y="146380"/>
                    </a:cubicBezTo>
                    <a:cubicBezTo>
                      <a:pt x="279067" y="120857"/>
                      <a:pt x="267756" y="94075"/>
                      <a:pt x="254370" y="68304"/>
                    </a:cubicBezTo>
                    <a:cubicBezTo>
                      <a:pt x="251946" y="64209"/>
                      <a:pt x="248669" y="59472"/>
                      <a:pt x="243491" y="59141"/>
                    </a:cubicBezTo>
                    <a:cubicBezTo>
                      <a:pt x="213018" y="70957"/>
                      <a:pt x="205141" y="113861"/>
                      <a:pt x="179590" y="132627"/>
                    </a:cubicBezTo>
                    <a:cubicBezTo>
                      <a:pt x="178470" y="133407"/>
                      <a:pt x="176964" y="134023"/>
                      <a:pt x="175807" y="132976"/>
                    </a:cubicBezTo>
                    <a:cubicBezTo>
                      <a:pt x="164037" y="119379"/>
                      <a:pt x="154452" y="104055"/>
                      <a:pt x="144904" y="88805"/>
                    </a:cubicBezTo>
                    <a:cubicBezTo>
                      <a:pt x="138101" y="77586"/>
                      <a:pt x="131297" y="65770"/>
                      <a:pt x="123714" y="54229"/>
                    </a:cubicBezTo>
                    <a:cubicBezTo>
                      <a:pt x="121106" y="47545"/>
                      <a:pt x="111393" y="46242"/>
                      <a:pt x="108170" y="53045"/>
                    </a:cubicBezTo>
                    <a:cubicBezTo>
                      <a:pt x="103212" y="74226"/>
                      <a:pt x="92195" y="99603"/>
                      <a:pt x="86613" y="122693"/>
                    </a:cubicBezTo>
                    <a:cubicBezTo>
                      <a:pt x="75421" y="101154"/>
                      <a:pt x="54672" y="73198"/>
                      <a:pt x="51926" y="67496"/>
                    </a:cubicBezTo>
                    <a:cubicBezTo>
                      <a:pt x="47584" y="62749"/>
                      <a:pt x="39688" y="65531"/>
                      <a:pt x="37310" y="70957"/>
                    </a:cubicBezTo>
                    <a:cubicBezTo>
                      <a:pt x="25815" y="92212"/>
                      <a:pt x="13614" y="113255"/>
                      <a:pt x="1118" y="133958"/>
                    </a:cubicBezTo>
                    <a:cubicBezTo>
                      <a:pt x="-1030" y="137530"/>
                      <a:pt x="-11" y="142304"/>
                      <a:pt x="3560" y="144553"/>
                    </a:cubicBezTo>
                    <a:cubicBezTo>
                      <a:pt x="7086" y="146701"/>
                      <a:pt x="12007" y="145682"/>
                      <a:pt x="14155" y="142065"/>
                    </a:cubicBezTo>
                    <a:cubicBezTo>
                      <a:pt x="25219" y="123841"/>
                      <a:pt x="35887" y="105405"/>
                      <a:pt x="46262" y="86776"/>
                    </a:cubicBezTo>
                    <a:cubicBezTo>
                      <a:pt x="58261" y="104661"/>
                      <a:pt x="70390" y="122463"/>
                      <a:pt x="80057" y="141771"/>
                    </a:cubicBezTo>
                    <a:cubicBezTo>
                      <a:pt x="81159" y="143800"/>
                      <a:pt x="82298" y="146114"/>
                      <a:pt x="84152" y="147546"/>
                    </a:cubicBezTo>
                    <a:cubicBezTo>
                      <a:pt x="86989" y="150594"/>
                      <a:pt x="92709" y="150007"/>
                      <a:pt x="94288" y="145765"/>
                    </a:cubicBezTo>
                    <a:cubicBezTo>
                      <a:pt x="101872" y="121646"/>
                      <a:pt x="110612" y="97775"/>
                      <a:pt x="117746" y="73482"/>
                    </a:cubicBezTo>
                    <a:cubicBezTo>
                      <a:pt x="181472" y="177697"/>
                      <a:pt x="172695" y="169884"/>
                      <a:pt x="241801" y="77292"/>
                    </a:cubicBezTo>
                    <a:cubicBezTo>
                      <a:pt x="256757" y="106791"/>
                      <a:pt x="269547" y="137594"/>
                      <a:pt x="286523" y="166019"/>
                    </a:cubicBezTo>
                    <a:cubicBezTo>
                      <a:pt x="299394" y="177954"/>
                      <a:pt x="306088" y="154093"/>
                      <a:pt x="310274" y="145251"/>
                    </a:cubicBezTo>
                    <a:cubicBezTo>
                      <a:pt x="321806" y="120058"/>
                      <a:pt x="337276" y="96619"/>
                      <a:pt x="355601" y="75832"/>
                    </a:cubicBezTo>
                    <a:cubicBezTo>
                      <a:pt x="435652" y="213577"/>
                      <a:pt x="402746" y="179864"/>
                      <a:pt x="491629" y="77623"/>
                    </a:cubicBezTo>
                    <a:cubicBezTo>
                      <a:pt x="502270" y="98198"/>
                      <a:pt x="515656" y="117203"/>
                      <a:pt x="528188" y="136639"/>
                    </a:cubicBezTo>
                    <a:cubicBezTo>
                      <a:pt x="531429" y="144085"/>
                      <a:pt x="542015" y="145701"/>
                      <a:pt x="546229" y="138246"/>
                    </a:cubicBezTo>
                    <a:cubicBezTo>
                      <a:pt x="556475" y="115715"/>
                      <a:pt x="566134" y="92854"/>
                      <a:pt x="582687" y="73969"/>
                    </a:cubicBezTo>
                    <a:cubicBezTo>
                      <a:pt x="652179" y="193140"/>
                      <a:pt x="614215" y="168167"/>
                      <a:pt x="691539" y="75888"/>
                    </a:cubicBezTo>
                    <a:cubicBezTo>
                      <a:pt x="775803" y="213485"/>
                      <a:pt x="732220" y="130075"/>
                      <a:pt x="796663" y="58967"/>
                    </a:cubicBezTo>
                    <a:cubicBezTo>
                      <a:pt x="866164" y="175108"/>
                      <a:pt x="852208" y="136465"/>
                      <a:pt x="910004" y="44461"/>
                    </a:cubicBezTo>
                    <a:cubicBezTo>
                      <a:pt x="931597" y="69360"/>
                      <a:pt x="948197" y="100328"/>
                      <a:pt x="970847" y="125025"/>
                    </a:cubicBezTo>
                    <a:cubicBezTo>
                      <a:pt x="978274" y="136290"/>
                      <a:pt x="988190" y="129790"/>
                      <a:pt x="992780" y="119939"/>
                    </a:cubicBezTo>
                    <a:cubicBezTo>
                      <a:pt x="1006442" y="96058"/>
                      <a:pt x="1017046" y="69745"/>
                      <a:pt x="1036850" y="49896"/>
                    </a:cubicBezTo>
                    <a:cubicBezTo>
                      <a:pt x="1123263" y="204836"/>
                      <a:pt x="1080616" y="116073"/>
                      <a:pt x="1162053" y="41587"/>
                    </a:cubicBezTo>
                    <a:cubicBezTo>
                      <a:pt x="1173098" y="64631"/>
                      <a:pt x="1193269" y="125328"/>
                      <a:pt x="1220729" y="128587"/>
                    </a:cubicBezTo>
                    <a:cubicBezTo>
                      <a:pt x="1226302" y="127311"/>
                      <a:pt x="1229709" y="121775"/>
                      <a:pt x="1232959" y="117552"/>
                    </a:cubicBezTo>
                    <a:cubicBezTo>
                      <a:pt x="1252257" y="92542"/>
                      <a:pt x="1272474" y="68221"/>
                      <a:pt x="1295189" y="46242"/>
                    </a:cubicBezTo>
                    <a:cubicBezTo>
                      <a:pt x="1308060" y="63291"/>
                      <a:pt x="1314414" y="86290"/>
                      <a:pt x="1328810" y="101916"/>
                    </a:cubicBezTo>
                    <a:cubicBezTo>
                      <a:pt x="1343252" y="107856"/>
                      <a:pt x="1351441" y="88300"/>
                      <a:pt x="1359539" y="79670"/>
                    </a:cubicBezTo>
                    <a:cubicBezTo>
                      <a:pt x="1373237" y="62382"/>
                      <a:pt x="1389488" y="47334"/>
                      <a:pt x="1406069" y="32846"/>
                    </a:cubicBezTo>
                    <a:cubicBezTo>
                      <a:pt x="1419262" y="64879"/>
                      <a:pt x="1435136" y="98758"/>
                      <a:pt x="1460238" y="122895"/>
                    </a:cubicBezTo>
                    <a:cubicBezTo>
                      <a:pt x="1475744" y="126595"/>
                      <a:pt x="1473881" y="100622"/>
                      <a:pt x="1478444" y="91092"/>
                    </a:cubicBezTo>
                    <a:cubicBezTo>
                      <a:pt x="1483686" y="70094"/>
                      <a:pt x="1493280" y="50419"/>
                      <a:pt x="1504904" y="32075"/>
                    </a:cubicBezTo>
                    <a:cubicBezTo>
                      <a:pt x="1531804" y="60032"/>
                      <a:pt x="1555308" y="96710"/>
                      <a:pt x="1593933" y="108793"/>
                    </a:cubicBezTo>
                    <a:cubicBezTo>
                      <a:pt x="1611451" y="109463"/>
                      <a:pt x="1615986" y="86740"/>
                      <a:pt x="1621963" y="74051"/>
                    </a:cubicBezTo>
                    <a:cubicBezTo>
                      <a:pt x="1630226" y="53183"/>
                      <a:pt x="1638140" y="31745"/>
                      <a:pt x="1655070" y="16146"/>
                    </a:cubicBezTo>
                    <a:cubicBezTo>
                      <a:pt x="1677472" y="40770"/>
                      <a:pt x="1691942" y="72435"/>
                      <a:pt x="1715427" y="96490"/>
                    </a:cubicBezTo>
                    <a:cubicBezTo>
                      <a:pt x="1717796" y="98795"/>
                      <a:pt x="1721964" y="100337"/>
                      <a:pt x="1725232" y="99024"/>
                    </a:cubicBezTo>
                    <a:cubicBezTo>
                      <a:pt x="1731411" y="96821"/>
                      <a:pt x="1735717" y="91422"/>
                      <a:pt x="1738150" y="85528"/>
                    </a:cubicBezTo>
                    <a:cubicBezTo>
                      <a:pt x="1744880" y="70397"/>
                      <a:pt x="1752316" y="55506"/>
                      <a:pt x="1758523" y="40210"/>
                    </a:cubicBezTo>
                    <a:cubicBezTo>
                      <a:pt x="1759698" y="36335"/>
                      <a:pt x="1757430" y="32121"/>
                      <a:pt x="1753602" y="30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18116638" y="9267038"/>
              <a:ext cx="154325" cy="1371936"/>
            </a:xfrm>
            <a:custGeom>
              <a:rect b="b" l="l" r="r" t="t"/>
              <a:pathLst>
                <a:path extrusionOk="0" h="1371936" w="154325">
                  <a:moveTo>
                    <a:pt x="144043" y="917540"/>
                  </a:moveTo>
                  <a:cubicBezTo>
                    <a:pt x="122788" y="724186"/>
                    <a:pt x="97889" y="531199"/>
                    <a:pt x="74294" y="338120"/>
                  </a:cubicBezTo>
                  <a:cubicBezTo>
                    <a:pt x="60972" y="229131"/>
                    <a:pt x="50588" y="119141"/>
                    <a:pt x="30674" y="11125"/>
                  </a:cubicBezTo>
                  <a:cubicBezTo>
                    <a:pt x="27498" y="-6099"/>
                    <a:pt x="-1010" y="-2243"/>
                    <a:pt x="28" y="15275"/>
                  </a:cubicBezTo>
                  <a:cubicBezTo>
                    <a:pt x="5610" y="109565"/>
                    <a:pt x="19115" y="203460"/>
                    <a:pt x="30417" y="297199"/>
                  </a:cubicBezTo>
                  <a:cubicBezTo>
                    <a:pt x="41829" y="391930"/>
                    <a:pt x="53251" y="486661"/>
                    <a:pt x="64672" y="581401"/>
                  </a:cubicBezTo>
                  <a:cubicBezTo>
                    <a:pt x="76001" y="675397"/>
                    <a:pt x="87625" y="769357"/>
                    <a:pt x="99193" y="863326"/>
                  </a:cubicBezTo>
                  <a:cubicBezTo>
                    <a:pt x="110495" y="955201"/>
                    <a:pt x="127214" y="1048105"/>
                    <a:pt x="116251" y="1140881"/>
                  </a:cubicBezTo>
                  <a:cubicBezTo>
                    <a:pt x="106400" y="1224245"/>
                    <a:pt x="68996" y="1302679"/>
                    <a:pt x="3645" y="1356508"/>
                  </a:cubicBezTo>
                  <a:cubicBezTo>
                    <a:pt x="-4627" y="1363321"/>
                    <a:pt x="5931" y="1375633"/>
                    <a:pt x="14727" y="1370868"/>
                  </a:cubicBezTo>
                  <a:cubicBezTo>
                    <a:pt x="82052" y="1334400"/>
                    <a:pt x="121834" y="1261952"/>
                    <a:pt x="140122" y="1189770"/>
                  </a:cubicBezTo>
                  <a:cubicBezTo>
                    <a:pt x="162690" y="1100722"/>
                    <a:pt x="153949" y="1007680"/>
                    <a:pt x="144043" y="9175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184948" y="9144055"/>
              <a:ext cx="210651" cy="1504691"/>
            </a:xfrm>
            <a:custGeom>
              <a:rect b="b" l="l" r="r" t="t"/>
              <a:pathLst>
                <a:path extrusionOk="0" h="1504691" w="210651">
                  <a:moveTo>
                    <a:pt x="208144" y="1487910"/>
                  </a:moveTo>
                  <a:cubicBezTo>
                    <a:pt x="152203" y="1420668"/>
                    <a:pt x="109373" y="1345686"/>
                    <a:pt x="83354" y="1261963"/>
                  </a:cubicBezTo>
                  <a:cubicBezTo>
                    <a:pt x="57426" y="1178543"/>
                    <a:pt x="45050" y="1090928"/>
                    <a:pt x="38798" y="1003992"/>
                  </a:cubicBezTo>
                  <a:cubicBezTo>
                    <a:pt x="32233" y="912695"/>
                    <a:pt x="32977" y="821122"/>
                    <a:pt x="34373" y="729669"/>
                  </a:cubicBezTo>
                  <a:cubicBezTo>
                    <a:pt x="36089" y="617062"/>
                    <a:pt x="37797" y="504456"/>
                    <a:pt x="39505" y="391840"/>
                  </a:cubicBezTo>
                  <a:cubicBezTo>
                    <a:pt x="40478" y="327930"/>
                    <a:pt x="41635" y="264021"/>
                    <a:pt x="42158" y="200111"/>
                  </a:cubicBezTo>
                  <a:cubicBezTo>
                    <a:pt x="42691" y="136146"/>
                    <a:pt x="43425" y="72346"/>
                    <a:pt x="37880" y="8620"/>
                  </a:cubicBezTo>
                  <a:cubicBezTo>
                    <a:pt x="37044" y="-956"/>
                    <a:pt x="21207" y="-3912"/>
                    <a:pt x="19949" y="6811"/>
                  </a:cubicBezTo>
                  <a:cubicBezTo>
                    <a:pt x="6563" y="120914"/>
                    <a:pt x="8757" y="237083"/>
                    <a:pt x="6994" y="351884"/>
                  </a:cubicBezTo>
                  <a:cubicBezTo>
                    <a:pt x="5222" y="467539"/>
                    <a:pt x="3441" y="583184"/>
                    <a:pt x="1669" y="698839"/>
                  </a:cubicBezTo>
                  <a:cubicBezTo>
                    <a:pt x="-1149" y="882259"/>
                    <a:pt x="-6915" y="1072006"/>
                    <a:pt x="48484" y="1249164"/>
                  </a:cubicBezTo>
                  <a:cubicBezTo>
                    <a:pt x="77561" y="1342142"/>
                    <a:pt x="122980" y="1434651"/>
                    <a:pt x="195079" y="1501903"/>
                  </a:cubicBezTo>
                  <a:cubicBezTo>
                    <a:pt x="204361" y="1510570"/>
                    <a:pt x="215792" y="1497101"/>
                    <a:pt x="208144" y="1487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356043">
            <a:off x="-141851" y="-108459"/>
            <a:ext cx="1954849" cy="2879807"/>
            <a:chOff x="-283876" y="-217100"/>
            <a:chExt cx="3909076" cy="5758815"/>
          </a:xfrm>
        </p:grpSpPr>
        <p:sp>
          <p:nvSpPr>
            <p:cNvPr id="108" name="Google Shape;108;p3"/>
            <p:cNvSpPr/>
            <p:nvPr/>
          </p:nvSpPr>
          <p:spPr>
            <a:xfrm>
              <a:off x="-229684" y="5018061"/>
              <a:ext cx="3526099" cy="517626"/>
            </a:xfrm>
            <a:custGeom>
              <a:rect b="b" l="l" r="r" t="t"/>
              <a:pathLst>
                <a:path extrusionOk="0" h="517626" w="3526099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61256" y="5088102"/>
              <a:ext cx="3306671" cy="244516"/>
            </a:xfrm>
            <a:custGeom>
              <a:rect b="b" l="l" r="r" t="t"/>
              <a:pathLst>
                <a:path extrusionOk="0" h="244516" w="3306671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0887" y="5194251"/>
              <a:ext cx="2655611" cy="200890"/>
            </a:xfrm>
            <a:custGeom>
              <a:rect b="b" l="l" r="r" t="t"/>
              <a:pathLst>
                <a:path extrusionOk="0" h="200890" w="2655611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32386" y="-107627"/>
              <a:ext cx="3492814" cy="5319445"/>
            </a:xfrm>
            <a:custGeom>
              <a:rect b="b" l="l" r="r" t="t"/>
              <a:pathLst>
                <a:path extrusionOk="0" h="5319445" w="3492814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088497" y="5149493"/>
              <a:ext cx="246805" cy="66995"/>
            </a:xfrm>
            <a:custGeom>
              <a:rect b="b" l="l" r="r" t="t"/>
              <a:pathLst>
                <a:path extrusionOk="0" h="66995" w="246805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97257" y="181403"/>
              <a:ext cx="313804" cy="5051619"/>
            </a:xfrm>
            <a:custGeom>
              <a:rect b="b" l="l" r="r" t="t"/>
              <a:pathLst>
                <a:path extrusionOk="0" h="5051619" w="313804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645813" y="5073810"/>
              <a:ext cx="1698878" cy="160837"/>
            </a:xfrm>
            <a:custGeom>
              <a:rect b="b" l="l" r="r" t="t"/>
              <a:pathLst>
                <a:path extrusionOk="0" h="160837" w="1698878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>
              <a:off x="537913" y="3867306"/>
              <a:ext cx="2399665" cy="791729"/>
              <a:chOff x="537913" y="3867306"/>
              <a:chExt cx="2399665" cy="791729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537913" y="3867306"/>
                <a:ext cx="2399665" cy="149833"/>
              </a:xfrm>
              <a:custGeom>
                <a:rect b="b" l="l" r="r" t="t"/>
                <a:pathLst>
                  <a:path extrusionOk="0" h="149833" w="2399665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549102" y="4196472"/>
                <a:ext cx="2354385" cy="139126"/>
              </a:xfrm>
              <a:custGeom>
                <a:rect b="b" l="l" r="r" t="t"/>
                <a:pathLst>
                  <a:path extrusionOk="0" h="139126" w="2354385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548436" y="4531181"/>
                <a:ext cx="2288643" cy="127854"/>
              </a:xfrm>
              <a:custGeom>
                <a:rect b="b" l="l" r="r" t="t"/>
                <a:pathLst>
                  <a:path extrusionOk="0" h="127854" w="2288643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" name="Google Shape;119;p3"/>
            <p:cNvSpPr/>
            <p:nvPr/>
          </p:nvSpPr>
          <p:spPr>
            <a:xfrm>
              <a:off x="207375" y="-107487"/>
              <a:ext cx="273710" cy="5127954"/>
            </a:xfrm>
            <a:custGeom>
              <a:rect b="b" l="l" r="r" t="t"/>
              <a:pathLst>
                <a:path extrusionOk="0" h="5127954" w="27371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68007" y="567698"/>
              <a:ext cx="2308917" cy="776636"/>
            </a:xfrm>
            <a:custGeom>
              <a:rect b="b" l="l" r="r" t="t"/>
              <a:pathLst>
                <a:path extrusionOk="0" h="776636" w="2308917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53113" y="5279787"/>
              <a:ext cx="3172622" cy="261928"/>
            </a:xfrm>
            <a:custGeom>
              <a:rect b="b" l="l" r="r" t="t"/>
              <a:pathLst>
                <a:path extrusionOk="0" h="261928" w="3172622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5059" y="4982364"/>
              <a:ext cx="3073156" cy="262176"/>
            </a:xfrm>
            <a:custGeom>
              <a:rect b="b" l="l" r="r" t="t"/>
              <a:pathLst>
                <a:path extrusionOk="0" h="262176" w="3073156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283876" y="-217100"/>
              <a:ext cx="720138" cy="5566993"/>
            </a:xfrm>
            <a:custGeom>
              <a:rect b="b" l="l" r="r" t="t"/>
              <a:pathLst>
                <a:path extrusionOk="0" h="5566993" w="720138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7794935" y="-201698"/>
            <a:ext cx="1669429" cy="1533272"/>
            <a:chOff x="15589870" y="-403397"/>
            <a:chExt cx="3338857" cy="3066545"/>
          </a:xfrm>
        </p:grpSpPr>
        <p:sp>
          <p:nvSpPr>
            <p:cNvPr id="125" name="Google Shape;125;p3"/>
            <p:cNvSpPr/>
            <p:nvPr/>
          </p:nvSpPr>
          <p:spPr>
            <a:xfrm>
              <a:off x="15589870" y="-38173"/>
              <a:ext cx="2984825" cy="2701321"/>
            </a:xfrm>
            <a:custGeom>
              <a:rect b="b" l="l" r="r" t="t"/>
              <a:pathLst>
                <a:path extrusionOk="0" h="2701321" w="2984825">
                  <a:moveTo>
                    <a:pt x="2851220" y="2301427"/>
                  </a:moveTo>
                  <a:cubicBezTo>
                    <a:pt x="2829838" y="2286159"/>
                    <a:pt x="2811687" y="2255014"/>
                    <a:pt x="2781651" y="2261600"/>
                  </a:cubicBezTo>
                  <a:cubicBezTo>
                    <a:pt x="2705959" y="2296137"/>
                    <a:pt x="2812569" y="2367543"/>
                    <a:pt x="2870164" y="2410135"/>
                  </a:cubicBezTo>
                  <a:cubicBezTo>
                    <a:pt x="2744109" y="2411918"/>
                    <a:pt x="2617973" y="2417569"/>
                    <a:pt x="2492092" y="2427040"/>
                  </a:cubicBezTo>
                  <a:cubicBezTo>
                    <a:pt x="2491651" y="2423760"/>
                    <a:pt x="2491317" y="2420468"/>
                    <a:pt x="2490863" y="2417188"/>
                  </a:cubicBezTo>
                  <a:cubicBezTo>
                    <a:pt x="2488479" y="2392309"/>
                    <a:pt x="2484880" y="2350885"/>
                    <a:pt x="2449962" y="2357785"/>
                  </a:cubicBezTo>
                  <a:cubicBezTo>
                    <a:pt x="2423705" y="2363682"/>
                    <a:pt x="2427485" y="2392763"/>
                    <a:pt x="2429421" y="2413468"/>
                  </a:cubicBezTo>
                  <a:cubicBezTo>
                    <a:pt x="2429789" y="2419699"/>
                    <a:pt x="2429909" y="2425938"/>
                    <a:pt x="2430216" y="2432169"/>
                  </a:cubicBezTo>
                  <a:cubicBezTo>
                    <a:pt x="2318778" y="2441627"/>
                    <a:pt x="2207574" y="2453783"/>
                    <a:pt x="2096871" y="2468804"/>
                  </a:cubicBezTo>
                  <a:cubicBezTo>
                    <a:pt x="1961360" y="2486403"/>
                    <a:pt x="1825428" y="2499587"/>
                    <a:pt x="1689310" y="2510788"/>
                  </a:cubicBezTo>
                  <a:cubicBezTo>
                    <a:pt x="1684709" y="2472290"/>
                    <a:pt x="1673517" y="2433151"/>
                    <a:pt x="1630860" y="2447184"/>
                  </a:cubicBezTo>
                  <a:cubicBezTo>
                    <a:pt x="1606439" y="2461884"/>
                    <a:pt x="1614399" y="2490070"/>
                    <a:pt x="1619000" y="2516519"/>
                  </a:cubicBezTo>
                  <a:cubicBezTo>
                    <a:pt x="1396138" y="2533677"/>
                    <a:pt x="1172815" y="2545887"/>
                    <a:pt x="949792" y="2561015"/>
                  </a:cubicBezTo>
                  <a:cubicBezTo>
                    <a:pt x="946794" y="2531119"/>
                    <a:pt x="943021" y="2501311"/>
                    <a:pt x="937532" y="2471830"/>
                  </a:cubicBezTo>
                  <a:cubicBezTo>
                    <a:pt x="934006" y="2454805"/>
                    <a:pt x="915616" y="2444131"/>
                    <a:pt x="899075" y="2448052"/>
                  </a:cubicBezTo>
                  <a:cubicBezTo>
                    <a:pt x="884010" y="2451572"/>
                    <a:pt x="872264" y="2466840"/>
                    <a:pt x="874514" y="2482503"/>
                  </a:cubicBezTo>
                  <a:cubicBezTo>
                    <a:pt x="878220" y="2510368"/>
                    <a:pt x="880484" y="2538046"/>
                    <a:pt x="881960" y="2565797"/>
                  </a:cubicBezTo>
                  <a:cubicBezTo>
                    <a:pt x="838308" y="2568903"/>
                    <a:pt x="794649" y="2572015"/>
                    <a:pt x="751030" y="2575481"/>
                  </a:cubicBezTo>
                  <a:cubicBezTo>
                    <a:pt x="637776" y="2583490"/>
                    <a:pt x="524435" y="2594978"/>
                    <a:pt x="412957" y="2615776"/>
                  </a:cubicBezTo>
                  <a:cubicBezTo>
                    <a:pt x="464041" y="2566438"/>
                    <a:pt x="514198" y="2516098"/>
                    <a:pt x="563025" y="2464589"/>
                  </a:cubicBezTo>
                  <a:cubicBezTo>
                    <a:pt x="748118" y="2260578"/>
                    <a:pt x="922020" y="2044818"/>
                    <a:pt x="1101811" y="1835938"/>
                  </a:cubicBezTo>
                  <a:cubicBezTo>
                    <a:pt x="1258777" y="1647241"/>
                    <a:pt x="1412511" y="1455786"/>
                    <a:pt x="1568156" y="1265968"/>
                  </a:cubicBezTo>
                  <a:cubicBezTo>
                    <a:pt x="1568964" y="1266329"/>
                    <a:pt x="1569625" y="1266796"/>
                    <a:pt x="1570453" y="1267144"/>
                  </a:cubicBezTo>
                  <a:cubicBezTo>
                    <a:pt x="1690819" y="1301554"/>
                    <a:pt x="1784688" y="1152117"/>
                    <a:pt x="1737049" y="1062765"/>
                  </a:cubicBezTo>
                  <a:cubicBezTo>
                    <a:pt x="1777783" y="1014315"/>
                    <a:pt x="1818296" y="965678"/>
                    <a:pt x="1859692" y="917796"/>
                  </a:cubicBezTo>
                  <a:cubicBezTo>
                    <a:pt x="2081332" y="684871"/>
                    <a:pt x="2275173" y="428322"/>
                    <a:pt x="2477074" y="178834"/>
                  </a:cubicBezTo>
                  <a:cubicBezTo>
                    <a:pt x="2490289" y="163378"/>
                    <a:pt x="2487551" y="139013"/>
                    <a:pt x="2472092" y="126189"/>
                  </a:cubicBezTo>
                  <a:cubicBezTo>
                    <a:pt x="2455945" y="112878"/>
                    <a:pt x="2433054" y="116010"/>
                    <a:pt x="2419552" y="131279"/>
                  </a:cubicBezTo>
                  <a:cubicBezTo>
                    <a:pt x="2374711" y="179662"/>
                    <a:pt x="2335366" y="232700"/>
                    <a:pt x="2295486" y="285024"/>
                  </a:cubicBezTo>
                  <a:cubicBezTo>
                    <a:pt x="2168262" y="452260"/>
                    <a:pt x="2034054" y="614080"/>
                    <a:pt x="1892960" y="769735"/>
                  </a:cubicBezTo>
                  <a:cubicBezTo>
                    <a:pt x="1820473" y="849737"/>
                    <a:pt x="1749910" y="931375"/>
                    <a:pt x="1680161" y="1013707"/>
                  </a:cubicBezTo>
                  <a:cubicBezTo>
                    <a:pt x="1674258" y="1011283"/>
                    <a:pt x="1668088" y="1009045"/>
                    <a:pt x="1661343" y="1007222"/>
                  </a:cubicBezTo>
                  <a:cubicBezTo>
                    <a:pt x="1615848" y="996769"/>
                    <a:pt x="1565037" y="1015751"/>
                    <a:pt x="1544523" y="1059192"/>
                  </a:cubicBezTo>
                  <a:cubicBezTo>
                    <a:pt x="1523215" y="1099446"/>
                    <a:pt x="1506280" y="1159998"/>
                    <a:pt x="1518727" y="1207112"/>
                  </a:cubicBezTo>
                  <a:cubicBezTo>
                    <a:pt x="1317534" y="1452227"/>
                    <a:pt x="1121330" y="1701609"/>
                    <a:pt x="914427" y="1941927"/>
                  </a:cubicBezTo>
                  <a:cubicBezTo>
                    <a:pt x="774542" y="2102258"/>
                    <a:pt x="642370" y="2269174"/>
                    <a:pt x="499086" y="2426452"/>
                  </a:cubicBezTo>
                  <a:cubicBezTo>
                    <a:pt x="448115" y="2479798"/>
                    <a:pt x="394887" y="2536376"/>
                    <a:pt x="341525" y="2590135"/>
                  </a:cubicBezTo>
                  <a:cubicBezTo>
                    <a:pt x="339709" y="2577345"/>
                    <a:pt x="338313" y="2565276"/>
                    <a:pt x="338968" y="2555371"/>
                  </a:cubicBezTo>
                  <a:cubicBezTo>
                    <a:pt x="324511" y="2406842"/>
                    <a:pt x="308097" y="2258414"/>
                    <a:pt x="295109" y="2109758"/>
                  </a:cubicBezTo>
                  <a:cubicBezTo>
                    <a:pt x="310514" y="2104956"/>
                    <a:pt x="325833" y="2099927"/>
                    <a:pt x="340931" y="2094230"/>
                  </a:cubicBezTo>
                  <a:cubicBezTo>
                    <a:pt x="355502" y="2088245"/>
                    <a:pt x="372330" y="2081606"/>
                    <a:pt x="376156" y="2064675"/>
                  </a:cubicBezTo>
                  <a:cubicBezTo>
                    <a:pt x="383201" y="2044123"/>
                    <a:pt x="362460" y="2023866"/>
                    <a:pt x="342206" y="2028762"/>
                  </a:cubicBezTo>
                  <a:cubicBezTo>
                    <a:pt x="324891" y="2034252"/>
                    <a:pt x="307175" y="2038413"/>
                    <a:pt x="289359" y="2042213"/>
                  </a:cubicBezTo>
                  <a:cubicBezTo>
                    <a:pt x="270735" y="1794581"/>
                    <a:pt x="250875" y="1546989"/>
                    <a:pt x="231456" y="1299370"/>
                  </a:cubicBezTo>
                  <a:cubicBezTo>
                    <a:pt x="251096" y="1294301"/>
                    <a:pt x="270648" y="1288951"/>
                    <a:pt x="289499" y="1281584"/>
                  </a:cubicBezTo>
                  <a:cubicBezTo>
                    <a:pt x="312971" y="1273268"/>
                    <a:pt x="327529" y="1244308"/>
                    <a:pt x="312390" y="1222180"/>
                  </a:cubicBezTo>
                  <a:cubicBezTo>
                    <a:pt x="299442" y="1204154"/>
                    <a:pt x="268825" y="1199458"/>
                    <a:pt x="256151" y="1219849"/>
                  </a:cubicBezTo>
                  <a:cubicBezTo>
                    <a:pt x="245940" y="1221679"/>
                    <a:pt x="235870" y="1224010"/>
                    <a:pt x="225760" y="1226208"/>
                  </a:cubicBezTo>
                  <a:cubicBezTo>
                    <a:pt x="207283" y="989262"/>
                    <a:pt x="189514" y="752276"/>
                    <a:pt x="173781" y="515197"/>
                  </a:cubicBezTo>
                  <a:cubicBezTo>
                    <a:pt x="183270" y="512652"/>
                    <a:pt x="192392" y="510314"/>
                    <a:pt x="200385" y="509513"/>
                  </a:cubicBezTo>
                  <a:cubicBezTo>
                    <a:pt x="231891" y="502380"/>
                    <a:pt x="288504" y="502680"/>
                    <a:pt x="279736" y="455880"/>
                  </a:cubicBezTo>
                  <a:cubicBezTo>
                    <a:pt x="267356" y="411705"/>
                    <a:pt x="215423" y="433432"/>
                    <a:pt x="183464" y="437486"/>
                  </a:cubicBezTo>
                  <a:cubicBezTo>
                    <a:pt x="179076" y="438695"/>
                    <a:pt x="174155" y="439697"/>
                    <a:pt x="168933" y="440632"/>
                  </a:cubicBezTo>
                  <a:cubicBezTo>
                    <a:pt x="163057" y="349356"/>
                    <a:pt x="157527" y="258067"/>
                    <a:pt x="152426" y="166758"/>
                  </a:cubicBezTo>
                  <a:cubicBezTo>
                    <a:pt x="169080" y="204187"/>
                    <a:pt x="190415" y="241657"/>
                    <a:pt x="227450" y="225467"/>
                  </a:cubicBezTo>
                  <a:cubicBezTo>
                    <a:pt x="245066" y="216069"/>
                    <a:pt x="252992" y="192579"/>
                    <a:pt x="243009" y="174866"/>
                  </a:cubicBezTo>
                  <a:cubicBezTo>
                    <a:pt x="220806" y="135473"/>
                    <a:pt x="200325" y="95332"/>
                    <a:pt x="182642" y="53808"/>
                  </a:cubicBezTo>
                  <a:cubicBezTo>
                    <a:pt x="173921" y="19111"/>
                    <a:pt x="131130" y="-21939"/>
                    <a:pt x="99672" y="13781"/>
                  </a:cubicBezTo>
                  <a:cubicBezTo>
                    <a:pt x="85261" y="33444"/>
                    <a:pt x="77502" y="57081"/>
                    <a:pt x="66310" y="78568"/>
                  </a:cubicBezTo>
                  <a:cubicBezTo>
                    <a:pt x="50998" y="110473"/>
                    <a:pt x="34263" y="141805"/>
                    <a:pt x="15733" y="171907"/>
                  </a:cubicBezTo>
                  <a:cubicBezTo>
                    <a:pt x="6471" y="177925"/>
                    <a:pt x="0" y="188198"/>
                    <a:pt x="0" y="199812"/>
                  </a:cubicBezTo>
                  <a:cubicBezTo>
                    <a:pt x="0" y="218040"/>
                    <a:pt x="14718" y="235425"/>
                    <a:pt x="33342" y="235425"/>
                  </a:cubicBezTo>
                  <a:cubicBezTo>
                    <a:pt x="45789" y="235605"/>
                    <a:pt x="57288" y="230923"/>
                    <a:pt x="65842" y="220651"/>
                  </a:cubicBezTo>
                  <a:cubicBezTo>
                    <a:pt x="77455" y="206218"/>
                    <a:pt x="87478" y="190695"/>
                    <a:pt x="96867" y="174773"/>
                  </a:cubicBezTo>
                  <a:cubicBezTo>
                    <a:pt x="95418" y="270604"/>
                    <a:pt x="97007" y="366334"/>
                    <a:pt x="100860" y="461985"/>
                  </a:cubicBezTo>
                  <a:cubicBezTo>
                    <a:pt x="92713" y="469526"/>
                    <a:pt x="88426" y="480192"/>
                    <a:pt x="91117" y="495988"/>
                  </a:cubicBezTo>
                  <a:cubicBezTo>
                    <a:pt x="93902" y="505185"/>
                    <a:pt x="98102" y="511537"/>
                    <a:pt x="103271" y="515891"/>
                  </a:cubicBezTo>
                  <a:cubicBezTo>
                    <a:pt x="110950" y="675461"/>
                    <a:pt x="123671" y="834856"/>
                    <a:pt x="136546" y="994251"/>
                  </a:cubicBezTo>
                  <a:cubicBezTo>
                    <a:pt x="142897" y="1077445"/>
                    <a:pt x="148866" y="1160686"/>
                    <a:pt x="154843" y="1243914"/>
                  </a:cubicBezTo>
                  <a:cubicBezTo>
                    <a:pt x="125494" y="1252243"/>
                    <a:pt x="96346" y="1261353"/>
                    <a:pt x="67218" y="1270597"/>
                  </a:cubicBezTo>
                  <a:cubicBezTo>
                    <a:pt x="47746" y="1276661"/>
                    <a:pt x="38550" y="1300445"/>
                    <a:pt x="45402" y="1318646"/>
                  </a:cubicBezTo>
                  <a:cubicBezTo>
                    <a:pt x="68019" y="1365993"/>
                    <a:pt x="122436" y="1328457"/>
                    <a:pt x="160312" y="1318699"/>
                  </a:cubicBezTo>
                  <a:cubicBezTo>
                    <a:pt x="177901" y="1565483"/>
                    <a:pt x="195557" y="1812287"/>
                    <a:pt x="216665" y="2058797"/>
                  </a:cubicBezTo>
                  <a:cubicBezTo>
                    <a:pt x="172826" y="2067721"/>
                    <a:pt x="107625" y="2071708"/>
                    <a:pt x="115718" y="2121120"/>
                  </a:cubicBezTo>
                  <a:cubicBezTo>
                    <a:pt x="129735" y="2166163"/>
                    <a:pt x="180546" y="2146253"/>
                    <a:pt x="223002" y="2130978"/>
                  </a:cubicBezTo>
                  <a:cubicBezTo>
                    <a:pt x="226782" y="2173463"/>
                    <a:pt x="230128" y="2215982"/>
                    <a:pt x="234194" y="2258441"/>
                  </a:cubicBezTo>
                  <a:cubicBezTo>
                    <a:pt x="246441" y="2388916"/>
                    <a:pt x="261974" y="2519090"/>
                    <a:pt x="271770" y="2649853"/>
                  </a:cubicBezTo>
                  <a:cubicBezTo>
                    <a:pt x="271363" y="2653279"/>
                    <a:pt x="271489" y="2656665"/>
                    <a:pt x="271870" y="2660005"/>
                  </a:cubicBezTo>
                  <a:cubicBezTo>
                    <a:pt x="266087" y="2676656"/>
                    <a:pt x="273720" y="2698757"/>
                    <a:pt x="294801" y="2701321"/>
                  </a:cubicBezTo>
                  <a:cubicBezTo>
                    <a:pt x="489791" y="2671733"/>
                    <a:pt x="686777" y="2653680"/>
                    <a:pt x="884324" y="2639487"/>
                  </a:cubicBezTo>
                  <a:cubicBezTo>
                    <a:pt x="884404" y="2644182"/>
                    <a:pt x="884537" y="2648837"/>
                    <a:pt x="884598" y="2653553"/>
                  </a:cubicBezTo>
                  <a:cubicBezTo>
                    <a:pt x="885559" y="2704694"/>
                    <a:pt x="960330" y="2701655"/>
                    <a:pt x="957391" y="2650714"/>
                  </a:cubicBezTo>
                  <a:cubicBezTo>
                    <a:pt x="956957" y="2645271"/>
                    <a:pt x="956517" y="2639801"/>
                    <a:pt x="956089" y="2634344"/>
                  </a:cubicBezTo>
                  <a:cubicBezTo>
                    <a:pt x="1166077" y="2620204"/>
                    <a:pt x="1376532" y="2609605"/>
                    <a:pt x="1585838" y="2593969"/>
                  </a:cubicBezTo>
                  <a:cubicBezTo>
                    <a:pt x="1597658" y="2593194"/>
                    <a:pt x="1609464" y="2592253"/>
                    <a:pt x="1621277" y="2591404"/>
                  </a:cubicBezTo>
                  <a:cubicBezTo>
                    <a:pt x="1619621" y="2626529"/>
                    <a:pt x="1619828" y="2662603"/>
                    <a:pt x="1658646" y="2667385"/>
                  </a:cubicBezTo>
                  <a:cubicBezTo>
                    <a:pt x="1702552" y="2665228"/>
                    <a:pt x="1698892" y="2622054"/>
                    <a:pt x="1695553" y="2585614"/>
                  </a:cubicBezTo>
                  <a:cubicBezTo>
                    <a:pt x="1941908" y="2564889"/>
                    <a:pt x="2186940" y="2530919"/>
                    <a:pt x="2432967" y="2507996"/>
                  </a:cubicBezTo>
                  <a:cubicBezTo>
                    <a:pt x="2433368" y="2525349"/>
                    <a:pt x="2433775" y="2542701"/>
                    <a:pt x="2434016" y="2560073"/>
                  </a:cubicBezTo>
                  <a:cubicBezTo>
                    <a:pt x="2434623" y="2610920"/>
                    <a:pt x="2510362" y="2607594"/>
                    <a:pt x="2506616" y="2557328"/>
                  </a:cubicBezTo>
                  <a:cubicBezTo>
                    <a:pt x="2504973" y="2538827"/>
                    <a:pt x="2503037" y="2520379"/>
                    <a:pt x="2501067" y="2501939"/>
                  </a:cubicBezTo>
                  <a:cubicBezTo>
                    <a:pt x="2599930" y="2493650"/>
                    <a:pt x="2698988" y="2487492"/>
                    <a:pt x="2798406" y="2485141"/>
                  </a:cubicBezTo>
                  <a:cubicBezTo>
                    <a:pt x="2819073" y="2484286"/>
                    <a:pt x="2840014" y="2483431"/>
                    <a:pt x="2861016" y="2482168"/>
                  </a:cubicBezTo>
                  <a:cubicBezTo>
                    <a:pt x="2841143" y="2509740"/>
                    <a:pt x="2822098" y="2537892"/>
                    <a:pt x="2804943" y="2567226"/>
                  </a:cubicBezTo>
                  <a:cubicBezTo>
                    <a:pt x="2794472" y="2584745"/>
                    <a:pt x="2799467" y="2607841"/>
                    <a:pt x="2816976" y="2618702"/>
                  </a:cubicBezTo>
                  <a:cubicBezTo>
                    <a:pt x="2833991" y="2629301"/>
                    <a:pt x="2857924" y="2624192"/>
                    <a:pt x="2868441" y="2606666"/>
                  </a:cubicBezTo>
                  <a:cubicBezTo>
                    <a:pt x="2887099" y="2575842"/>
                    <a:pt x="2906852" y="2545934"/>
                    <a:pt x="2927599" y="2516492"/>
                  </a:cubicBezTo>
                  <a:cubicBezTo>
                    <a:pt x="2946691" y="2482055"/>
                    <a:pt x="3000540" y="2451011"/>
                    <a:pt x="2980380" y="2406836"/>
                  </a:cubicBezTo>
                  <a:cubicBezTo>
                    <a:pt x="2943552" y="2366160"/>
                    <a:pt x="2892154" y="2338743"/>
                    <a:pt x="2851220" y="2301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227763" y="1371742"/>
              <a:ext cx="68163" cy="144813"/>
            </a:xfrm>
            <a:custGeom>
              <a:rect b="b" l="l" r="r" t="t"/>
              <a:pathLst>
                <a:path extrusionOk="0" h="144813" w="68163">
                  <a:moveTo>
                    <a:pt x="32712" y="144813"/>
                  </a:moveTo>
                  <a:cubicBezTo>
                    <a:pt x="74354" y="144633"/>
                    <a:pt x="68404" y="96397"/>
                    <a:pt x="67149" y="67210"/>
                  </a:cubicBezTo>
                  <a:cubicBezTo>
                    <a:pt x="64691" y="43873"/>
                    <a:pt x="72404" y="6043"/>
                    <a:pt x="41613" y="272"/>
                  </a:cubicBezTo>
                  <a:cubicBezTo>
                    <a:pt x="7864" y="-3735"/>
                    <a:pt x="6081" y="37461"/>
                    <a:pt x="3650" y="61439"/>
                  </a:cubicBezTo>
                  <a:cubicBezTo>
                    <a:pt x="906" y="91488"/>
                    <a:pt x="-11361" y="142015"/>
                    <a:pt x="32712" y="14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7225069" y="1682500"/>
              <a:ext cx="72893" cy="163929"/>
            </a:xfrm>
            <a:custGeom>
              <a:rect b="b" l="l" r="r" t="t"/>
              <a:pathLst>
                <a:path extrusionOk="0" h="163929" w="72893">
                  <a:moveTo>
                    <a:pt x="36047" y="163920"/>
                  </a:moveTo>
                  <a:cubicBezTo>
                    <a:pt x="52273" y="164314"/>
                    <a:pt x="67853" y="152078"/>
                    <a:pt x="69903" y="135635"/>
                  </a:cubicBezTo>
                  <a:cubicBezTo>
                    <a:pt x="73375" y="96389"/>
                    <a:pt x="76801" y="53810"/>
                    <a:pt x="61783" y="16634"/>
                  </a:cubicBezTo>
                  <a:cubicBezTo>
                    <a:pt x="47666" y="-12393"/>
                    <a:pt x="541" y="-785"/>
                    <a:pt x="1382" y="31061"/>
                  </a:cubicBezTo>
                  <a:cubicBezTo>
                    <a:pt x="1329" y="31014"/>
                    <a:pt x="1269" y="30974"/>
                    <a:pt x="1209" y="30927"/>
                  </a:cubicBezTo>
                  <a:cubicBezTo>
                    <a:pt x="6578" y="69425"/>
                    <a:pt x="-18464" y="157903"/>
                    <a:pt x="36047" y="163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7239380" y="1999980"/>
              <a:ext cx="71051" cy="175001"/>
            </a:xfrm>
            <a:custGeom>
              <a:rect b="b" l="l" r="r" t="t"/>
              <a:pathLst>
                <a:path extrusionOk="0" h="175001" w="71051">
                  <a:moveTo>
                    <a:pt x="70931" y="136578"/>
                  </a:moveTo>
                  <a:cubicBezTo>
                    <a:pt x="68200" y="104178"/>
                    <a:pt x="65962" y="71731"/>
                    <a:pt x="62323" y="39405"/>
                  </a:cubicBezTo>
                  <a:cubicBezTo>
                    <a:pt x="60560" y="23355"/>
                    <a:pt x="56260" y="6230"/>
                    <a:pt x="38938" y="1141"/>
                  </a:cubicBezTo>
                  <a:cubicBezTo>
                    <a:pt x="19626" y="-4777"/>
                    <a:pt x="2364" y="13343"/>
                    <a:pt x="3766" y="32178"/>
                  </a:cubicBezTo>
                  <a:cubicBezTo>
                    <a:pt x="701" y="67737"/>
                    <a:pt x="334" y="103564"/>
                    <a:pt x="0" y="139323"/>
                  </a:cubicBezTo>
                  <a:cubicBezTo>
                    <a:pt x="494" y="188842"/>
                    <a:pt x="74430" y="185776"/>
                    <a:pt x="70931" y="136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6614741" y="1046504"/>
              <a:ext cx="230045" cy="84810"/>
            </a:xfrm>
            <a:custGeom>
              <a:rect b="b" l="l" r="r" t="t"/>
              <a:pathLst>
                <a:path extrusionOk="0" h="84810" w="230045">
                  <a:moveTo>
                    <a:pt x="36953" y="84751"/>
                  </a:moveTo>
                  <a:cubicBezTo>
                    <a:pt x="94127" y="82581"/>
                    <a:pt x="149886" y="68147"/>
                    <a:pt x="206807" y="64594"/>
                  </a:cubicBezTo>
                  <a:cubicBezTo>
                    <a:pt x="206774" y="64527"/>
                    <a:pt x="206734" y="64460"/>
                    <a:pt x="206700" y="64394"/>
                  </a:cubicBezTo>
                  <a:cubicBezTo>
                    <a:pt x="240062" y="57447"/>
                    <a:pt x="236697" y="5731"/>
                    <a:pt x="202794" y="983"/>
                  </a:cubicBezTo>
                  <a:cubicBezTo>
                    <a:pt x="143910" y="-3592"/>
                    <a:pt x="83850" y="8744"/>
                    <a:pt x="25801" y="18689"/>
                  </a:cubicBezTo>
                  <a:cubicBezTo>
                    <a:pt x="7898" y="22509"/>
                    <a:pt x="-3260" y="41591"/>
                    <a:pt x="853" y="59010"/>
                  </a:cubicBezTo>
                  <a:cubicBezTo>
                    <a:pt x="4719" y="75962"/>
                    <a:pt x="20392" y="85666"/>
                    <a:pt x="36953" y="847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6241461" y="1092148"/>
              <a:ext cx="237293" cy="100333"/>
            </a:xfrm>
            <a:custGeom>
              <a:rect b="b" l="l" r="r" t="t"/>
              <a:pathLst>
                <a:path extrusionOk="0" h="100333" w="237293">
                  <a:moveTo>
                    <a:pt x="178590" y="69603"/>
                  </a:moveTo>
                  <a:cubicBezTo>
                    <a:pt x="200393" y="66063"/>
                    <a:pt x="236405" y="68247"/>
                    <a:pt x="237294" y="34952"/>
                  </a:cubicBezTo>
                  <a:cubicBezTo>
                    <a:pt x="231390" y="-24525"/>
                    <a:pt x="140146" y="8790"/>
                    <a:pt x="102177" y="13907"/>
                  </a:cubicBezTo>
                  <a:cubicBezTo>
                    <a:pt x="68962" y="26904"/>
                    <a:pt x="-6243" y="26036"/>
                    <a:pt x="415" y="75948"/>
                  </a:cubicBezTo>
                  <a:cubicBezTo>
                    <a:pt x="17416" y="133842"/>
                    <a:pt x="135138" y="70612"/>
                    <a:pt x="178590" y="69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5592758" y="-403397"/>
              <a:ext cx="285154" cy="311429"/>
            </a:xfrm>
            <a:custGeom>
              <a:rect b="b" l="l" r="r" t="t"/>
              <a:pathLst>
                <a:path extrusionOk="0" h="311429" w="285154">
                  <a:moveTo>
                    <a:pt x="23322" y="67133"/>
                  </a:moveTo>
                  <a:cubicBezTo>
                    <a:pt x="29298" y="70687"/>
                    <a:pt x="33124" y="74868"/>
                    <a:pt x="39775" y="80859"/>
                  </a:cubicBezTo>
                  <a:cubicBezTo>
                    <a:pt x="63027" y="104756"/>
                    <a:pt x="84403" y="130451"/>
                    <a:pt x="105424" y="156573"/>
                  </a:cubicBezTo>
                  <a:cubicBezTo>
                    <a:pt x="81999" y="199272"/>
                    <a:pt x="53966" y="251128"/>
                    <a:pt x="94132" y="271739"/>
                  </a:cubicBezTo>
                  <a:cubicBezTo>
                    <a:pt x="130532" y="285705"/>
                    <a:pt x="144956" y="251442"/>
                    <a:pt x="156669" y="220872"/>
                  </a:cubicBezTo>
                  <a:cubicBezTo>
                    <a:pt x="177804" y="247648"/>
                    <a:pt x="199253" y="274344"/>
                    <a:pt x="222545" y="299972"/>
                  </a:cubicBezTo>
                  <a:cubicBezTo>
                    <a:pt x="235666" y="314665"/>
                    <a:pt x="259546" y="315126"/>
                    <a:pt x="273816" y="301929"/>
                  </a:cubicBezTo>
                  <a:cubicBezTo>
                    <a:pt x="298250" y="279247"/>
                    <a:pt x="278244" y="250480"/>
                    <a:pt x="260194" y="231572"/>
                  </a:cubicBezTo>
                  <a:cubicBezTo>
                    <a:pt x="244080" y="215949"/>
                    <a:pt x="218772" y="181479"/>
                    <a:pt x="189937" y="143856"/>
                  </a:cubicBezTo>
                  <a:cubicBezTo>
                    <a:pt x="207727" y="108510"/>
                    <a:pt x="227246" y="73612"/>
                    <a:pt x="233676" y="35896"/>
                  </a:cubicBezTo>
                  <a:cubicBezTo>
                    <a:pt x="231520" y="17301"/>
                    <a:pt x="211359" y="3208"/>
                    <a:pt x="193263" y="10842"/>
                  </a:cubicBezTo>
                  <a:cubicBezTo>
                    <a:pt x="167767" y="26498"/>
                    <a:pt x="154993" y="55859"/>
                    <a:pt x="141851" y="83731"/>
                  </a:cubicBezTo>
                  <a:cubicBezTo>
                    <a:pt x="98259" y="32396"/>
                    <a:pt x="53318" y="-9228"/>
                    <a:pt x="22066" y="1779"/>
                  </a:cubicBezTo>
                  <a:cubicBezTo>
                    <a:pt x="-8411" y="11851"/>
                    <a:pt x="-6681" y="58330"/>
                    <a:pt x="23322" y="67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8685370" y="2192666"/>
              <a:ext cx="243357" cy="424154"/>
            </a:xfrm>
            <a:custGeom>
              <a:rect b="b" l="l" r="r" t="t"/>
              <a:pathLst>
                <a:path extrusionOk="0" h="424154" w="243357">
                  <a:moveTo>
                    <a:pt x="213116" y="29"/>
                  </a:moveTo>
                  <a:cubicBezTo>
                    <a:pt x="195861" y="-725"/>
                    <a:pt x="183894" y="13260"/>
                    <a:pt x="180509" y="29003"/>
                  </a:cubicBezTo>
                  <a:cubicBezTo>
                    <a:pt x="156836" y="73412"/>
                    <a:pt x="135708" y="118148"/>
                    <a:pt x="116830" y="164167"/>
                  </a:cubicBezTo>
                  <a:cubicBezTo>
                    <a:pt x="87769" y="129669"/>
                    <a:pt x="75128" y="85555"/>
                    <a:pt x="56283" y="45681"/>
                  </a:cubicBezTo>
                  <a:cubicBezTo>
                    <a:pt x="37746" y="18924"/>
                    <a:pt x="-4003" y="37986"/>
                    <a:pt x="311" y="68877"/>
                  </a:cubicBezTo>
                  <a:cubicBezTo>
                    <a:pt x="10020" y="124333"/>
                    <a:pt x="31015" y="179041"/>
                    <a:pt x="68410" y="221834"/>
                  </a:cubicBezTo>
                  <a:cubicBezTo>
                    <a:pt x="75295" y="229287"/>
                    <a:pt x="83101" y="232814"/>
                    <a:pt x="90860" y="233662"/>
                  </a:cubicBezTo>
                  <a:cubicBezTo>
                    <a:pt x="86506" y="246446"/>
                    <a:pt x="81966" y="259083"/>
                    <a:pt x="77999" y="272187"/>
                  </a:cubicBezTo>
                  <a:cubicBezTo>
                    <a:pt x="69372" y="301581"/>
                    <a:pt x="61325" y="331230"/>
                    <a:pt x="54687" y="361125"/>
                  </a:cubicBezTo>
                  <a:cubicBezTo>
                    <a:pt x="35242" y="381757"/>
                    <a:pt x="48450" y="415720"/>
                    <a:pt x="74774" y="422312"/>
                  </a:cubicBezTo>
                  <a:cubicBezTo>
                    <a:pt x="103889" y="431843"/>
                    <a:pt x="124877" y="402555"/>
                    <a:pt x="127481" y="376714"/>
                  </a:cubicBezTo>
                  <a:cubicBezTo>
                    <a:pt x="141291" y="316950"/>
                    <a:pt x="157972" y="257840"/>
                    <a:pt x="179467" y="200361"/>
                  </a:cubicBezTo>
                  <a:cubicBezTo>
                    <a:pt x="192970" y="166364"/>
                    <a:pt x="211240" y="122510"/>
                    <a:pt x="227700" y="86349"/>
                  </a:cubicBezTo>
                  <a:cubicBezTo>
                    <a:pt x="243179" y="59019"/>
                    <a:pt x="258832" y="4972"/>
                    <a:pt x="213116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624913" y="4340588"/>
            <a:ext cx="2104579" cy="1032957"/>
            <a:chOff x="1249825" y="8681176"/>
            <a:chExt cx="4209158" cy="2065915"/>
          </a:xfrm>
        </p:grpSpPr>
        <p:sp>
          <p:nvSpPr>
            <p:cNvPr id="134" name="Google Shape;134;p3"/>
            <p:cNvSpPr/>
            <p:nvPr/>
          </p:nvSpPr>
          <p:spPr>
            <a:xfrm>
              <a:off x="1249825" y="8681176"/>
              <a:ext cx="1843187" cy="1032658"/>
            </a:xfrm>
            <a:custGeom>
              <a:rect b="b" l="l" r="r" t="t"/>
              <a:pathLst>
                <a:path extrusionOk="0" h="1032658" w="1843187">
                  <a:moveTo>
                    <a:pt x="1805287" y="4014"/>
                  </a:moveTo>
                  <a:cubicBezTo>
                    <a:pt x="1733215" y="9484"/>
                    <a:pt x="1660856" y="755"/>
                    <a:pt x="1588579" y="1606"/>
                  </a:cubicBezTo>
                  <a:cubicBezTo>
                    <a:pt x="1214803" y="-12611"/>
                    <a:pt x="849487" y="71489"/>
                    <a:pt x="479001" y="99563"/>
                  </a:cubicBezTo>
                  <a:cubicBezTo>
                    <a:pt x="435853" y="99062"/>
                    <a:pt x="419020" y="132132"/>
                    <a:pt x="427472" y="170350"/>
                  </a:cubicBezTo>
                  <a:cubicBezTo>
                    <a:pt x="382908" y="416578"/>
                    <a:pt x="347343" y="664257"/>
                    <a:pt x="325070" y="913690"/>
                  </a:cubicBezTo>
                  <a:cubicBezTo>
                    <a:pt x="267455" y="860960"/>
                    <a:pt x="206758" y="811990"/>
                    <a:pt x="154118" y="754086"/>
                  </a:cubicBezTo>
                  <a:cubicBezTo>
                    <a:pt x="117065" y="721051"/>
                    <a:pt x="64246" y="631276"/>
                    <a:pt x="10405" y="684176"/>
                  </a:cubicBezTo>
                  <a:cubicBezTo>
                    <a:pt x="-13016" y="712502"/>
                    <a:pt x="6685" y="746378"/>
                    <a:pt x="34076" y="762886"/>
                  </a:cubicBezTo>
                  <a:cubicBezTo>
                    <a:pt x="112216" y="847120"/>
                    <a:pt x="196916" y="924361"/>
                    <a:pt x="283741" y="999651"/>
                  </a:cubicBezTo>
                  <a:cubicBezTo>
                    <a:pt x="445703" y="1136561"/>
                    <a:pt x="418151" y="808776"/>
                    <a:pt x="437090" y="722806"/>
                  </a:cubicBezTo>
                  <a:cubicBezTo>
                    <a:pt x="455025" y="543739"/>
                    <a:pt x="487776" y="366973"/>
                    <a:pt x="517999" y="189750"/>
                  </a:cubicBezTo>
                  <a:cubicBezTo>
                    <a:pt x="786979" y="171290"/>
                    <a:pt x="1051765" y="108265"/>
                    <a:pt x="1321713" y="98489"/>
                  </a:cubicBezTo>
                  <a:cubicBezTo>
                    <a:pt x="1435248" y="95365"/>
                    <a:pt x="1548729" y="91085"/>
                    <a:pt x="1662308" y="91005"/>
                  </a:cubicBezTo>
                  <a:cubicBezTo>
                    <a:pt x="1717001" y="88525"/>
                    <a:pt x="1777313" y="100396"/>
                    <a:pt x="1827345" y="74165"/>
                  </a:cubicBezTo>
                  <a:cubicBezTo>
                    <a:pt x="1857693" y="54058"/>
                    <a:pt x="1841193" y="3504"/>
                    <a:pt x="1805287" y="4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172396" y="8960993"/>
              <a:ext cx="330323" cy="654920"/>
            </a:xfrm>
            <a:custGeom>
              <a:rect b="b" l="l" r="r" t="t"/>
              <a:pathLst>
                <a:path extrusionOk="0" h="654920" w="330323">
                  <a:moveTo>
                    <a:pt x="324041" y="157612"/>
                  </a:moveTo>
                  <a:cubicBezTo>
                    <a:pt x="314432" y="85992"/>
                    <a:pt x="262043" y="9100"/>
                    <a:pt x="185633" y="595"/>
                  </a:cubicBezTo>
                  <a:cubicBezTo>
                    <a:pt x="102985" y="-6952"/>
                    <a:pt x="26074" y="58356"/>
                    <a:pt x="5181" y="135956"/>
                  </a:cubicBezTo>
                  <a:cubicBezTo>
                    <a:pt x="-8470" y="162366"/>
                    <a:pt x="5593" y="200288"/>
                    <a:pt x="38676" y="200208"/>
                  </a:cubicBezTo>
                  <a:cubicBezTo>
                    <a:pt x="76007" y="199868"/>
                    <a:pt x="84280" y="159528"/>
                    <a:pt x="102026" y="134371"/>
                  </a:cubicBezTo>
                  <a:cubicBezTo>
                    <a:pt x="153134" y="69171"/>
                    <a:pt x="207216" y="80361"/>
                    <a:pt x="231408" y="158785"/>
                  </a:cubicBezTo>
                  <a:cubicBezTo>
                    <a:pt x="239116" y="216510"/>
                    <a:pt x="196541" y="264316"/>
                    <a:pt x="165162" y="308255"/>
                  </a:cubicBezTo>
                  <a:cubicBezTo>
                    <a:pt x="147496" y="329884"/>
                    <a:pt x="124317" y="357824"/>
                    <a:pt x="140827" y="386705"/>
                  </a:cubicBezTo>
                  <a:cubicBezTo>
                    <a:pt x="152148" y="409444"/>
                    <a:pt x="178257" y="409677"/>
                    <a:pt x="199535" y="416168"/>
                  </a:cubicBezTo>
                  <a:cubicBezTo>
                    <a:pt x="219281" y="423697"/>
                    <a:pt x="234437" y="440321"/>
                    <a:pt x="238264" y="461539"/>
                  </a:cubicBezTo>
                  <a:cubicBezTo>
                    <a:pt x="247935" y="514555"/>
                    <a:pt x="191379" y="545074"/>
                    <a:pt x="148661" y="558914"/>
                  </a:cubicBezTo>
                  <a:cubicBezTo>
                    <a:pt x="114207" y="563892"/>
                    <a:pt x="78776" y="578583"/>
                    <a:pt x="87336" y="620248"/>
                  </a:cubicBezTo>
                  <a:cubicBezTo>
                    <a:pt x="115982" y="694812"/>
                    <a:pt x="224569" y="630543"/>
                    <a:pt x="267305" y="599558"/>
                  </a:cubicBezTo>
                  <a:cubicBezTo>
                    <a:pt x="355366" y="537661"/>
                    <a:pt x="350957" y="393231"/>
                    <a:pt x="255205" y="340851"/>
                  </a:cubicBezTo>
                  <a:cubicBezTo>
                    <a:pt x="294445" y="288550"/>
                    <a:pt x="331077" y="225463"/>
                    <a:pt x="324041" y="157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802357" y="9763865"/>
              <a:ext cx="1272442" cy="135008"/>
            </a:xfrm>
            <a:custGeom>
              <a:rect b="b" l="l" r="r" t="t"/>
              <a:pathLst>
                <a:path extrusionOk="0" h="135008" w="1272442">
                  <a:moveTo>
                    <a:pt x="1246821" y="614"/>
                  </a:moveTo>
                  <a:cubicBezTo>
                    <a:pt x="922718" y="-4453"/>
                    <a:pt x="596670" y="23157"/>
                    <a:pt x="272190" y="34598"/>
                  </a:cubicBezTo>
                  <a:cubicBezTo>
                    <a:pt x="196874" y="38027"/>
                    <a:pt x="118573" y="39719"/>
                    <a:pt x="40514" y="44043"/>
                  </a:cubicBezTo>
                  <a:cubicBezTo>
                    <a:pt x="15695" y="45484"/>
                    <a:pt x="-2491" y="70873"/>
                    <a:pt x="279" y="94579"/>
                  </a:cubicBezTo>
                  <a:cubicBezTo>
                    <a:pt x="2806" y="117318"/>
                    <a:pt x="22202" y="134409"/>
                    <a:pt x="44968" y="135009"/>
                  </a:cubicBezTo>
                  <a:cubicBezTo>
                    <a:pt x="308903" y="126942"/>
                    <a:pt x="572254" y="109619"/>
                    <a:pt x="837246" y="101320"/>
                  </a:cubicBezTo>
                  <a:cubicBezTo>
                    <a:pt x="973995" y="89100"/>
                    <a:pt x="1116256" y="101491"/>
                    <a:pt x="1249832" y="68841"/>
                  </a:cubicBezTo>
                  <a:cubicBezTo>
                    <a:pt x="1281534" y="57632"/>
                    <a:pt x="1279321" y="8546"/>
                    <a:pt x="1246821" y="6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162368" y="10092759"/>
              <a:ext cx="474611" cy="654331"/>
            </a:xfrm>
            <a:custGeom>
              <a:rect b="b" l="l" r="r" t="t"/>
              <a:pathLst>
                <a:path extrusionOk="0" h="654331" w="474611">
                  <a:moveTo>
                    <a:pt x="397572" y="267452"/>
                  </a:moveTo>
                  <a:cubicBezTo>
                    <a:pt x="397429" y="237855"/>
                    <a:pt x="397241" y="208258"/>
                    <a:pt x="397071" y="178653"/>
                  </a:cubicBezTo>
                  <a:cubicBezTo>
                    <a:pt x="394202" y="130560"/>
                    <a:pt x="401624" y="80006"/>
                    <a:pt x="389488" y="33301"/>
                  </a:cubicBezTo>
                  <a:cubicBezTo>
                    <a:pt x="377352" y="6730"/>
                    <a:pt x="335405" y="10776"/>
                    <a:pt x="327688" y="39200"/>
                  </a:cubicBezTo>
                  <a:cubicBezTo>
                    <a:pt x="322507" y="53399"/>
                    <a:pt x="321423" y="69639"/>
                    <a:pt x="320455" y="84795"/>
                  </a:cubicBezTo>
                  <a:cubicBezTo>
                    <a:pt x="316923" y="145717"/>
                    <a:pt x="314584" y="206719"/>
                    <a:pt x="312881" y="267729"/>
                  </a:cubicBezTo>
                  <a:cubicBezTo>
                    <a:pt x="247962" y="269422"/>
                    <a:pt x="183105" y="275097"/>
                    <a:pt x="118518" y="281588"/>
                  </a:cubicBezTo>
                  <a:cubicBezTo>
                    <a:pt x="155149" y="202412"/>
                    <a:pt x="200413" y="127212"/>
                    <a:pt x="234042" y="46998"/>
                  </a:cubicBezTo>
                  <a:cubicBezTo>
                    <a:pt x="246456" y="9720"/>
                    <a:pt x="192731" y="-17576"/>
                    <a:pt x="169696" y="13552"/>
                  </a:cubicBezTo>
                  <a:cubicBezTo>
                    <a:pt x="169661" y="13471"/>
                    <a:pt x="169625" y="13391"/>
                    <a:pt x="169589" y="13310"/>
                  </a:cubicBezTo>
                  <a:cubicBezTo>
                    <a:pt x="105575" y="91259"/>
                    <a:pt x="67106" y="186226"/>
                    <a:pt x="19853" y="274524"/>
                  </a:cubicBezTo>
                  <a:cubicBezTo>
                    <a:pt x="-1793" y="306225"/>
                    <a:pt x="-15533" y="361050"/>
                    <a:pt x="32150" y="376072"/>
                  </a:cubicBezTo>
                  <a:cubicBezTo>
                    <a:pt x="78085" y="385768"/>
                    <a:pt x="125428" y="369581"/>
                    <a:pt x="171883" y="368615"/>
                  </a:cubicBezTo>
                  <a:cubicBezTo>
                    <a:pt x="218204" y="363735"/>
                    <a:pt x="264561" y="361479"/>
                    <a:pt x="310945" y="360414"/>
                  </a:cubicBezTo>
                  <a:cubicBezTo>
                    <a:pt x="310111" y="419867"/>
                    <a:pt x="309824" y="479329"/>
                    <a:pt x="310470" y="538756"/>
                  </a:cubicBezTo>
                  <a:cubicBezTo>
                    <a:pt x="315444" y="578908"/>
                    <a:pt x="293816" y="643822"/>
                    <a:pt x="349504" y="654019"/>
                  </a:cubicBezTo>
                  <a:cubicBezTo>
                    <a:pt x="404447" y="659023"/>
                    <a:pt x="405899" y="602972"/>
                    <a:pt x="401776" y="561012"/>
                  </a:cubicBezTo>
                  <a:cubicBezTo>
                    <a:pt x="399616" y="493886"/>
                    <a:pt x="398657" y="426743"/>
                    <a:pt x="398110" y="359573"/>
                  </a:cubicBezTo>
                  <a:cubicBezTo>
                    <a:pt x="410282" y="359573"/>
                    <a:pt x="422445" y="359537"/>
                    <a:pt x="434617" y="359582"/>
                  </a:cubicBezTo>
                  <a:cubicBezTo>
                    <a:pt x="456782" y="356690"/>
                    <a:pt x="474251" y="338284"/>
                    <a:pt x="474610" y="315661"/>
                  </a:cubicBezTo>
                  <a:cubicBezTo>
                    <a:pt x="474923" y="273423"/>
                    <a:pt x="431766" y="266924"/>
                    <a:pt x="397572" y="267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96318" y="9542026"/>
              <a:ext cx="545176" cy="133595"/>
            </a:xfrm>
            <a:custGeom>
              <a:rect b="b" l="l" r="r" t="t"/>
              <a:pathLst>
                <a:path extrusionOk="0" h="133595" w="545176">
                  <a:moveTo>
                    <a:pt x="411678" y="91157"/>
                  </a:moveTo>
                  <a:cubicBezTo>
                    <a:pt x="452335" y="78256"/>
                    <a:pt x="546796" y="94138"/>
                    <a:pt x="545156" y="33521"/>
                  </a:cubicBezTo>
                  <a:cubicBezTo>
                    <a:pt x="542744" y="12823"/>
                    <a:pt x="523707" y="-1859"/>
                    <a:pt x="503110" y="191"/>
                  </a:cubicBezTo>
                  <a:cubicBezTo>
                    <a:pt x="442520" y="6091"/>
                    <a:pt x="381930" y="10782"/>
                    <a:pt x="321456" y="17156"/>
                  </a:cubicBezTo>
                  <a:cubicBezTo>
                    <a:pt x="229325" y="25177"/>
                    <a:pt x="138234" y="50772"/>
                    <a:pt x="45234" y="41104"/>
                  </a:cubicBezTo>
                  <a:cubicBezTo>
                    <a:pt x="-10220" y="39206"/>
                    <a:pt x="-17032" y="124147"/>
                    <a:pt x="37884" y="131344"/>
                  </a:cubicBezTo>
                  <a:cubicBezTo>
                    <a:pt x="163555" y="143636"/>
                    <a:pt x="287047" y="102088"/>
                    <a:pt x="411678" y="91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471202" y="9774237"/>
              <a:ext cx="494285" cy="128113"/>
            </a:xfrm>
            <a:custGeom>
              <a:rect b="b" l="l" r="r" t="t"/>
              <a:pathLst>
                <a:path extrusionOk="0" h="128113" w="494285">
                  <a:moveTo>
                    <a:pt x="258054" y="12363"/>
                  </a:moveTo>
                  <a:cubicBezTo>
                    <a:pt x="193852" y="19677"/>
                    <a:pt x="130313" y="31969"/>
                    <a:pt x="65797" y="35837"/>
                  </a:cubicBezTo>
                  <a:cubicBezTo>
                    <a:pt x="37850" y="32399"/>
                    <a:pt x="-834" y="46338"/>
                    <a:pt x="26" y="81440"/>
                  </a:cubicBezTo>
                  <a:cubicBezTo>
                    <a:pt x="-2618" y="170884"/>
                    <a:pt x="193977" y="104305"/>
                    <a:pt x="250588" y="104063"/>
                  </a:cubicBezTo>
                  <a:cubicBezTo>
                    <a:pt x="319845" y="93938"/>
                    <a:pt x="389828" y="90509"/>
                    <a:pt x="459346" y="83240"/>
                  </a:cubicBezTo>
                  <a:cubicBezTo>
                    <a:pt x="478742" y="81073"/>
                    <a:pt x="494042" y="64234"/>
                    <a:pt x="494283" y="44735"/>
                  </a:cubicBezTo>
                  <a:cubicBezTo>
                    <a:pt x="494956" y="-31942"/>
                    <a:pt x="310076" y="13438"/>
                    <a:pt x="258054" y="12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166009" y="8854994"/>
              <a:ext cx="316523" cy="1650159"/>
            </a:xfrm>
            <a:custGeom>
              <a:rect b="b" l="l" r="r" t="t"/>
              <a:pathLst>
                <a:path extrusionOk="0" h="1650159" w="316523">
                  <a:moveTo>
                    <a:pt x="167642" y="1215032"/>
                  </a:moveTo>
                  <a:cubicBezTo>
                    <a:pt x="47573" y="840596"/>
                    <a:pt x="56061" y="400467"/>
                    <a:pt x="284502" y="68080"/>
                  </a:cubicBezTo>
                  <a:cubicBezTo>
                    <a:pt x="312377" y="40775"/>
                    <a:pt x="294317" y="-7013"/>
                    <a:pt x="253472" y="865"/>
                  </a:cubicBezTo>
                  <a:cubicBezTo>
                    <a:pt x="216347" y="11564"/>
                    <a:pt x="197597" y="50829"/>
                    <a:pt x="176498" y="80157"/>
                  </a:cubicBezTo>
                  <a:cubicBezTo>
                    <a:pt x="116902" y="171033"/>
                    <a:pt x="72786" y="271381"/>
                    <a:pt x="43872" y="376027"/>
                  </a:cubicBezTo>
                  <a:cubicBezTo>
                    <a:pt x="-64895" y="800516"/>
                    <a:pt x="39184" y="1254987"/>
                    <a:pt x="239382" y="1636137"/>
                  </a:cubicBezTo>
                  <a:cubicBezTo>
                    <a:pt x="254467" y="1652645"/>
                    <a:pt x="280746" y="1654642"/>
                    <a:pt x="298655" y="1641786"/>
                  </a:cubicBezTo>
                  <a:cubicBezTo>
                    <a:pt x="329774" y="1619602"/>
                    <a:pt x="313955" y="1581662"/>
                    <a:pt x="298413" y="1554912"/>
                  </a:cubicBezTo>
                  <a:cubicBezTo>
                    <a:pt x="245118" y="1445548"/>
                    <a:pt x="205592" y="1330465"/>
                    <a:pt x="167642" y="12150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540141" y="9525767"/>
              <a:ext cx="411667" cy="450315"/>
            </a:xfrm>
            <a:custGeom>
              <a:rect b="b" l="l" r="r" t="t"/>
              <a:pathLst>
                <a:path extrusionOk="0" h="450315" w="411667">
                  <a:moveTo>
                    <a:pt x="391703" y="161605"/>
                  </a:moveTo>
                  <a:cubicBezTo>
                    <a:pt x="393379" y="136448"/>
                    <a:pt x="392644" y="103333"/>
                    <a:pt x="365495" y="91928"/>
                  </a:cubicBezTo>
                  <a:cubicBezTo>
                    <a:pt x="305926" y="-1017"/>
                    <a:pt x="167717" y="-38930"/>
                    <a:pt x="88914" y="51982"/>
                  </a:cubicBezTo>
                  <a:cubicBezTo>
                    <a:pt x="1578" y="146421"/>
                    <a:pt x="-52496" y="350877"/>
                    <a:pt x="77943" y="430384"/>
                  </a:cubicBezTo>
                  <a:cubicBezTo>
                    <a:pt x="165960" y="468298"/>
                    <a:pt x="264159" y="409265"/>
                    <a:pt x="313626" y="336106"/>
                  </a:cubicBezTo>
                  <a:cubicBezTo>
                    <a:pt x="323906" y="375138"/>
                    <a:pt x="305174" y="440205"/>
                    <a:pt x="358745" y="449990"/>
                  </a:cubicBezTo>
                  <a:cubicBezTo>
                    <a:pt x="419129" y="455701"/>
                    <a:pt x="415482" y="384843"/>
                    <a:pt x="406805" y="343751"/>
                  </a:cubicBezTo>
                  <a:cubicBezTo>
                    <a:pt x="399554" y="283125"/>
                    <a:pt x="393612" y="222616"/>
                    <a:pt x="391703" y="161605"/>
                  </a:cubicBezTo>
                  <a:close/>
                  <a:moveTo>
                    <a:pt x="140066" y="350904"/>
                  </a:moveTo>
                  <a:cubicBezTo>
                    <a:pt x="25464" y="357448"/>
                    <a:pt x="135557" y="-59234"/>
                    <a:pt x="304017" y="142590"/>
                  </a:cubicBezTo>
                  <a:cubicBezTo>
                    <a:pt x="288072" y="229455"/>
                    <a:pt x="238005" y="338031"/>
                    <a:pt x="140066" y="350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865724" y="9295428"/>
              <a:ext cx="278260" cy="290828"/>
            </a:xfrm>
            <a:custGeom>
              <a:rect b="b" l="l" r="r" t="t"/>
              <a:pathLst>
                <a:path extrusionOk="0" h="290828" w="278260">
                  <a:moveTo>
                    <a:pt x="278014" y="236583"/>
                  </a:moveTo>
                  <a:cubicBezTo>
                    <a:pt x="273694" y="196996"/>
                    <a:pt x="228422" y="195348"/>
                    <a:pt x="197186" y="196817"/>
                  </a:cubicBezTo>
                  <a:cubicBezTo>
                    <a:pt x="218903" y="134096"/>
                    <a:pt x="222085" y="31304"/>
                    <a:pt x="146105" y="5565"/>
                  </a:cubicBezTo>
                  <a:cubicBezTo>
                    <a:pt x="95357" y="-10253"/>
                    <a:pt x="39956" y="8547"/>
                    <a:pt x="7815" y="50569"/>
                  </a:cubicBezTo>
                  <a:cubicBezTo>
                    <a:pt x="7878" y="50552"/>
                    <a:pt x="7931" y="50534"/>
                    <a:pt x="7994" y="50507"/>
                  </a:cubicBezTo>
                  <a:cubicBezTo>
                    <a:pt x="-10882" y="71867"/>
                    <a:pt x="5968" y="108241"/>
                    <a:pt x="34561" y="107955"/>
                  </a:cubicBezTo>
                  <a:cubicBezTo>
                    <a:pt x="62463" y="107435"/>
                    <a:pt x="84825" y="80569"/>
                    <a:pt x="114197" y="89898"/>
                  </a:cubicBezTo>
                  <a:cubicBezTo>
                    <a:pt x="124729" y="118859"/>
                    <a:pt x="116357" y="150801"/>
                    <a:pt x="106489" y="178813"/>
                  </a:cubicBezTo>
                  <a:cubicBezTo>
                    <a:pt x="83669" y="223092"/>
                    <a:pt x="68109" y="276905"/>
                    <a:pt x="132975" y="290361"/>
                  </a:cubicBezTo>
                  <a:cubicBezTo>
                    <a:pt x="170440" y="292142"/>
                    <a:pt x="208551" y="288651"/>
                    <a:pt x="245604" y="283020"/>
                  </a:cubicBezTo>
                  <a:cubicBezTo>
                    <a:pt x="266452" y="278937"/>
                    <a:pt x="280300" y="256923"/>
                    <a:pt x="278014" y="236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079782" y="8849051"/>
              <a:ext cx="379201" cy="1647969"/>
            </a:xfrm>
            <a:custGeom>
              <a:rect b="b" l="l" r="r" t="t"/>
              <a:pathLst>
                <a:path extrusionOk="0" h="1647969" w="379201">
                  <a:moveTo>
                    <a:pt x="296484" y="389561"/>
                  </a:moveTo>
                  <a:cubicBezTo>
                    <a:pt x="251687" y="273251"/>
                    <a:pt x="183442" y="62305"/>
                    <a:pt x="67505" y="5734"/>
                  </a:cubicBezTo>
                  <a:cubicBezTo>
                    <a:pt x="8233" y="-19207"/>
                    <a:pt x="-29367" y="43451"/>
                    <a:pt x="29753" y="74095"/>
                  </a:cubicBezTo>
                  <a:cubicBezTo>
                    <a:pt x="255801" y="350914"/>
                    <a:pt x="350719" y="857864"/>
                    <a:pt x="241334" y="1198343"/>
                  </a:cubicBezTo>
                  <a:cubicBezTo>
                    <a:pt x="217789" y="1271861"/>
                    <a:pt x="188417" y="1343301"/>
                    <a:pt x="151372" y="1411045"/>
                  </a:cubicBezTo>
                  <a:cubicBezTo>
                    <a:pt x="118810" y="1468045"/>
                    <a:pt x="82276" y="1522592"/>
                    <a:pt x="48468" y="1578921"/>
                  </a:cubicBezTo>
                  <a:cubicBezTo>
                    <a:pt x="35696" y="1600219"/>
                    <a:pt x="42086" y="1628616"/>
                    <a:pt x="63409" y="1641731"/>
                  </a:cubicBezTo>
                  <a:cubicBezTo>
                    <a:pt x="126984" y="1672948"/>
                    <a:pt x="150315" y="1578804"/>
                    <a:pt x="180986" y="1540792"/>
                  </a:cubicBezTo>
                  <a:cubicBezTo>
                    <a:pt x="216408" y="1486057"/>
                    <a:pt x="246820" y="1430516"/>
                    <a:pt x="274220" y="1370893"/>
                  </a:cubicBezTo>
                  <a:cubicBezTo>
                    <a:pt x="420039" y="1063188"/>
                    <a:pt x="400921" y="706944"/>
                    <a:pt x="296484" y="389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3"/>
          <p:cNvSpPr txBox="1"/>
          <p:nvPr>
            <p:ph type="ctrTitle"/>
          </p:nvPr>
        </p:nvSpPr>
        <p:spPr>
          <a:xfrm>
            <a:off x="1869150" y="1735100"/>
            <a:ext cx="5405700" cy="12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5" name="Google Shape;145;p3"/>
          <p:cNvSpPr txBox="1"/>
          <p:nvPr>
            <p:ph idx="1" type="subTitle"/>
          </p:nvPr>
        </p:nvSpPr>
        <p:spPr>
          <a:xfrm>
            <a:off x="1869350" y="3133325"/>
            <a:ext cx="5405700" cy="2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6" name="Google Shape;14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4"/>
          <p:cNvGrpSpPr/>
          <p:nvPr/>
        </p:nvGrpSpPr>
        <p:grpSpPr>
          <a:xfrm rot="-954080">
            <a:off x="8043005" y="673965"/>
            <a:ext cx="1420549" cy="1877867"/>
            <a:chOff x="16084052" y="1346062"/>
            <a:chExt cx="2840906" cy="3755275"/>
          </a:xfrm>
        </p:grpSpPr>
        <p:sp>
          <p:nvSpPr>
            <p:cNvPr id="149" name="Google Shape;149;p4"/>
            <p:cNvSpPr/>
            <p:nvPr/>
          </p:nvSpPr>
          <p:spPr>
            <a:xfrm>
              <a:off x="16521739" y="1446845"/>
              <a:ext cx="1955171" cy="2810650"/>
            </a:xfrm>
            <a:custGeom>
              <a:rect b="b" l="l" r="r" t="t"/>
              <a:pathLst>
                <a:path extrusionOk="0" h="2810650" w="1955171">
                  <a:moveTo>
                    <a:pt x="897709" y="1938"/>
                  </a:moveTo>
                  <a:cubicBezTo>
                    <a:pt x="1123901" y="-13143"/>
                    <a:pt x="1355081" y="60130"/>
                    <a:pt x="1532949" y="210326"/>
                  </a:cubicBezTo>
                  <a:cubicBezTo>
                    <a:pt x="1703544" y="354386"/>
                    <a:pt x="1831931" y="550013"/>
                    <a:pt x="1898686" y="762855"/>
                  </a:cubicBezTo>
                  <a:cubicBezTo>
                    <a:pt x="1975436" y="1007594"/>
                    <a:pt x="1973129" y="1275517"/>
                    <a:pt x="1896913" y="1520076"/>
                  </a:cubicBezTo>
                  <a:cubicBezTo>
                    <a:pt x="1883282" y="1563810"/>
                    <a:pt x="1868006" y="1606838"/>
                    <a:pt x="1851873" y="1649475"/>
                  </a:cubicBezTo>
                  <a:cubicBezTo>
                    <a:pt x="1774778" y="1853162"/>
                    <a:pt x="1677943" y="2047956"/>
                    <a:pt x="1646053" y="2268766"/>
                  </a:cubicBezTo>
                  <a:cubicBezTo>
                    <a:pt x="1632925" y="2359651"/>
                    <a:pt x="1634278" y="2449290"/>
                    <a:pt x="1631039" y="2540648"/>
                  </a:cubicBezTo>
                  <a:cubicBezTo>
                    <a:pt x="1623931" y="2741120"/>
                    <a:pt x="1374182" y="2773062"/>
                    <a:pt x="1214326" y="2793476"/>
                  </a:cubicBezTo>
                  <a:cubicBezTo>
                    <a:pt x="1182985" y="2797479"/>
                    <a:pt x="1142836" y="2801572"/>
                    <a:pt x="1097969" y="2804148"/>
                  </a:cubicBezTo>
                  <a:cubicBezTo>
                    <a:pt x="1053185" y="2807956"/>
                    <a:pt x="1012864" y="2809586"/>
                    <a:pt x="981274" y="2810066"/>
                  </a:cubicBezTo>
                  <a:cubicBezTo>
                    <a:pt x="820133" y="2812500"/>
                    <a:pt x="568386" y="2816270"/>
                    <a:pt x="532919" y="2618825"/>
                  </a:cubicBezTo>
                  <a:cubicBezTo>
                    <a:pt x="516756" y="2528849"/>
                    <a:pt x="505387" y="2439924"/>
                    <a:pt x="479501" y="2351817"/>
                  </a:cubicBezTo>
                  <a:cubicBezTo>
                    <a:pt x="416615" y="2137744"/>
                    <a:pt x="293134" y="1958640"/>
                    <a:pt x="187936" y="1767932"/>
                  </a:cubicBezTo>
                  <a:cubicBezTo>
                    <a:pt x="165912" y="1728013"/>
                    <a:pt x="144692" y="1687584"/>
                    <a:pt x="124997" y="1646216"/>
                  </a:cubicBezTo>
                  <a:cubicBezTo>
                    <a:pt x="14870" y="1414928"/>
                    <a:pt x="-25406" y="1150054"/>
                    <a:pt x="15854" y="896918"/>
                  </a:cubicBezTo>
                  <a:cubicBezTo>
                    <a:pt x="66815" y="584261"/>
                    <a:pt x="251649" y="276681"/>
                    <a:pt x="530868" y="113417"/>
                  </a:cubicBezTo>
                  <a:cubicBezTo>
                    <a:pt x="644632" y="46911"/>
                    <a:pt x="770382" y="10425"/>
                    <a:pt x="897709" y="1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7335498" y="3118848"/>
              <a:ext cx="431602" cy="1156013"/>
            </a:xfrm>
            <a:custGeom>
              <a:rect b="b" l="l" r="r" t="t"/>
              <a:pathLst>
                <a:path extrusionOk="0" h="1156013" w="431602">
                  <a:moveTo>
                    <a:pt x="386364" y="23894"/>
                  </a:moveTo>
                  <a:cubicBezTo>
                    <a:pt x="315055" y="-39885"/>
                    <a:pt x="261433" y="39411"/>
                    <a:pt x="209232" y="82837"/>
                  </a:cubicBezTo>
                  <a:cubicBezTo>
                    <a:pt x="174442" y="57099"/>
                    <a:pt x="151208" y="17638"/>
                    <a:pt x="104583" y="8152"/>
                  </a:cubicBezTo>
                  <a:cubicBezTo>
                    <a:pt x="65291" y="154"/>
                    <a:pt x="27450" y="19013"/>
                    <a:pt x="10062" y="54778"/>
                  </a:cubicBezTo>
                  <a:cubicBezTo>
                    <a:pt x="-8333" y="92609"/>
                    <a:pt x="722" y="133541"/>
                    <a:pt x="19319" y="169239"/>
                  </a:cubicBezTo>
                  <a:cubicBezTo>
                    <a:pt x="48595" y="225425"/>
                    <a:pt x="84565" y="273868"/>
                    <a:pt x="104801" y="335094"/>
                  </a:cubicBezTo>
                  <a:cubicBezTo>
                    <a:pt x="144092" y="454001"/>
                    <a:pt x="148871" y="581816"/>
                    <a:pt x="158677" y="705673"/>
                  </a:cubicBezTo>
                  <a:cubicBezTo>
                    <a:pt x="169753" y="845587"/>
                    <a:pt x="177290" y="986334"/>
                    <a:pt x="192716" y="1125836"/>
                  </a:cubicBezTo>
                  <a:cubicBezTo>
                    <a:pt x="197480" y="1168908"/>
                    <a:pt x="262320" y="1164598"/>
                    <a:pt x="260081" y="1121036"/>
                  </a:cubicBezTo>
                  <a:cubicBezTo>
                    <a:pt x="249433" y="913557"/>
                    <a:pt x="234104" y="701624"/>
                    <a:pt x="206775" y="495640"/>
                  </a:cubicBezTo>
                  <a:cubicBezTo>
                    <a:pt x="195166" y="408157"/>
                    <a:pt x="176606" y="320419"/>
                    <a:pt x="137893" y="240574"/>
                  </a:cubicBezTo>
                  <a:cubicBezTo>
                    <a:pt x="119040" y="201692"/>
                    <a:pt x="87180" y="167316"/>
                    <a:pt x="71595" y="127345"/>
                  </a:cubicBezTo>
                  <a:cubicBezTo>
                    <a:pt x="57544" y="102447"/>
                    <a:pt x="67087" y="85413"/>
                    <a:pt x="100209" y="76243"/>
                  </a:cubicBezTo>
                  <a:cubicBezTo>
                    <a:pt x="113720" y="83769"/>
                    <a:pt x="125495" y="93352"/>
                    <a:pt x="135526" y="104993"/>
                  </a:cubicBezTo>
                  <a:cubicBezTo>
                    <a:pt x="153049" y="121517"/>
                    <a:pt x="168168" y="138438"/>
                    <a:pt x="187471" y="153166"/>
                  </a:cubicBezTo>
                  <a:cubicBezTo>
                    <a:pt x="201598" y="163944"/>
                    <a:pt x="216093" y="163486"/>
                    <a:pt x="231226" y="155667"/>
                  </a:cubicBezTo>
                  <a:cubicBezTo>
                    <a:pt x="260381" y="140616"/>
                    <a:pt x="285464" y="89116"/>
                    <a:pt x="313364" y="80659"/>
                  </a:cubicBezTo>
                  <a:cubicBezTo>
                    <a:pt x="369773" y="63565"/>
                    <a:pt x="357570" y="169532"/>
                    <a:pt x="353805" y="200100"/>
                  </a:cubicBezTo>
                  <a:cubicBezTo>
                    <a:pt x="342549" y="291593"/>
                    <a:pt x="318601" y="379775"/>
                    <a:pt x="312267" y="472305"/>
                  </a:cubicBezTo>
                  <a:cubicBezTo>
                    <a:pt x="299808" y="654338"/>
                    <a:pt x="312905" y="840893"/>
                    <a:pt x="348463" y="1019666"/>
                  </a:cubicBezTo>
                  <a:cubicBezTo>
                    <a:pt x="355413" y="1054605"/>
                    <a:pt x="407201" y="1053351"/>
                    <a:pt x="405322" y="1015618"/>
                  </a:cubicBezTo>
                  <a:cubicBezTo>
                    <a:pt x="393059" y="768904"/>
                    <a:pt x="362514" y="531127"/>
                    <a:pt x="412626" y="285885"/>
                  </a:cubicBezTo>
                  <a:cubicBezTo>
                    <a:pt x="428609" y="207610"/>
                    <a:pt x="455998" y="86172"/>
                    <a:pt x="386364" y="23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7189488" y="4686221"/>
              <a:ext cx="952612" cy="415116"/>
            </a:xfrm>
            <a:custGeom>
              <a:rect b="b" l="l" r="r" t="t"/>
              <a:pathLst>
                <a:path extrusionOk="0" h="415116" w="952612">
                  <a:moveTo>
                    <a:pt x="474457" y="80642"/>
                  </a:moveTo>
                  <a:cubicBezTo>
                    <a:pt x="492821" y="78794"/>
                    <a:pt x="511148" y="76616"/>
                    <a:pt x="529438" y="74093"/>
                  </a:cubicBezTo>
                  <a:cubicBezTo>
                    <a:pt x="601236" y="64186"/>
                    <a:pt x="674709" y="50735"/>
                    <a:pt x="743749" y="28248"/>
                  </a:cubicBezTo>
                  <a:cubicBezTo>
                    <a:pt x="796206" y="11162"/>
                    <a:pt x="866012" y="-19188"/>
                    <a:pt x="917702" y="16907"/>
                  </a:cubicBezTo>
                  <a:cubicBezTo>
                    <a:pt x="974787" y="56773"/>
                    <a:pt x="953086" y="115093"/>
                    <a:pt x="915012" y="165489"/>
                  </a:cubicBezTo>
                  <a:cubicBezTo>
                    <a:pt x="889554" y="199181"/>
                    <a:pt x="856785" y="229336"/>
                    <a:pt x="835347" y="248067"/>
                  </a:cubicBezTo>
                  <a:cubicBezTo>
                    <a:pt x="744719" y="327251"/>
                    <a:pt x="629369" y="408748"/>
                    <a:pt x="505550" y="414569"/>
                  </a:cubicBezTo>
                  <a:cubicBezTo>
                    <a:pt x="368785" y="420998"/>
                    <a:pt x="252879" y="370174"/>
                    <a:pt x="140963" y="297502"/>
                  </a:cubicBezTo>
                  <a:cubicBezTo>
                    <a:pt x="117083" y="282000"/>
                    <a:pt x="80369" y="256795"/>
                    <a:pt x="50395" y="227045"/>
                  </a:cubicBezTo>
                  <a:cubicBezTo>
                    <a:pt x="5557" y="182553"/>
                    <a:pt x="-24191" y="127898"/>
                    <a:pt x="26665" y="80341"/>
                  </a:cubicBezTo>
                  <a:cubicBezTo>
                    <a:pt x="72712" y="37283"/>
                    <a:pt x="146118" y="57442"/>
                    <a:pt x="200468" y="66928"/>
                  </a:cubicBezTo>
                  <a:cubicBezTo>
                    <a:pt x="272002" y="79403"/>
                    <a:pt x="346641" y="82317"/>
                    <a:pt x="419115" y="81949"/>
                  </a:cubicBezTo>
                  <a:cubicBezTo>
                    <a:pt x="437562" y="81851"/>
                    <a:pt x="456017" y="81416"/>
                    <a:pt x="474457" y="806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7033952" y="4470661"/>
              <a:ext cx="1213551" cy="439837"/>
            </a:xfrm>
            <a:custGeom>
              <a:rect b="b" l="l" r="r" t="t"/>
              <a:pathLst>
                <a:path extrusionOk="0" h="439837" w="1213551">
                  <a:moveTo>
                    <a:pt x="1171771" y="0"/>
                  </a:moveTo>
                  <a:cubicBezTo>
                    <a:pt x="1171771" y="0"/>
                    <a:pt x="982624" y="112974"/>
                    <a:pt x="573343" y="119147"/>
                  </a:cubicBezTo>
                  <a:cubicBezTo>
                    <a:pt x="164061" y="125321"/>
                    <a:pt x="45299" y="43832"/>
                    <a:pt x="45299" y="43832"/>
                  </a:cubicBezTo>
                  <a:cubicBezTo>
                    <a:pt x="45299" y="43832"/>
                    <a:pt x="-55676" y="131397"/>
                    <a:pt x="43887" y="292709"/>
                  </a:cubicBezTo>
                  <a:cubicBezTo>
                    <a:pt x="143450" y="454020"/>
                    <a:pt x="727969" y="487360"/>
                    <a:pt x="1008556" y="369467"/>
                  </a:cubicBezTo>
                  <a:cubicBezTo>
                    <a:pt x="1337586" y="231227"/>
                    <a:pt x="1171771" y="0"/>
                    <a:pt x="117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7016856" y="4230759"/>
              <a:ext cx="1213548" cy="439837"/>
            </a:xfrm>
            <a:custGeom>
              <a:rect b="b" l="l" r="r" t="t"/>
              <a:pathLst>
                <a:path extrusionOk="0" h="439837" w="1213548">
                  <a:moveTo>
                    <a:pt x="1171771" y="0"/>
                  </a:moveTo>
                  <a:cubicBezTo>
                    <a:pt x="1171771" y="0"/>
                    <a:pt x="982624" y="112974"/>
                    <a:pt x="573342" y="119148"/>
                  </a:cubicBezTo>
                  <a:cubicBezTo>
                    <a:pt x="164061" y="125321"/>
                    <a:pt x="45299" y="43832"/>
                    <a:pt x="45299" y="43832"/>
                  </a:cubicBezTo>
                  <a:cubicBezTo>
                    <a:pt x="45299" y="43832"/>
                    <a:pt x="-55676" y="131397"/>
                    <a:pt x="43887" y="292709"/>
                  </a:cubicBezTo>
                  <a:cubicBezTo>
                    <a:pt x="143449" y="454020"/>
                    <a:pt x="727969" y="487360"/>
                    <a:pt x="1008555" y="369467"/>
                  </a:cubicBezTo>
                  <a:cubicBezTo>
                    <a:pt x="1337578" y="231227"/>
                    <a:pt x="1171771" y="0"/>
                    <a:pt x="117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7001392" y="4029104"/>
              <a:ext cx="1213544" cy="424437"/>
            </a:xfrm>
            <a:custGeom>
              <a:rect b="b" l="l" r="r" t="t"/>
              <a:pathLst>
                <a:path extrusionOk="0" h="424437" w="1213544">
                  <a:moveTo>
                    <a:pt x="1195291" y="29438"/>
                  </a:moveTo>
                  <a:cubicBezTo>
                    <a:pt x="1185237" y="4668"/>
                    <a:pt x="1156540" y="-6657"/>
                    <a:pt x="1132022" y="4015"/>
                  </a:cubicBezTo>
                  <a:cubicBezTo>
                    <a:pt x="1057158" y="36603"/>
                    <a:pt x="875067" y="99196"/>
                    <a:pt x="573343" y="103748"/>
                  </a:cubicBezTo>
                  <a:cubicBezTo>
                    <a:pt x="280058" y="108171"/>
                    <a:pt x="135951" y="67584"/>
                    <a:pt x="77822" y="44219"/>
                  </a:cubicBezTo>
                  <a:cubicBezTo>
                    <a:pt x="55009" y="35049"/>
                    <a:pt x="28739" y="44579"/>
                    <a:pt x="17641" y="66503"/>
                  </a:cubicBezTo>
                  <a:cubicBezTo>
                    <a:pt x="-2708" y="106692"/>
                    <a:pt x="-17383" y="178035"/>
                    <a:pt x="43888" y="277309"/>
                  </a:cubicBezTo>
                  <a:cubicBezTo>
                    <a:pt x="143450" y="438621"/>
                    <a:pt x="727970" y="471960"/>
                    <a:pt x="1008556" y="354067"/>
                  </a:cubicBezTo>
                  <a:cubicBezTo>
                    <a:pt x="1248040" y="253448"/>
                    <a:pt x="1225363" y="103567"/>
                    <a:pt x="1195291" y="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7474434" y="1623792"/>
              <a:ext cx="901472" cy="1432156"/>
            </a:xfrm>
            <a:custGeom>
              <a:rect b="b" l="l" r="r" t="t"/>
              <a:pathLst>
                <a:path extrusionOk="0" h="1432156" w="901472">
                  <a:moveTo>
                    <a:pt x="851507" y="1274820"/>
                  </a:moveTo>
                  <a:cubicBezTo>
                    <a:pt x="834457" y="1314987"/>
                    <a:pt x="812163" y="1353456"/>
                    <a:pt x="780596" y="1383476"/>
                  </a:cubicBezTo>
                  <a:cubicBezTo>
                    <a:pt x="717259" y="1443710"/>
                    <a:pt x="623437" y="1453759"/>
                    <a:pt x="564932" y="1381042"/>
                  </a:cubicBezTo>
                  <a:cubicBezTo>
                    <a:pt x="515120" y="1318990"/>
                    <a:pt x="512047" y="1232551"/>
                    <a:pt x="498229" y="1157708"/>
                  </a:cubicBezTo>
                  <a:cubicBezTo>
                    <a:pt x="483238" y="1076534"/>
                    <a:pt x="460928" y="996727"/>
                    <a:pt x="431818" y="919489"/>
                  </a:cubicBezTo>
                  <a:cubicBezTo>
                    <a:pt x="373606" y="765012"/>
                    <a:pt x="288185" y="620689"/>
                    <a:pt x="179756" y="496111"/>
                  </a:cubicBezTo>
                  <a:cubicBezTo>
                    <a:pt x="135024" y="444724"/>
                    <a:pt x="86219" y="396236"/>
                    <a:pt x="49933" y="338577"/>
                  </a:cubicBezTo>
                  <a:cubicBezTo>
                    <a:pt x="13647" y="280919"/>
                    <a:pt x="-9496" y="211349"/>
                    <a:pt x="3789" y="144542"/>
                  </a:cubicBezTo>
                  <a:cubicBezTo>
                    <a:pt x="24806" y="38876"/>
                    <a:pt x="135723" y="-2560"/>
                    <a:pt x="233039" y="122"/>
                  </a:cubicBezTo>
                  <a:cubicBezTo>
                    <a:pt x="404625" y="4853"/>
                    <a:pt x="529179" y="134455"/>
                    <a:pt x="625458" y="262045"/>
                  </a:cubicBezTo>
                  <a:cubicBezTo>
                    <a:pt x="729860" y="400397"/>
                    <a:pt x="809165" y="557728"/>
                    <a:pt x="857421" y="724207"/>
                  </a:cubicBezTo>
                  <a:cubicBezTo>
                    <a:pt x="908742" y="901275"/>
                    <a:pt x="924117" y="1096099"/>
                    <a:pt x="854783" y="1266919"/>
                  </a:cubicBezTo>
                  <a:cubicBezTo>
                    <a:pt x="853716" y="1269556"/>
                    <a:pt x="852619" y="1272192"/>
                    <a:pt x="851507" y="12748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7977456" y="3188075"/>
              <a:ext cx="199178" cy="283519"/>
            </a:xfrm>
            <a:custGeom>
              <a:rect b="b" l="l" r="r" t="t"/>
              <a:pathLst>
                <a:path extrusionOk="0" h="283519" w="199178">
                  <a:moveTo>
                    <a:pt x="176840" y="28001"/>
                  </a:moveTo>
                  <a:cubicBezTo>
                    <a:pt x="136572" y="-21629"/>
                    <a:pt x="64954" y="189"/>
                    <a:pt x="32876" y="50743"/>
                  </a:cubicBezTo>
                  <a:cubicBezTo>
                    <a:pt x="2631" y="98405"/>
                    <a:pt x="-5266" y="164498"/>
                    <a:pt x="3172" y="219513"/>
                  </a:cubicBezTo>
                  <a:cubicBezTo>
                    <a:pt x="19388" y="325171"/>
                    <a:pt x="109934" y="281700"/>
                    <a:pt x="151149" y="220008"/>
                  </a:cubicBezTo>
                  <a:cubicBezTo>
                    <a:pt x="169333" y="192790"/>
                    <a:pt x="186338" y="164122"/>
                    <a:pt x="194468" y="132420"/>
                  </a:cubicBezTo>
                  <a:cubicBezTo>
                    <a:pt x="202598" y="100718"/>
                    <a:pt x="200953" y="65291"/>
                    <a:pt x="183618" y="37524"/>
                  </a:cubicBezTo>
                  <a:cubicBezTo>
                    <a:pt x="181476" y="34099"/>
                    <a:pt x="179207" y="30930"/>
                    <a:pt x="176840" y="28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8552041" y="1535339"/>
              <a:ext cx="298123" cy="325160"/>
            </a:xfrm>
            <a:custGeom>
              <a:rect b="b" l="l" r="r" t="t"/>
              <a:pathLst>
                <a:path extrusionOk="0" h="325160" w="298123">
                  <a:moveTo>
                    <a:pt x="248790" y="8880"/>
                  </a:moveTo>
                  <a:cubicBezTo>
                    <a:pt x="162054" y="98090"/>
                    <a:pt x="82494" y="195915"/>
                    <a:pt x="4760" y="292959"/>
                  </a:cubicBezTo>
                  <a:cubicBezTo>
                    <a:pt x="-12380" y="314357"/>
                    <a:pt x="20953" y="337369"/>
                    <a:pt x="38603" y="317676"/>
                  </a:cubicBezTo>
                  <a:cubicBezTo>
                    <a:pt x="119043" y="227918"/>
                    <a:pt x="204651" y="144010"/>
                    <a:pt x="288562" y="57698"/>
                  </a:cubicBezTo>
                  <a:cubicBezTo>
                    <a:pt x="316515" y="28948"/>
                    <a:pt x="277035" y="-20178"/>
                    <a:pt x="248790" y="8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8715092" y="2034988"/>
              <a:ext cx="209865" cy="133682"/>
            </a:xfrm>
            <a:custGeom>
              <a:rect b="b" l="l" r="r" t="t"/>
              <a:pathLst>
                <a:path extrusionOk="0" h="133682" w="209865">
                  <a:moveTo>
                    <a:pt x="183302" y="1863"/>
                  </a:moveTo>
                  <a:cubicBezTo>
                    <a:pt x="128779" y="29434"/>
                    <a:pt x="69763" y="49322"/>
                    <a:pt x="16149" y="78042"/>
                  </a:cubicBezTo>
                  <a:cubicBezTo>
                    <a:pt x="-16725" y="95655"/>
                    <a:pt x="5276" y="145525"/>
                    <a:pt x="40292" y="131097"/>
                  </a:cubicBezTo>
                  <a:cubicBezTo>
                    <a:pt x="97415" y="107559"/>
                    <a:pt x="151472" y="67460"/>
                    <a:pt x="202763" y="33219"/>
                  </a:cubicBezTo>
                  <a:cubicBezTo>
                    <a:pt x="220339" y="21480"/>
                    <a:pt x="202020" y="-7600"/>
                    <a:pt x="183302" y="1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8659598" y="2585842"/>
              <a:ext cx="186699" cy="76754"/>
            </a:xfrm>
            <a:custGeom>
              <a:rect b="b" l="l" r="r" t="t"/>
              <a:pathLst>
                <a:path extrusionOk="0" h="76754" w="186699">
                  <a:moveTo>
                    <a:pt x="170739" y="39641"/>
                  </a:moveTo>
                  <a:cubicBezTo>
                    <a:pt x="124444" y="30718"/>
                    <a:pt x="81042" y="16373"/>
                    <a:pt x="36446" y="1525"/>
                  </a:cubicBezTo>
                  <a:cubicBezTo>
                    <a:pt x="3421" y="-9471"/>
                    <a:pt x="-15838" y="42292"/>
                    <a:pt x="16999" y="51485"/>
                  </a:cubicBezTo>
                  <a:cubicBezTo>
                    <a:pt x="65691" y="65109"/>
                    <a:pt x="116682" y="72041"/>
                    <a:pt x="166952" y="76653"/>
                  </a:cubicBezTo>
                  <a:cubicBezTo>
                    <a:pt x="191147" y="78869"/>
                    <a:pt x="193928" y="44110"/>
                    <a:pt x="170739" y="396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8583855" y="3125569"/>
              <a:ext cx="241256" cy="130104"/>
            </a:xfrm>
            <a:custGeom>
              <a:rect b="b" l="l" r="r" t="t"/>
              <a:pathLst>
                <a:path extrusionOk="0" h="130104" w="241256">
                  <a:moveTo>
                    <a:pt x="229433" y="92129"/>
                  </a:moveTo>
                  <a:cubicBezTo>
                    <a:pt x="166517" y="62485"/>
                    <a:pt x="104270" y="30347"/>
                    <a:pt x="40512" y="2633"/>
                  </a:cubicBezTo>
                  <a:cubicBezTo>
                    <a:pt x="4737" y="-12921"/>
                    <a:pt x="-17910" y="44903"/>
                    <a:pt x="18518" y="59143"/>
                  </a:cubicBezTo>
                  <a:cubicBezTo>
                    <a:pt x="83140" y="84401"/>
                    <a:pt x="149798" y="105460"/>
                    <a:pt x="215179" y="128751"/>
                  </a:cubicBezTo>
                  <a:cubicBezTo>
                    <a:pt x="239232" y="137320"/>
                    <a:pt x="252149" y="102832"/>
                    <a:pt x="229433" y="92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8408116" y="3686421"/>
              <a:ext cx="323995" cy="310168"/>
            </a:xfrm>
            <a:custGeom>
              <a:rect b="b" l="l" r="r" t="t"/>
              <a:pathLst>
                <a:path extrusionOk="0" h="310168" w="323995">
                  <a:moveTo>
                    <a:pt x="319654" y="279838"/>
                  </a:moveTo>
                  <a:cubicBezTo>
                    <a:pt x="239545" y="190050"/>
                    <a:pt x="154312" y="105008"/>
                    <a:pt x="74324" y="15077"/>
                  </a:cubicBezTo>
                  <a:cubicBezTo>
                    <a:pt x="34070" y="-30182"/>
                    <a:pt x="-31032" y="37263"/>
                    <a:pt x="16923" y="75536"/>
                  </a:cubicBezTo>
                  <a:cubicBezTo>
                    <a:pt x="111008" y="150627"/>
                    <a:pt x="200472" y="231208"/>
                    <a:pt x="294421" y="306426"/>
                  </a:cubicBezTo>
                  <a:cubicBezTo>
                    <a:pt x="310697" y="319449"/>
                    <a:pt x="333660" y="295536"/>
                    <a:pt x="319654" y="279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6309919" y="3538914"/>
              <a:ext cx="326312" cy="296178"/>
            </a:xfrm>
            <a:custGeom>
              <a:rect b="b" l="l" r="r" t="t"/>
              <a:pathLst>
                <a:path extrusionOk="0" h="296178" w="326312">
                  <a:moveTo>
                    <a:pt x="258594" y="10946"/>
                  </a:moveTo>
                  <a:cubicBezTo>
                    <a:pt x="175127" y="96701"/>
                    <a:pt x="86001" y="176621"/>
                    <a:pt x="4953" y="264765"/>
                  </a:cubicBezTo>
                  <a:cubicBezTo>
                    <a:pt x="-11397" y="282550"/>
                    <a:pt x="16488" y="305179"/>
                    <a:pt x="34169" y="292472"/>
                  </a:cubicBezTo>
                  <a:cubicBezTo>
                    <a:pt x="129516" y="223953"/>
                    <a:pt x="217702" y="146459"/>
                    <a:pt x="311020" y="75296"/>
                  </a:cubicBezTo>
                  <a:cubicBezTo>
                    <a:pt x="354475" y="42160"/>
                    <a:pt x="295226" y="-26690"/>
                    <a:pt x="258594" y="109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6258328" y="3156622"/>
              <a:ext cx="157385" cy="117140"/>
            </a:xfrm>
            <a:custGeom>
              <a:rect b="b" l="l" r="r" t="t"/>
              <a:pathLst>
                <a:path extrusionOk="0" h="117140" w="157385">
                  <a:moveTo>
                    <a:pt x="112390" y="4019"/>
                  </a:moveTo>
                  <a:cubicBezTo>
                    <a:pt x="93762" y="13542"/>
                    <a:pt x="79801" y="30786"/>
                    <a:pt x="63353" y="43780"/>
                  </a:cubicBezTo>
                  <a:cubicBezTo>
                    <a:pt x="46814" y="56848"/>
                    <a:pt x="28750" y="68392"/>
                    <a:pt x="10844" y="79485"/>
                  </a:cubicBezTo>
                  <a:cubicBezTo>
                    <a:pt x="-10767" y="92861"/>
                    <a:pt x="2623" y="124143"/>
                    <a:pt x="27337" y="115723"/>
                  </a:cubicBezTo>
                  <a:cubicBezTo>
                    <a:pt x="48272" y="108588"/>
                    <a:pt x="68229" y="100004"/>
                    <a:pt x="88352" y="90893"/>
                  </a:cubicBezTo>
                  <a:cubicBezTo>
                    <a:pt x="107604" y="82174"/>
                    <a:pt x="132032" y="74911"/>
                    <a:pt x="147090" y="59942"/>
                  </a:cubicBezTo>
                  <a:cubicBezTo>
                    <a:pt x="171917" y="35255"/>
                    <a:pt x="148503" y="-14435"/>
                    <a:pt x="112390" y="40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6084052" y="2456901"/>
              <a:ext cx="219546" cy="76664"/>
            </a:xfrm>
            <a:custGeom>
              <a:rect b="b" l="l" r="r" t="t"/>
              <a:pathLst>
                <a:path extrusionOk="0" h="76664" w="219546">
                  <a:moveTo>
                    <a:pt x="190048" y="0"/>
                  </a:moveTo>
                  <a:cubicBezTo>
                    <a:pt x="132152" y="135"/>
                    <a:pt x="65937" y="18303"/>
                    <a:pt x="10670" y="35375"/>
                  </a:cubicBezTo>
                  <a:cubicBezTo>
                    <a:pt x="-8033" y="41150"/>
                    <a:pt x="413" y="67512"/>
                    <a:pt x="16358" y="70073"/>
                  </a:cubicBezTo>
                  <a:cubicBezTo>
                    <a:pt x="73030" y="79161"/>
                    <a:pt x="145452" y="80498"/>
                    <a:pt x="200448" y="63449"/>
                  </a:cubicBezTo>
                  <a:cubicBezTo>
                    <a:pt x="231579" y="53791"/>
                    <a:pt x="222186" y="-75"/>
                    <a:pt x="190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6308042" y="1835135"/>
              <a:ext cx="130436" cy="75605"/>
            </a:xfrm>
            <a:custGeom>
              <a:rect b="b" l="l" r="r" t="t"/>
              <a:pathLst>
                <a:path extrusionOk="0" h="75605" w="130436">
                  <a:moveTo>
                    <a:pt x="104875" y="17092"/>
                  </a:moveTo>
                  <a:cubicBezTo>
                    <a:pt x="79026" y="12307"/>
                    <a:pt x="55139" y="15552"/>
                    <a:pt x="31018" y="2318"/>
                  </a:cubicBezTo>
                  <a:cubicBezTo>
                    <a:pt x="14405" y="-6799"/>
                    <a:pt x="-11279" y="12811"/>
                    <a:pt x="5425" y="29274"/>
                  </a:cubicBezTo>
                  <a:cubicBezTo>
                    <a:pt x="32206" y="55658"/>
                    <a:pt x="67740" y="79467"/>
                    <a:pt x="106754" y="75081"/>
                  </a:cubicBezTo>
                  <a:cubicBezTo>
                    <a:pt x="141439" y="71175"/>
                    <a:pt x="135623" y="22777"/>
                    <a:pt x="104875" y="17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6440077" y="1346062"/>
              <a:ext cx="317491" cy="272067"/>
            </a:xfrm>
            <a:custGeom>
              <a:rect b="b" l="l" r="r" t="t"/>
              <a:pathLst>
                <a:path extrusionOk="0" h="272067" w="317491">
                  <a:moveTo>
                    <a:pt x="290697" y="189077"/>
                  </a:moveTo>
                  <a:cubicBezTo>
                    <a:pt x="265983" y="182385"/>
                    <a:pt x="244740" y="159050"/>
                    <a:pt x="224783" y="143578"/>
                  </a:cubicBezTo>
                  <a:cubicBezTo>
                    <a:pt x="201368" y="125425"/>
                    <a:pt x="177962" y="107272"/>
                    <a:pt x="154548" y="89119"/>
                  </a:cubicBezTo>
                  <a:cubicBezTo>
                    <a:pt x="115354" y="58724"/>
                    <a:pt x="71847" y="14854"/>
                    <a:pt x="23583" y="750"/>
                  </a:cubicBezTo>
                  <a:cubicBezTo>
                    <a:pt x="9900" y="-3254"/>
                    <a:pt x="-5151" y="9402"/>
                    <a:pt x="1717" y="23867"/>
                  </a:cubicBezTo>
                  <a:cubicBezTo>
                    <a:pt x="25236" y="73452"/>
                    <a:pt x="80744" y="112394"/>
                    <a:pt x="120448" y="149436"/>
                  </a:cubicBezTo>
                  <a:cubicBezTo>
                    <a:pt x="161972" y="188168"/>
                    <a:pt x="206876" y="246442"/>
                    <a:pt x="259723" y="268621"/>
                  </a:cubicBezTo>
                  <a:cubicBezTo>
                    <a:pt x="311368" y="290296"/>
                    <a:pt x="342905" y="203212"/>
                    <a:pt x="290697" y="18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 rot="-717427">
            <a:off x="947529" y="3965103"/>
            <a:ext cx="1406915" cy="1328987"/>
            <a:chOff x="1894663" y="7929523"/>
            <a:chExt cx="2813550" cy="2657709"/>
          </a:xfrm>
        </p:grpSpPr>
        <p:sp>
          <p:nvSpPr>
            <p:cNvPr id="168" name="Google Shape;168;p4"/>
            <p:cNvSpPr/>
            <p:nvPr/>
          </p:nvSpPr>
          <p:spPr>
            <a:xfrm>
              <a:off x="2229396" y="8301985"/>
              <a:ext cx="2366187" cy="2182015"/>
            </a:xfrm>
            <a:custGeom>
              <a:rect b="b" l="l" r="r" t="t"/>
              <a:pathLst>
                <a:path extrusionOk="0" h="2182015" w="2366187">
                  <a:moveTo>
                    <a:pt x="2263429" y="1113122"/>
                  </a:moveTo>
                  <a:cubicBezTo>
                    <a:pt x="2234966" y="1114358"/>
                    <a:pt x="2206485" y="1115170"/>
                    <a:pt x="2178011" y="1116064"/>
                  </a:cubicBezTo>
                  <a:cubicBezTo>
                    <a:pt x="2174787" y="1092674"/>
                    <a:pt x="2171129" y="1069353"/>
                    <a:pt x="2166401" y="1046346"/>
                  </a:cubicBezTo>
                  <a:cubicBezTo>
                    <a:pt x="2160628" y="1025538"/>
                    <a:pt x="2128414" y="1024842"/>
                    <a:pt x="2122142" y="1045586"/>
                  </a:cubicBezTo>
                  <a:cubicBezTo>
                    <a:pt x="2118105" y="1059077"/>
                    <a:pt x="2122008" y="1072986"/>
                    <a:pt x="2123239" y="1086668"/>
                  </a:cubicBezTo>
                  <a:cubicBezTo>
                    <a:pt x="2124749" y="1096962"/>
                    <a:pt x="2125992" y="1107307"/>
                    <a:pt x="2127270" y="1117642"/>
                  </a:cubicBezTo>
                  <a:cubicBezTo>
                    <a:pt x="2088643" y="1118593"/>
                    <a:pt x="2050011" y="1119330"/>
                    <a:pt x="2011391" y="1119742"/>
                  </a:cubicBezTo>
                  <a:cubicBezTo>
                    <a:pt x="1969727" y="1120903"/>
                    <a:pt x="1928069" y="1121483"/>
                    <a:pt x="1886423" y="1121825"/>
                  </a:cubicBezTo>
                  <a:cubicBezTo>
                    <a:pt x="1885871" y="1116806"/>
                    <a:pt x="1885482" y="1111758"/>
                    <a:pt x="1884837" y="1106768"/>
                  </a:cubicBezTo>
                  <a:cubicBezTo>
                    <a:pt x="1882084" y="1092140"/>
                    <a:pt x="1881922" y="1074134"/>
                    <a:pt x="1868599" y="1064740"/>
                  </a:cubicBezTo>
                  <a:cubicBezTo>
                    <a:pt x="1858755" y="1057261"/>
                    <a:pt x="1843859" y="1061665"/>
                    <a:pt x="1838481" y="1072295"/>
                  </a:cubicBezTo>
                  <a:cubicBezTo>
                    <a:pt x="1836925" y="1088571"/>
                    <a:pt x="1837529" y="1105294"/>
                    <a:pt x="1838498" y="1122133"/>
                  </a:cubicBezTo>
                  <a:cubicBezTo>
                    <a:pt x="1743672" y="1122284"/>
                    <a:pt x="1648892" y="1120676"/>
                    <a:pt x="1554135" y="1118007"/>
                  </a:cubicBezTo>
                  <a:cubicBezTo>
                    <a:pt x="1552898" y="1107261"/>
                    <a:pt x="1551644" y="1096509"/>
                    <a:pt x="1550058" y="1085815"/>
                  </a:cubicBezTo>
                  <a:cubicBezTo>
                    <a:pt x="1548194" y="1069075"/>
                    <a:pt x="1543926" y="1043410"/>
                    <a:pt x="1521346" y="1047164"/>
                  </a:cubicBezTo>
                  <a:cubicBezTo>
                    <a:pt x="1499550" y="1051162"/>
                    <a:pt x="1503998" y="1075980"/>
                    <a:pt x="1505613" y="1092331"/>
                  </a:cubicBezTo>
                  <a:cubicBezTo>
                    <a:pt x="1506153" y="1100397"/>
                    <a:pt x="1506455" y="1108474"/>
                    <a:pt x="1506815" y="1116539"/>
                  </a:cubicBezTo>
                  <a:cubicBezTo>
                    <a:pt x="1422384" y="1113882"/>
                    <a:pt x="1337971" y="1110586"/>
                    <a:pt x="1253569" y="1107099"/>
                  </a:cubicBezTo>
                  <a:cubicBezTo>
                    <a:pt x="1253296" y="1024581"/>
                    <a:pt x="1252721" y="942069"/>
                    <a:pt x="1251844" y="859557"/>
                  </a:cubicBezTo>
                  <a:cubicBezTo>
                    <a:pt x="1260788" y="858785"/>
                    <a:pt x="1269737" y="858054"/>
                    <a:pt x="1278606" y="856824"/>
                  </a:cubicBezTo>
                  <a:cubicBezTo>
                    <a:pt x="1289123" y="854625"/>
                    <a:pt x="1301493" y="851915"/>
                    <a:pt x="1304972" y="839956"/>
                  </a:cubicBezTo>
                  <a:cubicBezTo>
                    <a:pt x="1312452" y="806969"/>
                    <a:pt x="1274848" y="809748"/>
                    <a:pt x="1251368" y="810961"/>
                  </a:cubicBezTo>
                  <a:cubicBezTo>
                    <a:pt x="1250375" y="730062"/>
                    <a:pt x="1249004" y="649175"/>
                    <a:pt x="1247297" y="568288"/>
                  </a:cubicBezTo>
                  <a:cubicBezTo>
                    <a:pt x="1257065" y="566687"/>
                    <a:pt x="1266880" y="565509"/>
                    <a:pt x="1276672" y="565462"/>
                  </a:cubicBezTo>
                  <a:cubicBezTo>
                    <a:pt x="1285778" y="566303"/>
                    <a:pt x="1293868" y="559340"/>
                    <a:pt x="1295215" y="550875"/>
                  </a:cubicBezTo>
                  <a:cubicBezTo>
                    <a:pt x="1296360" y="525610"/>
                    <a:pt x="1268634" y="524096"/>
                    <a:pt x="1246263" y="524537"/>
                  </a:cubicBezTo>
                  <a:cubicBezTo>
                    <a:pt x="1244103" y="430014"/>
                    <a:pt x="1241501" y="335502"/>
                    <a:pt x="1238191" y="241002"/>
                  </a:cubicBezTo>
                  <a:cubicBezTo>
                    <a:pt x="1247947" y="240202"/>
                    <a:pt x="1257745" y="239552"/>
                    <a:pt x="1267217" y="239082"/>
                  </a:cubicBezTo>
                  <a:cubicBezTo>
                    <a:pt x="1276474" y="240527"/>
                    <a:pt x="1286736" y="233628"/>
                    <a:pt x="1289361" y="224773"/>
                  </a:cubicBezTo>
                  <a:cubicBezTo>
                    <a:pt x="1296156" y="193050"/>
                    <a:pt x="1261758" y="192952"/>
                    <a:pt x="1236477" y="193944"/>
                  </a:cubicBezTo>
                  <a:cubicBezTo>
                    <a:pt x="1234416" y="138565"/>
                    <a:pt x="1232232" y="83186"/>
                    <a:pt x="1229717" y="27818"/>
                  </a:cubicBezTo>
                  <a:cubicBezTo>
                    <a:pt x="1233748" y="4405"/>
                    <a:pt x="1204936" y="-10496"/>
                    <a:pt x="1190679" y="8994"/>
                  </a:cubicBezTo>
                  <a:cubicBezTo>
                    <a:pt x="1180376" y="25096"/>
                    <a:pt x="1186184" y="45904"/>
                    <a:pt x="1185011" y="64078"/>
                  </a:cubicBezTo>
                  <a:cubicBezTo>
                    <a:pt x="1186213" y="108032"/>
                    <a:pt x="1187368" y="151986"/>
                    <a:pt x="1188507" y="195934"/>
                  </a:cubicBezTo>
                  <a:cubicBezTo>
                    <a:pt x="1168755" y="197582"/>
                    <a:pt x="1150966" y="203373"/>
                    <a:pt x="1153237" y="226960"/>
                  </a:cubicBezTo>
                  <a:cubicBezTo>
                    <a:pt x="1157407" y="246712"/>
                    <a:pt x="1173355" y="248273"/>
                    <a:pt x="1189802" y="246573"/>
                  </a:cubicBezTo>
                  <a:cubicBezTo>
                    <a:pt x="1192177" y="340649"/>
                    <a:pt x="1194361" y="434726"/>
                    <a:pt x="1196248" y="528808"/>
                  </a:cubicBezTo>
                  <a:cubicBezTo>
                    <a:pt x="1173268" y="531912"/>
                    <a:pt x="1151454" y="538921"/>
                    <a:pt x="1156948" y="565288"/>
                  </a:cubicBezTo>
                  <a:cubicBezTo>
                    <a:pt x="1164225" y="585231"/>
                    <a:pt x="1180608" y="583804"/>
                    <a:pt x="1197207" y="579458"/>
                  </a:cubicBezTo>
                  <a:cubicBezTo>
                    <a:pt x="1198682" y="657716"/>
                    <a:pt x="1199895" y="735981"/>
                    <a:pt x="1200854" y="814245"/>
                  </a:cubicBezTo>
                  <a:cubicBezTo>
                    <a:pt x="1189674" y="817309"/>
                    <a:pt x="1181421" y="824104"/>
                    <a:pt x="1181427" y="839370"/>
                  </a:cubicBezTo>
                  <a:cubicBezTo>
                    <a:pt x="1181915" y="850615"/>
                    <a:pt x="1190684" y="860648"/>
                    <a:pt x="1201492" y="862911"/>
                  </a:cubicBezTo>
                  <a:cubicBezTo>
                    <a:pt x="1202352" y="943595"/>
                    <a:pt x="1202764" y="1024285"/>
                    <a:pt x="1202904" y="1104975"/>
                  </a:cubicBezTo>
                  <a:cubicBezTo>
                    <a:pt x="1096358" y="1100536"/>
                    <a:pt x="989823" y="1096114"/>
                    <a:pt x="883271" y="1092755"/>
                  </a:cubicBezTo>
                  <a:cubicBezTo>
                    <a:pt x="876633" y="1071947"/>
                    <a:pt x="864861" y="1043834"/>
                    <a:pt x="840190" y="1056675"/>
                  </a:cubicBezTo>
                  <a:cubicBezTo>
                    <a:pt x="829493" y="1063231"/>
                    <a:pt x="827959" y="1077158"/>
                    <a:pt x="833744" y="1087596"/>
                  </a:cubicBezTo>
                  <a:cubicBezTo>
                    <a:pt x="834150" y="1088826"/>
                    <a:pt x="834447" y="1090086"/>
                    <a:pt x="834841" y="1091316"/>
                  </a:cubicBezTo>
                  <a:cubicBezTo>
                    <a:pt x="750840" y="1088948"/>
                    <a:pt x="666828" y="1087457"/>
                    <a:pt x="582786" y="1087237"/>
                  </a:cubicBezTo>
                  <a:cubicBezTo>
                    <a:pt x="577821" y="1063760"/>
                    <a:pt x="569760" y="1043108"/>
                    <a:pt x="552540" y="1045209"/>
                  </a:cubicBezTo>
                  <a:cubicBezTo>
                    <a:pt x="543201" y="1046735"/>
                    <a:pt x="536889" y="1056112"/>
                    <a:pt x="538550" y="1065373"/>
                  </a:cubicBezTo>
                  <a:cubicBezTo>
                    <a:pt x="539281" y="1072591"/>
                    <a:pt x="539670" y="1079856"/>
                    <a:pt x="539949" y="1087144"/>
                  </a:cubicBezTo>
                  <a:cubicBezTo>
                    <a:pt x="537829" y="1087150"/>
                    <a:pt x="535710" y="1087120"/>
                    <a:pt x="533590" y="1087132"/>
                  </a:cubicBezTo>
                  <a:cubicBezTo>
                    <a:pt x="450983" y="1087857"/>
                    <a:pt x="368399" y="1089273"/>
                    <a:pt x="285809" y="1090451"/>
                  </a:cubicBezTo>
                  <a:cubicBezTo>
                    <a:pt x="284165" y="1081364"/>
                    <a:pt x="282580" y="1072318"/>
                    <a:pt x="278811" y="1063777"/>
                  </a:cubicBezTo>
                  <a:cubicBezTo>
                    <a:pt x="271127" y="1045070"/>
                    <a:pt x="240963" y="1052915"/>
                    <a:pt x="242902" y="1072684"/>
                  </a:cubicBezTo>
                  <a:cubicBezTo>
                    <a:pt x="242873" y="1072666"/>
                    <a:pt x="242844" y="1072655"/>
                    <a:pt x="242815" y="1072637"/>
                  </a:cubicBezTo>
                  <a:cubicBezTo>
                    <a:pt x="243053" y="1078753"/>
                    <a:pt x="243477" y="1084863"/>
                    <a:pt x="243779" y="1090979"/>
                  </a:cubicBezTo>
                  <a:cubicBezTo>
                    <a:pt x="220346" y="1091264"/>
                    <a:pt x="196912" y="1091710"/>
                    <a:pt x="173473" y="1091861"/>
                  </a:cubicBezTo>
                  <a:cubicBezTo>
                    <a:pt x="122732" y="1092877"/>
                    <a:pt x="71671" y="1090283"/>
                    <a:pt x="21174" y="1096016"/>
                  </a:cubicBezTo>
                  <a:cubicBezTo>
                    <a:pt x="7288" y="1098105"/>
                    <a:pt x="-2056" y="1112309"/>
                    <a:pt x="389" y="1125870"/>
                  </a:cubicBezTo>
                  <a:cubicBezTo>
                    <a:pt x="3043" y="1141693"/>
                    <a:pt x="19351" y="1149561"/>
                    <a:pt x="33812" y="1146121"/>
                  </a:cubicBezTo>
                  <a:cubicBezTo>
                    <a:pt x="75684" y="1143138"/>
                    <a:pt x="117766" y="1143579"/>
                    <a:pt x="159691" y="1143411"/>
                  </a:cubicBezTo>
                  <a:cubicBezTo>
                    <a:pt x="188752" y="1143202"/>
                    <a:pt x="217796" y="1142761"/>
                    <a:pt x="246852" y="1142401"/>
                  </a:cubicBezTo>
                  <a:cubicBezTo>
                    <a:pt x="247572" y="1152590"/>
                    <a:pt x="248257" y="1162791"/>
                    <a:pt x="249029" y="1172969"/>
                  </a:cubicBezTo>
                  <a:cubicBezTo>
                    <a:pt x="249842" y="1180500"/>
                    <a:pt x="253060" y="1187220"/>
                    <a:pt x="259437" y="1191676"/>
                  </a:cubicBezTo>
                  <a:cubicBezTo>
                    <a:pt x="276662" y="1204308"/>
                    <a:pt x="301036" y="1188061"/>
                    <a:pt x="297273" y="1167462"/>
                  </a:cubicBezTo>
                  <a:cubicBezTo>
                    <a:pt x="296152" y="1158927"/>
                    <a:pt x="294956" y="1150391"/>
                    <a:pt x="293771" y="1141856"/>
                  </a:cubicBezTo>
                  <a:cubicBezTo>
                    <a:pt x="377040" y="1140678"/>
                    <a:pt x="460292" y="1139500"/>
                    <a:pt x="543556" y="1138844"/>
                  </a:cubicBezTo>
                  <a:cubicBezTo>
                    <a:pt x="544206" y="1143190"/>
                    <a:pt x="544688" y="1147554"/>
                    <a:pt x="545710" y="1151853"/>
                  </a:cubicBezTo>
                  <a:cubicBezTo>
                    <a:pt x="552151" y="1182879"/>
                    <a:pt x="598072" y="1174205"/>
                    <a:pt x="593095" y="1143405"/>
                  </a:cubicBezTo>
                  <a:cubicBezTo>
                    <a:pt x="592595" y="1141960"/>
                    <a:pt x="592131" y="1140295"/>
                    <a:pt x="591689" y="1138461"/>
                  </a:cubicBezTo>
                  <a:cubicBezTo>
                    <a:pt x="648702" y="1138247"/>
                    <a:pt x="705727" y="1138380"/>
                    <a:pt x="762787" y="1139413"/>
                  </a:cubicBezTo>
                  <a:cubicBezTo>
                    <a:pt x="791331" y="1140492"/>
                    <a:pt x="819875" y="1141618"/>
                    <a:pt x="848420" y="1142761"/>
                  </a:cubicBezTo>
                  <a:cubicBezTo>
                    <a:pt x="852456" y="1161578"/>
                    <a:pt x="855784" y="1180564"/>
                    <a:pt x="859024" y="1199515"/>
                  </a:cubicBezTo>
                  <a:cubicBezTo>
                    <a:pt x="861167" y="1213233"/>
                    <a:pt x="875222" y="1222459"/>
                    <a:pt x="888510" y="1220062"/>
                  </a:cubicBezTo>
                  <a:cubicBezTo>
                    <a:pt x="901873" y="1217677"/>
                    <a:pt x="911856" y="1204111"/>
                    <a:pt x="909074" y="1190603"/>
                  </a:cubicBezTo>
                  <a:cubicBezTo>
                    <a:pt x="905932" y="1175226"/>
                    <a:pt x="902407" y="1159960"/>
                    <a:pt x="898481" y="1144803"/>
                  </a:cubicBezTo>
                  <a:cubicBezTo>
                    <a:pt x="999975" y="1148958"/>
                    <a:pt x="1101474" y="1153304"/>
                    <a:pt x="1202985" y="1157267"/>
                  </a:cubicBezTo>
                  <a:cubicBezTo>
                    <a:pt x="1202956" y="1220573"/>
                    <a:pt x="1202759" y="1283884"/>
                    <a:pt x="1202189" y="1347201"/>
                  </a:cubicBezTo>
                  <a:cubicBezTo>
                    <a:pt x="1202155" y="1349772"/>
                    <a:pt x="1202155" y="1352348"/>
                    <a:pt x="1202120" y="1354913"/>
                  </a:cubicBezTo>
                  <a:cubicBezTo>
                    <a:pt x="1179185" y="1357158"/>
                    <a:pt x="1155467" y="1361313"/>
                    <a:pt x="1158284" y="1388318"/>
                  </a:cubicBezTo>
                  <a:cubicBezTo>
                    <a:pt x="1164231" y="1410222"/>
                    <a:pt x="1182356" y="1410878"/>
                    <a:pt x="1201661" y="1407414"/>
                  </a:cubicBezTo>
                  <a:cubicBezTo>
                    <a:pt x="1201074" y="1484239"/>
                    <a:pt x="1201185" y="1561163"/>
                    <a:pt x="1201370" y="1638116"/>
                  </a:cubicBezTo>
                  <a:cubicBezTo>
                    <a:pt x="1193176" y="1638801"/>
                    <a:pt x="1184964" y="1639445"/>
                    <a:pt x="1176781" y="1640176"/>
                  </a:cubicBezTo>
                  <a:cubicBezTo>
                    <a:pt x="1162936" y="1641453"/>
                    <a:pt x="1151797" y="1652663"/>
                    <a:pt x="1152517" y="1666937"/>
                  </a:cubicBezTo>
                  <a:cubicBezTo>
                    <a:pt x="1155897" y="1693635"/>
                    <a:pt x="1178947" y="1692753"/>
                    <a:pt x="1201446" y="1689225"/>
                  </a:cubicBezTo>
                  <a:cubicBezTo>
                    <a:pt x="1201580" y="1768191"/>
                    <a:pt x="1201394" y="1847141"/>
                    <a:pt x="1200162" y="1925979"/>
                  </a:cubicBezTo>
                  <a:cubicBezTo>
                    <a:pt x="1169272" y="1924941"/>
                    <a:pt x="1132829" y="1923235"/>
                    <a:pt x="1132696" y="1954139"/>
                  </a:cubicBezTo>
                  <a:cubicBezTo>
                    <a:pt x="1136261" y="1983958"/>
                    <a:pt x="1169527" y="1980065"/>
                    <a:pt x="1199216" y="1976009"/>
                  </a:cubicBezTo>
                  <a:cubicBezTo>
                    <a:pt x="1197863" y="2036726"/>
                    <a:pt x="1195842" y="2097369"/>
                    <a:pt x="1192497" y="2157860"/>
                  </a:cubicBezTo>
                  <a:cubicBezTo>
                    <a:pt x="1193222" y="2182904"/>
                    <a:pt x="1228056" y="2190476"/>
                    <a:pt x="1241350" y="2171008"/>
                  </a:cubicBezTo>
                  <a:cubicBezTo>
                    <a:pt x="1248627" y="2160645"/>
                    <a:pt x="1246135" y="2147943"/>
                    <a:pt x="1247012" y="2136095"/>
                  </a:cubicBezTo>
                  <a:cubicBezTo>
                    <a:pt x="1248673" y="2081487"/>
                    <a:pt x="1249719" y="2026880"/>
                    <a:pt x="1250497" y="1972272"/>
                  </a:cubicBezTo>
                  <a:cubicBezTo>
                    <a:pt x="1269023" y="1971396"/>
                    <a:pt x="1287573" y="1971228"/>
                    <a:pt x="1306093" y="1969469"/>
                  </a:cubicBezTo>
                  <a:cubicBezTo>
                    <a:pt x="1315943" y="1968378"/>
                    <a:pt x="1324317" y="1962152"/>
                    <a:pt x="1326414" y="1952073"/>
                  </a:cubicBezTo>
                  <a:cubicBezTo>
                    <a:pt x="1330520" y="1935385"/>
                    <a:pt x="1312237" y="1921291"/>
                    <a:pt x="1296702" y="1925457"/>
                  </a:cubicBezTo>
                  <a:cubicBezTo>
                    <a:pt x="1281475" y="1925063"/>
                    <a:pt x="1266247" y="1924836"/>
                    <a:pt x="1251002" y="1924877"/>
                  </a:cubicBezTo>
                  <a:cubicBezTo>
                    <a:pt x="1251879" y="1843949"/>
                    <a:pt x="1252286" y="1763021"/>
                    <a:pt x="1252472" y="1682088"/>
                  </a:cubicBezTo>
                  <a:cubicBezTo>
                    <a:pt x="1265759" y="1680370"/>
                    <a:pt x="1278693" y="1677272"/>
                    <a:pt x="1285848" y="1665324"/>
                  </a:cubicBezTo>
                  <a:cubicBezTo>
                    <a:pt x="1297701" y="1644029"/>
                    <a:pt x="1271869" y="1621370"/>
                    <a:pt x="1252605" y="1631530"/>
                  </a:cubicBezTo>
                  <a:cubicBezTo>
                    <a:pt x="1252663" y="1605959"/>
                    <a:pt x="1252710" y="1580381"/>
                    <a:pt x="1252808" y="1554810"/>
                  </a:cubicBezTo>
                  <a:cubicBezTo>
                    <a:pt x="1253151" y="1502262"/>
                    <a:pt x="1253378" y="1449714"/>
                    <a:pt x="1253563" y="1397167"/>
                  </a:cubicBezTo>
                  <a:cubicBezTo>
                    <a:pt x="1273774" y="1393935"/>
                    <a:pt x="1297074" y="1393378"/>
                    <a:pt x="1307580" y="1375013"/>
                  </a:cubicBezTo>
                  <a:cubicBezTo>
                    <a:pt x="1312028" y="1365061"/>
                    <a:pt x="1309758" y="1353404"/>
                    <a:pt x="1300582" y="1346969"/>
                  </a:cubicBezTo>
                  <a:cubicBezTo>
                    <a:pt x="1286998" y="1340853"/>
                    <a:pt x="1270132" y="1344375"/>
                    <a:pt x="1253738" y="1347758"/>
                  </a:cubicBezTo>
                  <a:cubicBezTo>
                    <a:pt x="1253900" y="1284894"/>
                    <a:pt x="1253929" y="1222035"/>
                    <a:pt x="1253807" y="1159170"/>
                  </a:cubicBezTo>
                  <a:cubicBezTo>
                    <a:pt x="1338830" y="1162362"/>
                    <a:pt x="1423865" y="1165159"/>
                    <a:pt x="1508900" y="1167265"/>
                  </a:cubicBezTo>
                  <a:cubicBezTo>
                    <a:pt x="1508917" y="1167723"/>
                    <a:pt x="1508929" y="1168182"/>
                    <a:pt x="1508952" y="1168640"/>
                  </a:cubicBezTo>
                  <a:cubicBezTo>
                    <a:pt x="1510532" y="1200722"/>
                    <a:pt x="1558503" y="1198883"/>
                    <a:pt x="1559229" y="1168443"/>
                  </a:cubicBezTo>
                  <a:cubicBezTo>
                    <a:pt x="1653074" y="1170445"/>
                    <a:pt x="1746930" y="1171414"/>
                    <a:pt x="1840798" y="1170996"/>
                  </a:cubicBezTo>
                  <a:cubicBezTo>
                    <a:pt x="1840822" y="1175464"/>
                    <a:pt x="1840763" y="1179926"/>
                    <a:pt x="1840566" y="1184359"/>
                  </a:cubicBezTo>
                  <a:cubicBezTo>
                    <a:pt x="1842297" y="1217306"/>
                    <a:pt x="1892300" y="1214706"/>
                    <a:pt x="1891011" y="1181876"/>
                  </a:cubicBezTo>
                  <a:cubicBezTo>
                    <a:pt x="1890883" y="1178162"/>
                    <a:pt x="1890540" y="1174443"/>
                    <a:pt x="1890360" y="1170729"/>
                  </a:cubicBezTo>
                  <a:cubicBezTo>
                    <a:pt x="1971324" y="1169917"/>
                    <a:pt x="2052305" y="1167863"/>
                    <a:pt x="2133292" y="1164445"/>
                  </a:cubicBezTo>
                  <a:cubicBezTo>
                    <a:pt x="2133501" y="1165994"/>
                    <a:pt x="2133664" y="1167555"/>
                    <a:pt x="2133884" y="1169098"/>
                  </a:cubicBezTo>
                  <a:cubicBezTo>
                    <a:pt x="2135847" y="1182711"/>
                    <a:pt x="2150059" y="1191897"/>
                    <a:pt x="2163172" y="1189500"/>
                  </a:cubicBezTo>
                  <a:cubicBezTo>
                    <a:pt x="2175171" y="1187377"/>
                    <a:pt x="2185044" y="1175899"/>
                    <a:pt x="2183958" y="1163429"/>
                  </a:cubicBezTo>
                  <a:cubicBezTo>
                    <a:pt x="2183911" y="1163000"/>
                    <a:pt x="2183841" y="1162571"/>
                    <a:pt x="2183795" y="1162141"/>
                  </a:cubicBezTo>
                  <a:cubicBezTo>
                    <a:pt x="2236121" y="1159495"/>
                    <a:pt x="2288512" y="1156490"/>
                    <a:pt x="2340588" y="1151349"/>
                  </a:cubicBezTo>
                  <a:cubicBezTo>
                    <a:pt x="2349817" y="1154412"/>
                    <a:pt x="2360084" y="1151337"/>
                    <a:pt x="2364800" y="1142152"/>
                  </a:cubicBezTo>
                  <a:cubicBezTo>
                    <a:pt x="2377995" y="1094008"/>
                    <a:pt x="2293489" y="1116145"/>
                    <a:pt x="2263429" y="1113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4565966" y="9326073"/>
              <a:ext cx="142247" cy="169173"/>
            </a:xfrm>
            <a:custGeom>
              <a:rect b="b" l="l" r="r" t="t"/>
              <a:pathLst>
                <a:path extrusionOk="0" h="169173" w="142247">
                  <a:moveTo>
                    <a:pt x="118492" y="45421"/>
                  </a:moveTo>
                  <a:cubicBezTo>
                    <a:pt x="95087" y="32226"/>
                    <a:pt x="71456" y="19252"/>
                    <a:pt x="47337" y="7386"/>
                  </a:cubicBezTo>
                  <a:cubicBezTo>
                    <a:pt x="31134" y="-3453"/>
                    <a:pt x="458" y="-4916"/>
                    <a:pt x="11" y="20685"/>
                  </a:cubicBezTo>
                  <a:cubicBezTo>
                    <a:pt x="-309" y="29853"/>
                    <a:pt x="6452" y="37901"/>
                    <a:pt x="15035" y="40211"/>
                  </a:cubicBezTo>
                  <a:cubicBezTo>
                    <a:pt x="38951" y="55611"/>
                    <a:pt x="62925" y="70825"/>
                    <a:pt x="87073" y="85865"/>
                  </a:cubicBezTo>
                  <a:cubicBezTo>
                    <a:pt x="79877" y="101433"/>
                    <a:pt x="71624" y="116560"/>
                    <a:pt x="63732" y="131803"/>
                  </a:cubicBezTo>
                  <a:cubicBezTo>
                    <a:pt x="57320" y="144279"/>
                    <a:pt x="62547" y="160079"/>
                    <a:pt x="74970" y="166415"/>
                  </a:cubicBezTo>
                  <a:cubicBezTo>
                    <a:pt x="87276" y="172775"/>
                    <a:pt x="103253" y="167767"/>
                    <a:pt x="109676" y="155193"/>
                  </a:cubicBezTo>
                  <a:cubicBezTo>
                    <a:pt x="121384" y="130301"/>
                    <a:pt x="139161" y="106487"/>
                    <a:pt x="142227" y="78681"/>
                  </a:cubicBezTo>
                  <a:cubicBezTo>
                    <a:pt x="142773" y="63345"/>
                    <a:pt x="131977" y="51102"/>
                    <a:pt x="118492" y="45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112213" y="9334053"/>
              <a:ext cx="107117" cy="162790"/>
            </a:xfrm>
            <a:custGeom>
              <a:rect b="b" l="l" r="r" t="t"/>
              <a:pathLst>
                <a:path extrusionOk="0" h="162790" w="107117">
                  <a:moveTo>
                    <a:pt x="35952" y="24508"/>
                  </a:moveTo>
                  <a:cubicBezTo>
                    <a:pt x="23698" y="32556"/>
                    <a:pt x="9870" y="41121"/>
                    <a:pt x="3000" y="54519"/>
                  </a:cubicBezTo>
                  <a:cubicBezTo>
                    <a:pt x="-9800" y="90958"/>
                    <a:pt x="21131" y="129673"/>
                    <a:pt x="43572" y="156156"/>
                  </a:cubicBezTo>
                  <a:cubicBezTo>
                    <a:pt x="53212" y="165892"/>
                    <a:pt x="70252" y="164494"/>
                    <a:pt x="79242" y="154699"/>
                  </a:cubicBezTo>
                  <a:cubicBezTo>
                    <a:pt x="101677" y="126870"/>
                    <a:pt x="56557" y="101252"/>
                    <a:pt x="50918" y="73342"/>
                  </a:cubicBezTo>
                  <a:cubicBezTo>
                    <a:pt x="66430" y="56201"/>
                    <a:pt x="85317" y="42763"/>
                    <a:pt x="103227" y="29098"/>
                  </a:cubicBezTo>
                  <a:cubicBezTo>
                    <a:pt x="108390" y="22611"/>
                    <a:pt x="108501" y="12619"/>
                    <a:pt x="103041" y="6265"/>
                  </a:cubicBezTo>
                  <a:cubicBezTo>
                    <a:pt x="82361" y="-11868"/>
                    <a:pt x="54751" y="14092"/>
                    <a:pt x="35952" y="24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322279" y="8149433"/>
              <a:ext cx="206235" cy="142222"/>
            </a:xfrm>
            <a:custGeom>
              <a:rect b="b" l="l" r="r" t="t"/>
              <a:pathLst>
                <a:path extrusionOk="0" h="142222" w="206235">
                  <a:moveTo>
                    <a:pt x="43611" y="124637"/>
                  </a:moveTo>
                  <a:cubicBezTo>
                    <a:pt x="61806" y="101856"/>
                    <a:pt x="81023" y="79876"/>
                    <a:pt x="99282" y="57130"/>
                  </a:cubicBezTo>
                  <a:cubicBezTo>
                    <a:pt x="123668" y="78037"/>
                    <a:pt x="162324" y="167779"/>
                    <a:pt x="200009" y="135157"/>
                  </a:cubicBezTo>
                  <a:cubicBezTo>
                    <a:pt x="208192" y="126215"/>
                    <a:pt x="208169" y="112852"/>
                    <a:pt x="200770" y="103550"/>
                  </a:cubicBezTo>
                  <a:cubicBezTo>
                    <a:pt x="170350" y="70615"/>
                    <a:pt x="151057" y="23128"/>
                    <a:pt x="109713" y="2639"/>
                  </a:cubicBezTo>
                  <a:cubicBezTo>
                    <a:pt x="85396" y="-7092"/>
                    <a:pt x="68374" y="11871"/>
                    <a:pt x="55203" y="30479"/>
                  </a:cubicBezTo>
                  <a:cubicBezTo>
                    <a:pt x="42658" y="46726"/>
                    <a:pt x="24068" y="68120"/>
                    <a:pt x="11367" y="87089"/>
                  </a:cubicBezTo>
                  <a:cubicBezTo>
                    <a:pt x="4119" y="98775"/>
                    <a:pt x="-4302" y="112219"/>
                    <a:pt x="2516" y="126082"/>
                  </a:cubicBezTo>
                  <a:cubicBezTo>
                    <a:pt x="11216" y="143936"/>
                    <a:pt x="34917" y="140338"/>
                    <a:pt x="43611" y="124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332829" y="10434732"/>
              <a:ext cx="269723" cy="152500"/>
            </a:xfrm>
            <a:custGeom>
              <a:rect b="b" l="l" r="r" t="t"/>
              <a:pathLst>
                <a:path extrusionOk="0" h="152500" w="269723">
                  <a:moveTo>
                    <a:pt x="256799" y="678"/>
                  </a:moveTo>
                  <a:cubicBezTo>
                    <a:pt x="208148" y="-8293"/>
                    <a:pt x="158499" y="74266"/>
                    <a:pt x="121365" y="100528"/>
                  </a:cubicBezTo>
                  <a:cubicBezTo>
                    <a:pt x="91828" y="87095"/>
                    <a:pt x="66112" y="66896"/>
                    <a:pt x="40419" y="47336"/>
                  </a:cubicBezTo>
                  <a:cubicBezTo>
                    <a:pt x="29402" y="38713"/>
                    <a:pt x="12241" y="42717"/>
                    <a:pt x="4551" y="53771"/>
                  </a:cubicBezTo>
                  <a:cubicBezTo>
                    <a:pt x="-3794" y="65805"/>
                    <a:pt x="-89" y="80979"/>
                    <a:pt x="10992" y="89607"/>
                  </a:cubicBezTo>
                  <a:cubicBezTo>
                    <a:pt x="42731" y="113473"/>
                    <a:pt x="75242" y="140612"/>
                    <a:pt x="113786" y="151950"/>
                  </a:cubicBezTo>
                  <a:cubicBezTo>
                    <a:pt x="171804" y="160833"/>
                    <a:pt x="208578" y="59573"/>
                    <a:pt x="258616" y="37013"/>
                  </a:cubicBezTo>
                  <a:cubicBezTo>
                    <a:pt x="274407" y="30108"/>
                    <a:pt x="272967" y="6219"/>
                    <a:pt x="256799" y="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328432" y="7929523"/>
              <a:ext cx="163592" cy="178423"/>
            </a:xfrm>
            <a:custGeom>
              <a:rect b="b" l="l" r="r" t="t"/>
              <a:pathLst>
                <a:path extrusionOk="0" h="178423" w="163592">
                  <a:moveTo>
                    <a:pt x="11928" y="53237"/>
                  </a:moveTo>
                  <a:cubicBezTo>
                    <a:pt x="23787" y="67256"/>
                    <a:pt x="41465" y="79870"/>
                    <a:pt x="50432" y="90547"/>
                  </a:cubicBezTo>
                  <a:cubicBezTo>
                    <a:pt x="29507" y="114691"/>
                    <a:pt x="-13869" y="151340"/>
                    <a:pt x="14321" y="174324"/>
                  </a:cubicBezTo>
                  <a:cubicBezTo>
                    <a:pt x="23729" y="180933"/>
                    <a:pt x="36575" y="179349"/>
                    <a:pt x="44555" y="171028"/>
                  </a:cubicBezTo>
                  <a:cubicBezTo>
                    <a:pt x="58005" y="156870"/>
                    <a:pt x="70550" y="141882"/>
                    <a:pt x="83013" y="126813"/>
                  </a:cubicBezTo>
                  <a:cubicBezTo>
                    <a:pt x="95801" y="139810"/>
                    <a:pt x="109414" y="151967"/>
                    <a:pt x="124630" y="162457"/>
                  </a:cubicBezTo>
                  <a:cubicBezTo>
                    <a:pt x="148377" y="179459"/>
                    <a:pt x="176138" y="144771"/>
                    <a:pt x="154591" y="125205"/>
                  </a:cubicBezTo>
                  <a:cubicBezTo>
                    <a:pt x="140450" y="113989"/>
                    <a:pt x="127766" y="101287"/>
                    <a:pt x="115564" y="88116"/>
                  </a:cubicBezTo>
                  <a:cubicBezTo>
                    <a:pt x="126181" y="75832"/>
                    <a:pt x="137035" y="63774"/>
                    <a:pt x="148755" y="52500"/>
                  </a:cubicBezTo>
                  <a:cubicBezTo>
                    <a:pt x="173681" y="39937"/>
                    <a:pt x="165562" y="3741"/>
                    <a:pt x="136623" y="10072"/>
                  </a:cubicBezTo>
                  <a:cubicBezTo>
                    <a:pt x="115739" y="19054"/>
                    <a:pt x="99349" y="35481"/>
                    <a:pt x="83855" y="52622"/>
                  </a:cubicBezTo>
                  <a:cubicBezTo>
                    <a:pt x="84981" y="51374"/>
                    <a:pt x="3344" y="-44826"/>
                    <a:pt x="28" y="25994"/>
                  </a:cubicBezTo>
                  <a:cubicBezTo>
                    <a:pt x="-425" y="35527"/>
                    <a:pt x="4657" y="44649"/>
                    <a:pt x="11928" y="532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894663" y="9314862"/>
              <a:ext cx="169097" cy="190681"/>
            </a:xfrm>
            <a:custGeom>
              <a:rect b="b" l="l" r="r" t="t"/>
              <a:pathLst>
                <a:path extrusionOk="0" h="190681" w="169097">
                  <a:moveTo>
                    <a:pt x="155243" y="1004"/>
                  </a:moveTo>
                  <a:cubicBezTo>
                    <a:pt x="140469" y="-5048"/>
                    <a:pt x="124811" y="17703"/>
                    <a:pt x="118661" y="30904"/>
                  </a:cubicBezTo>
                  <a:cubicBezTo>
                    <a:pt x="110257" y="46095"/>
                    <a:pt x="102748" y="61628"/>
                    <a:pt x="95315" y="77295"/>
                  </a:cubicBezTo>
                  <a:cubicBezTo>
                    <a:pt x="81254" y="61808"/>
                    <a:pt x="67305" y="46176"/>
                    <a:pt x="54133" y="29958"/>
                  </a:cubicBezTo>
                  <a:cubicBezTo>
                    <a:pt x="43133" y="14744"/>
                    <a:pt x="23765" y="-10839"/>
                    <a:pt x="4339" y="7851"/>
                  </a:cubicBezTo>
                  <a:cubicBezTo>
                    <a:pt x="-17359" y="32146"/>
                    <a:pt x="48645" y="94262"/>
                    <a:pt x="63007" y="117135"/>
                  </a:cubicBezTo>
                  <a:cubicBezTo>
                    <a:pt x="66277" y="121035"/>
                    <a:pt x="69982" y="123431"/>
                    <a:pt x="73803" y="124829"/>
                  </a:cubicBezTo>
                  <a:cubicBezTo>
                    <a:pt x="69297" y="134874"/>
                    <a:pt x="64645" y="144854"/>
                    <a:pt x="60254" y="154944"/>
                  </a:cubicBezTo>
                  <a:cubicBezTo>
                    <a:pt x="54168" y="166903"/>
                    <a:pt x="58965" y="182506"/>
                    <a:pt x="71079" y="188454"/>
                  </a:cubicBezTo>
                  <a:cubicBezTo>
                    <a:pt x="99432" y="202368"/>
                    <a:pt x="121449" y="147233"/>
                    <a:pt x="129196" y="129535"/>
                  </a:cubicBezTo>
                  <a:cubicBezTo>
                    <a:pt x="137123" y="111426"/>
                    <a:pt x="143680" y="92736"/>
                    <a:pt x="149993" y="74005"/>
                  </a:cubicBezTo>
                  <a:cubicBezTo>
                    <a:pt x="155789" y="56812"/>
                    <a:pt x="177109" y="29883"/>
                    <a:pt x="165883" y="11355"/>
                  </a:cubicBezTo>
                  <a:cubicBezTo>
                    <a:pt x="162491" y="5756"/>
                    <a:pt x="158896" y="2501"/>
                    <a:pt x="155243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058431" y="8827851"/>
              <a:ext cx="110600" cy="108520"/>
            </a:xfrm>
            <a:custGeom>
              <a:rect b="b" l="l" r="r" t="t"/>
              <a:pathLst>
                <a:path extrusionOk="0" h="108520" w="110600">
                  <a:moveTo>
                    <a:pt x="43788" y="107103"/>
                  </a:moveTo>
                  <a:cubicBezTo>
                    <a:pt x="62477" y="111252"/>
                    <a:pt x="83187" y="106499"/>
                    <a:pt x="97415" y="90124"/>
                  </a:cubicBezTo>
                  <a:cubicBezTo>
                    <a:pt x="112022" y="73315"/>
                    <a:pt x="114833" y="47267"/>
                    <a:pt x="104141" y="27736"/>
                  </a:cubicBezTo>
                  <a:cubicBezTo>
                    <a:pt x="82798" y="-11246"/>
                    <a:pt x="22184" y="-8658"/>
                    <a:pt x="4372" y="32476"/>
                  </a:cubicBezTo>
                  <a:cubicBezTo>
                    <a:pt x="-9404" y="64268"/>
                    <a:pt x="10911" y="99797"/>
                    <a:pt x="43788" y="10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029408" y="9705155"/>
              <a:ext cx="99414" cy="98710"/>
            </a:xfrm>
            <a:custGeom>
              <a:rect b="b" l="l" r="r" t="t"/>
              <a:pathLst>
                <a:path extrusionOk="0" h="98710" w="99414">
                  <a:moveTo>
                    <a:pt x="63471" y="4046"/>
                  </a:moveTo>
                  <a:cubicBezTo>
                    <a:pt x="53563" y="-242"/>
                    <a:pt x="42592" y="-1425"/>
                    <a:pt x="31930" y="1975"/>
                  </a:cubicBezTo>
                  <a:cubicBezTo>
                    <a:pt x="-7196" y="14444"/>
                    <a:pt x="-10082" y="67097"/>
                    <a:pt x="21720" y="88995"/>
                  </a:cubicBezTo>
                  <a:cubicBezTo>
                    <a:pt x="47697" y="106884"/>
                    <a:pt x="89733" y="100444"/>
                    <a:pt x="98154" y="66545"/>
                  </a:cubicBezTo>
                  <a:cubicBezTo>
                    <a:pt x="104356" y="41525"/>
                    <a:pt x="86858" y="14160"/>
                    <a:pt x="63471" y="4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4"/>
          <p:cNvSpPr/>
          <p:nvPr/>
        </p:nvSpPr>
        <p:spPr>
          <a:xfrm rot="-499954">
            <a:off x="-169683" y="393976"/>
            <a:ext cx="974161" cy="1043296"/>
          </a:xfrm>
          <a:custGeom>
            <a:rect b="b" l="l" r="r" t="t"/>
            <a:pathLst>
              <a:path extrusionOk="0" h="2083884" w="1947226">
                <a:moveTo>
                  <a:pt x="1417206" y="1045538"/>
                </a:moveTo>
                <a:cubicBezTo>
                  <a:pt x="1897137" y="505733"/>
                  <a:pt x="2003861" y="424203"/>
                  <a:pt x="1922414" y="265607"/>
                </a:cubicBezTo>
                <a:cubicBezTo>
                  <a:pt x="1865058" y="153915"/>
                  <a:pt x="1763201" y="66542"/>
                  <a:pt x="1645379" y="23880"/>
                </a:cubicBezTo>
                <a:cubicBezTo>
                  <a:pt x="1449435" y="-47055"/>
                  <a:pt x="1325840" y="131996"/>
                  <a:pt x="976889" y="529001"/>
                </a:cubicBezTo>
                <a:cubicBezTo>
                  <a:pt x="594617" y="74485"/>
                  <a:pt x="455351" y="-59579"/>
                  <a:pt x="280884" y="22880"/>
                </a:cubicBezTo>
                <a:cubicBezTo>
                  <a:pt x="180049" y="70538"/>
                  <a:pt x="86449" y="145308"/>
                  <a:pt x="33639" y="245101"/>
                </a:cubicBezTo>
                <a:cubicBezTo>
                  <a:pt x="-51683" y="405481"/>
                  <a:pt x="-4171" y="460158"/>
                  <a:pt x="526695" y="1046772"/>
                </a:cubicBezTo>
                <a:cubicBezTo>
                  <a:pt x="268068" y="1348335"/>
                  <a:pt x="68807" y="1619186"/>
                  <a:pt x="50269" y="1650715"/>
                </a:cubicBezTo>
                <a:cubicBezTo>
                  <a:pt x="-57889" y="1834714"/>
                  <a:pt x="175935" y="2138448"/>
                  <a:pt x="380935" y="2075423"/>
                </a:cubicBezTo>
                <a:cubicBezTo>
                  <a:pt x="515704" y="2033987"/>
                  <a:pt x="810828" y="1707901"/>
                  <a:pt x="979219" y="1526982"/>
                </a:cubicBezTo>
                <a:cubicBezTo>
                  <a:pt x="1018925" y="1567456"/>
                  <a:pt x="1500719" y="2060970"/>
                  <a:pt x="1571396" y="2078699"/>
                </a:cubicBezTo>
                <a:cubicBezTo>
                  <a:pt x="1729434" y="2118347"/>
                  <a:pt x="2006291" y="1867297"/>
                  <a:pt x="1901513" y="1642938"/>
                </a:cubicBezTo>
                <a:cubicBezTo>
                  <a:pt x="1866645" y="1568297"/>
                  <a:pt x="1862386" y="1566976"/>
                  <a:pt x="1417206" y="10455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855300" y="3163650"/>
            <a:ext cx="7433400" cy="28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 algn="ctr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 algn="ctr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 algn="ctr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 algn="ctr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 algn="ctr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 algn="ctr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79" name="Google Shape;179;p4"/>
          <p:cNvSpPr txBox="1"/>
          <p:nvPr>
            <p:ph type="ctrTitle"/>
          </p:nvPr>
        </p:nvSpPr>
        <p:spPr>
          <a:xfrm>
            <a:off x="1829425" y="1698150"/>
            <a:ext cx="5485200" cy="117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0" name="Google Shape;18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5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183" name="Google Shape;183;p5"/>
            <p:cNvSpPr/>
            <p:nvPr/>
          </p:nvSpPr>
          <p:spPr>
            <a:xfrm>
              <a:off x="17130348" y="3178317"/>
              <a:ext cx="3526099" cy="517626"/>
            </a:xfrm>
            <a:custGeom>
              <a:rect b="b" l="l" r="r" t="t"/>
              <a:pathLst>
                <a:path extrusionOk="0" h="517626" w="3526099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7298777" y="3248358"/>
              <a:ext cx="3306671" cy="244516"/>
            </a:xfrm>
            <a:custGeom>
              <a:rect b="b" l="l" r="r" t="t"/>
              <a:pathLst>
                <a:path extrusionOk="0" h="244516" w="3306671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7720920" y="3354507"/>
              <a:ext cx="2655611" cy="200890"/>
            </a:xfrm>
            <a:custGeom>
              <a:rect b="b" l="l" r="r" t="t"/>
              <a:pathLst>
                <a:path extrusionOk="0" h="200890" w="2655611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7492419" y="-1947371"/>
              <a:ext cx="3492814" cy="5319445"/>
            </a:xfrm>
            <a:custGeom>
              <a:rect b="b" l="l" r="r" t="t"/>
              <a:pathLst>
                <a:path extrusionOk="0" h="5319445" w="3492814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0448530" y="3309749"/>
              <a:ext cx="246805" cy="66995"/>
            </a:xfrm>
            <a:custGeom>
              <a:rect b="b" l="l" r="r" t="t"/>
              <a:pathLst>
                <a:path extrusionOk="0" h="66995" w="246805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0657291" y="-1658340"/>
              <a:ext cx="313804" cy="5051619"/>
            </a:xfrm>
            <a:custGeom>
              <a:rect b="b" l="l" r="r" t="t"/>
              <a:pathLst>
                <a:path extrusionOk="0" h="5051619" w="313804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05845" y="3234066"/>
              <a:ext cx="1698878" cy="160837"/>
            </a:xfrm>
            <a:custGeom>
              <a:rect b="b" l="l" r="r" t="t"/>
              <a:pathLst>
                <a:path extrusionOk="0" h="160837" w="1698878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5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191" name="Google Shape;191;p5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rect b="b" l="l" r="r" t="t"/>
                <a:pathLst>
                  <a:path extrusionOk="0" h="149833" w="2399665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rect b="b" l="l" r="r" t="t"/>
                <a:pathLst>
                  <a:path extrusionOk="0" h="139126" w="2354385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rect b="b" l="l" r="r" t="t"/>
                <a:pathLst>
                  <a:path extrusionOk="0" h="127854" w="2288643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5"/>
            <p:cNvSpPr/>
            <p:nvPr/>
          </p:nvSpPr>
          <p:spPr>
            <a:xfrm>
              <a:off x="17567408" y="-1947231"/>
              <a:ext cx="273710" cy="5127954"/>
            </a:xfrm>
            <a:custGeom>
              <a:rect b="b" l="l" r="r" t="t"/>
              <a:pathLst>
                <a:path extrusionOk="0" h="5127954" w="27371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128041" y="-1272045"/>
              <a:ext cx="2308917" cy="776636"/>
            </a:xfrm>
            <a:custGeom>
              <a:rect b="b" l="l" r="r" t="t"/>
              <a:pathLst>
                <a:path extrusionOk="0" h="776636" w="2308917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7513145" y="3440043"/>
              <a:ext cx="3172622" cy="261928"/>
            </a:xfrm>
            <a:custGeom>
              <a:rect b="b" l="l" r="r" t="t"/>
              <a:pathLst>
                <a:path extrusionOk="0" h="261928" w="3172622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7605092" y="3142620"/>
              <a:ext cx="3073156" cy="262176"/>
            </a:xfrm>
            <a:custGeom>
              <a:rect b="b" l="l" r="r" t="t"/>
              <a:pathLst>
                <a:path extrusionOk="0" h="262176" w="3073156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7076156" y="-2056844"/>
              <a:ext cx="720138" cy="5566993"/>
            </a:xfrm>
            <a:custGeom>
              <a:rect b="b" l="l" r="r" t="t"/>
              <a:pathLst>
                <a:path extrusionOk="0" h="5566993" w="720138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00" name="Google Shape;200;p5"/>
            <p:cNvSpPr/>
            <p:nvPr/>
          </p:nvSpPr>
          <p:spPr>
            <a:xfrm>
              <a:off x="5145604" y="228230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362062" y="252256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364672" y="251995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5"/>
          <p:cNvSpPr txBox="1"/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4" name="Google Shape;204;p5"/>
          <p:cNvSpPr txBox="1"/>
          <p:nvPr>
            <p:ph idx="1" type="body"/>
          </p:nvPr>
        </p:nvSpPr>
        <p:spPr>
          <a:xfrm>
            <a:off x="1125225" y="2191250"/>
            <a:ext cx="7023600" cy="23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05" name="Google Shape;20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6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208" name="Google Shape;208;p6"/>
            <p:cNvSpPr/>
            <p:nvPr/>
          </p:nvSpPr>
          <p:spPr>
            <a:xfrm>
              <a:off x="17130348" y="3178317"/>
              <a:ext cx="3526099" cy="517626"/>
            </a:xfrm>
            <a:custGeom>
              <a:rect b="b" l="l" r="r" t="t"/>
              <a:pathLst>
                <a:path extrusionOk="0" h="517626" w="3526099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7298777" y="3248358"/>
              <a:ext cx="3306671" cy="244516"/>
            </a:xfrm>
            <a:custGeom>
              <a:rect b="b" l="l" r="r" t="t"/>
              <a:pathLst>
                <a:path extrusionOk="0" h="244516" w="3306671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7720920" y="3354507"/>
              <a:ext cx="2655611" cy="200890"/>
            </a:xfrm>
            <a:custGeom>
              <a:rect b="b" l="l" r="r" t="t"/>
              <a:pathLst>
                <a:path extrusionOk="0" h="200890" w="2655611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17492419" y="-1947371"/>
              <a:ext cx="3492814" cy="5319445"/>
            </a:xfrm>
            <a:custGeom>
              <a:rect b="b" l="l" r="r" t="t"/>
              <a:pathLst>
                <a:path extrusionOk="0" h="5319445" w="3492814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20448530" y="3309749"/>
              <a:ext cx="246805" cy="66995"/>
            </a:xfrm>
            <a:custGeom>
              <a:rect b="b" l="l" r="r" t="t"/>
              <a:pathLst>
                <a:path extrusionOk="0" h="66995" w="246805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20657291" y="-1658340"/>
              <a:ext cx="313804" cy="5051619"/>
            </a:xfrm>
            <a:custGeom>
              <a:rect b="b" l="l" r="r" t="t"/>
              <a:pathLst>
                <a:path extrusionOk="0" h="5051619" w="313804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9005845" y="3234066"/>
              <a:ext cx="1698878" cy="160837"/>
            </a:xfrm>
            <a:custGeom>
              <a:rect b="b" l="l" r="r" t="t"/>
              <a:pathLst>
                <a:path extrusionOk="0" h="160837" w="1698878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rect b="b" l="l" r="r" t="t"/>
                <a:pathLst>
                  <a:path extrusionOk="0" h="149833" w="2399665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rect b="b" l="l" r="r" t="t"/>
                <a:pathLst>
                  <a:path extrusionOk="0" h="139126" w="2354385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rect b="b" l="l" r="r" t="t"/>
                <a:pathLst>
                  <a:path extrusionOk="0" h="127854" w="2288643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6"/>
            <p:cNvSpPr/>
            <p:nvPr/>
          </p:nvSpPr>
          <p:spPr>
            <a:xfrm>
              <a:off x="17567408" y="-1947231"/>
              <a:ext cx="273710" cy="5127954"/>
            </a:xfrm>
            <a:custGeom>
              <a:rect b="b" l="l" r="r" t="t"/>
              <a:pathLst>
                <a:path extrusionOk="0" h="5127954" w="27371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8128041" y="-1272045"/>
              <a:ext cx="2308917" cy="776636"/>
            </a:xfrm>
            <a:custGeom>
              <a:rect b="b" l="l" r="r" t="t"/>
              <a:pathLst>
                <a:path extrusionOk="0" h="776636" w="2308917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7513145" y="3440043"/>
              <a:ext cx="3172622" cy="261928"/>
            </a:xfrm>
            <a:custGeom>
              <a:rect b="b" l="l" r="r" t="t"/>
              <a:pathLst>
                <a:path extrusionOk="0" h="261928" w="3172622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7605092" y="3142620"/>
              <a:ext cx="3073156" cy="262176"/>
            </a:xfrm>
            <a:custGeom>
              <a:rect b="b" l="l" r="r" t="t"/>
              <a:pathLst>
                <a:path extrusionOk="0" h="262176" w="3073156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7076156" y="-2056844"/>
              <a:ext cx="720138" cy="5566993"/>
            </a:xfrm>
            <a:custGeom>
              <a:rect b="b" l="l" r="r" t="t"/>
              <a:pathLst>
                <a:path extrusionOk="0" h="5566993" w="720138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25" name="Google Shape;225;p6"/>
            <p:cNvSpPr/>
            <p:nvPr/>
          </p:nvSpPr>
          <p:spPr>
            <a:xfrm>
              <a:off x="5145604" y="228230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362062" y="252256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364672" y="251995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 txBox="1"/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9" name="Google Shape;229;p6"/>
          <p:cNvSpPr txBox="1"/>
          <p:nvPr>
            <p:ph idx="1" type="body"/>
          </p:nvPr>
        </p:nvSpPr>
        <p:spPr>
          <a:xfrm>
            <a:off x="1125225" y="2191250"/>
            <a:ext cx="3271800" cy="23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0" name="Google Shape;230;p6"/>
          <p:cNvSpPr txBox="1"/>
          <p:nvPr>
            <p:ph idx="2" type="body"/>
          </p:nvPr>
        </p:nvSpPr>
        <p:spPr>
          <a:xfrm>
            <a:off x="4877132" y="2191250"/>
            <a:ext cx="3271800" cy="23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1" name="Google Shape;23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7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234" name="Google Shape;234;p7"/>
            <p:cNvSpPr/>
            <p:nvPr/>
          </p:nvSpPr>
          <p:spPr>
            <a:xfrm>
              <a:off x="17130348" y="3178317"/>
              <a:ext cx="3526099" cy="517626"/>
            </a:xfrm>
            <a:custGeom>
              <a:rect b="b" l="l" r="r" t="t"/>
              <a:pathLst>
                <a:path extrusionOk="0" h="517626" w="3526099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7298777" y="3248358"/>
              <a:ext cx="3306671" cy="244516"/>
            </a:xfrm>
            <a:custGeom>
              <a:rect b="b" l="l" r="r" t="t"/>
              <a:pathLst>
                <a:path extrusionOk="0" h="244516" w="3306671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7720920" y="3354507"/>
              <a:ext cx="2655611" cy="200890"/>
            </a:xfrm>
            <a:custGeom>
              <a:rect b="b" l="l" r="r" t="t"/>
              <a:pathLst>
                <a:path extrusionOk="0" h="200890" w="2655611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7492419" y="-1947371"/>
              <a:ext cx="3492814" cy="5319445"/>
            </a:xfrm>
            <a:custGeom>
              <a:rect b="b" l="l" r="r" t="t"/>
              <a:pathLst>
                <a:path extrusionOk="0" h="5319445" w="3492814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0448530" y="3309749"/>
              <a:ext cx="246805" cy="66995"/>
            </a:xfrm>
            <a:custGeom>
              <a:rect b="b" l="l" r="r" t="t"/>
              <a:pathLst>
                <a:path extrusionOk="0" h="66995" w="246805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0657291" y="-1658340"/>
              <a:ext cx="313804" cy="5051619"/>
            </a:xfrm>
            <a:custGeom>
              <a:rect b="b" l="l" r="r" t="t"/>
              <a:pathLst>
                <a:path extrusionOk="0" h="5051619" w="313804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9005845" y="3234066"/>
              <a:ext cx="1698878" cy="160837"/>
            </a:xfrm>
            <a:custGeom>
              <a:rect b="b" l="l" r="r" t="t"/>
              <a:pathLst>
                <a:path extrusionOk="0" h="160837" w="1698878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rect b="b" l="l" r="r" t="t"/>
                <a:pathLst>
                  <a:path extrusionOk="0" h="149833" w="2399665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rect b="b" l="l" r="r" t="t"/>
                <a:pathLst>
                  <a:path extrusionOk="0" h="139126" w="2354385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rect b="b" l="l" r="r" t="t"/>
                <a:pathLst>
                  <a:path extrusionOk="0" h="127854" w="2288643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7"/>
            <p:cNvSpPr/>
            <p:nvPr/>
          </p:nvSpPr>
          <p:spPr>
            <a:xfrm>
              <a:off x="17567408" y="-1947231"/>
              <a:ext cx="273710" cy="5127954"/>
            </a:xfrm>
            <a:custGeom>
              <a:rect b="b" l="l" r="r" t="t"/>
              <a:pathLst>
                <a:path extrusionOk="0" h="5127954" w="27371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8128041" y="-1272045"/>
              <a:ext cx="2308917" cy="776636"/>
            </a:xfrm>
            <a:custGeom>
              <a:rect b="b" l="l" r="r" t="t"/>
              <a:pathLst>
                <a:path extrusionOk="0" h="776636" w="2308917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7513145" y="3440043"/>
              <a:ext cx="3172622" cy="261928"/>
            </a:xfrm>
            <a:custGeom>
              <a:rect b="b" l="l" r="r" t="t"/>
              <a:pathLst>
                <a:path extrusionOk="0" h="261928" w="3172622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7605092" y="3142620"/>
              <a:ext cx="3073156" cy="262176"/>
            </a:xfrm>
            <a:custGeom>
              <a:rect b="b" l="l" r="r" t="t"/>
              <a:pathLst>
                <a:path extrusionOk="0" h="262176" w="3073156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7076156" y="-2056844"/>
              <a:ext cx="720138" cy="5566993"/>
            </a:xfrm>
            <a:custGeom>
              <a:rect b="b" l="l" r="r" t="t"/>
              <a:pathLst>
                <a:path extrusionOk="0" h="5566993" w="720138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251" name="Google Shape;251;p7"/>
            <p:cNvSpPr/>
            <p:nvPr/>
          </p:nvSpPr>
          <p:spPr>
            <a:xfrm>
              <a:off x="5145604" y="228230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362062" y="252256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64672" y="251995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7"/>
          <p:cNvSpPr txBox="1"/>
          <p:nvPr>
            <p:ph type="title"/>
          </p:nvPr>
        </p:nvSpPr>
        <p:spPr>
          <a:xfrm>
            <a:off x="855300" y="571625"/>
            <a:ext cx="7433400" cy="10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5" name="Google Shape;255;p7"/>
          <p:cNvSpPr txBox="1"/>
          <p:nvPr>
            <p:ph idx="1" type="body"/>
          </p:nvPr>
        </p:nvSpPr>
        <p:spPr>
          <a:xfrm>
            <a:off x="1125225" y="2191250"/>
            <a:ext cx="2093100" cy="23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56" name="Google Shape;256;p7"/>
          <p:cNvSpPr txBox="1"/>
          <p:nvPr>
            <p:ph idx="2" type="body"/>
          </p:nvPr>
        </p:nvSpPr>
        <p:spPr>
          <a:xfrm>
            <a:off x="3525438" y="2191250"/>
            <a:ext cx="2093100" cy="23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57" name="Google Shape;257;p7"/>
          <p:cNvSpPr txBox="1"/>
          <p:nvPr>
            <p:ph idx="3" type="body"/>
          </p:nvPr>
        </p:nvSpPr>
        <p:spPr>
          <a:xfrm>
            <a:off x="5925588" y="2191250"/>
            <a:ext cx="2093100" cy="23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58" name="Google Shape;25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>
            <p:ph idx="2" type="pic"/>
          </p:nvPr>
        </p:nvSpPr>
        <p:spPr>
          <a:xfrm>
            <a:off x="5710725" y="0"/>
            <a:ext cx="3496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8"/>
          <p:cNvSpPr/>
          <p:nvPr>
            <p:ph idx="3" type="pic"/>
          </p:nvPr>
        </p:nvSpPr>
        <p:spPr>
          <a:xfrm>
            <a:off x="5710725" y="0"/>
            <a:ext cx="34332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62" name="Google Shape;262;p8"/>
          <p:cNvGrpSpPr/>
          <p:nvPr/>
        </p:nvGrpSpPr>
        <p:grpSpPr>
          <a:xfrm rot="2486936">
            <a:off x="-344354" y="-282158"/>
            <a:ext cx="946472" cy="3320296"/>
            <a:chOff x="-688813" y="-564488"/>
            <a:chExt cx="1892808" cy="6640992"/>
          </a:xfrm>
        </p:grpSpPr>
        <p:sp>
          <p:nvSpPr>
            <p:cNvPr id="263" name="Google Shape;263;p8"/>
            <p:cNvSpPr/>
            <p:nvPr/>
          </p:nvSpPr>
          <p:spPr>
            <a:xfrm>
              <a:off x="-621353" y="-192020"/>
              <a:ext cx="566523" cy="167627"/>
            </a:xfrm>
            <a:custGeom>
              <a:rect b="b" l="l" r="r" t="t"/>
              <a:pathLst>
                <a:path extrusionOk="0" h="167627" w="566523">
                  <a:moveTo>
                    <a:pt x="564137" y="12069"/>
                  </a:moveTo>
                  <a:cubicBezTo>
                    <a:pt x="564906" y="15482"/>
                    <a:pt x="565755" y="18896"/>
                    <a:pt x="566524" y="22309"/>
                  </a:cubicBezTo>
                  <a:lnTo>
                    <a:pt x="566444" y="22309"/>
                  </a:lnTo>
                  <a:cubicBezTo>
                    <a:pt x="566272" y="22309"/>
                    <a:pt x="566020" y="22309"/>
                    <a:pt x="565847" y="22389"/>
                  </a:cubicBezTo>
                  <a:cubicBezTo>
                    <a:pt x="565768" y="22389"/>
                    <a:pt x="565675" y="22389"/>
                    <a:pt x="565596" y="22389"/>
                  </a:cubicBezTo>
                  <a:cubicBezTo>
                    <a:pt x="565251" y="22389"/>
                    <a:pt x="564920" y="22389"/>
                    <a:pt x="564575" y="22469"/>
                  </a:cubicBezTo>
                  <a:cubicBezTo>
                    <a:pt x="558954" y="22894"/>
                    <a:pt x="553254" y="23412"/>
                    <a:pt x="547553" y="24009"/>
                  </a:cubicBezTo>
                  <a:cubicBezTo>
                    <a:pt x="547381" y="24009"/>
                    <a:pt x="547209" y="24009"/>
                    <a:pt x="547036" y="24009"/>
                  </a:cubicBezTo>
                  <a:cubicBezTo>
                    <a:pt x="546612" y="24089"/>
                    <a:pt x="546095" y="24089"/>
                    <a:pt x="545671" y="24182"/>
                  </a:cubicBezTo>
                  <a:cubicBezTo>
                    <a:pt x="544822" y="24262"/>
                    <a:pt x="544054" y="24355"/>
                    <a:pt x="543205" y="24434"/>
                  </a:cubicBezTo>
                  <a:cubicBezTo>
                    <a:pt x="538181" y="23837"/>
                    <a:pt x="533077" y="23332"/>
                    <a:pt x="528053" y="22894"/>
                  </a:cubicBezTo>
                  <a:cubicBezTo>
                    <a:pt x="521159" y="22296"/>
                    <a:pt x="514266" y="21698"/>
                    <a:pt x="507452" y="21194"/>
                  </a:cubicBezTo>
                  <a:cubicBezTo>
                    <a:pt x="507107" y="21194"/>
                    <a:pt x="506855" y="21194"/>
                    <a:pt x="506603" y="21114"/>
                  </a:cubicBezTo>
                  <a:cubicBezTo>
                    <a:pt x="499962" y="20689"/>
                    <a:pt x="493320" y="20344"/>
                    <a:pt x="486771" y="20011"/>
                  </a:cubicBezTo>
                  <a:cubicBezTo>
                    <a:pt x="472892" y="19334"/>
                    <a:pt x="459105" y="18989"/>
                    <a:pt x="445238" y="18989"/>
                  </a:cubicBezTo>
                  <a:cubicBezTo>
                    <a:pt x="433665" y="18989"/>
                    <a:pt x="422172" y="19241"/>
                    <a:pt x="410599" y="19666"/>
                  </a:cubicBezTo>
                  <a:cubicBezTo>
                    <a:pt x="399198" y="20184"/>
                    <a:pt x="387784" y="20861"/>
                    <a:pt x="376383" y="21805"/>
                  </a:cubicBezTo>
                  <a:cubicBezTo>
                    <a:pt x="364890" y="22827"/>
                    <a:pt x="353396" y="24023"/>
                    <a:pt x="341995" y="25391"/>
                  </a:cubicBezTo>
                  <a:cubicBezTo>
                    <a:pt x="324974" y="27609"/>
                    <a:pt x="308032" y="30252"/>
                    <a:pt x="291262" y="33572"/>
                  </a:cubicBezTo>
                  <a:cubicBezTo>
                    <a:pt x="280021" y="35790"/>
                    <a:pt x="268792" y="38261"/>
                    <a:pt x="257723" y="40904"/>
                  </a:cubicBezTo>
                  <a:cubicBezTo>
                    <a:pt x="246653" y="43627"/>
                    <a:pt x="235677" y="46615"/>
                    <a:pt x="224780" y="49856"/>
                  </a:cubicBezTo>
                  <a:lnTo>
                    <a:pt x="224700" y="49856"/>
                  </a:lnTo>
                  <a:cubicBezTo>
                    <a:pt x="213803" y="53177"/>
                    <a:pt x="202999" y="56683"/>
                    <a:pt x="192275" y="60429"/>
                  </a:cubicBezTo>
                  <a:cubicBezTo>
                    <a:pt x="186906" y="62301"/>
                    <a:pt x="181550" y="64267"/>
                    <a:pt x="176274" y="66312"/>
                  </a:cubicBezTo>
                  <a:cubicBezTo>
                    <a:pt x="118051" y="88573"/>
                    <a:pt x="62982" y="119188"/>
                    <a:pt x="13190" y="159008"/>
                  </a:cubicBezTo>
                  <a:cubicBezTo>
                    <a:pt x="9532" y="161730"/>
                    <a:pt x="5952" y="164639"/>
                    <a:pt x="2466" y="167628"/>
                  </a:cubicBezTo>
                  <a:cubicBezTo>
                    <a:pt x="1617" y="164214"/>
                    <a:pt x="769" y="160721"/>
                    <a:pt x="0" y="157307"/>
                  </a:cubicBezTo>
                  <a:cubicBezTo>
                    <a:pt x="13959" y="143494"/>
                    <a:pt x="29112" y="131036"/>
                    <a:pt x="44688" y="119188"/>
                  </a:cubicBezTo>
                  <a:cubicBezTo>
                    <a:pt x="187767" y="22389"/>
                    <a:pt x="371200" y="-19051"/>
                    <a:pt x="542211" y="8230"/>
                  </a:cubicBezTo>
                  <a:cubicBezTo>
                    <a:pt x="542980" y="7380"/>
                    <a:pt x="543656" y="6690"/>
                    <a:pt x="544345" y="6092"/>
                  </a:cubicBezTo>
                  <a:cubicBezTo>
                    <a:pt x="545114" y="3794"/>
                    <a:pt x="546731" y="1828"/>
                    <a:pt x="549873" y="553"/>
                  </a:cubicBezTo>
                  <a:cubicBezTo>
                    <a:pt x="558384" y="-1585"/>
                    <a:pt x="561539" y="4644"/>
                    <a:pt x="563408" y="11896"/>
                  </a:cubicBezTo>
                  <a:cubicBezTo>
                    <a:pt x="563634" y="11976"/>
                    <a:pt x="563886" y="11976"/>
                    <a:pt x="564137" y="1206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-135722" y="-488824"/>
              <a:ext cx="39" cy="79"/>
            </a:xfrm>
            <a:custGeom>
              <a:rect b="b" l="l" r="r" t="t"/>
              <a:pathLst>
                <a:path extrusionOk="0" h="79" w="39">
                  <a:moveTo>
                    <a:pt x="0" y="0"/>
                  </a:moveTo>
                  <a:cubicBezTo>
                    <a:pt x="40" y="0"/>
                    <a:pt x="40" y="13"/>
                    <a:pt x="40" y="80"/>
                  </a:cubicBezTo>
                  <a:cubicBezTo>
                    <a:pt x="26" y="53"/>
                    <a:pt x="13" y="27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-688432" y="-351262"/>
              <a:ext cx="80" cy="943"/>
            </a:xfrm>
            <a:custGeom>
              <a:rect b="b" l="l" r="r" t="t"/>
              <a:pathLst>
                <a:path extrusionOk="0" h="943" w="80">
                  <a:moveTo>
                    <a:pt x="0" y="0"/>
                  </a:moveTo>
                  <a:cubicBezTo>
                    <a:pt x="80" y="345"/>
                    <a:pt x="80" y="677"/>
                    <a:pt x="80" y="943"/>
                  </a:cubicBezTo>
                  <a:cubicBezTo>
                    <a:pt x="93" y="677"/>
                    <a:pt x="0" y="345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682651" y="5177898"/>
              <a:ext cx="521344" cy="586917"/>
            </a:xfrm>
            <a:custGeom>
              <a:rect b="b" l="l" r="r" t="t"/>
              <a:pathLst>
                <a:path extrusionOk="0" h="586917" w="521344">
                  <a:moveTo>
                    <a:pt x="521345" y="91075"/>
                  </a:moveTo>
                  <a:cubicBezTo>
                    <a:pt x="521345" y="92868"/>
                    <a:pt x="521265" y="94661"/>
                    <a:pt x="521265" y="96454"/>
                  </a:cubicBezTo>
                  <a:cubicBezTo>
                    <a:pt x="519648" y="108394"/>
                    <a:pt x="518375" y="120242"/>
                    <a:pt x="517779" y="132103"/>
                  </a:cubicBezTo>
                  <a:cubicBezTo>
                    <a:pt x="506882" y="265055"/>
                    <a:pt x="495985" y="397836"/>
                    <a:pt x="484836" y="530629"/>
                  </a:cubicBezTo>
                  <a:cubicBezTo>
                    <a:pt x="407033" y="541029"/>
                    <a:pt x="328222" y="554590"/>
                    <a:pt x="258333" y="586918"/>
                  </a:cubicBezTo>
                  <a:cubicBezTo>
                    <a:pt x="170825" y="438107"/>
                    <a:pt x="79672" y="291248"/>
                    <a:pt x="0" y="138585"/>
                  </a:cubicBezTo>
                  <a:cubicBezTo>
                    <a:pt x="22642" y="108142"/>
                    <a:pt x="44264" y="77354"/>
                    <a:pt x="68603" y="47337"/>
                  </a:cubicBezTo>
                  <a:cubicBezTo>
                    <a:pt x="139513" y="84009"/>
                    <a:pt x="163680" y="156077"/>
                    <a:pt x="199261" y="33524"/>
                  </a:cubicBezTo>
                  <a:cubicBezTo>
                    <a:pt x="243101" y="44522"/>
                    <a:pt x="281147" y="73436"/>
                    <a:pt x="325743" y="79320"/>
                  </a:cubicBezTo>
                  <a:cubicBezTo>
                    <a:pt x="354430" y="71139"/>
                    <a:pt x="357917" y="34799"/>
                    <a:pt x="366427" y="10493"/>
                  </a:cubicBezTo>
                  <a:cubicBezTo>
                    <a:pt x="421323" y="46646"/>
                    <a:pt x="458946" y="86307"/>
                    <a:pt x="492909" y="0"/>
                  </a:cubicBezTo>
                  <a:cubicBezTo>
                    <a:pt x="502534" y="5114"/>
                    <a:pt x="511972" y="10666"/>
                    <a:pt x="521080" y="16629"/>
                  </a:cubicBezTo>
                  <a:cubicBezTo>
                    <a:pt x="520669" y="41440"/>
                    <a:pt x="521186" y="66251"/>
                    <a:pt x="521345" y="910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-465694" y="487833"/>
              <a:ext cx="1669610" cy="4828636"/>
            </a:xfrm>
            <a:custGeom>
              <a:rect b="b" l="l" r="r" t="t"/>
              <a:pathLst>
                <a:path extrusionOk="0" h="4828636" w="1669610">
                  <a:moveTo>
                    <a:pt x="1669266" y="4694833"/>
                  </a:moveTo>
                  <a:cubicBezTo>
                    <a:pt x="1669345" y="4695511"/>
                    <a:pt x="1669518" y="4696201"/>
                    <a:pt x="1669611" y="4696879"/>
                  </a:cubicBezTo>
                  <a:cubicBezTo>
                    <a:pt x="1669531" y="4700120"/>
                    <a:pt x="1669438" y="4703440"/>
                    <a:pt x="1669438" y="4706681"/>
                  </a:cubicBezTo>
                  <a:cubicBezTo>
                    <a:pt x="1660331" y="4700717"/>
                    <a:pt x="1650879" y="4695165"/>
                    <a:pt x="1641268" y="4690052"/>
                  </a:cubicBezTo>
                  <a:cubicBezTo>
                    <a:pt x="1607304" y="4776358"/>
                    <a:pt x="1569682" y="4736698"/>
                    <a:pt x="1514786" y="4700545"/>
                  </a:cubicBezTo>
                  <a:cubicBezTo>
                    <a:pt x="1506275" y="4724851"/>
                    <a:pt x="1502789" y="4761177"/>
                    <a:pt x="1474101" y="4769372"/>
                  </a:cubicBezTo>
                  <a:cubicBezTo>
                    <a:pt x="1429493" y="4763488"/>
                    <a:pt x="1391446" y="4734573"/>
                    <a:pt x="1347620" y="4723576"/>
                  </a:cubicBezTo>
                  <a:cubicBezTo>
                    <a:pt x="1312039" y="4846128"/>
                    <a:pt x="1287872" y="4774060"/>
                    <a:pt x="1216962" y="4737389"/>
                  </a:cubicBezTo>
                  <a:cubicBezTo>
                    <a:pt x="1192623" y="4767406"/>
                    <a:pt x="1171001" y="4798194"/>
                    <a:pt x="1148359" y="4828636"/>
                  </a:cubicBezTo>
                  <a:cubicBezTo>
                    <a:pt x="1146065" y="4824293"/>
                    <a:pt x="1143759" y="4819937"/>
                    <a:pt x="1141545" y="4815593"/>
                  </a:cubicBezTo>
                  <a:cubicBezTo>
                    <a:pt x="1137289" y="4807319"/>
                    <a:pt x="1133034" y="4799137"/>
                    <a:pt x="1128858" y="4790862"/>
                  </a:cubicBezTo>
                  <a:cubicBezTo>
                    <a:pt x="1128778" y="4790517"/>
                    <a:pt x="1128686" y="4790092"/>
                    <a:pt x="1128606" y="4789760"/>
                  </a:cubicBezTo>
                  <a:cubicBezTo>
                    <a:pt x="1127758" y="4785921"/>
                    <a:pt x="1126817" y="4782255"/>
                    <a:pt x="1125889" y="4778590"/>
                  </a:cubicBezTo>
                  <a:cubicBezTo>
                    <a:pt x="1125040" y="4772188"/>
                    <a:pt x="1123171" y="4765879"/>
                    <a:pt x="1121633" y="4759663"/>
                  </a:cubicBezTo>
                  <a:cubicBezTo>
                    <a:pt x="1120188" y="4753859"/>
                    <a:pt x="1118823" y="4748068"/>
                    <a:pt x="1117378" y="4742263"/>
                  </a:cubicBezTo>
                  <a:cubicBezTo>
                    <a:pt x="1114143" y="4729552"/>
                    <a:pt x="1111333" y="4716589"/>
                    <a:pt x="1107329" y="4704144"/>
                  </a:cubicBezTo>
                  <a:cubicBezTo>
                    <a:pt x="1107329" y="4704144"/>
                    <a:pt x="1107250" y="4704144"/>
                    <a:pt x="1107157" y="4704224"/>
                  </a:cubicBezTo>
                  <a:cubicBezTo>
                    <a:pt x="1106985" y="4703799"/>
                    <a:pt x="1106905" y="4703453"/>
                    <a:pt x="1106733" y="4703121"/>
                  </a:cubicBezTo>
                  <a:cubicBezTo>
                    <a:pt x="1101960" y="4684872"/>
                    <a:pt x="1097201" y="4666623"/>
                    <a:pt x="1092522" y="4648373"/>
                  </a:cubicBezTo>
                  <a:cubicBezTo>
                    <a:pt x="1077369" y="4588591"/>
                    <a:pt x="1062562" y="4528808"/>
                    <a:pt x="1047913" y="4468933"/>
                  </a:cubicBezTo>
                  <a:cubicBezTo>
                    <a:pt x="1020074" y="4355332"/>
                    <a:pt x="992845" y="4241572"/>
                    <a:pt x="965430" y="4127891"/>
                  </a:cubicBezTo>
                  <a:cubicBezTo>
                    <a:pt x="908744" y="3892774"/>
                    <a:pt x="852046" y="3657563"/>
                    <a:pt x="795360" y="3422445"/>
                  </a:cubicBezTo>
                  <a:cubicBezTo>
                    <a:pt x="738158" y="3185441"/>
                    <a:pt x="681048" y="2948357"/>
                    <a:pt x="623925" y="2711367"/>
                  </a:cubicBezTo>
                  <a:cubicBezTo>
                    <a:pt x="565794" y="2470524"/>
                    <a:pt x="507823" y="2229695"/>
                    <a:pt x="449679" y="1988773"/>
                  </a:cubicBezTo>
                  <a:cubicBezTo>
                    <a:pt x="393922" y="1757826"/>
                    <a:pt x="338350" y="1526892"/>
                    <a:pt x="282672" y="1295851"/>
                  </a:cubicBezTo>
                  <a:cubicBezTo>
                    <a:pt x="224369" y="1054079"/>
                    <a:pt x="165973" y="812387"/>
                    <a:pt x="107843" y="570615"/>
                  </a:cubicBezTo>
                  <a:cubicBezTo>
                    <a:pt x="71917" y="421538"/>
                    <a:pt x="36005" y="272301"/>
                    <a:pt x="0" y="123224"/>
                  </a:cubicBezTo>
                  <a:cubicBezTo>
                    <a:pt x="165562" y="15600"/>
                    <a:pt x="370603" y="-11695"/>
                    <a:pt x="566974" y="4164"/>
                  </a:cubicBezTo>
                  <a:cubicBezTo>
                    <a:pt x="605617" y="168157"/>
                    <a:pt x="644261" y="331990"/>
                    <a:pt x="682997" y="495983"/>
                  </a:cubicBezTo>
                  <a:cubicBezTo>
                    <a:pt x="738926" y="733067"/>
                    <a:pt x="794591" y="970230"/>
                    <a:pt x="850680" y="1207314"/>
                  </a:cubicBezTo>
                  <a:cubicBezTo>
                    <a:pt x="908903" y="1453442"/>
                    <a:pt x="966610" y="1699651"/>
                    <a:pt x="1024581" y="1945859"/>
                  </a:cubicBezTo>
                  <a:cubicBezTo>
                    <a:pt x="1081094" y="2186183"/>
                    <a:pt x="1137276" y="2426680"/>
                    <a:pt x="1193975" y="2667005"/>
                  </a:cubicBezTo>
                  <a:cubicBezTo>
                    <a:pt x="1251350" y="2910397"/>
                    <a:pt x="1308884" y="3153617"/>
                    <a:pt x="1366007" y="3397023"/>
                  </a:cubicBezTo>
                  <a:cubicBezTo>
                    <a:pt x="1394522" y="3518806"/>
                    <a:pt x="1423037" y="3640588"/>
                    <a:pt x="1451631" y="3762291"/>
                  </a:cubicBezTo>
                  <a:cubicBezTo>
                    <a:pt x="1479298" y="3880488"/>
                    <a:pt x="1507468" y="3998604"/>
                    <a:pt x="1535387" y="4116721"/>
                  </a:cubicBezTo>
                  <a:cubicBezTo>
                    <a:pt x="1560150" y="4221025"/>
                    <a:pt x="1584927" y="4325315"/>
                    <a:pt x="1609439" y="4429712"/>
                  </a:cubicBezTo>
                  <a:cubicBezTo>
                    <a:pt x="1621860" y="4482760"/>
                    <a:pt x="1634374" y="4535808"/>
                    <a:pt x="1646716" y="4588936"/>
                  </a:cubicBezTo>
                  <a:cubicBezTo>
                    <a:pt x="1651489" y="4609404"/>
                    <a:pt x="1656168" y="4629791"/>
                    <a:pt x="1660755" y="4650259"/>
                  </a:cubicBezTo>
                  <a:cubicBezTo>
                    <a:pt x="1661179" y="4652305"/>
                    <a:pt x="1661604" y="4654350"/>
                    <a:pt x="1661948" y="4656395"/>
                  </a:cubicBezTo>
                  <a:cubicBezTo>
                    <a:pt x="1662624" y="4659636"/>
                    <a:pt x="1663221" y="4662797"/>
                    <a:pt x="1663818" y="4665945"/>
                  </a:cubicBezTo>
                  <a:cubicBezTo>
                    <a:pt x="1665607" y="4675561"/>
                    <a:pt x="1667476" y="4685190"/>
                    <a:pt x="1669266" y="4694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-618914" y="-173015"/>
              <a:ext cx="704591" cy="757017"/>
            </a:xfrm>
            <a:custGeom>
              <a:rect b="b" l="l" r="r" t="t"/>
              <a:pathLst>
                <a:path extrusionOk="0" h="757017" w="704591">
                  <a:moveTo>
                    <a:pt x="704592" y="598431"/>
                  </a:moveTo>
                  <a:cubicBezTo>
                    <a:pt x="630487" y="579172"/>
                    <a:pt x="552936" y="576250"/>
                    <a:pt x="477240" y="594180"/>
                  </a:cubicBezTo>
                  <a:cubicBezTo>
                    <a:pt x="360184" y="613970"/>
                    <a:pt x="220061" y="658067"/>
                    <a:pt x="146619" y="757018"/>
                  </a:cubicBezTo>
                  <a:cubicBezTo>
                    <a:pt x="142774" y="740814"/>
                    <a:pt x="138797" y="724610"/>
                    <a:pt x="134953" y="708405"/>
                  </a:cubicBezTo>
                  <a:cubicBezTo>
                    <a:pt x="132964" y="699905"/>
                    <a:pt x="130843" y="691670"/>
                    <a:pt x="128855" y="683170"/>
                  </a:cubicBezTo>
                  <a:cubicBezTo>
                    <a:pt x="125673" y="670153"/>
                    <a:pt x="122624" y="657270"/>
                    <a:pt x="119443" y="644386"/>
                  </a:cubicBezTo>
                  <a:cubicBezTo>
                    <a:pt x="110163" y="605603"/>
                    <a:pt x="100751" y="566819"/>
                    <a:pt x="91471" y="527903"/>
                  </a:cubicBezTo>
                  <a:cubicBezTo>
                    <a:pt x="64560" y="416733"/>
                    <a:pt x="37782" y="305563"/>
                    <a:pt x="11003" y="194392"/>
                  </a:cubicBezTo>
                  <a:cubicBezTo>
                    <a:pt x="10870" y="193861"/>
                    <a:pt x="10738" y="193330"/>
                    <a:pt x="10605" y="192798"/>
                  </a:cubicBezTo>
                  <a:cubicBezTo>
                    <a:pt x="7556" y="180446"/>
                    <a:pt x="4640" y="168094"/>
                    <a:pt x="1723" y="155742"/>
                  </a:cubicBezTo>
                  <a:cubicBezTo>
                    <a:pt x="1061" y="153351"/>
                    <a:pt x="530" y="150960"/>
                    <a:pt x="0" y="148569"/>
                  </a:cubicBezTo>
                  <a:cubicBezTo>
                    <a:pt x="3447" y="145647"/>
                    <a:pt x="7026" y="142725"/>
                    <a:pt x="10738" y="140069"/>
                  </a:cubicBezTo>
                  <a:cubicBezTo>
                    <a:pt x="159213" y="21195"/>
                    <a:pt x="353820" y="-15065"/>
                    <a:pt x="540739" y="5390"/>
                  </a:cubicBezTo>
                  <a:cubicBezTo>
                    <a:pt x="548958" y="6319"/>
                    <a:pt x="557045" y="7249"/>
                    <a:pt x="565264" y="8444"/>
                  </a:cubicBezTo>
                  <a:cubicBezTo>
                    <a:pt x="568048" y="20000"/>
                    <a:pt x="570832" y="31555"/>
                    <a:pt x="573483" y="43243"/>
                  </a:cubicBezTo>
                  <a:cubicBezTo>
                    <a:pt x="574014" y="45368"/>
                    <a:pt x="574544" y="47493"/>
                    <a:pt x="575074" y="49619"/>
                  </a:cubicBezTo>
                  <a:cubicBezTo>
                    <a:pt x="603576" y="170485"/>
                    <a:pt x="631945" y="291218"/>
                    <a:pt x="660580" y="412084"/>
                  </a:cubicBezTo>
                  <a:cubicBezTo>
                    <a:pt x="667208" y="440508"/>
                    <a:pt x="673969" y="468931"/>
                    <a:pt x="680597" y="497355"/>
                  </a:cubicBezTo>
                  <a:cubicBezTo>
                    <a:pt x="683646" y="510105"/>
                    <a:pt x="686695" y="522723"/>
                    <a:pt x="689612" y="535474"/>
                  </a:cubicBezTo>
                  <a:cubicBezTo>
                    <a:pt x="691202" y="542248"/>
                    <a:pt x="692926" y="549154"/>
                    <a:pt x="694517" y="556061"/>
                  </a:cubicBezTo>
                  <a:cubicBezTo>
                    <a:pt x="697831" y="570140"/>
                    <a:pt x="701145" y="584352"/>
                    <a:pt x="704592" y="598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940983" y="5708514"/>
              <a:ext cx="226503" cy="367990"/>
            </a:xfrm>
            <a:custGeom>
              <a:rect b="b" l="l" r="r" t="t"/>
              <a:pathLst>
                <a:path extrusionOk="0" h="367990" w="226503">
                  <a:moveTo>
                    <a:pt x="226503" y="0"/>
                  </a:moveTo>
                  <a:cubicBezTo>
                    <a:pt x="225734" y="8872"/>
                    <a:pt x="224966" y="17745"/>
                    <a:pt x="224210" y="26524"/>
                  </a:cubicBezTo>
                  <a:cubicBezTo>
                    <a:pt x="220206" y="74459"/>
                    <a:pt x="216123" y="122301"/>
                    <a:pt x="212040" y="170142"/>
                  </a:cubicBezTo>
                  <a:cubicBezTo>
                    <a:pt x="208554" y="217041"/>
                    <a:pt x="205651" y="263953"/>
                    <a:pt x="201912" y="310772"/>
                  </a:cubicBezTo>
                  <a:cubicBezTo>
                    <a:pt x="198253" y="330296"/>
                    <a:pt x="205743" y="367991"/>
                    <a:pt x="177573" y="367991"/>
                  </a:cubicBezTo>
                  <a:cubicBezTo>
                    <a:pt x="177149" y="367991"/>
                    <a:pt x="176632" y="367991"/>
                    <a:pt x="176207" y="367991"/>
                  </a:cubicBezTo>
                  <a:cubicBezTo>
                    <a:pt x="164542" y="365428"/>
                    <a:pt x="160207" y="356648"/>
                    <a:pt x="159265" y="345226"/>
                  </a:cubicBezTo>
                  <a:cubicBezTo>
                    <a:pt x="114153" y="254576"/>
                    <a:pt x="64441" y="166304"/>
                    <a:pt x="13283" y="78802"/>
                  </a:cubicBezTo>
                  <a:cubicBezTo>
                    <a:pt x="8855" y="71297"/>
                    <a:pt x="4428" y="63793"/>
                    <a:pt x="0" y="56289"/>
                  </a:cubicBezTo>
                  <a:cubicBezTo>
                    <a:pt x="69876" y="23961"/>
                    <a:pt x="148700" y="10400"/>
                    <a:pt x="22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-62136" y="559908"/>
              <a:ext cx="1122705" cy="4520499"/>
            </a:xfrm>
            <a:custGeom>
              <a:rect b="b" l="l" r="r" t="t"/>
              <a:pathLst>
                <a:path extrusionOk="0" h="4520499" w="1122705">
                  <a:moveTo>
                    <a:pt x="1122377" y="4504894"/>
                  </a:moveTo>
                  <a:cubicBezTo>
                    <a:pt x="1124074" y="4511800"/>
                    <a:pt x="1118970" y="4518879"/>
                    <a:pt x="1112249" y="4520247"/>
                  </a:cubicBezTo>
                  <a:cubicBezTo>
                    <a:pt x="1111401" y="4520420"/>
                    <a:pt x="1110552" y="4520500"/>
                    <a:pt x="1109691" y="4520500"/>
                  </a:cubicBezTo>
                  <a:cubicBezTo>
                    <a:pt x="1103566" y="4520500"/>
                    <a:pt x="1098370" y="4516064"/>
                    <a:pt x="1096925" y="4510007"/>
                  </a:cubicBezTo>
                  <a:cubicBezTo>
                    <a:pt x="1049598" y="4316422"/>
                    <a:pt x="1002272" y="4122824"/>
                    <a:pt x="954946" y="3929239"/>
                  </a:cubicBezTo>
                  <a:cubicBezTo>
                    <a:pt x="905830" y="3727884"/>
                    <a:pt x="856634" y="3526621"/>
                    <a:pt x="807439" y="3325267"/>
                  </a:cubicBezTo>
                  <a:cubicBezTo>
                    <a:pt x="760192" y="3131761"/>
                    <a:pt x="712866" y="2938256"/>
                    <a:pt x="665632" y="2744671"/>
                  </a:cubicBezTo>
                  <a:cubicBezTo>
                    <a:pt x="621541" y="2564208"/>
                    <a:pt x="577449" y="2383759"/>
                    <a:pt x="533357" y="2203297"/>
                  </a:cubicBezTo>
                  <a:cubicBezTo>
                    <a:pt x="486972" y="2013550"/>
                    <a:pt x="440574" y="1823790"/>
                    <a:pt x="394268" y="1633951"/>
                  </a:cubicBezTo>
                  <a:cubicBezTo>
                    <a:pt x="345152" y="1432768"/>
                    <a:pt x="295957" y="1231506"/>
                    <a:pt x="246761" y="1030324"/>
                  </a:cubicBezTo>
                  <a:cubicBezTo>
                    <a:pt x="198242" y="831359"/>
                    <a:pt x="149643" y="632316"/>
                    <a:pt x="101124" y="433258"/>
                  </a:cubicBezTo>
                  <a:cubicBezTo>
                    <a:pt x="84699" y="365972"/>
                    <a:pt x="68274" y="298685"/>
                    <a:pt x="51928" y="231306"/>
                  </a:cubicBezTo>
                  <a:cubicBezTo>
                    <a:pt x="42145" y="191048"/>
                    <a:pt x="32348" y="150710"/>
                    <a:pt x="22644" y="110373"/>
                  </a:cubicBezTo>
                  <a:cubicBezTo>
                    <a:pt x="18137" y="91699"/>
                    <a:pt x="13616" y="73024"/>
                    <a:pt x="9202" y="54336"/>
                  </a:cubicBezTo>
                  <a:cubicBezTo>
                    <a:pt x="7240" y="45889"/>
                    <a:pt x="5291" y="37455"/>
                    <a:pt x="3329" y="29008"/>
                  </a:cubicBezTo>
                  <a:cubicBezTo>
                    <a:pt x="2136" y="23721"/>
                    <a:pt x="612" y="18262"/>
                    <a:pt x="174" y="12883"/>
                  </a:cubicBezTo>
                  <a:cubicBezTo>
                    <a:pt x="-926" y="7079"/>
                    <a:pt x="3329" y="1288"/>
                    <a:pt x="8937" y="265"/>
                  </a:cubicBezTo>
                  <a:cubicBezTo>
                    <a:pt x="14306" y="-930"/>
                    <a:pt x="19237" y="2058"/>
                    <a:pt x="21106" y="6322"/>
                  </a:cubicBezTo>
                  <a:cubicBezTo>
                    <a:pt x="24169" y="13229"/>
                    <a:pt x="25707" y="20985"/>
                    <a:pt x="27576" y="28237"/>
                  </a:cubicBezTo>
                  <a:cubicBezTo>
                    <a:pt x="30810" y="40855"/>
                    <a:pt x="33965" y="53566"/>
                    <a:pt x="37200" y="66184"/>
                  </a:cubicBezTo>
                  <a:cubicBezTo>
                    <a:pt x="43497" y="91513"/>
                    <a:pt x="49714" y="116921"/>
                    <a:pt x="56011" y="142250"/>
                  </a:cubicBezTo>
                  <a:cubicBezTo>
                    <a:pt x="66391" y="184208"/>
                    <a:pt x="76692" y="226258"/>
                    <a:pt x="86992" y="268296"/>
                  </a:cubicBezTo>
                  <a:cubicBezTo>
                    <a:pt x="112445" y="372081"/>
                    <a:pt x="137898" y="475867"/>
                    <a:pt x="163258" y="579745"/>
                  </a:cubicBezTo>
                  <a:cubicBezTo>
                    <a:pt x="207694" y="761310"/>
                    <a:pt x="252038" y="942955"/>
                    <a:pt x="296474" y="1124533"/>
                  </a:cubicBezTo>
                  <a:cubicBezTo>
                    <a:pt x="342779" y="1313695"/>
                    <a:pt x="388992" y="1502844"/>
                    <a:pt x="435218" y="1692086"/>
                  </a:cubicBezTo>
                  <a:cubicBezTo>
                    <a:pt x="485010" y="1896084"/>
                    <a:pt x="534723" y="2100162"/>
                    <a:pt x="584687" y="2304067"/>
                  </a:cubicBezTo>
                  <a:cubicBezTo>
                    <a:pt x="634307" y="2506445"/>
                    <a:pt x="683675" y="2708902"/>
                    <a:pt x="733135" y="2911360"/>
                  </a:cubicBezTo>
                  <a:cubicBezTo>
                    <a:pt x="779613" y="3101970"/>
                    <a:pt x="826250" y="3292566"/>
                    <a:pt x="872821" y="3483176"/>
                  </a:cubicBezTo>
                  <a:cubicBezTo>
                    <a:pt x="918530" y="3670280"/>
                    <a:pt x="964239" y="3857396"/>
                    <a:pt x="1009948" y="4044500"/>
                  </a:cubicBezTo>
                  <a:cubicBezTo>
                    <a:pt x="1047464" y="4197960"/>
                    <a:pt x="1084914" y="4351474"/>
                    <a:pt x="1122377" y="45048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-287879" y="626584"/>
              <a:ext cx="1113510" cy="4519955"/>
            </a:xfrm>
            <a:custGeom>
              <a:rect b="b" l="l" r="r" t="t"/>
              <a:pathLst>
                <a:path extrusionOk="0" h="4519955" w="1113510">
                  <a:moveTo>
                    <a:pt x="1087826" y="4509927"/>
                  </a:moveTo>
                  <a:cubicBezTo>
                    <a:pt x="1062466" y="4405292"/>
                    <a:pt x="1037092" y="4300563"/>
                    <a:pt x="1011732" y="4195914"/>
                  </a:cubicBezTo>
                  <a:cubicBezTo>
                    <a:pt x="988745" y="4101426"/>
                    <a:pt x="965679" y="4006925"/>
                    <a:pt x="942957" y="3912357"/>
                  </a:cubicBezTo>
                  <a:cubicBezTo>
                    <a:pt x="920566" y="3819144"/>
                    <a:pt x="897672" y="3726011"/>
                    <a:pt x="875202" y="3632798"/>
                  </a:cubicBezTo>
                  <a:cubicBezTo>
                    <a:pt x="850942" y="3532585"/>
                    <a:pt x="826603" y="3432465"/>
                    <a:pt x="802343" y="3332266"/>
                  </a:cubicBezTo>
                  <a:cubicBezTo>
                    <a:pt x="754672" y="3135692"/>
                    <a:pt x="707015" y="2939119"/>
                    <a:pt x="659344" y="2742545"/>
                  </a:cubicBezTo>
                  <a:cubicBezTo>
                    <a:pt x="614231" y="2556637"/>
                    <a:pt x="569119" y="2370716"/>
                    <a:pt x="524086" y="2184888"/>
                  </a:cubicBezTo>
                  <a:cubicBezTo>
                    <a:pt x="476587" y="1988819"/>
                    <a:pt x="429009" y="1792763"/>
                    <a:pt x="381510" y="1596695"/>
                  </a:cubicBezTo>
                  <a:cubicBezTo>
                    <a:pt x="333508" y="1398500"/>
                    <a:pt x="285413" y="1200386"/>
                    <a:pt x="237397" y="1002285"/>
                  </a:cubicBezTo>
                  <a:cubicBezTo>
                    <a:pt x="191264" y="812101"/>
                    <a:pt x="145210" y="621929"/>
                    <a:pt x="99249" y="431664"/>
                  </a:cubicBezTo>
                  <a:cubicBezTo>
                    <a:pt x="81883" y="360021"/>
                    <a:pt x="64517" y="288312"/>
                    <a:pt x="47323" y="216589"/>
                  </a:cubicBezTo>
                  <a:cubicBezTo>
                    <a:pt x="37540" y="175827"/>
                    <a:pt x="27743" y="134971"/>
                    <a:pt x="18039" y="94209"/>
                  </a:cubicBezTo>
                  <a:cubicBezTo>
                    <a:pt x="13704" y="76212"/>
                    <a:pt x="9528" y="58214"/>
                    <a:pt x="5353" y="40231"/>
                  </a:cubicBezTo>
                  <a:cubicBezTo>
                    <a:pt x="4676" y="37242"/>
                    <a:pt x="3987" y="34174"/>
                    <a:pt x="3311" y="31186"/>
                  </a:cubicBezTo>
                  <a:cubicBezTo>
                    <a:pt x="2463" y="27095"/>
                    <a:pt x="1349" y="23004"/>
                    <a:pt x="752" y="18820"/>
                  </a:cubicBezTo>
                  <a:cubicBezTo>
                    <a:pt x="76" y="14039"/>
                    <a:pt x="-944" y="9018"/>
                    <a:pt x="1853" y="4661"/>
                  </a:cubicBezTo>
                  <a:cubicBezTo>
                    <a:pt x="4663" y="225"/>
                    <a:pt x="10191" y="-1395"/>
                    <a:pt x="14791" y="1341"/>
                  </a:cubicBezTo>
                  <a:cubicBezTo>
                    <a:pt x="19988" y="4237"/>
                    <a:pt x="21685" y="10545"/>
                    <a:pt x="23223" y="15925"/>
                  </a:cubicBezTo>
                  <a:cubicBezTo>
                    <a:pt x="26378" y="27865"/>
                    <a:pt x="29519" y="39713"/>
                    <a:pt x="32502" y="51653"/>
                  </a:cubicBezTo>
                  <a:cubicBezTo>
                    <a:pt x="38971" y="77234"/>
                    <a:pt x="45268" y="102908"/>
                    <a:pt x="51565" y="128583"/>
                  </a:cubicBezTo>
                  <a:cubicBezTo>
                    <a:pt x="61866" y="170195"/>
                    <a:pt x="71994" y="211728"/>
                    <a:pt x="82122" y="253354"/>
                  </a:cubicBezTo>
                  <a:cubicBezTo>
                    <a:pt x="105016" y="347244"/>
                    <a:pt x="127831" y="441148"/>
                    <a:pt x="150646" y="535131"/>
                  </a:cubicBezTo>
                  <a:cubicBezTo>
                    <a:pt x="197972" y="729739"/>
                    <a:pt x="245219" y="924440"/>
                    <a:pt x="292373" y="1119140"/>
                  </a:cubicBezTo>
                  <a:cubicBezTo>
                    <a:pt x="339527" y="1313589"/>
                    <a:pt x="386680" y="1507944"/>
                    <a:pt x="433834" y="1702379"/>
                  </a:cubicBezTo>
                  <a:cubicBezTo>
                    <a:pt x="481930" y="1900746"/>
                    <a:pt x="530104" y="2099113"/>
                    <a:pt x="578200" y="2297479"/>
                  </a:cubicBezTo>
                  <a:cubicBezTo>
                    <a:pt x="626719" y="2497971"/>
                    <a:pt x="675318" y="2698556"/>
                    <a:pt x="724010" y="2899061"/>
                  </a:cubicBezTo>
                  <a:cubicBezTo>
                    <a:pt x="747421" y="2995514"/>
                    <a:pt x="770819" y="3092048"/>
                    <a:pt x="794230" y="3188595"/>
                  </a:cubicBezTo>
                  <a:cubicBezTo>
                    <a:pt x="815176" y="3275247"/>
                    <a:pt x="836028" y="3361805"/>
                    <a:pt x="857213" y="3448364"/>
                  </a:cubicBezTo>
                  <a:cubicBezTo>
                    <a:pt x="882148" y="3550356"/>
                    <a:pt x="906673" y="3652442"/>
                    <a:pt x="931437" y="3754527"/>
                  </a:cubicBezTo>
                  <a:cubicBezTo>
                    <a:pt x="954583" y="3850131"/>
                    <a:pt x="977822" y="3945815"/>
                    <a:pt x="1000981" y="4041418"/>
                  </a:cubicBezTo>
                  <a:cubicBezTo>
                    <a:pt x="1038352" y="4195609"/>
                    <a:pt x="1075802" y="4349707"/>
                    <a:pt x="1113172" y="4503818"/>
                  </a:cubicBezTo>
                  <a:cubicBezTo>
                    <a:pt x="1114790" y="4510724"/>
                    <a:pt x="1110455" y="4517883"/>
                    <a:pt x="1103548" y="4519597"/>
                  </a:cubicBezTo>
                  <a:cubicBezTo>
                    <a:pt x="1102540" y="4519849"/>
                    <a:pt x="1101546" y="4519955"/>
                    <a:pt x="1100552" y="4519955"/>
                  </a:cubicBezTo>
                  <a:cubicBezTo>
                    <a:pt x="1094719" y="4519929"/>
                    <a:pt x="1089284" y="4515825"/>
                    <a:pt x="1087826" y="45099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-472242" y="409228"/>
              <a:ext cx="573523" cy="201815"/>
            </a:xfrm>
            <a:custGeom>
              <a:rect b="b" l="l" r="r" t="t"/>
              <a:pathLst>
                <a:path extrusionOk="0" h="201815" w="573523">
                  <a:moveTo>
                    <a:pt x="567133" y="55554"/>
                  </a:moveTo>
                  <a:cubicBezTo>
                    <a:pt x="569268" y="64679"/>
                    <a:pt x="571389" y="73724"/>
                    <a:pt x="573523" y="82756"/>
                  </a:cubicBezTo>
                  <a:cubicBezTo>
                    <a:pt x="377152" y="66897"/>
                    <a:pt x="172098" y="94178"/>
                    <a:pt x="6549" y="201815"/>
                  </a:cubicBezTo>
                  <a:cubicBezTo>
                    <a:pt x="4335" y="192943"/>
                    <a:pt x="2214" y="183991"/>
                    <a:pt x="80" y="175119"/>
                  </a:cubicBezTo>
                  <a:cubicBezTo>
                    <a:pt x="80" y="175039"/>
                    <a:pt x="0" y="174866"/>
                    <a:pt x="0" y="174773"/>
                  </a:cubicBezTo>
                  <a:cubicBezTo>
                    <a:pt x="73455" y="75756"/>
                    <a:pt x="213565" y="31753"/>
                    <a:pt x="330515" y="11976"/>
                  </a:cubicBezTo>
                  <a:cubicBezTo>
                    <a:pt x="406277" y="-6021"/>
                    <a:pt x="483815" y="-3033"/>
                    <a:pt x="557867" y="16239"/>
                  </a:cubicBezTo>
                  <a:cubicBezTo>
                    <a:pt x="560929" y="29362"/>
                    <a:pt x="564071" y="42418"/>
                    <a:pt x="567133" y="555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-688813" y="-564488"/>
              <a:ext cx="641472" cy="571135"/>
            </a:xfrm>
            <a:custGeom>
              <a:rect b="b" l="l" r="r" t="t"/>
              <a:pathLst>
                <a:path extrusionOk="0" h="571135" w="641472">
                  <a:moveTo>
                    <a:pt x="635176" y="399891"/>
                  </a:moveTo>
                  <a:cubicBezTo>
                    <a:pt x="637310" y="408764"/>
                    <a:pt x="639431" y="417716"/>
                    <a:pt x="641473" y="426588"/>
                  </a:cubicBezTo>
                  <a:cubicBezTo>
                    <a:pt x="446043" y="383355"/>
                    <a:pt x="225412" y="435035"/>
                    <a:pt x="77388" y="571136"/>
                  </a:cubicBezTo>
                  <a:cubicBezTo>
                    <a:pt x="75347" y="563207"/>
                    <a:pt x="73478" y="555277"/>
                    <a:pt x="71595" y="547255"/>
                  </a:cubicBezTo>
                  <a:cubicBezTo>
                    <a:pt x="70999" y="544864"/>
                    <a:pt x="70402" y="542473"/>
                    <a:pt x="69898" y="540096"/>
                  </a:cubicBezTo>
                  <a:cubicBezTo>
                    <a:pt x="69050" y="536682"/>
                    <a:pt x="68202" y="533189"/>
                    <a:pt x="67433" y="529776"/>
                  </a:cubicBezTo>
                  <a:cubicBezTo>
                    <a:pt x="50239" y="458823"/>
                    <a:pt x="33124" y="387951"/>
                    <a:pt x="16103" y="316998"/>
                  </a:cubicBezTo>
                  <a:cubicBezTo>
                    <a:pt x="13717" y="301817"/>
                    <a:pt x="10906" y="286729"/>
                    <a:pt x="8533" y="271454"/>
                  </a:cubicBezTo>
                  <a:cubicBezTo>
                    <a:pt x="6996" y="261812"/>
                    <a:pt x="5816" y="252089"/>
                    <a:pt x="4278" y="242367"/>
                  </a:cubicBezTo>
                  <a:cubicBezTo>
                    <a:pt x="2833" y="233162"/>
                    <a:pt x="1468" y="223945"/>
                    <a:pt x="526" y="214647"/>
                  </a:cubicBezTo>
                  <a:cubicBezTo>
                    <a:pt x="526" y="214475"/>
                    <a:pt x="447" y="214302"/>
                    <a:pt x="447" y="214129"/>
                  </a:cubicBezTo>
                  <a:cubicBezTo>
                    <a:pt x="102" y="209441"/>
                    <a:pt x="-150" y="204832"/>
                    <a:pt x="102" y="200143"/>
                  </a:cubicBezTo>
                  <a:cubicBezTo>
                    <a:pt x="274" y="198005"/>
                    <a:pt x="354" y="195880"/>
                    <a:pt x="526" y="193741"/>
                  </a:cubicBezTo>
                  <a:lnTo>
                    <a:pt x="526" y="193662"/>
                  </a:lnTo>
                  <a:cubicBezTo>
                    <a:pt x="699" y="191444"/>
                    <a:pt x="951" y="189318"/>
                    <a:pt x="1202" y="187180"/>
                  </a:cubicBezTo>
                  <a:cubicBezTo>
                    <a:pt x="1202" y="187100"/>
                    <a:pt x="1202" y="186928"/>
                    <a:pt x="1282" y="186835"/>
                  </a:cubicBezTo>
                  <a:cubicBezTo>
                    <a:pt x="2382" y="180698"/>
                    <a:pt x="4000" y="174974"/>
                    <a:pt x="5882" y="169090"/>
                  </a:cubicBezTo>
                  <a:cubicBezTo>
                    <a:pt x="5802" y="169608"/>
                    <a:pt x="5630" y="170113"/>
                    <a:pt x="5458" y="170710"/>
                  </a:cubicBezTo>
                  <a:cubicBezTo>
                    <a:pt x="6823" y="166274"/>
                    <a:pt x="8520" y="162011"/>
                    <a:pt x="9965" y="157667"/>
                  </a:cubicBezTo>
                  <a:cubicBezTo>
                    <a:pt x="99010" y="13558"/>
                    <a:pt x="386706" y="-47925"/>
                    <a:pt x="524350" y="42220"/>
                  </a:cubicBezTo>
                  <a:cubicBezTo>
                    <a:pt x="524695" y="42473"/>
                    <a:pt x="524947" y="42738"/>
                    <a:pt x="525199" y="42991"/>
                  </a:cubicBezTo>
                  <a:cubicBezTo>
                    <a:pt x="525623" y="43336"/>
                    <a:pt x="526140" y="43761"/>
                    <a:pt x="526564" y="44186"/>
                  </a:cubicBezTo>
                  <a:cubicBezTo>
                    <a:pt x="527837" y="45209"/>
                    <a:pt x="529123" y="46232"/>
                    <a:pt x="530316" y="47347"/>
                  </a:cubicBezTo>
                  <a:cubicBezTo>
                    <a:pt x="530395" y="47347"/>
                    <a:pt x="530395" y="47347"/>
                    <a:pt x="530395" y="47520"/>
                  </a:cubicBezTo>
                  <a:cubicBezTo>
                    <a:pt x="530475" y="47520"/>
                    <a:pt x="530568" y="47600"/>
                    <a:pt x="530647" y="47693"/>
                  </a:cubicBezTo>
                  <a:cubicBezTo>
                    <a:pt x="532437" y="48715"/>
                    <a:pt x="534134" y="50256"/>
                    <a:pt x="535579" y="52129"/>
                  </a:cubicBezTo>
                  <a:cubicBezTo>
                    <a:pt x="535658" y="52129"/>
                    <a:pt x="535658" y="52208"/>
                    <a:pt x="535751" y="52381"/>
                  </a:cubicBezTo>
                  <a:cubicBezTo>
                    <a:pt x="535830" y="52381"/>
                    <a:pt x="535830" y="52381"/>
                    <a:pt x="535830" y="52461"/>
                  </a:cubicBezTo>
                  <a:cubicBezTo>
                    <a:pt x="537368" y="53829"/>
                    <a:pt x="538813" y="55277"/>
                    <a:pt x="540165" y="56724"/>
                  </a:cubicBezTo>
                  <a:lnTo>
                    <a:pt x="540245" y="56724"/>
                  </a:lnTo>
                  <a:cubicBezTo>
                    <a:pt x="540497" y="57070"/>
                    <a:pt x="540841" y="57402"/>
                    <a:pt x="541093" y="57747"/>
                  </a:cubicBezTo>
                  <a:cubicBezTo>
                    <a:pt x="542114" y="59288"/>
                    <a:pt x="543135" y="60815"/>
                    <a:pt x="544076" y="62436"/>
                  </a:cubicBezTo>
                  <a:cubicBezTo>
                    <a:pt x="544076" y="62515"/>
                    <a:pt x="544156" y="62608"/>
                    <a:pt x="544328" y="62781"/>
                  </a:cubicBezTo>
                  <a:cubicBezTo>
                    <a:pt x="544328" y="62781"/>
                    <a:pt x="544328" y="62861"/>
                    <a:pt x="544408" y="62861"/>
                  </a:cubicBezTo>
                  <a:cubicBezTo>
                    <a:pt x="547642" y="66951"/>
                    <a:pt x="550453" y="71215"/>
                    <a:pt x="553091" y="75651"/>
                  </a:cubicBezTo>
                  <a:cubicBezTo>
                    <a:pt x="571478" y="106519"/>
                    <a:pt x="577350" y="144558"/>
                    <a:pt x="583568" y="181230"/>
                  </a:cubicBezTo>
                  <a:cubicBezTo>
                    <a:pt x="599569" y="248941"/>
                    <a:pt x="615569" y="316826"/>
                    <a:pt x="631570" y="384537"/>
                  </a:cubicBezTo>
                  <a:cubicBezTo>
                    <a:pt x="632339" y="387951"/>
                    <a:pt x="633187" y="391364"/>
                    <a:pt x="633956" y="394778"/>
                  </a:cubicBezTo>
                  <a:lnTo>
                    <a:pt x="633877" y="394778"/>
                  </a:lnTo>
                  <a:cubicBezTo>
                    <a:pt x="634129" y="396053"/>
                    <a:pt x="634394" y="397341"/>
                    <a:pt x="634553" y="398616"/>
                  </a:cubicBezTo>
                  <a:cubicBezTo>
                    <a:pt x="634632" y="398616"/>
                    <a:pt x="634632" y="398616"/>
                    <a:pt x="634553" y="398696"/>
                  </a:cubicBezTo>
                  <a:cubicBezTo>
                    <a:pt x="634725" y="399121"/>
                    <a:pt x="634898" y="399466"/>
                    <a:pt x="634977" y="399891"/>
                  </a:cubicBezTo>
                  <a:cubicBezTo>
                    <a:pt x="635096" y="399891"/>
                    <a:pt x="635096" y="399891"/>
                    <a:pt x="635176" y="3998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345326" y="263970"/>
            <a:ext cx="1322758" cy="1249492"/>
            <a:chOff x="690653" y="527939"/>
            <a:chExt cx="2645516" cy="2498983"/>
          </a:xfrm>
        </p:grpSpPr>
        <p:sp>
          <p:nvSpPr>
            <p:cNvPr id="275" name="Google Shape;275;p8"/>
            <p:cNvSpPr/>
            <p:nvPr/>
          </p:nvSpPr>
          <p:spPr>
            <a:xfrm>
              <a:off x="1005395" y="878156"/>
              <a:ext cx="2224871" cy="2051699"/>
            </a:xfrm>
            <a:custGeom>
              <a:rect b="b" l="l" r="r" t="t"/>
              <a:pathLst>
                <a:path extrusionOk="0" h="2051699" w="2224871">
                  <a:moveTo>
                    <a:pt x="2128250" y="1046643"/>
                  </a:moveTo>
                  <a:cubicBezTo>
                    <a:pt x="2101487" y="1047805"/>
                    <a:pt x="2074707" y="1048569"/>
                    <a:pt x="2047933" y="1049409"/>
                  </a:cubicBezTo>
                  <a:cubicBezTo>
                    <a:pt x="2044902" y="1027416"/>
                    <a:pt x="2041462" y="1005488"/>
                    <a:pt x="2037017" y="983855"/>
                  </a:cubicBezTo>
                  <a:cubicBezTo>
                    <a:pt x="2031589" y="964290"/>
                    <a:pt x="2001298" y="963635"/>
                    <a:pt x="1995401" y="983141"/>
                  </a:cubicBezTo>
                  <a:cubicBezTo>
                    <a:pt x="1991606" y="995826"/>
                    <a:pt x="1995275" y="1008904"/>
                    <a:pt x="1996433" y="1021769"/>
                  </a:cubicBezTo>
                  <a:cubicBezTo>
                    <a:pt x="1997853" y="1031448"/>
                    <a:pt x="1999021" y="1041176"/>
                    <a:pt x="2000223" y="1050893"/>
                  </a:cubicBezTo>
                  <a:cubicBezTo>
                    <a:pt x="1963903" y="1051788"/>
                    <a:pt x="1927578" y="1052481"/>
                    <a:pt x="1891264" y="1052868"/>
                  </a:cubicBezTo>
                  <a:cubicBezTo>
                    <a:pt x="1852089" y="1053959"/>
                    <a:pt x="1812919" y="1054505"/>
                    <a:pt x="1773760" y="1054827"/>
                  </a:cubicBezTo>
                  <a:cubicBezTo>
                    <a:pt x="1773241" y="1050107"/>
                    <a:pt x="1772875" y="1045361"/>
                    <a:pt x="1772269" y="1040668"/>
                  </a:cubicBezTo>
                  <a:cubicBezTo>
                    <a:pt x="1769681" y="1026914"/>
                    <a:pt x="1769528" y="1009984"/>
                    <a:pt x="1757001" y="1001151"/>
                  </a:cubicBezTo>
                  <a:cubicBezTo>
                    <a:pt x="1747745" y="994118"/>
                    <a:pt x="1733738" y="998259"/>
                    <a:pt x="1728681" y="1008254"/>
                  </a:cubicBezTo>
                  <a:cubicBezTo>
                    <a:pt x="1727218" y="1023558"/>
                    <a:pt x="1727786" y="1039283"/>
                    <a:pt x="1728698" y="1055116"/>
                  </a:cubicBezTo>
                  <a:cubicBezTo>
                    <a:pt x="1639535" y="1055258"/>
                    <a:pt x="1550415" y="1053746"/>
                    <a:pt x="1461318" y="1051237"/>
                  </a:cubicBezTo>
                  <a:cubicBezTo>
                    <a:pt x="1460155" y="1041132"/>
                    <a:pt x="1458975" y="1031022"/>
                    <a:pt x="1457484" y="1020967"/>
                  </a:cubicBezTo>
                  <a:cubicBezTo>
                    <a:pt x="1455731" y="1005226"/>
                    <a:pt x="1451718" y="981095"/>
                    <a:pt x="1430486" y="984625"/>
                  </a:cubicBezTo>
                  <a:cubicBezTo>
                    <a:pt x="1409992" y="988384"/>
                    <a:pt x="1414175" y="1011719"/>
                    <a:pt x="1415693" y="1027094"/>
                  </a:cubicBezTo>
                  <a:cubicBezTo>
                    <a:pt x="1416201" y="1034678"/>
                    <a:pt x="1416485" y="1042272"/>
                    <a:pt x="1416824" y="1049856"/>
                  </a:cubicBezTo>
                  <a:cubicBezTo>
                    <a:pt x="1337435" y="1047357"/>
                    <a:pt x="1258063" y="1044258"/>
                    <a:pt x="1178702" y="1040979"/>
                  </a:cubicBezTo>
                  <a:cubicBezTo>
                    <a:pt x="1178446" y="963390"/>
                    <a:pt x="1177905" y="885806"/>
                    <a:pt x="1177080" y="808222"/>
                  </a:cubicBezTo>
                  <a:cubicBezTo>
                    <a:pt x="1185490" y="807496"/>
                    <a:pt x="1193905" y="806809"/>
                    <a:pt x="1202244" y="805652"/>
                  </a:cubicBezTo>
                  <a:cubicBezTo>
                    <a:pt x="1212133" y="803584"/>
                    <a:pt x="1223764" y="801036"/>
                    <a:pt x="1227035" y="789792"/>
                  </a:cubicBezTo>
                  <a:cubicBezTo>
                    <a:pt x="1234069" y="758774"/>
                    <a:pt x="1198710" y="761388"/>
                    <a:pt x="1176633" y="762528"/>
                  </a:cubicBezTo>
                  <a:cubicBezTo>
                    <a:pt x="1175699" y="686461"/>
                    <a:pt x="1174410" y="610404"/>
                    <a:pt x="1172805" y="534348"/>
                  </a:cubicBezTo>
                  <a:cubicBezTo>
                    <a:pt x="1181990" y="532842"/>
                    <a:pt x="1191218" y="531735"/>
                    <a:pt x="1200425" y="531691"/>
                  </a:cubicBezTo>
                  <a:cubicBezTo>
                    <a:pt x="1208987" y="532482"/>
                    <a:pt x="1216594" y="525935"/>
                    <a:pt x="1217861" y="517975"/>
                  </a:cubicBezTo>
                  <a:cubicBezTo>
                    <a:pt x="1218937" y="494219"/>
                    <a:pt x="1192867" y="492795"/>
                    <a:pt x="1171833" y="493210"/>
                  </a:cubicBezTo>
                  <a:cubicBezTo>
                    <a:pt x="1169801" y="404332"/>
                    <a:pt x="1167355" y="315465"/>
                    <a:pt x="1164242" y="226609"/>
                  </a:cubicBezTo>
                  <a:cubicBezTo>
                    <a:pt x="1173416" y="225856"/>
                    <a:pt x="1182628" y="225245"/>
                    <a:pt x="1191535" y="224803"/>
                  </a:cubicBezTo>
                  <a:cubicBezTo>
                    <a:pt x="1200239" y="226162"/>
                    <a:pt x="1209889" y="219675"/>
                    <a:pt x="1212357" y="211349"/>
                  </a:cubicBezTo>
                  <a:cubicBezTo>
                    <a:pt x="1218746" y="181521"/>
                    <a:pt x="1186402" y="181428"/>
                    <a:pt x="1162631" y="182361"/>
                  </a:cubicBezTo>
                  <a:cubicBezTo>
                    <a:pt x="1160693" y="130289"/>
                    <a:pt x="1158639" y="78217"/>
                    <a:pt x="1156275" y="26156"/>
                  </a:cubicBezTo>
                  <a:cubicBezTo>
                    <a:pt x="1160065" y="4142"/>
                    <a:pt x="1132974" y="-9869"/>
                    <a:pt x="1119568" y="8457"/>
                  </a:cubicBezTo>
                  <a:cubicBezTo>
                    <a:pt x="1109880" y="23598"/>
                    <a:pt x="1115341" y="43163"/>
                    <a:pt x="1114238" y="60251"/>
                  </a:cubicBezTo>
                  <a:cubicBezTo>
                    <a:pt x="1115368" y="101580"/>
                    <a:pt x="1116455" y="142909"/>
                    <a:pt x="1117525" y="184233"/>
                  </a:cubicBezTo>
                  <a:cubicBezTo>
                    <a:pt x="1098953" y="185782"/>
                    <a:pt x="1082227" y="191227"/>
                    <a:pt x="1084362" y="213406"/>
                  </a:cubicBezTo>
                  <a:cubicBezTo>
                    <a:pt x="1088283" y="231978"/>
                    <a:pt x="1103278" y="233445"/>
                    <a:pt x="1118743" y="231847"/>
                  </a:cubicBezTo>
                  <a:cubicBezTo>
                    <a:pt x="1120977" y="320305"/>
                    <a:pt x="1123030" y="408762"/>
                    <a:pt x="1124805" y="497226"/>
                  </a:cubicBezTo>
                  <a:cubicBezTo>
                    <a:pt x="1103196" y="500145"/>
                    <a:pt x="1082686" y="506735"/>
                    <a:pt x="1087852" y="531527"/>
                  </a:cubicBezTo>
                  <a:cubicBezTo>
                    <a:pt x="1094694" y="550280"/>
                    <a:pt x="1110099" y="548937"/>
                    <a:pt x="1125706" y="544851"/>
                  </a:cubicBezTo>
                  <a:cubicBezTo>
                    <a:pt x="1127093" y="618436"/>
                    <a:pt x="1128234" y="692026"/>
                    <a:pt x="1129135" y="765616"/>
                  </a:cubicBezTo>
                  <a:cubicBezTo>
                    <a:pt x="1118623" y="768497"/>
                    <a:pt x="1110863" y="774886"/>
                    <a:pt x="1110869" y="789240"/>
                  </a:cubicBezTo>
                  <a:cubicBezTo>
                    <a:pt x="1111327" y="799814"/>
                    <a:pt x="1119573" y="809248"/>
                    <a:pt x="1129736" y="811375"/>
                  </a:cubicBezTo>
                  <a:cubicBezTo>
                    <a:pt x="1130544" y="887241"/>
                    <a:pt x="1130932" y="963112"/>
                    <a:pt x="1131063" y="1038982"/>
                  </a:cubicBezTo>
                  <a:cubicBezTo>
                    <a:pt x="1030880" y="1034809"/>
                    <a:pt x="930708" y="1030651"/>
                    <a:pt x="830519" y="1027492"/>
                  </a:cubicBezTo>
                  <a:cubicBezTo>
                    <a:pt x="824278" y="1007927"/>
                    <a:pt x="813209" y="981493"/>
                    <a:pt x="790012" y="993567"/>
                  </a:cubicBezTo>
                  <a:cubicBezTo>
                    <a:pt x="779953" y="999732"/>
                    <a:pt x="778511" y="1012827"/>
                    <a:pt x="783950" y="1022642"/>
                  </a:cubicBezTo>
                  <a:cubicBezTo>
                    <a:pt x="784332" y="1023799"/>
                    <a:pt x="784611" y="1024982"/>
                    <a:pt x="784982" y="1026139"/>
                  </a:cubicBezTo>
                  <a:cubicBezTo>
                    <a:pt x="705998" y="1023913"/>
                    <a:pt x="627003" y="1022511"/>
                    <a:pt x="547980" y="1022304"/>
                  </a:cubicBezTo>
                  <a:cubicBezTo>
                    <a:pt x="543311" y="1000229"/>
                    <a:pt x="535732" y="980811"/>
                    <a:pt x="519541" y="982786"/>
                  </a:cubicBezTo>
                  <a:cubicBezTo>
                    <a:pt x="510760" y="984221"/>
                    <a:pt x="504824" y="993038"/>
                    <a:pt x="506386" y="1001745"/>
                  </a:cubicBezTo>
                  <a:cubicBezTo>
                    <a:pt x="507074" y="1008533"/>
                    <a:pt x="507440" y="1015364"/>
                    <a:pt x="507702" y="1022216"/>
                  </a:cubicBezTo>
                  <a:cubicBezTo>
                    <a:pt x="505709" y="1022222"/>
                    <a:pt x="503716" y="1022194"/>
                    <a:pt x="501722" y="1022205"/>
                  </a:cubicBezTo>
                  <a:cubicBezTo>
                    <a:pt x="424049" y="1022887"/>
                    <a:pt x="346397" y="1024219"/>
                    <a:pt x="268740" y="1025326"/>
                  </a:cubicBezTo>
                  <a:cubicBezTo>
                    <a:pt x="267194" y="1016782"/>
                    <a:pt x="265703" y="1008276"/>
                    <a:pt x="262159" y="1000245"/>
                  </a:cubicBezTo>
                  <a:cubicBezTo>
                    <a:pt x="254935" y="982655"/>
                    <a:pt x="226572" y="990031"/>
                    <a:pt x="228395" y="1008620"/>
                  </a:cubicBezTo>
                  <a:cubicBezTo>
                    <a:pt x="228368" y="1008604"/>
                    <a:pt x="228341" y="1008593"/>
                    <a:pt x="228314" y="1008576"/>
                  </a:cubicBezTo>
                  <a:cubicBezTo>
                    <a:pt x="228537" y="1014327"/>
                    <a:pt x="228936" y="1020072"/>
                    <a:pt x="229220" y="1025823"/>
                  </a:cubicBezTo>
                  <a:cubicBezTo>
                    <a:pt x="207186" y="1026090"/>
                    <a:pt x="185152" y="1026510"/>
                    <a:pt x="163112" y="1026652"/>
                  </a:cubicBezTo>
                  <a:cubicBezTo>
                    <a:pt x="115402" y="1027607"/>
                    <a:pt x="67391" y="1025168"/>
                    <a:pt x="19910" y="1030558"/>
                  </a:cubicBezTo>
                  <a:cubicBezTo>
                    <a:pt x="6853" y="1032523"/>
                    <a:pt x="-1933" y="1045879"/>
                    <a:pt x="366" y="1058630"/>
                  </a:cubicBezTo>
                  <a:cubicBezTo>
                    <a:pt x="2861" y="1073508"/>
                    <a:pt x="18195" y="1080906"/>
                    <a:pt x="31792" y="1077671"/>
                  </a:cubicBezTo>
                  <a:cubicBezTo>
                    <a:pt x="71164" y="1074866"/>
                    <a:pt x="110733" y="1075281"/>
                    <a:pt x="150154" y="1075123"/>
                  </a:cubicBezTo>
                  <a:cubicBezTo>
                    <a:pt x="177479" y="1074927"/>
                    <a:pt x="204789" y="1074512"/>
                    <a:pt x="232109" y="1074174"/>
                  </a:cubicBezTo>
                  <a:cubicBezTo>
                    <a:pt x="232786" y="1083754"/>
                    <a:pt x="233430" y="1093346"/>
                    <a:pt x="234157" y="1102916"/>
                  </a:cubicBezTo>
                  <a:cubicBezTo>
                    <a:pt x="234921" y="1109997"/>
                    <a:pt x="237946" y="1116316"/>
                    <a:pt x="243942" y="1120506"/>
                  </a:cubicBezTo>
                  <a:cubicBezTo>
                    <a:pt x="260139" y="1132383"/>
                    <a:pt x="283058" y="1117107"/>
                    <a:pt x="279519" y="1097738"/>
                  </a:cubicBezTo>
                  <a:cubicBezTo>
                    <a:pt x="278465" y="1089712"/>
                    <a:pt x="277340" y="1081686"/>
                    <a:pt x="276226" y="1073661"/>
                  </a:cubicBezTo>
                  <a:cubicBezTo>
                    <a:pt x="354522" y="1072553"/>
                    <a:pt x="432802" y="1071446"/>
                    <a:pt x="511093" y="1070829"/>
                  </a:cubicBezTo>
                  <a:cubicBezTo>
                    <a:pt x="511705" y="1074916"/>
                    <a:pt x="512158" y="1079019"/>
                    <a:pt x="513119" y="1083061"/>
                  </a:cubicBezTo>
                  <a:cubicBezTo>
                    <a:pt x="519175" y="1112234"/>
                    <a:pt x="562353" y="1104078"/>
                    <a:pt x="557673" y="1075118"/>
                  </a:cubicBezTo>
                  <a:cubicBezTo>
                    <a:pt x="557204" y="1073759"/>
                    <a:pt x="556767" y="1072193"/>
                    <a:pt x="556352" y="1070469"/>
                  </a:cubicBezTo>
                  <a:cubicBezTo>
                    <a:pt x="609960" y="1070267"/>
                    <a:pt x="663579" y="1070393"/>
                    <a:pt x="717231" y="1071364"/>
                  </a:cubicBezTo>
                  <a:cubicBezTo>
                    <a:pt x="744070" y="1072379"/>
                    <a:pt x="770910" y="1073437"/>
                    <a:pt x="797750" y="1074512"/>
                  </a:cubicBezTo>
                  <a:cubicBezTo>
                    <a:pt x="801545" y="1092206"/>
                    <a:pt x="804674" y="1110058"/>
                    <a:pt x="807721" y="1127877"/>
                  </a:cubicBezTo>
                  <a:cubicBezTo>
                    <a:pt x="809736" y="1140775"/>
                    <a:pt x="822951" y="1149450"/>
                    <a:pt x="835445" y="1147196"/>
                  </a:cubicBezTo>
                  <a:cubicBezTo>
                    <a:pt x="848010" y="1144954"/>
                    <a:pt x="857397" y="1132198"/>
                    <a:pt x="854782" y="1119496"/>
                  </a:cubicBezTo>
                  <a:cubicBezTo>
                    <a:pt x="851827" y="1105038"/>
                    <a:pt x="848513" y="1090683"/>
                    <a:pt x="844821" y="1076432"/>
                  </a:cubicBezTo>
                  <a:cubicBezTo>
                    <a:pt x="940253" y="1080339"/>
                    <a:pt x="1035691" y="1084425"/>
                    <a:pt x="1131139" y="1088152"/>
                  </a:cubicBezTo>
                  <a:cubicBezTo>
                    <a:pt x="1131112" y="1147676"/>
                    <a:pt x="1130926" y="1207207"/>
                    <a:pt x="1130391" y="1266742"/>
                  </a:cubicBezTo>
                  <a:cubicBezTo>
                    <a:pt x="1130358" y="1269159"/>
                    <a:pt x="1130358" y="1271582"/>
                    <a:pt x="1130325" y="1273993"/>
                  </a:cubicBezTo>
                  <a:cubicBezTo>
                    <a:pt x="1108761" y="1276105"/>
                    <a:pt x="1086459" y="1280011"/>
                    <a:pt x="1089108" y="1305403"/>
                  </a:cubicBezTo>
                  <a:cubicBezTo>
                    <a:pt x="1094700" y="1326000"/>
                    <a:pt x="1111743" y="1326616"/>
                    <a:pt x="1129894" y="1323359"/>
                  </a:cubicBezTo>
                  <a:cubicBezTo>
                    <a:pt x="1129343" y="1395596"/>
                    <a:pt x="1129446" y="1467926"/>
                    <a:pt x="1129621" y="1540283"/>
                  </a:cubicBezTo>
                  <a:cubicBezTo>
                    <a:pt x="1121916" y="1540927"/>
                    <a:pt x="1114194" y="1541533"/>
                    <a:pt x="1106500" y="1542220"/>
                  </a:cubicBezTo>
                  <a:cubicBezTo>
                    <a:pt x="1093482" y="1543420"/>
                    <a:pt x="1083008" y="1553961"/>
                    <a:pt x="1083685" y="1567383"/>
                  </a:cubicBezTo>
                  <a:cubicBezTo>
                    <a:pt x="1086863" y="1592486"/>
                    <a:pt x="1108537" y="1591657"/>
                    <a:pt x="1129692" y="1588339"/>
                  </a:cubicBezTo>
                  <a:cubicBezTo>
                    <a:pt x="1129818" y="1662590"/>
                    <a:pt x="1129643" y="1736824"/>
                    <a:pt x="1128485" y="1810954"/>
                  </a:cubicBezTo>
                  <a:cubicBezTo>
                    <a:pt x="1099439" y="1809978"/>
                    <a:pt x="1065173" y="1808374"/>
                    <a:pt x="1065048" y="1837432"/>
                  </a:cubicBezTo>
                  <a:cubicBezTo>
                    <a:pt x="1068401" y="1865470"/>
                    <a:pt x="1099680" y="1861810"/>
                    <a:pt x="1127595" y="1857996"/>
                  </a:cubicBezTo>
                  <a:cubicBezTo>
                    <a:pt x="1126323" y="1915087"/>
                    <a:pt x="1124422" y="1972108"/>
                    <a:pt x="1121277" y="2028986"/>
                  </a:cubicBezTo>
                  <a:cubicBezTo>
                    <a:pt x="1121960" y="2052534"/>
                    <a:pt x="1154713" y="2059654"/>
                    <a:pt x="1167213" y="2041349"/>
                  </a:cubicBezTo>
                  <a:cubicBezTo>
                    <a:pt x="1174055" y="2031605"/>
                    <a:pt x="1171712" y="2019662"/>
                    <a:pt x="1172537" y="2008521"/>
                  </a:cubicBezTo>
                  <a:cubicBezTo>
                    <a:pt x="1174099" y="1957175"/>
                    <a:pt x="1175082" y="1905828"/>
                    <a:pt x="1175814" y="1854482"/>
                  </a:cubicBezTo>
                  <a:cubicBezTo>
                    <a:pt x="1193233" y="1853658"/>
                    <a:pt x="1210675" y="1853500"/>
                    <a:pt x="1228089" y="1851847"/>
                  </a:cubicBezTo>
                  <a:cubicBezTo>
                    <a:pt x="1237351" y="1850821"/>
                    <a:pt x="1245225" y="1844967"/>
                    <a:pt x="1247196" y="1835490"/>
                  </a:cubicBezTo>
                  <a:cubicBezTo>
                    <a:pt x="1251057" y="1819798"/>
                    <a:pt x="1233867" y="1806546"/>
                    <a:pt x="1219259" y="1810463"/>
                  </a:cubicBezTo>
                  <a:cubicBezTo>
                    <a:pt x="1204941" y="1810092"/>
                    <a:pt x="1190623" y="1809879"/>
                    <a:pt x="1176289" y="1809918"/>
                  </a:cubicBezTo>
                  <a:cubicBezTo>
                    <a:pt x="1177113" y="1733823"/>
                    <a:pt x="1177495" y="1657729"/>
                    <a:pt x="1177670" y="1581629"/>
                  </a:cubicBezTo>
                  <a:cubicBezTo>
                    <a:pt x="1190164" y="1580014"/>
                    <a:pt x="1202325" y="1577100"/>
                    <a:pt x="1209053" y="1565866"/>
                  </a:cubicBezTo>
                  <a:cubicBezTo>
                    <a:pt x="1220198" y="1545843"/>
                    <a:pt x="1195909" y="1524537"/>
                    <a:pt x="1177796" y="1534091"/>
                  </a:cubicBezTo>
                  <a:cubicBezTo>
                    <a:pt x="1177850" y="1510046"/>
                    <a:pt x="1177894" y="1485996"/>
                    <a:pt x="1177987" y="1461952"/>
                  </a:cubicBezTo>
                  <a:cubicBezTo>
                    <a:pt x="1178309" y="1412542"/>
                    <a:pt x="1178522" y="1363133"/>
                    <a:pt x="1178697" y="1313724"/>
                  </a:cubicBezTo>
                  <a:cubicBezTo>
                    <a:pt x="1197700" y="1310685"/>
                    <a:pt x="1219609" y="1310161"/>
                    <a:pt x="1229487" y="1292893"/>
                  </a:cubicBezTo>
                  <a:cubicBezTo>
                    <a:pt x="1233670" y="1283536"/>
                    <a:pt x="1231535" y="1272575"/>
                    <a:pt x="1222907" y="1266524"/>
                  </a:cubicBezTo>
                  <a:cubicBezTo>
                    <a:pt x="1210134" y="1260773"/>
                    <a:pt x="1194276" y="1264085"/>
                    <a:pt x="1178861" y="1267266"/>
                  </a:cubicBezTo>
                  <a:cubicBezTo>
                    <a:pt x="1179014" y="1208156"/>
                    <a:pt x="1179041" y="1149051"/>
                    <a:pt x="1178926" y="1089941"/>
                  </a:cubicBezTo>
                  <a:cubicBezTo>
                    <a:pt x="1258871" y="1092942"/>
                    <a:pt x="1338828" y="1095572"/>
                    <a:pt x="1418784" y="1097552"/>
                  </a:cubicBezTo>
                  <a:cubicBezTo>
                    <a:pt x="1418800" y="1097983"/>
                    <a:pt x="1418811" y="1098414"/>
                    <a:pt x="1418833" y="1098846"/>
                  </a:cubicBezTo>
                  <a:cubicBezTo>
                    <a:pt x="1420318" y="1129012"/>
                    <a:pt x="1465424" y="1127282"/>
                    <a:pt x="1466107" y="1098660"/>
                  </a:cubicBezTo>
                  <a:cubicBezTo>
                    <a:pt x="1554347" y="1100542"/>
                    <a:pt x="1642598" y="1101453"/>
                    <a:pt x="1730860" y="1101061"/>
                  </a:cubicBezTo>
                  <a:cubicBezTo>
                    <a:pt x="1730882" y="1105262"/>
                    <a:pt x="1730828" y="1109457"/>
                    <a:pt x="1730642" y="1113626"/>
                  </a:cubicBezTo>
                  <a:cubicBezTo>
                    <a:pt x="1732269" y="1144605"/>
                    <a:pt x="1779286" y="1142161"/>
                    <a:pt x="1778074" y="1111291"/>
                  </a:cubicBezTo>
                  <a:cubicBezTo>
                    <a:pt x="1777954" y="1107799"/>
                    <a:pt x="1777632" y="1104302"/>
                    <a:pt x="1777462" y="1100810"/>
                  </a:cubicBezTo>
                  <a:cubicBezTo>
                    <a:pt x="1853591" y="1100046"/>
                    <a:pt x="1929735" y="1098114"/>
                    <a:pt x="2005885" y="1094901"/>
                  </a:cubicBezTo>
                  <a:cubicBezTo>
                    <a:pt x="2006082" y="1096357"/>
                    <a:pt x="2006235" y="1097825"/>
                    <a:pt x="2006442" y="1099276"/>
                  </a:cubicBezTo>
                  <a:cubicBezTo>
                    <a:pt x="2008288" y="1112076"/>
                    <a:pt x="2021651" y="1120713"/>
                    <a:pt x="2033981" y="1118460"/>
                  </a:cubicBezTo>
                  <a:cubicBezTo>
                    <a:pt x="2045263" y="1116463"/>
                    <a:pt x="2054546" y="1105671"/>
                    <a:pt x="2053525" y="1093946"/>
                  </a:cubicBezTo>
                  <a:cubicBezTo>
                    <a:pt x="2053481" y="1093542"/>
                    <a:pt x="2053416" y="1093138"/>
                    <a:pt x="2053372" y="1092735"/>
                  </a:cubicBezTo>
                  <a:cubicBezTo>
                    <a:pt x="2102573" y="1090247"/>
                    <a:pt x="2151835" y="1087421"/>
                    <a:pt x="2200801" y="1082587"/>
                  </a:cubicBezTo>
                  <a:cubicBezTo>
                    <a:pt x="2209478" y="1085468"/>
                    <a:pt x="2219133" y="1082576"/>
                    <a:pt x="2223567" y="1073939"/>
                  </a:cubicBezTo>
                  <a:cubicBezTo>
                    <a:pt x="2235974" y="1028671"/>
                    <a:pt x="2156515" y="1049485"/>
                    <a:pt x="2128250" y="1046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3202418" y="1841083"/>
              <a:ext cx="133751" cy="159070"/>
            </a:xfrm>
            <a:custGeom>
              <a:rect b="b" l="l" r="r" t="t"/>
              <a:pathLst>
                <a:path extrusionOk="0" h="159070" w="133751">
                  <a:moveTo>
                    <a:pt x="111415" y="42709"/>
                  </a:moveTo>
                  <a:cubicBezTo>
                    <a:pt x="89408" y="30302"/>
                    <a:pt x="67188" y="18102"/>
                    <a:pt x="44510" y="6945"/>
                  </a:cubicBezTo>
                  <a:cubicBezTo>
                    <a:pt x="29274" y="-3247"/>
                    <a:pt x="431" y="-4622"/>
                    <a:pt x="10" y="19450"/>
                  </a:cubicBezTo>
                  <a:cubicBezTo>
                    <a:pt x="-290" y="28070"/>
                    <a:pt x="6066" y="35638"/>
                    <a:pt x="14137" y="37809"/>
                  </a:cubicBezTo>
                  <a:cubicBezTo>
                    <a:pt x="36625" y="52289"/>
                    <a:pt x="59167" y="66595"/>
                    <a:pt x="81872" y="80737"/>
                  </a:cubicBezTo>
                  <a:cubicBezTo>
                    <a:pt x="75107" y="95375"/>
                    <a:pt x="67347" y="109599"/>
                    <a:pt x="59926" y="123932"/>
                  </a:cubicBezTo>
                  <a:cubicBezTo>
                    <a:pt x="53897" y="135662"/>
                    <a:pt x="58812" y="150519"/>
                    <a:pt x="70492" y="156477"/>
                  </a:cubicBezTo>
                  <a:cubicBezTo>
                    <a:pt x="82063" y="162456"/>
                    <a:pt x="97086" y="157748"/>
                    <a:pt x="103126" y="145925"/>
                  </a:cubicBezTo>
                  <a:cubicBezTo>
                    <a:pt x="114134" y="122519"/>
                    <a:pt x="130850" y="100127"/>
                    <a:pt x="133733" y="73982"/>
                  </a:cubicBezTo>
                  <a:cubicBezTo>
                    <a:pt x="134246" y="59562"/>
                    <a:pt x="124095" y="48050"/>
                    <a:pt x="111415" y="42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95210" y="1848586"/>
              <a:ext cx="100720" cy="153068"/>
            </a:xfrm>
            <a:custGeom>
              <a:rect b="b" l="l" r="r" t="t"/>
              <a:pathLst>
                <a:path extrusionOk="0" h="153068" w="100720">
                  <a:moveTo>
                    <a:pt x="33805" y="23044"/>
                  </a:moveTo>
                  <a:cubicBezTo>
                    <a:pt x="22283" y="30612"/>
                    <a:pt x="9281" y="38665"/>
                    <a:pt x="2821" y="51263"/>
                  </a:cubicBezTo>
                  <a:cubicBezTo>
                    <a:pt x="-9215" y="85526"/>
                    <a:pt x="19869" y="121929"/>
                    <a:pt x="40969" y="146830"/>
                  </a:cubicBezTo>
                  <a:cubicBezTo>
                    <a:pt x="50034" y="155985"/>
                    <a:pt x="66056" y="154670"/>
                    <a:pt x="74509" y="145460"/>
                  </a:cubicBezTo>
                  <a:cubicBezTo>
                    <a:pt x="95604" y="119293"/>
                    <a:pt x="53180" y="95205"/>
                    <a:pt x="47877" y="68962"/>
                  </a:cubicBezTo>
                  <a:cubicBezTo>
                    <a:pt x="62463" y="52845"/>
                    <a:pt x="80221" y="40209"/>
                    <a:pt x="97062" y="27360"/>
                  </a:cubicBezTo>
                  <a:cubicBezTo>
                    <a:pt x="101917" y="21260"/>
                    <a:pt x="102021" y="11865"/>
                    <a:pt x="96887" y="5891"/>
                  </a:cubicBezTo>
                  <a:cubicBezTo>
                    <a:pt x="77442" y="-11159"/>
                    <a:pt x="51481" y="13251"/>
                    <a:pt x="33805" y="23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033008" y="734715"/>
              <a:ext cx="193918" cy="133728"/>
            </a:xfrm>
            <a:custGeom>
              <a:rect b="b" l="l" r="r" t="t"/>
              <a:pathLst>
                <a:path extrusionOk="0" h="133728" w="193918">
                  <a:moveTo>
                    <a:pt x="41006" y="117193"/>
                  </a:moveTo>
                  <a:cubicBezTo>
                    <a:pt x="58115" y="95773"/>
                    <a:pt x="76184" y="75106"/>
                    <a:pt x="93353" y="53718"/>
                  </a:cubicBezTo>
                  <a:cubicBezTo>
                    <a:pt x="116283" y="73376"/>
                    <a:pt x="152629" y="157758"/>
                    <a:pt x="188064" y="127085"/>
                  </a:cubicBezTo>
                  <a:cubicBezTo>
                    <a:pt x="195758" y="118677"/>
                    <a:pt x="195736" y="106112"/>
                    <a:pt x="188779" y="97366"/>
                  </a:cubicBezTo>
                  <a:cubicBezTo>
                    <a:pt x="160176" y="66398"/>
                    <a:pt x="142035" y="21746"/>
                    <a:pt x="103160" y="2481"/>
                  </a:cubicBezTo>
                  <a:cubicBezTo>
                    <a:pt x="80296" y="-6668"/>
                    <a:pt x="64291" y="11162"/>
                    <a:pt x="51906" y="28659"/>
                  </a:cubicBezTo>
                  <a:cubicBezTo>
                    <a:pt x="40111" y="43936"/>
                    <a:pt x="22631" y="64052"/>
                    <a:pt x="10688" y="81888"/>
                  </a:cubicBezTo>
                  <a:cubicBezTo>
                    <a:pt x="3873" y="92876"/>
                    <a:pt x="-4045" y="105517"/>
                    <a:pt x="2366" y="118552"/>
                  </a:cubicBezTo>
                  <a:cubicBezTo>
                    <a:pt x="10546" y="135340"/>
                    <a:pt x="32831" y="131957"/>
                    <a:pt x="41006" y="117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042927" y="2883530"/>
              <a:ext cx="253614" cy="143392"/>
            </a:xfrm>
            <a:custGeom>
              <a:rect b="b" l="l" r="r" t="t"/>
              <a:pathLst>
                <a:path extrusionOk="0" h="143392" w="253614">
                  <a:moveTo>
                    <a:pt x="241462" y="637"/>
                  </a:moveTo>
                  <a:cubicBezTo>
                    <a:pt x="195717" y="-7797"/>
                    <a:pt x="149033" y="69830"/>
                    <a:pt x="114117" y="94524"/>
                  </a:cubicBezTo>
                  <a:cubicBezTo>
                    <a:pt x="86344" y="81893"/>
                    <a:pt x="62164" y="62901"/>
                    <a:pt x="38005" y="44509"/>
                  </a:cubicBezTo>
                  <a:cubicBezTo>
                    <a:pt x="27646" y="36401"/>
                    <a:pt x="11510" y="40166"/>
                    <a:pt x="4280" y="50560"/>
                  </a:cubicBezTo>
                  <a:cubicBezTo>
                    <a:pt x="-3568" y="61875"/>
                    <a:pt x="-84" y="76143"/>
                    <a:pt x="10336" y="84256"/>
                  </a:cubicBezTo>
                  <a:cubicBezTo>
                    <a:pt x="40179" y="106696"/>
                    <a:pt x="70748" y="132214"/>
                    <a:pt x="106991" y="142875"/>
                  </a:cubicBezTo>
                  <a:cubicBezTo>
                    <a:pt x="161544" y="151228"/>
                    <a:pt x="196121" y="56016"/>
                    <a:pt x="243171" y="34803"/>
                  </a:cubicBezTo>
                  <a:cubicBezTo>
                    <a:pt x="258019" y="28310"/>
                    <a:pt x="256664" y="5848"/>
                    <a:pt x="241462" y="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038793" y="527939"/>
              <a:ext cx="153821" cy="167767"/>
            </a:xfrm>
            <a:custGeom>
              <a:rect b="b" l="l" r="r" t="t"/>
              <a:pathLst>
                <a:path extrusionOk="0" h="167767" w="153821">
                  <a:moveTo>
                    <a:pt x="11216" y="50057"/>
                  </a:moveTo>
                  <a:cubicBezTo>
                    <a:pt x="22366" y="63239"/>
                    <a:pt x="38989" y="75100"/>
                    <a:pt x="47420" y="85139"/>
                  </a:cubicBezTo>
                  <a:cubicBezTo>
                    <a:pt x="27745" y="107841"/>
                    <a:pt x="-13041" y="142301"/>
                    <a:pt x="13465" y="163913"/>
                  </a:cubicBezTo>
                  <a:cubicBezTo>
                    <a:pt x="22312" y="170127"/>
                    <a:pt x="34391" y="168637"/>
                    <a:pt x="41894" y="160814"/>
                  </a:cubicBezTo>
                  <a:cubicBezTo>
                    <a:pt x="54541" y="147501"/>
                    <a:pt x="66336" y="133408"/>
                    <a:pt x="78055" y="119239"/>
                  </a:cubicBezTo>
                  <a:cubicBezTo>
                    <a:pt x="90080" y="131460"/>
                    <a:pt x="102880" y="142891"/>
                    <a:pt x="117187" y="152755"/>
                  </a:cubicBezTo>
                  <a:cubicBezTo>
                    <a:pt x="139516" y="168741"/>
                    <a:pt x="165618" y="136125"/>
                    <a:pt x="145359" y="117728"/>
                  </a:cubicBezTo>
                  <a:cubicBezTo>
                    <a:pt x="132062" y="107181"/>
                    <a:pt x="120135" y="95238"/>
                    <a:pt x="108663" y="82853"/>
                  </a:cubicBezTo>
                  <a:cubicBezTo>
                    <a:pt x="118645" y="71303"/>
                    <a:pt x="128851" y="59965"/>
                    <a:pt x="139871" y="49364"/>
                  </a:cubicBezTo>
                  <a:cubicBezTo>
                    <a:pt x="163308" y="37552"/>
                    <a:pt x="155674" y="3518"/>
                    <a:pt x="128463" y="9470"/>
                  </a:cubicBezTo>
                  <a:cubicBezTo>
                    <a:pt x="108826" y="17916"/>
                    <a:pt x="93416" y="33362"/>
                    <a:pt x="78847" y="49479"/>
                  </a:cubicBezTo>
                  <a:cubicBezTo>
                    <a:pt x="79906" y="48306"/>
                    <a:pt x="3144" y="-42149"/>
                    <a:pt x="26" y="24441"/>
                  </a:cubicBezTo>
                  <a:cubicBezTo>
                    <a:pt x="-400" y="33406"/>
                    <a:pt x="4379" y="41982"/>
                    <a:pt x="11216" y="500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90653" y="1830542"/>
              <a:ext cx="158998" cy="179293"/>
            </a:xfrm>
            <a:custGeom>
              <a:rect b="b" l="l" r="r" t="t"/>
              <a:pathLst>
                <a:path extrusionOk="0" h="179293" w="158998">
                  <a:moveTo>
                    <a:pt x="145972" y="944"/>
                  </a:moveTo>
                  <a:cubicBezTo>
                    <a:pt x="132079" y="-4747"/>
                    <a:pt x="117357" y="16646"/>
                    <a:pt x="111574" y="29058"/>
                  </a:cubicBezTo>
                  <a:cubicBezTo>
                    <a:pt x="103673" y="43342"/>
                    <a:pt x="96612" y="57948"/>
                    <a:pt x="89622" y="72679"/>
                  </a:cubicBezTo>
                  <a:cubicBezTo>
                    <a:pt x="76402" y="58117"/>
                    <a:pt x="63285" y="43418"/>
                    <a:pt x="50900" y="28169"/>
                  </a:cubicBezTo>
                  <a:cubicBezTo>
                    <a:pt x="40557" y="13863"/>
                    <a:pt x="22346" y="-10192"/>
                    <a:pt x="4079" y="7382"/>
                  </a:cubicBezTo>
                  <a:cubicBezTo>
                    <a:pt x="-16322" y="30226"/>
                    <a:pt x="45739" y="88632"/>
                    <a:pt x="59244" y="110140"/>
                  </a:cubicBezTo>
                  <a:cubicBezTo>
                    <a:pt x="62318" y="113806"/>
                    <a:pt x="65802" y="116059"/>
                    <a:pt x="69395" y="117374"/>
                  </a:cubicBezTo>
                  <a:cubicBezTo>
                    <a:pt x="65158" y="126819"/>
                    <a:pt x="60784" y="136203"/>
                    <a:pt x="56656" y="145691"/>
                  </a:cubicBezTo>
                  <a:cubicBezTo>
                    <a:pt x="50933" y="156936"/>
                    <a:pt x="55443" y="171607"/>
                    <a:pt x="66834" y="177199"/>
                  </a:cubicBezTo>
                  <a:cubicBezTo>
                    <a:pt x="93494" y="190282"/>
                    <a:pt x="114195" y="138440"/>
                    <a:pt x="121480" y="121799"/>
                  </a:cubicBezTo>
                  <a:cubicBezTo>
                    <a:pt x="128934" y="104771"/>
                    <a:pt x="135099" y="87197"/>
                    <a:pt x="141035" y="69585"/>
                  </a:cubicBezTo>
                  <a:cubicBezTo>
                    <a:pt x="146485" y="53419"/>
                    <a:pt x="166531" y="28098"/>
                    <a:pt x="155976" y="10677"/>
                  </a:cubicBezTo>
                  <a:cubicBezTo>
                    <a:pt x="152787" y="5412"/>
                    <a:pt x="149406" y="2351"/>
                    <a:pt x="14597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784917" y="1372616"/>
              <a:ext cx="103995" cy="102039"/>
            </a:xfrm>
            <a:custGeom>
              <a:rect b="b" l="l" r="r" t="t"/>
              <a:pathLst>
                <a:path extrusionOk="0" h="102039" w="103995">
                  <a:moveTo>
                    <a:pt x="41173" y="100706"/>
                  </a:moveTo>
                  <a:cubicBezTo>
                    <a:pt x="58746" y="104607"/>
                    <a:pt x="78219" y="100139"/>
                    <a:pt x="91598" y="84742"/>
                  </a:cubicBezTo>
                  <a:cubicBezTo>
                    <a:pt x="105331" y="68936"/>
                    <a:pt x="107974" y="44444"/>
                    <a:pt x="97921" y="26079"/>
                  </a:cubicBezTo>
                  <a:cubicBezTo>
                    <a:pt x="77853" y="-10574"/>
                    <a:pt x="20859" y="-8141"/>
                    <a:pt x="4111" y="30537"/>
                  </a:cubicBezTo>
                  <a:cubicBezTo>
                    <a:pt x="-8842" y="60430"/>
                    <a:pt x="10260" y="93837"/>
                    <a:pt x="41173" y="100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97905" y="2197525"/>
              <a:ext cx="93477" cy="92814"/>
            </a:xfrm>
            <a:custGeom>
              <a:rect b="b" l="l" r="r" t="t"/>
              <a:pathLst>
                <a:path extrusionOk="0" h="92814" w="93477">
                  <a:moveTo>
                    <a:pt x="59680" y="3805"/>
                  </a:moveTo>
                  <a:cubicBezTo>
                    <a:pt x="50364" y="-227"/>
                    <a:pt x="40049" y="-1340"/>
                    <a:pt x="30023" y="1857"/>
                  </a:cubicBezTo>
                  <a:cubicBezTo>
                    <a:pt x="-6766" y="13582"/>
                    <a:pt x="-9480" y="63089"/>
                    <a:pt x="20423" y="83680"/>
                  </a:cubicBezTo>
                  <a:cubicBezTo>
                    <a:pt x="44849" y="100501"/>
                    <a:pt x="84374" y="94445"/>
                    <a:pt x="92292" y="62571"/>
                  </a:cubicBezTo>
                  <a:cubicBezTo>
                    <a:pt x="98124" y="39045"/>
                    <a:pt x="81671" y="13314"/>
                    <a:pt x="59680" y="3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8"/>
          <p:cNvSpPr/>
          <p:nvPr/>
        </p:nvSpPr>
        <p:spPr>
          <a:xfrm>
            <a:off x="4834760" y="3905846"/>
            <a:ext cx="1510926" cy="1446796"/>
          </a:xfrm>
          <a:custGeom>
            <a:rect b="b" l="l" r="r" t="t"/>
            <a:pathLst>
              <a:path extrusionOk="0" h="2893591" w="3021852">
                <a:moveTo>
                  <a:pt x="1474181" y="9280"/>
                </a:moveTo>
                <a:cubicBezTo>
                  <a:pt x="1966688" y="-17994"/>
                  <a:pt x="1940162" y="-51037"/>
                  <a:pt x="1996292" y="955230"/>
                </a:cubicBezTo>
                <a:cubicBezTo>
                  <a:pt x="1997243" y="972218"/>
                  <a:pt x="2011645" y="985368"/>
                  <a:pt x="2028637" y="984771"/>
                </a:cubicBezTo>
                <a:cubicBezTo>
                  <a:pt x="2677214" y="961921"/>
                  <a:pt x="2769723" y="946915"/>
                  <a:pt x="2888677" y="1014022"/>
                </a:cubicBezTo>
                <a:cubicBezTo>
                  <a:pt x="3012012" y="1083807"/>
                  <a:pt x="3017066" y="1245729"/>
                  <a:pt x="3014568" y="1392135"/>
                </a:cubicBezTo>
                <a:cubicBezTo>
                  <a:pt x="3028106" y="1537933"/>
                  <a:pt x="3035293" y="1699779"/>
                  <a:pt x="2917579" y="1778685"/>
                </a:cubicBezTo>
                <a:cubicBezTo>
                  <a:pt x="2804032" y="1854587"/>
                  <a:pt x="2710654" y="1846615"/>
                  <a:pt x="2062199" y="1872833"/>
                </a:cubicBezTo>
                <a:cubicBezTo>
                  <a:pt x="2045207" y="1873518"/>
                  <a:pt x="2031836" y="1887717"/>
                  <a:pt x="2032178" y="1904728"/>
                </a:cubicBezTo>
                <a:cubicBezTo>
                  <a:pt x="2052666" y="2937168"/>
                  <a:pt x="2077303" y="2875065"/>
                  <a:pt x="1545600" y="2888267"/>
                </a:cubicBezTo>
                <a:cubicBezTo>
                  <a:pt x="1013897" y="2901470"/>
                  <a:pt x="1041588" y="2962274"/>
                  <a:pt x="1010848" y="1930089"/>
                </a:cubicBezTo>
                <a:cubicBezTo>
                  <a:pt x="1010344" y="1913084"/>
                  <a:pt x="996284" y="1899568"/>
                  <a:pt x="979280" y="1899725"/>
                </a:cubicBezTo>
                <a:cubicBezTo>
                  <a:pt x="330326" y="1905726"/>
                  <a:pt x="237458" y="1918319"/>
                  <a:pt x="120289" y="1848145"/>
                </a:cubicBezTo>
                <a:cubicBezTo>
                  <a:pt x="-1192" y="1775177"/>
                  <a:pt x="-2044" y="1613180"/>
                  <a:pt x="4250" y="1466889"/>
                </a:cubicBezTo>
                <a:cubicBezTo>
                  <a:pt x="-5504" y="1320790"/>
                  <a:pt x="-8483" y="1158811"/>
                  <a:pt x="111236" y="1082990"/>
                </a:cubicBezTo>
                <a:cubicBezTo>
                  <a:pt x="226713" y="1010062"/>
                  <a:pt x="319854" y="1020458"/>
                  <a:pt x="968766" y="1011094"/>
                </a:cubicBezTo>
                <a:cubicBezTo>
                  <a:pt x="985771" y="1010850"/>
                  <a:pt x="999506" y="996999"/>
                  <a:pt x="999611" y="979987"/>
                </a:cubicBezTo>
                <a:cubicBezTo>
                  <a:pt x="1005777" y="-27840"/>
                  <a:pt x="980931" y="6479"/>
                  <a:pt x="1474181" y="9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 txBox="1"/>
          <p:nvPr>
            <p:ph type="ctrTitle"/>
          </p:nvPr>
        </p:nvSpPr>
        <p:spPr>
          <a:xfrm>
            <a:off x="855300" y="1798950"/>
            <a:ext cx="3979500" cy="169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6" name="Google Shape;28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89" name="Google Shape;28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"/>
              <a:buNone/>
              <a:defRPr b="1" sz="32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●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i"/>
              <a:buChar char="○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Mali"/>
              <a:buChar char="■"/>
              <a:defRPr sz="2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11.jpg"/><Relationship Id="rId7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15.jpg"/><Relationship Id="rId5" Type="http://schemas.openxmlformats.org/officeDocument/2006/relationships/image" Target="../media/image4.jpg"/><Relationship Id="rId6" Type="http://schemas.openxmlformats.org/officeDocument/2006/relationships/image" Target="../media/image12.jpg"/><Relationship Id="rId7" Type="http://schemas.openxmlformats.org/officeDocument/2006/relationships/image" Target="../media/image7.jpg"/><Relationship Id="rId8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"/>
          <p:cNvSpPr txBox="1"/>
          <p:nvPr/>
        </p:nvSpPr>
        <p:spPr>
          <a:xfrm>
            <a:off x="1538135" y="1725150"/>
            <a:ext cx="6067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500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Elementary Math</a:t>
            </a:r>
            <a:endParaRPr sz="55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500" cap="none" strike="noStrik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Presentation</a:t>
            </a:r>
            <a:endParaRPr sz="5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 txBox="1"/>
          <p:nvPr/>
        </p:nvSpPr>
        <p:spPr>
          <a:xfrm>
            <a:off x="2903386" y="429081"/>
            <a:ext cx="500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574" name="Google Shape;574;p20"/>
          <p:cNvPicPr preferRelativeResize="0"/>
          <p:nvPr/>
        </p:nvPicPr>
        <p:blipFill rotWithShape="1">
          <a:blip r:embed="rId3">
            <a:alphaModFix/>
          </a:blip>
          <a:srcRect b="25349" l="0" r="0" t="14564"/>
          <a:stretch/>
        </p:blipFill>
        <p:spPr>
          <a:xfrm>
            <a:off x="0" y="2020800"/>
            <a:ext cx="9144002" cy="31226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5" name="Google Shape;575;p20"/>
          <p:cNvGrpSpPr/>
          <p:nvPr/>
        </p:nvGrpSpPr>
        <p:grpSpPr>
          <a:xfrm rot="-770298">
            <a:off x="1363861" y="417871"/>
            <a:ext cx="944765" cy="1248846"/>
            <a:chOff x="2727672" y="835921"/>
            <a:chExt cx="1889532" cy="2497694"/>
          </a:xfrm>
        </p:grpSpPr>
        <p:sp>
          <p:nvSpPr>
            <p:cNvPr id="576" name="Google Shape;576;p20"/>
            <p:cNvSpPr/>
            <p:nvPr/>
          </p:nvSpPr>
          <p:spPr>
            <a:xfrm>
              <a:off x="3018785" y="902954"/>
              <a:ext cx="1300416" cy="1869409"/>
            </a:xfrm>
            <a:custGeom>
              <a:rect b="b" l="l" r="r" t="t"/>
              <a:pathLst>
                <a:path extrusionOk="0" h="1869409" w="1300416">
                  <a:moveTo>
                    <a:pt x="597081" y="1289"/>
                  </a:moveTo>
                  <a:cubicBezTo>
                    <a:pt x="747524" y="-8742"/>
                    <a:pt x="901287" y="39993"/>
                    <a:pt x="1019589" y="139891"/>
                  </a:cubicBezTo>
                  <a:cubicBezTo>
                    <a:pt x="1133054" y="235708"/>
                    <a:pt x="1218447" y="365822"/>
                    <a:pt x="1262847" y="507387"/>
                  </a:cubicBezTo>
                  <a:cubicBezTo>
                    <a:pt x="1313894" y="670167"/>
                    <a:pt x="1312360" y="848367"/>
                    <a:pt x="1261667" y="1011027"/>
                  </a:cubicBezTo>
                  <a:cubicBezTo>
                    <a:pt x="1252601" y="1040115"/>
                    <a:pt x="1242441" y="1068734"/>
                    <a:pt x="1231711" y="1097093"/>
                  </a:cubicBezTo>
                  <a:cubicBezTo>
                    <a:pt x="1180433" y="1232568"/>
                    <a:pt x="1116027" y="1362128"/>
                    <a:pt x="1094816" y="1508993"/>
                  </a:cubicBezTo>
                  <a:cubicBezTo>
                    <a:pt x="1086085" y="1569442"/>
                    <a:pt x="1086985" y="1629062"/>
                    <a:pt x="1084831" y="1689826"/>
                  </a:cubicBezTo>
                  <a:cubicBezTo>
                    <a:pt x="1080103" y="1823163"/>
                    <a:pt x="913991" y="1844408"/>
                    <a:pt x="807668" y="1857986"/>
                  </a:cubicBezTo>
                  <a:cubicBezTo>
                    <a:pt x="786822" y="1860648"/>
                    <a:pt x="760119" y="1863371"/>
                    <a:pt x="730277" y="1865084"/>
                  </a:cubicBezTo>
                  <a:cubicBezTo>
                    <a:pt x="700490" y="1867617"/>
                    <a:pt x="673672" y="1868701"/>
                    <a:pt x="652661" y="1869020"/>
                  </a:cubicBezTo>
                  <a:cubicBezTo>
                    <a:pt x="545484" y="1870639"/>
                    <a:pt x="378043" y="1873147"/>
                    <a:pt x="354453" y="1741823"/>
                  </a:cubicBezTo>
                  <a:cubicBezTo>
                    <a:pt x="343703" y="1681978"/>
                    <a:pt x="336141" y="1622833"/>
                    <a:pt x="318924" y="1564232"/>
                  </a:cubicBezTo>
                  <a:cubicBezTo>
                    <a:pt x="277097" y="1421848"/>
                    <a:pt x="194968" y="1302723"/>
                    <a:pt x="124999" y="1175880"/>
                  </a:cubicBezTo>
                  <a:cubicBezTo>
                    <a:pt x="110351" y="1149329"/>
                    <a:pt x="96237" y="1122439"/>
                    <a:pt x="83138" y="1094925"/>
                  </a:cubicBezTo>
                  <a:cubicBezTo>
                    <a:pt x="9890" y="941092"/>
                    <a:pt x="-16898" y="764919"/>
                    <a:pt x="10545" y="596555"/>
                  </a:cubicBezTo>
                  <a:cubicBezTo>
                    <a:pt x="44440" y="388601"/>
                    <a:pt x="167376" y="184025"/>
                    <a:pt x="353089" y="75435"/>
                  </a:cubicBezTo>
                  <a:cubicBezTo>
                    <a:pt x="428755" y="31201"/>
                    <a:pt x="512393" y="6934"/>
                    <a:pt x="597081" y="1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3560030" y="2015030"/>
              <a:ext cx="287065" cy="768883"/>
            </a:xfrm>
            <a:custGeom>
              <a:rect b="b" l="l" r="r" t="t"/>
              <a:pathLst>
                <a:path extrusionOk="0" h="768883" w="287065">
                  <a:moveTo>
                    <a:pt x="256977" y="15893"/>
                  </a:moveTo>
                  <a:cubicBezTo>
                    <a:pt x="209548" y="-26528"/>
                    <a:pt x="173884" y="26213"/>
                    <a:pt x="139164" y="55096"/>
                  </a:cubicBezTo>
                  <a:cubicBezTo>
                    <a:pt x="116024" y="37977"/>
                    <a:pt x="100571" y="11731"/>
                    <a:pt x="69560" y="5422"/>
                  </a:cubicBezTo>
                  <a:cubicBezTo>
                    <a:pt x="43426" y="102"/>
                    <a:pt x="18257" y="12646"/>
                    <a:pt x="6692" y="36434"/>
                  </a:cubicBezTo>
                  <a:cubicBezTo>
                    <a:pt x="-5542" y="61595"/>
                    <a:pt x="480" y="88820"/>
                    <a:pt x="12850" y="112563"/>
                  </a:cubicBezTo>
                  <a:cubicBezTo>
                    <a:pt x="32321" y="149934"/>
                    <a:pt x="56245" y="182154"/>
                    <a:pt x="69705" y="222877"/>
                  </a:cubicBezTo>
                  <a:cubicBezTo>
                    <a:pt x="95838" y="301964"/>
                    <a:pt x="99017" y="386975"/>
                    <a:pt x="105539" y="469354"/>
                  </a:cubicBezTo>
                  <a:cubicBezTo>
                    <a:pt x="112905" y="562413"/>
                    <a:pt x="117918" y="656027"/>
                    <a:pt x="128179" y="748811"/>
                  </a:cubicBezTo>
                  <a:cubicBezTo>
                    <a:pt x="131347" y="777460"/>
                    <a:pt x="174473" y="774593"/>
                    <a:pt x="172984" y="745619"/>
                  </a:cubicBezTo>
                  <a:cubicBezTo>
                    <a:pt x="165902" y="607622"/>
                    <a:pt x="155707" y="466662"/>
                    <a:pt x="137530" y="329658"/>
                  </a:cubicBezTo>
                  <a:cubicBezTo>
                    <a:pt x="129808" y="271472"/>
                    <a:pt x="117463" y="213116"/>
                    <a:pt x="91715" y="160010"/>
                  </a:cubicBezTo>
                  <a:cubicBezTo>
                    <a:pt x="79175" y="134149"/>
                    <a:pt x="57985" y="111285"/>
                    <a:pt x="47619" y="84699"/>
                  </a:cubicBezTo>
                  <a:cubicBezTo>
                    <a:pt x="38273" y="68139"/>
                    <a:pt x="44621" y="56810"/>
                    <a:pt x="66651" y="50710"/>
                  </a:cubicBezTo>
                  <a:cubicBezTo>
                    <a:pt x="75637" y="55716"/>
                    <a:pt x="83468" y="62090"/>
                    <a:pt x="90141" y="69833"/>
                  </a:cubicBezTo>
                  <a:cubicBezTo>
                    <a:pt x="101795" y="80823"/>
                    <a:pt x="111851" y="92077"/>
                    <a:pt x="124690" y="101873"/>
                  </a:cubicBezTo>
                  <a:cubicBezTo>
                    <a:pt x="134086" y="109042"/>
                    <a:pt x="143727" y="108737"/>
                    <a:pt x="153792" y="103537"/>
                  </a:cubicBezTo>
                  <a:cubicBezTo>
                    <a:pt x="173184" y="93526"/>
                    <a:pt x="189867" y="59273"/>
                    <a:pt x="208423" y="53648"/>
                  </a:cubicBezTo>
                  <a:cubicBezTo>
                    <a:pt x="245942" y="42278"/>
                    <a:pt x="237825" y="112758"/>
                    <a:pt x="235321" y="133089"/>
                  </a:cubicBezTo>
                  <a:cubicBezTo>
                    <a:pt x="227835" y="193943"/>
                    <a:pt x="211907" y="252594"/>
                    <a:pt x="207694" y="314137"/>
                  </a:cubicBezTo>
                  <a:cubicBezTo>
                    <a:pt x="199407" y="435211"/>
                    <a:pt x="208118" y="559291"/>
                    <a:pt x="231768" y="678196"/>
                  </a:cubicBezTo>
                  <a:cubicBezTo>
                    <a:pt x="236391" y="701435"/>
                    <a:pt x="270836" y="700601"/>
                    <a:pt x="269586" y="675504"/>
                  </a:cubicBezTo>
                  <a:cubicBezTo>
                    <a:pt x="261430" y="511410"/>
                    <a:pt x="241114" y="353261"/>
                    <a:pt x="274444" y="190147"/>
                  </a:cubicBezTo>
                  <a:cubicBezTo>
                    <a:pt x="285075" y="138085"/>
                    <a:pt x="303291" y="57314"/>
                    <a:pt x="256977" y="15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3462915" y="3057515"/>
              <a:ext cx="633598" cy="276100"/>
            </a:xfrm>
            <a:custGeom>
              <a:rect b="b" l="l" r="r" t="t"/>
              <a:pathLst>
                <a:path extrusionOk="0" h="276100" w="633598">
                  <a:moveTo>
                    <a:pt x="315569" y="53636"/>
                  </a:moveTo>
                  <a:cubicBezTo>
                    <a:pt x="327783" y="52407"/>
                    <a:pt x="339973" y="50959"/>
                    <a:pt x="352138" y="49280"/>
                  </a:cubicBezTo>
                  <a:cubicBezTo>
                    <a:pt x="399891" y="42691"/>
                    <a:pt x="448760" y="33745"/>
                    <a:pt x="494680" y="18788"/>
                  </a:cubicBezTo>
                  <a:cubicBezTo>
                    <a:pt x="529569" y="7424"/>
                    <a:pt x="575999" y="-12762"/>
                    <a:pt x="610379" y="11245"/>
                  </a:cubicBezTo>
                  <a:cubicBezTo>
                    <a:pt x="648347" y="37761"/>
                    <a:pt x="633913" y="76550"/>
                    <a:pt x="608589" y="110069"/>
                  </a:cubicBezTo>
                  <a:cubicBezTo>
                    <a:pt x="591657" y="132478"/>
                    <a:pt x="569861" y="152535"/>
                    <a:pt x="555603" y="164993"/>
                  </a:cubicBezTo>
                  <a:cubicBezTo>
                    <a:pt x="495324" y="217660"/>
                    <a:pt x="418603" y="271865"/>
                    <a:pt x="336250" y="275736"/>
                  </a:cubicBezTo>
                  <a:cubicBezTo>
                    <a:pt x="245285" y="280012"/>
                    <a:pt x="168194" y="246208"/>
                    <a:pt x="93757" y="197873"/>
                  </a:cubicBezTo>
                  <a:cubicBezTo>
                    <a:pt x="77874" y="187563"/>
                    <a:pt x="53454" y="170798"/>
                    <a:pt x="33518" y="151011"/>
                  </a:cubicBezTo>
                  <a:cubicBezTo>
                    <a:pt x="3696" y="121419"/>
                    <a:pt x="-16090" y="85067"/>
                    <a:pt x="17735" y="53436"/>
                  </a:cubicBezTo>
                  <a:cubicBezTo>
                    <a:pt x="48362" y="24798"/>
                    <a:pt x="97185" y="38206"/>
                    <a:pt x="133334" y="44515"/>
                  </a:cubicBezTo>
                  <a:cubicBezTo>
                    <a:pt x="180913" y="52812"/>
                    <a:pt x="230556" y="54750"/>
                    <a:pt x="278760" y="54506"/>
                  </a:cubicBezTo>
                  <a:cubicBezTo>
                    <a:pt x="291030" y="54441"/>
                    <a:pt x="303304" y="54151"/>
                    <a:pt x="315569" y="53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3359466" y="2914143"/>
              <a:ext cx="807152" cy="292542"/>
            </a:xfrm>
            <a:custGeom>
              <a:rect b="b" l="l" r="r" t="t"/>
              <a:pathLst>
                <a:path extrusionOk="0" h="292542" w="807152">
                  <a:moveTo>
                    <a:pt x="779364" y="0"/>
                  </a:moveTo>
                  <a:cubicBezTo>
                    <a:pt x="779364" y="0"/>
                    <a:pt x="653559" y="75141"/>
                    <a:pt x="381339" y="79247"/>
                  </a:cubicBezTo>
                  <a:cubicBezTo>
                    <a:pt x="109120" y="83353"/>
                    <a:pt x="30129" y="29153"/>
                    <a:pt x="30129" y="29153"/>
                  </a:cubicBezTo>
                  <a:cubicBezTo>
                    <a:pt x="30129" y="29153"/>
                    <a:pt x="-37031" y="87394"/>
                    <a:pt x="29190" y="194685"/>
                  </a:cubicBezTo>
                  <a:cubicBezTo>
                    <a:pt x="95411" y="301976"/>
                    <a:pt x="484184" y="324151"/>
                    <a:pt x="670807" y="245738"/>
                  </a:cubicBezTo>
                  <a:cubicBezTo>
                    <a:pt x="889650" y="153793"/>
                    <a:pt x="779364" y="0"/>
                    <a:pt x="779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3348096" y="2754580"/>
              <a:ext cx="807150" cy="292543"/>
            </a:xfrm>
            <a:custGeom>
              <a:rect b="b" l="l" r="r" t="t"/>
              <a:pathLst>
                <a:path extrusionOk="0" h="292543" w="807150">
                  <a:moveTo>
                    <a:pt x="779364" y="0"/>
                  </a:moveTo>
                  <a:cubicBezTo>
                    <a:pt x="779364" y="0"/>
                    <a:pt x="653559" y="75141"/>
                    <a:pt x="381339" y="79247"/>
                  </a:cubicBezTo>
                  <a:cubicBezTo>
                    <a:pt x="109120" y="83353"/>
                    <a:pt x="30129" y="29153"/>
                    <a:pt x="30129" y="29153"/>
                  </a:cubicBezTo>
                  <a:cubicBezTo>
                    <a:pt x="30129" y="29153"/>
                    <a:pt x="-37031" y="87394"/>
                    <a:pt x="29190" y="194685"/>
                  </a:cubicBezTo>
                  <a:cubicBezTo>
                    <a:pt x="95411" y="301976"/>
                    <a:pt x="484184" y="324151"/>
                    <a:pt x="670807" y="245738"/>
                  </a:cubicBezTo>
                  <a:cubicBezTo>
                    <a:pt x="889645" y="153793"/>
                    <a:pt x="779364" y="0"/>
                    <a:pt x="779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3337810" y="2620456"/>
              <a:ext cx="807148" cy="282300"/>
            </a:xfrm>
            <a:custGeom>
              <a:rect b="b" l="l" r="r" t="t"/>
              <a:pathLst>
                <a:path extrusionOk="0" h="282300" w="807148">
                  <a:moveTo>
                    <a:pt x="795007" y="19580"/>
                  </a:moveTo>
                  <a:cubicBezTo>
                    <a:pt x="788320" y="3105"/>
                    <a:pt x="769234" y="-4428"/>
                    <a:pt x="752926" y="2670"/>
                  </a:cubicBezTo>
                  <a:cubicBezTo>
                    <a:pt x="703133" y="24345"/>
                    <a:pt x="582021" y="65977"/>
                    <a:pt x="381340" y="69004"/>
                  </a:cubicBezTo>
                  <a:cubicBezTo>
                    <a:pt x="186271" y="71947"/>
                    <a:pt x="90423" y="44951"/>
                    <a:pt x="51760" y="29411"/>
                  </a:cubicBezTo>
                  <a:cubicBezTo>
                    <a:pt x="36587" y="23311"/>
                    <a:pt x="19115" y="29651"/>
                    <a:pt x="11733" y="44232"/>
                  </a:cubicBezTo>
                  <a:cubicBezTo>
                    <a:pt x="-1801" y="70962"/>
                    <a:pt x="-11562" y="118414"/>
                    <a:pt x="29190" y="184443"/>
                  </a:cubicBezTo>
                  <a:cubicBezTo>
                    <a:pt x="95411" y="291734"/>
                    <a:pt x="484185" y="313908"/>
                    <a:pt x="670807" y="235496"/>
                  </a:cubicBezTo>
                  <a:cubicBezTo>
                    <a:pt x="830092" y="168572"/>
                    <a:pt x="815009" y="68884"/>
                    <a:pt x="795007" y="19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3652438" y="1020644"/>
              <a:ext cx="599584" cy="952550"/>
            </a:xfrm>
            <a:custGeom>
              <a:rect b="b" l="l" r="r" t="t"/>
              <a:pathLst>
                <a:path extrusionOk="0" h="952550" w="599584">
                  <a:moveTo>
                    <a:pt x="566351" y="847904"/>
                  </a:moveTo>
                  <a:cubicBezTo>
                    <a:pt x="555011" y="874619"/>
                    <a:pt x="540183" y="900205"/>
                    <a:pt x="519187" y="920172"/>
                  </a:cubicBezTo>
                  <a:cubicBezTo>
                    <a:pt x="477061" y="960235"/>
                    <a:pt x="414658" y="966919"/>
                    <a:pt x="375745" y="918553"/>
                  </a:cubicBezTo>
                  <a:cubicBezTo>
                    <a:pt x="342615" y="877281"/>
                    <a:pt x="340571" y="819789"/>
                    <a:pt x="331380" y="770010"/>
                  </a:cubicBezTo>
                  <a:cubicBezTo>
                    <a:pt x="321409" y="716020"/>
                    <a:pt x="306571" y="662939"/>
                    <a:pt x="287209" y="611567"/>
                  </a:cubicBezTo>
                  <a:cubicBezTo>
                    <a:pt x="248491" y="508821"/>
                    <a:pt x="191676" y="412830"/>
                    <a:pt x="119558" y="329971"/>
                  </a:cubicBezTo>
                  <a:cubicBezTo>
                    <a:pt x="89806" y="295793"/>
                    <a:pt x="57346" y="263543"/>
                    <a:pt x="33211" y="225193"/>
                  </a:cubicBezTo>
                  <a:cubicBezTo>
                    <a:pt x="9077" y="186844"/>
                    <a:pt x="-6316" y="140571"/>
                    <a:pt x="2520" y="96137"/>
                  </a:cubicBezTo>
                  <a:cubicBezTo>
                    <a:pt x="16499" y="25857"/>
                    <a:pt x="90271" y="-1702"/>
                    <a:pt x="154998" y="81"/>
                  </a:cubicBezTo>
                  <a:cubicBezTo>
                    <a:pt x="269122" y="3228"/>
                    <a:pt x="351966" y="89428"/>
                    <a:pt x="416003" y="174290"/>
                  </a:cubicBezTo>
                  <a:cubicBezTo>
                    <a:pt x="485442" y="266310"/>
                    <a:pt x="538189" y="370954"/>
                    <a:pt x="570284" y="481682"/>
                  </a:cubicBezTo>
                  <a:cubicBezTo>
                    <a:pt x="604419" y="599453"/>
                    <a:pt x="614645" y="729033"/>
                    <a:pt x="568530" y="842648"/>
                  </a:cubicBezTo>
                  <a:cubicBezTo>
                    <a:pt x="567820" y="844402"/>
                    <a:pt x="567091" y="846155"/>
                    <a:pt x="566351" y="8479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3987006" y="2061074"/>
              <a:ext cx="132476" cy="188573"/>
            </a:xfrm>
            <a:custGeom>
              <a:rect b="b" l="l" r="r" t="t"/>
              <a:pathLst>
                <a:path extrusionOk="0" h="188573" w="132476">
                  <a:moveTo>
                    <a:pt x="117619" y="18624"/>
                  </a:moveTo>
                  <a:cubicBezTo>
                    <a:pt x="90836" y="-14386"/>
                    <a:pt x="43202" y="126"/>
                    <a:pt x="21866" y="33750"/>
                  </a:cubicBezTo>
                  <a:cubicBezTo>
                    <a:pt x="1750" y="65451"/>
                    <a:pt x="-3503" y="109410"/>
                    <a:pt x="2110" y="146001"/>
                  </a:cubicBezTo>
                  <a:cubicBezTo>
                    <a:pt x="12895" y="216276"/>
                    <a:pt x="73119" y="187363"/>
                    <a:pt x="100532" y="146331"/>
                  </a:cubicBezTo>
                  <a:cubicBezTo>
                    <a:pt x="112626" y="128228"/>
                    <a:pt x="123936" y="109160"/>
                    <a:pt x="129344" y="88075"/>
                  </a:cubicBezTo>
                  <a:cubicBezTo>
                    <a:pt x="134751" y="66989"/>
                    <a:pt x="133657" y="43426"/>
                    <a:pt x="122127" y="24958"/>
                  </a:cubicBezTo>
                  <a:cubicBezTo>
                    <a:pt x="120703" y="22680"/>
                    <a:pt x="119193" y="20572"/>
                    <a:pt x="117619" y="18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4369171" y="961813"/>
              <a:ext cx="198286" cy="216269"/>
            </a:xfrm>
            <a:custGeom>
              <a:rect b="b" l="l" r="r" t="t"/>
              <a:pathLst>
                <a:path extrusionOk="0" h="216269" w="198286">
                  <a:moveTo>
                    <a:pt x="165474" y="5906"/>
                  </a:moveTo>
                  <a:cubicBezTo>
                    <a:pt x="107784" y="65241"/>
                    <a:pt x="54868" y="130306"/>
                    <a:pt x="3166" y="194852"/>
                  </a:cubicBezTo>
                  <a:cubicBezTo>
                    <a:pt x="-8234" y="209084"/>
                    <a:pt x="13936" y="224390"/>
                    <a:pt x="25676" y="211292"/>
                  </a:cubicBezTo>
                  <a:cubicBezTo>
                    <a:pt x="79177" y="151592"/>
                    <a:pt x="136117" y="95783"/>
                    <a:pt x="191927" y="38376"/>
                  </a:cubicBezTo>
                  <a:cubicBezTo>
                    <a:pt x="210519" y="19254"/>
                    <a:pt x="184261" y="-13421"/>
                    <a:pt x="165474" y="59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4477619" y="1294137"/>
              <a:ext cx="139585" cy="88914"/>
            </a:xfrm>
            <a:custGeom>
              <a:rect b="b" l="l" r="r" t="t"/>
              <a:pathLst>
                <a:path extrusionOk="0" h="88914" w="139585">
                  <a:moveTo>
                    <a:pt x="121917" y="1239"/>
                  </a:moveTo>
                  <a:cubicBezTo>
                    <a:pt x="85653" y="19577"/>
                    <a:pt x="46400" y="32805"/>
                    <a:pt x="10741" y="51907"/>
                  </a:cubicBezTo>
                  <a:cubicBezTo>
                    <a:pt x="-11124" y="63621"/>
                    <a:pt x="3509" y="96791"/>
                    <a:pt x="26799" y="87195"/>
                  </a:cubicBezTo>
                  <a:cubicBezTo>
                    <a:pt x="64792" y="71539"/>
                    <a:pt x="100746" y="44869"/>
                    <a:pt x="134861" y="22095"/>
                  </a:cubicBezTo>
                  <a:cubicBezTo>
                    <a:pt x="146551" y="14287"/>
                    <a:pt x="134366" y="-5055"/>
                    <a:pt x="121917" y="1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4440710" y="1660519"/>
              <a:ext cx="124176" cy="51050"/>
            </a:xfrm>
            <a:custGeom>
              <a:rect b="b" l="l" r="r" t="t"/>
              <a:pathLst>
                <a:path extrusionOk="0" h="51050" w="124176">
                  <a:moveTo>
                    <a:pt x="113561" y="26366"/>
                  </a:moveTo>
                  <a:cubicBezTo>
                    <a:pt x="82770" y="20431"/>
                    <a:pt x="53903" y="10890"/>
                    <a:pt x="24241" y="1014"/>
                  </a:cubicBezTo>
                  <a:cubicBezTo>
                    <a:pt x="2275" y="-6299"/>
                    <a:pt x="-10534" y="28129"/>
                    <a:pt x="11306" y="34244"/>
                  </a:cubicBezTo>
                  <a:cubicBezTo>
                    <a:pt x="43692" y="43305"/>
                    <a:pt x="77607" y="47916"/>
                    <a:pt x="111042" y="50983"/>
                  </a:cubicBezTo>
                  <a:cubicBezTo>
                    <a:pt x="127135" y="52457"/>
                    <a:pt x="128984" y="29338"/>
                    <a:pt x="113561" y="26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4390331" y="2019500"/>
              <a:ext cx="160463" cy="86534"/>
            </a:xfrm>
            <a:custGeom>
              <a:rect b="b" l="l" r="r" t="t"/>
              <a:pathLst>
                <a:path extrusionOk="0" h="86534" w="160463">
                  <a:moveTo>
                    <a:pt x="152600" y="61277"/>
                  </a:moveTo>
                  <a:cubicBezTo>
                    <a:pt x="110753" y="41560"/>
                    <a:pt x="69352" y="20185"/>
                    <a:pt x="26945" y="1752"/>
                  </a:cubicBezTo>
                  <a:cubicBezTo>
                    <a:pt x="3151" y="-8594"/>
                    <a:pt x="-11912" y="29866"/>
                    <a:pt x="12317" y="39337"/>
                  </a:cubicBezTo>
                  <a:cubicBezTo>
                    <a:pt x="55298" y="56136"/>
                    <a:pt x="99633" y="70143"/>
                    <a:pt x="143119" y="85634"/>
                  </a:cubicBezTo>
                  <a:cubicBezTo>
                    <a:pt x="159117" y="91334"/>
                    <a:pt x="167708" y="68395"/>
                    <a:pt x="152600" y="61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4273444" y="2392532"/>
              <a:ext cx="215494" cy="206298"/>
            </a:xfrm>
            <a:custGeom>
              <a:rect b="b" l="l" r="r" t="t"/>
              <a:pathLst>
                <a:path extrusionOk="0" h="206298" w="215494">
                  <a:moveTo>
                    <a:pt x="212607" y="186125"/>
                  </a:moveTo>
                  <a:cubicBezTo>
                    <a:pt x="159325" y="126405"/>
                    <a:pt x="102635" y="69842"/>
                    <a:pt x="49434" y="10028"/>
                  </a:cubicBezTo>
                  <a:cubicBezTo>
                    <a:pt x="22661" y="-20075"/>
                    <a:pt x="-20640" y="24784"/>
                    <a:pt x="11256" y="50240"/>
                  </a:cubicBezTo>
                  <a:cubicBezTo>
                    <a:pt x="73833" y="100184"/>
                    <a:pt x="133337" y="153780"/>
                    <a:pt x="195824" y="203809"/>
                  </a:cubicBezTo>
                  <a:cubicBezTo>
                    <a:pt x="206650" y="212471"/>
                    <a:pt x="221923" y="196566"/>
                    <a:pt x="212607" y="186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2877900" y="2294423"/>
              <a:ext cx="217035" cy="196992"/>
            </a:xfrm>
            <a:custGeom>
              <a:rect b="b" l="l" r="r" t="t"/>
              <a:pathLst>
                <a:path extrusionOk="0" h="196992" w="217035">
                  <a:moveTo>
                    <a:pt x="171995" y="7280"/>
                  </a:moveTo>
                  <a:cubicBezTo>
                    <a:pt x="116480" y="64318"/>
                    <a:pt x="57201" y="117474"/>
                    <a:pt x="3295" y="176099"/>
                  </a:cubicBezTo>
                  <a:cubicBezTo>
                    <a:pt x="-7581" y="187929"/>
                    <a:pt x="10966" y="202980"/>
                    <a:pt x="22726" y="194527"/>
                  </a:cubicBezTo>
                  <a:cubicBezTo>
                    <a:pt x="86143" y="148954"/>
                    <a:pt x="144797" y="97412"/>
                    <a:pt x="206865" y="50081"/>
                  </a:cubicBezTo>
                  <a:cubicBezTo>
                    <a:pt x="235767" y="28041"/>
                    <a:pt x="196359" y="-17752"/>
                    <a:pt x="171995" y="72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2843586" y="2040154"/>
              <a:ext cx="104679" cy="77912"/>
            </a:xfrm>
            <a:custGeom>
              <a:rect b="b" l="l" r="r" t="t"/>
              <a:pathLst>
                <a:path extrusionOk="0" h="77912" w="104679">
                  <a:moveTo>
                    <a:pt x="74752" y="2673"/>
                  </a:moveTo>
                  <a:cubicBezTo>
                    <a:pt x="62363" y="9007"/>
                    <a:pt x="53077" y="20477"/>
                    <a:pt x="42137" y="29119"/>
                  </a:cubicBezTo>
                  <a:cubicBezTo>
                    <a:pt x="31137" y="37811"/>
                    <a:pt x="19122" y="45489"/>
                    <a:pt x="7212" y="52867"/>
                  </a:cubicBezTo>
                  <a:cubicBezTo>
                    <a:pt x="-7161" y="61763"/>
                    <a:pt x="1745" y="82569"/>
                    <a:pt x="18182" y="76969"/>
                  </a:cubicBezTo>
                  <a:cubicBezTo>
                    <a:pt x="32106" y="72224"/>
                    <a:pt x="45380" y="66514"/>
                    <a:pt x="58764" y="60455"/>
                  </a:cubicBezTo>
                  <a:cubicBezTo>
                    <a:pt x="71569" y="54655"/>
                    <a:pt x="87817" y="49825"/>
                    <a:pt x="97832" y="39869"/>
                  </a:cubicBezTo>
                  <a:cubicBezTo>
                    <a:pt x="114345" y="23449"/>
                    <a:pt x="98772" y="-9601"/>
                    <a:pt x="74752" y="26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2727672" y="1574759"/>
              <a:ext cx="146023" cy="50990"/>
            </a:xfrm>
            <a:custGeom>
              <a:rect b="b" l="l" r="r" t="t"/>
              <a:pathLst>
                <a:path extrusionOk="0" h="50990" w="146023">
                  <a:moveTo>
                    <a:pt x="126404" y="0"/>
                  </a:moveTo>
                  <a:cubicBezTo>
                    <a:pt x="87896" y="90"/>
                    <a:pt x="43856" y="12174"/>
                    <a:pt x="7097" y="23528"/>
                  </a:cubicBezTo>
                  <a:cubicBezTo>
                    <a:pt x="-5343" y="27370"/>
                    <a:pt x="275" y="44904"/>
                    <a:pt x="10880" y="46607"/>
                  </a:cubicBezTo>
                  <a:cubicBezTo>
                    <a:pt x="48574" y="52651"/>
                    <a:pt x="96742" y="53541"/>
                    <a:pt x="133321" y="42201"/>
                  </a:cubicBezTo>
                  <a:cubicBezTo>
                    <a:pt x="154027" y="35777"/>
                    <a:pt x="147780" y="-50"/>
                    <a:pt x="126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2876652" y="1161212"/>
              <a:ext cx="86755" cy="50286"/>
            </a:xfrm>
            <a:custGeom>
              <a:rect b="b" l="l" r="r" t="t"/>
              <a:pathLst>
                <a:path extrusionOk="0" h="50286" w="86755">
                  <a:moveTo>
                    <a:pt x="69754" y="11368"/>
                  </a:moveTo>
                  <a:cubicBezTo>
                    <a:pt x="52562" y="8186"/>
                    <a:pt x="36674" y="10344"/>
                    <a:pt x="20631" y="1542"/>
                  </a:cubicBezTo>
                  <a:cubicBezTo>
                    <a:pt x="9581" y="-4522"/>
                    <a:pt x="-7502" y="8521"/>
                    <a:pt x="3608" y="19470"/>
                  </a:cubicBezTo>
                  <a:cubicBezTo>
                    <a:pt x="21420" y="37019"/>
                    <a:pt x="45055" y="52855"/>
                    <a:pt x="71004" y="49937"/>
                  </a:cubicBezTo>
                  <a:cubicBezTo>
                    <a:pt x="94073" y="47340"/>
                    <a:pt x="90205" y="15149"/>
                    <a:pt x="69754" y="113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2964470" y="835921"/>
              <a:ext cx="211168" cy="180956"/>
            </a:xfrm>
            <a:custGeom>
              <a:rect b="b" l="l" r="r" t="t"/>
              <a:pathLst>
                <a:path extrusionOk="0" h="180956" w="211168">
                  <a:moveTo>
                    <a:pt x="193347" y="125758"/>
                  </a:moveTo>
                  <a:cubicBezTo>
                    <a:pt x="176909" y="121307"/>
                    <a:pt x="162781" y="105786"/>
                    <a:pt x="149507" y="95496"/>
                  </a:cubicBezTo>
                  <a:cubicBezTo>
                    <a:pt x="133933" y="83422"/>
                    <a:pt x="118365" y="71348"/>
                    <a:pt x="102792" y="59274"/>
                  </a:cubicBezTo>
                  <a:cubicBezTo>
                    <a:pt x="76724" y="39058"/>
                    <a:pt x="47786" y="9880"/>
                    <a:pt x="15686" y="499"/>
                  </a:cubicBezTo>
                  <a:cubicBezTo>
                    <a:pt x="6585" y="-2164"/>
                    <a:pt x="-3426" y="6253"/>
                    <a:pt x="1142" y="15874"/>
                  </a:cubicBezTo>
                  <a:cubicBezTo>
                    <a:pt x="16785" y="48854"/>
                    <a:pt x="53704" y="74755"/>
                    <a:pt x="80112" y="99392"/>
                  </a:cubicBezTo>
                  <a:cubicBezTo>
                    <a:pt x="107730" y="125154"/>
                    <a:pt x="137597" y="163913"/>
                    <a:pt x="172746" y="178664"/>
                  </a:cubicBezTo>
                  <a:cubicBezTo>
                    <a:pt x="207096" y="193081"/>
                    <a:pt x="228072" y="135159"/>
                    <a:pt x="193347" y="1257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1"/>
          <p:cNvGrpSpPr/>
          <p:nvPr/>
        </p:nvGrpSpPr>
        <p:grpSpPr>
          <a:xfrm rot="-5175684">
            <a:off x="6746114" y="-1101191"/>
            <a:ext cx="2560443" cy="3891723"/>
            <a:chOff x="13491748" y="-2203058"/>
            <a:chExt cx="5121255" cy="7782454"/>
          </a:xfrm>
        </p:grpSpPr>
        <p:sp>
          <p:nvSpPr>
            <p:cNvPr id="600" name="Google Shape;600;p21"/>
            <p:cNvSpPr/>
            <p:nvPr/>
          </p:nvSpPr>
          <p:spPr>
            <a:xfrm>
              <a:off x="13491748" y="-2203058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13708206" y="-1962803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13710816" y="-1965407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21"/>
          <p:cNvGrpSpPr/>
          <p:nvPr/>
        </p:nvGrpSpPr>
        <p:grpSpPr>
          <a:xfrm rot="-5175684">
            <a:off x="361833" y="2918584"/>
            <a:ext cx="2560443" cy="3891723"/>
            <a:chOff x="722224" y="5837377"/>
            <a:chExt cx="5121255" cy="7782454"/>
          </a:xfrm>
        </p:grpSpPr>
        <p:sp>
          <p:nvSpPr>
            <p:cNvPr id="604" name="Google Shape;604;p21"/>
            <p:cNvSpPr/>
            <p:nvPr/>
          </p:nvSpPr>
          <p:spPr>
            <a:xfrm>
              <a:off x="722224" y="583737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938682" y="607763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941292" y="607502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21"/>
          <p:cNvSpPr txBox="1"/>
          <p:nvPr/>
        </p:nvSpPr>
        <p:spPr>
          <a:xfrm>
            <a:off x="3410939" y="2219324"/>
            <a:ext cx="2322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a caption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for the photos.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608" name="Google Shape;60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62429">
            <a:off x="-642966" y="70590"/>
            <a:ext cx="3088370" cy="205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1"/>
          <p:cNvPicPr preferRelativeResize="0"/>
          <p:nvPr/>
        </p:nvPicPr>
        <p:blipFill rotWithShape="1">
          <a:blip r:embed="rId4">
            <a:alphaModFix/>
          </a:blip>
          <a:srcRect b="0" l="0" r="0" t="7944"/>
          <a:stretch/>
        </p:blipFill>
        <p:spPr>
          <a:xfrm rot="410011">
            <a:off x="1880261" y="552048"/>
            <a:ext cx="1194951" cy="195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1"/>
          <p:cNvPicPr preferRelativeResize="0"/>
          <p:nvPr/>
        </p:nvPicPr>
        <p:blipFill rotWithShape="1">
          <a:blip r:embed="rId5">
            <a:alphaModFix/>
          </a:blip>
          <a:srcRect b="15393" l="0" r="0" t="15393"/>
          <a:stretch/>
        </p:blipFill>
        <p:spPr>
          <a:xfrm rot="-519670">
            <a:off x="7327278" y="2945880"/>
            <a:ext cx="1994981" cy="245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94696">
            <a:off x="6299572" y="241872"/>
            <a:ext cx="3088369" cy="205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2" name="Google Shape;612;p21"/>
          <p:cNvGrpSpPr/>
          <p:nvPr/>
        </p:nvGrpSpPr>
        <p:grpSpPr>
          <a:xfrm rot="-6043810">
            <a:off x="1759057" y="83809"/>
            <a:ext cx="1242418" cy="405512"/>
            <a:chOff x="575890" y="4010177"/>
            <a:chExt cx="2484620" cy="810923"/>
          </a:xfrm>
        </p:grpSpPr>
        <p:sp>
          <p:nvSpPr>
            <p:cNvPr id="613" name="Google Shape;613;p21"/>
            <p:cNvSpPr/>
            <p:nvPr/>
          </p:nvSpPr>
          <p:spPr>
            <a:xfrm>
              <a:off x="575890" y="4010177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575890" y="4010177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5" name="Google Shape;61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87239">
            <a:off x="263559" y="3793728"/>
            <a:ext cx="3088366" cy="2058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6" name="Google Shape;616;p21"/>
          <p:cNvGrpSpPr/>
          <p:nvPr/>
        </p:nvGrpSpPr>
        <p:grpSpPr>
          <a:xfrm>
            <a:off x="-382148" y="2599331"/>
            <a:ext cx="1153952" cy="1133990"/>
            <a:chOff x="-382148" y="2599331"/>
            <a:chExt cx="1153952" cy="1133990"/>
          </a:xfrm>
        </p:grpSpPr>
        <p:sp>
          <p:nvSpPr>
            <p:cNvPr id="617" name="Google Shape;617;p21"/>
            <p:cNvSpPr/>
            <p:nvPr/>
          </p:nvSpPr>
          <p:spPr>
            <a:xfrm>
              <a:off x="-382148" y="2599331"/>
              <a:ext cx="1153952" cy="1133990"/>
            </a:xfrm>
            <a:custGeom>
              <a:rect b="b" l="l" r="r" t="t"/>
              <a:pathLst>
                <a:path extrusionOk="0" h="2267979" w="2307904">
                  <a:moveTo>
                    <a:pt x="1136186" y="21"/>
                  </a:moveTo>
                  <a:cubicBezTo>
                    <a:pt x="1229101" y="-1852"/>
                    <a:pt x="1278375" y="120156"/>
                    <a:pt x="1303994" y="192133"/>
                  </a:cubicBezTo>
                  <a:cubicBezTo>
                    <a:pt x="1369570" y="376378"/>
                    <a:pt x="1459635" y="549534"/>
                    <a:pt x="1528247" y="732845"/>
                  </a:cubicBezTo>
                  <a:cubicBezTo>
                    <a:pt x="1531274" y="740928"/>
                    <a:pt x="1538876" y="746353"/>
                    <a:pt x="1547508" y="746480"/>
                  </a:cubicBezTo>
                  <a:cubicBezTo>
                    <a:pt x="1741303" y="749379"/>
                    <a:pt x="2066808" y="780405"/>
                    <a:pt x="2207785" y="796952"/>
                  </a:cubicBezTo>
                  <a:cubicBezTo>
                    <a:pt x="2470305" y="827846"/>
                    <a:pt x="2180205" y="1046280"/>
                    <a:pt x="1758699" y="1364322"/>
                  </a:cubicBezTo>
                  <a:cubicBezTo>
                    <a:pt x="1751655" y="1369638"/>
                    <a:pt x="1748683" y="1378842"/>
                    <a:pt x="1751279" y="1387274"/>
                  </a:cubicBezTo>
                  <a:cubicBezTo>
                    <a:pt x="2062138" y="2396560"/>
                    <a:pt x="2008489" y="2317344"/>
                    <a:pt x="1654320" y="2106332"/>
                  </a:cubicBezTo>
                  <a:cubicBezTo>
                    <a:pt x="1342589" y="1920557"/>
                    <a:pt x="1228557" y="1835875"/>
                    <a:pt x="1185011" y="1805280"/>
                  </a:cubicBezTo>
                  <a:cubicBezTo>
                    <a:pt x="1177504" y="1800005"/>
                    <a:pt x="1167456" y="1800209"/>
                    <a:pt x="1160167" y="1805779"/>
                  </a:cubicBezTo>
                  <a:cubicBezTo>
                    <a:pt x="1117887" y="1838103"/>
                    <a:pt x="1007363" y="1927307"/>
                    <a:pt x="703371" y="2125482"/>
                  </a:cubicBezTo>
                  <a:cubicBezTo>
                    <a:pt x="357992" y="2350588"/>
                    <a:pt x="307584" y="2431895"/>
                    <a:pt x="577507" y="1410916"/>
                  </a:cubicBezTo>
                  <a:cubicBezTo>
                    <a:pt x="579762" y="1402388"/>
                    <a:pt x="576422" y="1393307"/>
                    <a:pt x="569170" y="1388281"/>
                  </a:cubicBezTo>
                  <a:cubicBezTo>
                    <a:pt x="135187" y="1087466"/>
                    <a:pt x="-163486" y="880890"/>
                    <a:pt x="97578" y="839449"/>
                  </a:cubicBezTo>
                  <a:cubicBezTo>
                    <a:pt x="237774" y="817241"/>
                    <a:pt x="561763" y="773129"/>
                    <a:pt x="755286" y="762433"/>
                  </a:cubicBezTo>
                  <a:cubicBezTo>
                    <a:pt x="763909" y="761957"/>
                    <a:pt x="771284" y="756228"/>
                    <a:pt x="773984" y="748032"/>
                  </a:cubicBezTo>
                  <a:cubicBezTo>
                    <a:pt x="835153" y="562107"/>
                    <a:pt x="918165" y="385464"/>
                    <a:pt x="976261" y="198728"/>
                  </a:cubicBezTo>
                  <a:cubicBezTo>
                    <a:pt x="998953" y="125781"/>
                    <a:pt x="1043271" y="1890"/>
                    <a:pt x="1136186" y="2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8" name="Google Shape;618;p21"/>
            <p:cNvGrpSpPr/>
            <p:nvPr/>
          </p:nvGrpSpPr>
          <p:grpSpPr>
            <a:xfrm>
              <a:off x="-233209" y="2764191"/>
              <a:ext cx="833385" cy="778161"/>
              <a:chOff x="-466419" y="5528383"/>
              <a:chExt cx="1666769" cy="1556321"/>
            </a:xfrm>
          </p:grpSpPr>
          <p:sp>
            <p:nvSpPr>
              <p:cNvPr id="619" name="Google Shape;619;p21"/>
              <p:cNvSpPr/>
              <p:nvPr/>
            </p:nvSpPr>
            <p:spPr>
              <a:xfrm>
                <a:off x="359039" y="5528383"/>
                <a:ext cx="37277" cy="121285"/>
              </a:xfrm>
              <a:custGeom>
                <a:rect b="b" l="l" r="r" t="t"/>
                <a:pathLst>
                  <a:path extrusionOk="0" h="121285" w="37277">
                    <a:moveTo>
                      <a:pt x="14585" y="11"/>
                    </a:moveTo>
                    <a:cubicBezTo>
                      <a:pt x="-1440" y="1712"/>
                      <a:pt x="-365" y="17111"/>
                      <a:pt x="325" y="29309"/>
                    </a:cubicBezTo>
                    <a:cubicBezTo>
                      <a:pt x="4251" y="98935"/>
                      <a:pt x="361" y="122151"/>
                      <a:pt x="22495" y="121261"/>
                    </a:cubicBezTo>
                    <a:cubicBezTo>
                      <a:pt x="39233" y="119261"/>
                      <a:pt x="37694" y="103712"/>
                      <a:pt x="36755" y="91029"/>
                    </a:cubicBezTo>
                    <a:cubicBezTo>
                      <a:pt x="31586" y="21189"/>
                      <a:pt x="35639" y="-561"/>
                      <a:pt x="14585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62773" y="5573546"/>
                <a:ext cx="39551" cy="58462"/>
              </a:xfrm>
              <a:custGeom>
                <a:rect b="b" l="l" r="r" t="t"/>
                <a:pathLst>
                  <a:path extrusionOk="0" h="58462" w="39551">
                    <a:moveTo>
                      <a:pt x="29985" y="4112"/>
                    </a:moveTo>
                    <a:cubicBezTo>
                      <a:pt x="22061" y="-1535"/>
                      <a:pt x="11468" y="-1807"/>
                      <a:pt x="4946" y="6072"/>
                    </a:cubicBezTo>
                    <a:cubicBezTo>
                      <a:pt x="-4848" y="17897"/>
                      <a:pt x="-273" y="57791"/>
                      <a:pt x="20241" y="58453"/>
                    </a:cubicBezTo>
                    <a:cubicBezTo>
                      <a:pt x="42847" y="59188"/>
                      <a:pt x="44943" y="14776"/>
                      <a:pt x="29985" y="41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253996" y="5557539"/>
                <a:ext cx="41522" cy="60578"/>
              </a:xfrm>
              <a:custGeom>
                <a:rect b="b" l="l" r="r" t="t"/>
                <a:pathLst>
                  <a:path extrusionOk="0" h="60578" w="41522">
                    <a:moveTo>
                      <a:pt x="33312" y="4534"/>
                    </a:moveTo>
                    <a:cubicBezTo>
                      <a:pt x="27630" y="-437"/>
                      <a:pt x="19011" y="-1984"/>
                      <a:pt x="11691" y="3291"/>
                    </a:cubicBezTo>
                    <a:cubicBezTo>
                      <a:pt x="-1121" y="12522"/>
                      <a:pt x="-7080" y="54067"/>
                      <a:pt x="13329" y="59968"/>
                    </a:cubicBezTo>
                    <a:cubicBezTo>
                      <a:pt x="36235" y="66586"/>
                      <a:pt x="51888" y="17462"/>
                      <a:pt x="33312" y="45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1061813" y="6061537"/>
                <a:ext cx="68606" cy="46266"/>
              </a:xfrm>
              <a:custGeom>
                <a:rect b="b" l="l" r="r" t="t"/>
                <a:pathLst>
                  <a:path extrusionOk="0" h="46266" w="68606">
                    <a:moveTo>
                      <a:pt x="68166" y="23699"/>
                    </a:moveTo>
                    <a:cubicBezTo>
                      <a:pt x="69796" y="16487"/>
                      <a:pt x="66882" y="8036"/>
                      <a:pt x="59720" y="3092"/>
                    </a:cubicBezTo>
                    <a:cubicBezTo>
                      <a:pt x="45048" y="-7041"/>
                      <a:pt x="-3060" y="9179"/>
                      <a:pt x="154" y="30743"/>
                    </a:cubicBezTo>
                    <a:cubicBezTo>
                      <a:pt x="3948" y="56194"/>
                      <a:pt x="64976" y="47866"/>
                      <a:pt x="68166" y="236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1074694" y="6139693"/>
                <a:ext cx="125656" cy="57142"/>
              </a:xfrm>
              <a:custGeom>
                <a:rect b="b" l="l" r="r" t="t"/>
                <a:pathLst>
                  <a:path extrusionOk="0" h="57142" w="125656">
                    <a:moveTo>
                      <a:pt x="125190" y="11273"/>
                    </a:moveTo>
                    <a:cubicBezTo>
                      <a:pt x="118596" y="-11288"/>
                      <a:pt x="93957" y="4107"/>
                      <a:pt x="25654" y="21801"/>
                    </a:cubicBezTo>
                    <a:cubicBezTo>
                      <a:pt x="13137" y="25045"/>
                      <a:pt x="-2875" y="28156"/>
                      <a:pt x="443" y="45116"/>
                    </a:cubicBezTo>
                    <a:cubicBezTo>
                      <a:pt x="6719" y="67633"/>
                      <a:pt x="28445" y="55395"/>
                      <a:pt x="100942" y="34148"/>
                    </a:cubicBezTo>
                    <a:cubicBezTo>
                      <a:pt x="112796" y="30674"/>
                      <a:pt x="128576" y="27494"/>
                      <a:pt x="125190" y="1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1144325" y="6237815"/>
                <a:ext cx="53225" cy="44714"/>
              </a:xfrm>
              <a:custGeom>
                <a:rect b="b" l="l" r="r" t="t"/>
                <a:pathLst>
                  <a:path extrusionOk="0" h="44714" w="53225">
                    <a:moveTo>
                      <a:pt x="40451" y="731"/>
                    </a:moveTo>
                    <a:cubicBezTo>
                      <a:pt x="25697" y="-4245"/>
                      <a:pt x="-5786" y="17183"/>
                      <a:pt x="926" y="34542"/>
                    </a:cubicBezTo>
                    <a:cubicBezTo>
                      <a:pt x="9358" y="56351"/>
                      <a:pt x="55582" y="39591"/>
                      <a:pt x="53131" y="17165"/>
                    </a:cubicBezTo>
                    <a:cubicBezTo>
                      <a:pt x="52809" y="10243"/>
                      <a:pt x="48321" y="3385"/>
                      <a:pt x="40451" y="7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884380" y="6869722"/>
                <a:ext cx="57331" cy="78063"/>
              </a:xfrm>
              <a:custGeom>
                <a:rect b="b" l="l" r="r" t="t"/>
                <a:pathLst>
                  <a:path extrusionOk="0" h="78063" w="57331">
                    <a:moveTo>
                      <a:pt x="8426" y="1717"/>
                    </a:moveTo>
                    <a:cubicBezTo>
                      <a:pt x="-7939" y="10716"/>
                      <a:pt x="3556" y="28270"/>
                      <a:pt x="9402" y="40068"/>
                    </a:cubicBezTo>
                    <a:cubicBezTo>
                      <a:pt x="16146" y="53671"/>
                      <a:pt x="29321" y="88825"/>
                      <a:pt x="50583" y="74832"/>
                    </a:cubicBezTo>
                    <a:cubicBezTo>
                      <a:pt x="67398" y="61764"/>
                      <a:pt x="48337" y="43293"/>
                      <a:pt x="41402" y="30674"/>
                    </a:cubicBezTo>
                    <a:cubicBezTo>
                      <a:pt x="34772" y="18609"/>
                      <a:pt x="27320" y="-6815"/>
                      <a:pt x="8426" y="17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798922" y="6918653"/>
                <a:ext cx="65846" cy="102931"/>
              </a:xfrm>
              <a:custGeom>
                <a:rect b="b" l="l" r="r" t="t"/>
                <a:pathLst>
                  <a:path extrusionOk="0" h="102931" w="65846">
                    <a:moveTo>
                      <a:pt x="8975" y="1425"/>
                    </a:moveTo>
                    <a:cubicBezTo>
                      <a:pt x="-5022" y="8211"/>
                      <a:pt x="379" y="21483"/>
                      <a:pt x="5040" y="32506"/>
                    </a:cubicBezTo>
                    <a:cubicBezTo>
                      <a:pt x="29139" y="89491"/>
                      <a:pt x="40099" y="110479"/>
                      <a:pt x="58085" y="100568"/>
                    </a:cubicBezTo>
                    <a:cubicBezTo>
                      <a:pt x="76425" y="88497"/>
                      <a:pt x="57676" y="68784"/>
                      <a:pt x="48736" y="50413"/>
                    </a:cubicBezTo>
                    <a:cubicBezTo>
                      <a:pt x="35434" y="23084"/>
                      <a:pt x="30346" y="-6939"/>
                      <a:pt x="8975" y="1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707875" y="6945368"/>
                <a:ext cx="50801" cy="73090"/>
              </a:xfrm>
              <a:custGeom>
                <a:rect b="b" l="l" r="r" t="t"/>
                <a:pathLst>
                  <a:path extrusionOk="0" h="73090" w="50801">
                    <a:moveTo>
                      <a:pt x="50802" y="49499"/>
                    </a:moveTo>
                    <a:cubicBezTo>
                      <a:pt x="50734" y="49317"/>
                      <a:pt x="50661" y="49136"/>
                      <a:pt x="50593" y="48955"/>
                    </a:cubicBezTo>
                    <a:cubicBezTo>
                      <a:pt x="48887" y="39257"/>
                      <a:pt x="45669" y="36168"/>
                      <a:pt x="36565" y="10449"/>
                    </a:cubicBezTo>
                    <a:cubicBezTo>
                      <a:pt x="29458" y="-5513"/>
                      <a:pt x="8259" y="-1984"/>
                      <a:pt x="1614" y="12907"/>
                    </a:cubicBezTo>
                    <a:cubicBezTo>
                      <a:pt x="-6250" y="30552"/>
                      <a:pt x="16224" y="67765"/>
                      <a:pt x="34391" y="73090"/>
                    </a:cubicBezTo>
                    <a:lnTo>
                      <a:pt x="35948" y="72614"/>
                    </a:lnTo>
                    <a:cubicBezTo>
                      <a:pt x="45624" y="69648"/>
                      <a:pt x="51315" y="60240"/>
                      <a:pt x="50630" y="50147"/>
                    </a:cubicBezTo>
                    <a:cubicBezTo>
                      <a:pt x="50607" y="49780"/>
                      <a:pt x="50643" y="49558"/>
                      <a:pt x="50802" y="494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19986" y="6973489"/>
                <a:ext cx="63620" cy="77048"/>
              </a:xfrm>
              <a:custGeom>
                <a:rect b="b" l="l" r="r" t="t"/>
                <a:pathLst>
                  <a:path extrusionOk="0" h="77048" w="63620">
                    <a:moveTo>
                      <a:pt x="57075" y="3057"/>
                    </a:moveTo>
                    <a:cubicBezTo>
                      <a:pt x="42244" y="-6677"/>
                      <a:pt x="32908" y="9058"/>
                      <a:pt x="25016" y="19232"/>
                    </a:cubicBezTo>
                    <a:cubicBezTo>
                      <a:pt x="15345" y="31697"/>
                      <a:pt x="-13883" y="59579"/>
                      <a:pt x="7865" y="74385"/>
                    </a:cubicBezTo>
                    <a:cubicBezTo>
                      <a:pt x="27290" y="85489"/>
                      <a:pt x="37483" y="59049"/>
                      <a:pt x="46074" y="46915"/>
                    </a:cubicBezTo>
                    <a:cubicBezTo>
                      <a:pt x="54157" y="35493"/>
                      <a:pt x="73795" y="16016"/>
                      <a:pt x="57075" y="30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-128534" y="6933415"/>
                <a:ext cx="107862" cy="151289"/>
              </a:xfrm>
              <a:custGeom>
                <a:rect b="b" l="l" r="r" t="t"/>
                <a:pathLst>
                  <a:path extrusionOk="0" h="151289" w="107862">
                    <a:moveTo>
                      <a:pt x="100545" y="2929"/>
                    </a:moveTo>
                    <a:cubicBezTo>
                      <a:pt x="82001" y="-7494"/>
                      <a:pt x="81502" y="5696"/>
                      <a:pt x="11011" y="112187"/>
                    </a:cubicBezTo>
                    <a:cubicBezTo>
                      <a:pt x="3618" y="123354"/>
                      <a:pt x="-7510" y="137656"/>
                      <a:pt x="7280" y="148361"/>
                    </a:cubicBezTo>
                    <a:cubicBezTo>
                      <a:pt x="23650" y="158354"/>
                      <a:pt x="32900" y="140487"/>
                      <a:pt x="40470" y="129006"/>
                    </a:cubicBezTo>
                    <a:cubicBezTo>
                      <a:pt x="59390" y="100307"/>
                      <a:pt x="77966" y="71313"/>
                      <a:pt x="95698" y="41862"/>
                    </a:cubicBezTo>
                    <a:cubicBezTo>
                      <a:pt x="102583" y="30422"/>
                      <a:pt x="116393" y="13553"/>
                      <a:pt x="100545" y="2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-150255" y="6874785"/>
                <a:ext cx="62315" cy="63207"/>
              </a:xfrm>
              <a:custGeom>
                <a:rect b="b" l="l" r="r" t="t"/>
                <a:pathLst>
                  <a:path extrusionOk="0" h="63207" w="62315">
                    <a:moveTo>
                      <a:pt x="62260" y="18871"/>
                    </a:moveTo>
                    <a:cubicBezTo>
                      <a:pt x="61311" y="9654"/>
                      <a:pt x="54658" y="2605"/>
                      <a:pt x="46979" y="827"/>
                    </a:cubicBezTo>
                    <a:cubicBezTo>
                      <a:pt x="23638" y="-7107"/>
                      <a:pt x="-15116" y="44285"/>
                      <a:pt x="6174" y="60288"/>
                    </a:cubicBezTo>
                    <a:cubicBezTo>
                      <a:pt x="24432" y="74010"/>
                      <a:pt x="64002" y="35840"/>
                      <a:pt x="62260" y="188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1"/>
              <p:cNvSpPr/>
              <p:nvPr/>
            </p:nvSpPr>
            <p:spPr>
              <a:xfrm>
                <a:off x="-348921" y="6086088"/>
                <a:ext cx="75637" cy="45315"/>
              </a:xfrm>
              <a:custGeom>
                <a:rect b="b" l="l" r="r" t="t"/>
                <a:pathLst>
                  <a:path extrusionOk="0" h="45315" w="75637">
                    <a:moveTo>
                      <a:pt x="66" y="23697"/>
                    </a:moveTo>
                    <a:cubicBezTo>
                      <a:pt x="1999" y="45578"/>
                      <a:pt x="57227" y="51067"/>
                      <a:pt x="69209" y="39169"/>
                    </a:cubicBezTo>
                    <a:cubicBezTo>
                      <a:pt x="77015" y="31417"/>
                      <a:pt x="77509" y="19446"/>
                      <a:pt x="71791" y="12107"/>
                    </a:cubicBezTo>
                    <a:cubicBezTo>
                      <a:pt x="60027" y="-7470"/>
                      <a:pt x="-2303" y="-3093"/>
                      <a:pt x="66" y="236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21"/>
              <p:cNvSpPr/>
              <p:nvPr/>
            </p:nvSpPr>
            <p:spPr>
              <a:xfrm>
                <a:off x="-466419" y="6177722"/>
                <a:ext cx="182940" cy="35712"/>
              </a:xfrm>
              <a:custGeom>
                <a:rect b="b" l="l" r="r" t="t"/>
                <a:pathLst>
                  <a:path extrusionOk="0" h="35712" w="182940">
                    <a:moveTo>
                      <a:pt x="144254" y="2506"/>
                    </a:moveTo>
                    <a:cubicBezTo>
                      <a:pt x="107978" y="529"/>
                      <a:pt x="71603" y="-578"/>
                      <a:pt x="35277" y="311"/>
                    </a:cubicBezTo>
                    <a:cubicBezTo>
                      <a:pt x="21281" y="651"/>
                      <a:pt x="-54" y="-1009"/>
                      <a:pt x="0" y="18690"/>
                    </a:cubicBezTo>
                    <a:cubicBezTo>
                      <a:pt x="1589" y="38136"/>
                      <a:pt x="22220" y="34743"/>
                      <a:pt x="36121" y="34398"/>
                    </a:cubicBezTo>
                    <a:cubicBezTo>
                      <a:pt x="159753" y="31319"/>
                      <a:pt x="180716" y="45543"/>
                      <a:pt x="182939" y="20704"/>
                    </a:cubicBezTo>
                    <a:cubicBezTo>
                      <a:pt x="183157" y="347"/>
                      <a:pt x="158073" y="3259"/>
                      <a:pt x="144254" y="25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1"/>
              <p:cNvSpPr/>
              <p:nvPr/>
            </p:nvSpPr>
            <p:spPr>
              <a:xfrm>
                <a:off x="-358347" y="6270348"/>
                <a:ext cx="64405" cy="42549"/>
              </a:xfrm>
              <a:custGeom>
                <a:rect b="b" l="l" r="r" t="t"/>
                <a:pathLst>
                  <a:path extrusionOk="0" h="42549" w="64405">
                    <a:moveTo>
                      <a:pt x="492" y="28350"/>
                    </a:moveTo>
                    <a:cubicBezTo>
                      <a:pt x="7490" y="55525"/>
                      <a:pt x="82655" y="40561"/>
                      <a:pt x="60249" y="9880"/>
                    </a:cubicBezTo>
                    <a:cubicBezTo>
                      <a:pt x="48463" y="-11099"/>
                      <a:pt x="-5703" y="4305"/>
                      <a:pt x="492" y="283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4" name="Google Shape;634;p21"/>
          <p:cNvGrpSpPr/>
          <p:nvPr/>
        </p:nvGrpSpPr>
        <p:grpSpPr>
          <a:xfrm rot="-326355">
            <a:off x="4673320" y="3811737"/>
            <a:ext cx="1750179" cy="2200294"/>
            <a:chOff x="9344375" y="7624461"/>
            <a:chExt cx="3499996" cy="4400134"/>
          </a:xfrm>
        </p:grpSpPr>
        <p:sp>
          <p:nvSpPr>
            <p:cNvPr id="635" name="Google Shape;635;p21"/>
            <p:cNvSpPr/>
            <p:nvPr/>
          </p:nvSpPr>
          <p:spPr>
            <a:xfrm>
              <a:off x="9344375" y="7624461"/>
              <a:ext cx="3499996" cy="4400134"/>
            </a:xfrm>
            <a:custGeom>
              <a:rect b="b" l="l" r="r" t="t"/>
              <a:pathLst>
                <a:path extrusionOk="0" h="4400134" w="3499996">
                  <a:moveTo>
                    <a:pt x="0" y="2198381"/>
                  </a:moveTo>
                  <a:cubicBezTo>
                    <a:pt x="747" y="2073564"/>
                    <a:pt x="5815" y="1938577"/>
                    <a:pt x="6869" y="1792490"/>
                  </a:cubicBezTo>
                  <a:cubicBezTo>
                    <a:pt x="7782" y="1665759"/>
                    <a:pt x="15643" y="1530720"/>
                    <a:pt x="16811" y="1386670"/>
                  </a:cubicBezTo>
                  <a:cubicBezTo>
                    <a:pt x="17857" y="1258604"/>
                    <a:pt x="14159" y="1123407"/>
                    <a:pt x="15424" y="980745"/>
                  </a:cubicBezTo>
                  <a:cubicBezTo>
                    <a:pt x="16574" y="851695"/>
                    <a:pt x="19736" y="716515"/>
                    <a:pt x="21089" y="574855"/>
                  </a:cubicBezTo>
                  <a:cubicBezTo>
                    <a:pt x="22459" y="435890"/>
                    <a:pt x="17110" y="332167"/>
                    <a:pt x="17786" y="254685"/>
                  </a:cubicBezTo>
                  <a:cubicBezTo>
                    <a:pt x="17786" y="254342"/>
                    <a:pt x="17259" y="254360"/>
                    <a:pt x="17259" y="254017"/>
                  </a:cubicBezTo>
                  <a:cubicBezTo>
                    <a:pt x="17602" y="126970"/>
                    <a:pt x="120798" y="24608"/>
                    <a:pt x="246505" y="18250"/>
                  </a:cubicBezTo>
                  <a:cubicBezTo>
                    <a:pt x="360883" y="13894"/>
                    <a:pt x="487802" y="11312"/>
                    <a:pt x="623031" y="9064"/>
                  </a:cubicBezTo>
                  <a:cubicBezTo>
                    <a:pt x="743047" y="7070"/>
                    <a:pt x="869563" y="3716"/>
                    <a:pt x="999654" y="3127"/>
                  </a:cubicBezTo>
                  <a:cubicBezTo>
                    <a:pt x="1122885" y="2574"/>
                    <a:pt x="1249304" y="185"/>
                    <a:pt x="1376346" y="695"/>
                  </a:cubicBezTo>
                  <a:cubicBezTo>
                    <a:pt x="1502098" y="1204"/>
                    <a:pt x="1628464" y="484"/>
                    <a:pt x="1753013" y="1845"/>
                  </a:cubicBezTo>
                  <a:cubicBezTo>
                    <a:pt x="1877570" y="493"/>
                    <a:pt x="2003963" y="5252"/>
                    <a:pt x="2129714" y="4743"/>
                  </a:cubicBezTo>
                  <a:cubicBezTo>
                    <a:pt x="2256766" y="4234"/>
                    <a:pt x="2383185" y="-508"/>
                    <a:pt x="2506416" y="45"/>
                  </a:cubicBezTo>
                  <a:cubicBezTo>
                    <a:pt x="2636506" y="624"/>
                    <a:pt x="2763040" y="4901"/>
                    <a:pt x="2883056" y="6895"/>
                  </a:cubicBezTo>
                  <a:cubicBezTo>
                    <a:pt x="3018276" y="9143"/>
                    <a:pt x="3145327" y="9986"/>
                    <a:pt x="3259696" y="14342"/>
                  </a:cubicBezTo>
                  <a:cubicBezTo>
                    <a:pt x="3385404" y="20691"/>
                    <a:pt x="3486851" y="126970"/>
                    <a:pt x="3487194" y="254017"/>
                  </a:cubicBezTo>
                  <a:cubicBezTo>
                    <a:pt x="3487194" y="254360"/>
                    <a:pt x="3488793" y="254333"/>
                    <a:pt x="3488793" y="254676"/>
                  </a:cubicBezTo>
                  <a:cubicBezTo>
                    <a:pt x="3489478" y="332150"/>
                    <a:pt x="3479781" y="435925"/>
                    <a:pt x="3481142" y="574881"/>
                  </a:cubicBezTo>
                  <a:cubicBezTo>
                    <a:pt x="3482486" y="716542"/>
                    <a:pt x="3490251" y="851678"/>
                    <a:pt x="3491401" y="980728"/>
                  </a:cubicBezTo>
                  <a:cubicBezTo>
                    <a:pt x="3492675" y="1123407"/>
                    <a:pt x="3498841" y="1258534"/>
                    <a:pt x="3499886" y="1386618"/>
                  </a:cubicBezTo>
                  <a:cubicBezTo>
                    <a:pt x="3501063" y="1530667"/>
                    <a:pt x="3492420" y="1665829"/>
                    <a:pt x="3493334" y="1792561"/>
                  </a:cubicBezTo>
                  <a:cubicBezTo>
                    <a:pt x="3494388" y="1938630"/>
                    <a:pt x="3492982" y="2073573"/>
                    <a:pt x="3493729" y="2198372"/>
                  </a:cubicBezTo>
                  <a:cubicBezTo>
                    <a:pt x="3492982" y="2323189"/>
                    <a:pt x="3495389" y="2458140"/>
                    <a:pt x="3494335" y="2604227"/>
                  </a:cubicBezTo>
                  <a:cubicBezTo>
                    <a:pt x="3493421" y="2730959"/>
                    <a:pt x="3496838" y="2866086"/>
                    <a:pt x="3495670" y="3010135"/>
                  </a:cubicBezTo>
                  <a:cubicBezTo>
                    <a:pt x="3494625" y="3138201"/>
                    <a:pt x="3497866" y="3273399"/>
                    <a:pt x="3496592" y="3416061"/>
                  </a:cubicBezTo>
                  <a:cubicBezTo>
                    <a:pt x="3495442" y="3545111"/>
                    <a:pt x="3494335" y="3680317"/>
                    <a:pt x="3492982" y="3821977"/>
                  </a:cubicBezTo>
                  <a:cubicBezTo>
                    <a:pt x="3490453" y="4080173"/>
                    <a:pt x="3532911" y="4370986"/>
                    <a:pt x="3259784" y="4384791"/>
                  </a:cubicBezTo>
                  <a:cubicBezTo>
                    <a:pt x="3145407" y="4389147"/>
                    <a:pt x="3018302" y="4391386"/>
                    <a:pt x="2883073" y="4393634"/>
                  </a:cubicBezTo>
                  <a:cubicBezTo>
                    <a:pt x="2763057" y="4395628"/>
                    <a:pt x="2636471" y="4399536"/>
                    <a:pt x="2506381" y="4400116"/>
                  </a:cubicBezTo>
                  <a:cubicBezTo>
                    <a:pt x="2383150" y="4400669"/>
                    <a:pt x="2256731" y="4389191"/>
                    <a:pt x="2129688" y="4388682"/>
                  </a:cubicBezTo>
                  <a:cubicBezTo>
                    <a:pt x="2003936" y="4388172"/>
                    <a:pt x="1877535" y="4393951"/>
                    <a:pt x="1752986" y="4392590"/>
                  </a:cubicBezTo>
                  <a:cubicBezTo>
                    <a:pt x="1628429" y="4393942"/>
                    <a:pt x="1502037" y="4390860"/>
                    <a:pt x="1376276" y="4391369"/>
                  </a:cubicBezTo>
                  <a:cubicBezTo>
                    <a:pt x="1249225" y="4391878"/>
                    <a:pt x="1122841" y="4391544"/>
                    <a:pt x="999610" y="4390991"/>
                  </a:cubicBezTo>
                  <a:cubicBezTo>
                    <a:pt x="869519" y="4390411"/>
                    <a:pt x="743047" y="4386732"/>
                    <a:pt x="623023" y="4384730"/>
                  </a:cubicBezTo>
                  <a:cubicBezTo>
                    <a:pt x="487802" y="4382482"/>
                    <a:pt x="360874" y="4382086"/>
                    <a:pt x="246505" y="4377730"/>
                  </a:cubicBezTo>
                  <a:cubicBezTo>
                    <a:pt x="120833" y="4371390"/>
                    <a:pt x="27132" y="4269766"/>
                    <a:pt x="26789" y="4142718"/>
                  </a:cubicBezTo>
                  <a:cubicBezTo>
                    <a:pt x="26789" y="4142376"/>
                    <a:pt x="20167" y="4142393"/>
                    <a:pt x="20158" y="4142059"/>
                  </a:cubicBezTo>
                  <a:cubicBezTo>
                    <a:pt x="19482" y="4064586"/>
                    <a:pt x="13412" y="3960959"/>
                    <a:pt x="12051" y="3822004"/>
                  </a:cubicBezTo>
                  <a:cubicBezTo>
                    <a:pt x="10707" y="3680343"/>
                    <a:pt x="17725" y="3545067"/>
                    <a:pt x="16574" y="3416017"/>
                  </a:cubicBezTo>
                  <a:cubicBezTo>
                    <a:pt x="15309" y="3273337"/>
                    <a:pt x="11708" y="3138184"/>
                    <a:pt x="10663" y="3010100"/>
                  </a:cubicBezTo>
                  <a:cubicBezTo>
                    <a:pt x="9486" y="2866051"/>
                    <a:pt x="5981" y="2730985"/>
                    <a:pt x="5068" y="2604254"/>
                  </a:cubicBezTo>
                  <a:cubicBezTo>
                    <a:pt x="4023" y="2458176"/>
                    <a:pt x="747" y="2323180"/>
                    <a:pt x="0" y="2198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6" name="Google Shape;636;p21"/>
            <p:cNvGrpSpPr/>
            <p:nvPr/>
          </p:nvGrpSpPr>
          <p:grpSpPr>
            <a:xfrm>
              <a:off x="9625153" y="7949308"/>
              <a:ext cx="3004419" cy="3863833"/>
              <a:chOff x="9625153" y="7949308"/>
              <a:chExt cx="3004419" cy="3863833"/>
            </a:xfrm>
          </p:grpSpPr>
          <p:sp>
            <p:nvSpPr>
              <p:cNvPr id="637" name="Google Shape;637;p21"/>
              <p:cNvSpPr/>
              <p:nvPr/>
            </p:nvSpPr>
            <p:spPr>
              <a:xfrm>
                <a:off x="9625153" y="7949308"/>
                <a:ext cx="2978670" cy="639464"/>
              </a:xfrm>
              <a:custGeom>
                <a:rect b="b" l="l" r="r" t="t"/>
                <a:pathLst>
                  <a:path extrusionOk="0" h="639464" w="2978670">
                    <a:moveTo>
                      <a:pt x="2757242" y="638765"/>
                    </a:moveTo>
                    <a:cubicBezTo>
                      <a:pt x="2800474" y="637509"/>
                      <a:pt x="2845331" y="631731"/>
                      <a:pt x="2884136" y="611506"/>
                    </a:cubicBezTo>
                    <a:cubicBezTo>
                      <a:pt x="2927710" y="588840"/>
                      <a:pt x="2951451" y="548346"/>
                      <a:pt x="2958461" y="500467"/>
                    </a:cubicBezTo>
                    <a:cubicBezTo>
                      <a:pt x="2967358" y="439275"/>
                      <a:pt x="2972277" y="377310"/>
                      <a:pt x="2975167" y="315486"/>
                    </a:cubicBezTo>
                    <a:cubicBezTo>
                      <a:pt x="2977898" y="256884"/>
                      <a:pt x="2980823" y="196992"/>
                      <a:pt x="2976388" y="138513"/>
                    </a:cubicBezTo>
                    <a:cubicBezTo>
                      <a:pt x="2966102" y="2859"/>
                      <a:pt x="2839894" y="5195"/>
                      <a:pt x="2733677" y="3781"/>
                    </a:cubicBezTo>
                    <a:cubicBezTo>
                      <a:pt x="2344143" y="-1391"/>
                      <a:pt x="614441" y="-1128"/>
                      <a:pt x="244994" y="3781"/>
                    </a:cubicBezTo>
                    <a:cubicBezTo>
                      <a:pt x="138777" y="5195"/>
                      <a:pt x="12569" y="2850"/>
                      <a:pt x="2283" y="138513"/>
                    </a:cubicBezTo>
                    <a:cubicBezTo>
                      <a:pt x="-2152" y="196983"/>
                      <a:pt x="773" y="256875"/>
                      <a:pt x="3504" y="315486"/>
                    </a:cubicBezTo>
                    <a:cubicBezTo>
                      <a:pt x="6394" y="377310"/>
                      <a:pt x="11313" y="439275"/>
                      <a:pt x="20210" y="500467"/>
                    </a:cubicBezTo>
                    <a:cubicBezTo>
                      <a:pt x="27219" y="548346"/>
                      <a:pt x="50961" y="588840"/>
                      <a:pt x="94535" y="611506"/>
                    </a:cubicBezTo>
                    <a:cubicBezTo>
                      <a:pt x="133340" y="631731"/>
                      <a:pt x="178197" y="637509"/>
                      <a:pt x="221429" y="638765"/>
                    </a:cubicBezTo>
                    <a:cubicBezTo>
                      <a:pt x="347461" y="641171"/>
                      <a:pt x="473749" y="636701"/>
                      <a:pt x="599808" y="635454"/>
                    </a:cubicBezTo>
                    <a:cubicBezTo>
                      <a:pt x="601029" y="635445"/>
                      <a:pt x="2377704" y="635445"/>
                      <a:pt x="2378863" y="635454"/>
                    </a:cubicBezTo>
                    <a:cubicBezTo>
                      <a:pt x="2504913" y="636701"/>
                      <a:pt x="2631210" y="641171"/>
                      <a:pt x="2757242" y="638765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9662975" y="9627521"/>
                <a:ext cx="590439" cy="602228"/>
              </a:xfrm>
              <a:custGeom>
                <a:rect b="b" l="l" r="r" t="t"/>
                <a:pathLst>
                  <a:path extrusionOk="0" h="602228" w="590439">
                    <a:moveTo>
                      <a:pt x="357746" y="1329"/>
                    </a:moveTo>
                    <a:cubicBezTo>
                      <a:pt x="155526" y="-2114"/>
                      <a:pt x="32770" y="-8270"/>
                      <a:pt x="5901" y="118962"/>
                    </a:cubicBezTo>
                    <a:cubicBezTo>
                      <a:pt x="-8890" y="189990"/>
                      <a:pt x="8106" y="437104"/>
                      <a:pt x="13727" y="474243"/>
                    </a:cubicBezTo>
                    <a:cubicBezTo>
                      <a:pt x="19392" y="511697"/>
                      <a:pt x="27912" y="549407"/>
                      <a:pt x="61737" y="570800"/>
                    </a:cubicBezTo>
                    <a:cubicBezTo>
                      <a:pt x="126523" y="611758"/>
                      <a:pt x="464060" y="611363"/>
                      <a:pt x="532052" y="577289"/>
                    </a:cubicBezTo>
                    <a:cubicBezTo>
                      <a:pt x="606271" y="540098"/>
                      <a:pt x="584524" y="420278"/>
                      <a:pt x="588792" y="293002"/>
                    </a:cubicBezTo>
                    <a:cubicBezTo>
                      <a:pt x="595784" y="84985"/>
                      <a:pt x="590821" y="4569"/>
                      <a:pt x="357746" y="1329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21"/>
              <p:cNvSpPr/>
              <p:nvPr/>
            </p:nvSpPr>
            <p:spPr>
              <a:xfrm>
                <a:off x="9662136" y="10418200"/>
                <a:ext cx="590902" cy="602647"/>
              </a:xfrm>
              <a:custGeom>
                <a:rect b="b" l="l" r="r" t="t"/>
                <a:pathLst>
                  <a:path extrusionOk="0" h="602647" w="590902">
                    <a:moveTo>
                      <a:pt x="400218" y="3777"/>
                    </a:moveTo>
                    <a:cubicBezTo>
                      <a:pt x="179333" y="-4074"/>
                      <a:pt x="35945" y="-12478"/>
                      <a:pt x="7153" y="121182"/>
                    </a:cubicBezTo>
                    <a:cubicBezTo>
                      <a:pt x="-5741" y="181847"/>
                      <a:pt x="2217" y="455061"/>
                      <a:pt x="4825" y="478719"/>
                    </a:cubicBezTo>
                    <a:cubicBezTo>
                      <a:pt x="9322" y="519502"/>
                      <a:pt x="18870" y="558029"/>
                      <a:pt x="58140" y="577709"/>
                    </a:cubicBezTo>
                    <a:cubicBezTo>
                      <a:pt x="126695" y="612064"/>
                      <a:pt x="464161" y="611870"/>
                      <a:pt x="528455" y="571219"/>
                    </a:cubicBezTo>
                    <a:cubicBezTo>
                      <a:pt x="586206" y="534704"/>
                      <a:pt x="581155" y="426801"/>
                      <a:pt x="586496" y="319916"/>
                    </a:cubicBezTo>
                    <a:cubicBezTo>
                      <a:pt x="596711" y="115333"/>
                      <a:pt x="606689" y="10416"/>
                      <a:pt x="400218" y="377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21"/>
              <p:cNvSpPr/>
              <p:nvPr/>
            </p:nvSpPr>
            <p:spPr>
              <a:xfrm>
                <a:off x="9659102" y="8836247"/>
                <a:ext cx="596745" cy="603588"/>
              </a:xfrm>
              <a:custGeom>
                <a:rect b="b" l="l" r="r" t="t"/>
                <a:pathLst>
                  <a:path extrusionOk="0" h="603588" w="596745">
                    <a:moveTo>
                      <a:pt x="317324" y="2"/>
                    </a:moveTo>
                    <a:cubicBezTo>
                      <a:pt x="122843" y="292"/>
                      <a:pt x="31724" y="-4055"/>
                      <a:pt x="6709" y="117873"/>
                    </a:cubicBezTo>
                    <a:cubicBezTo>
                      <a:pt x="-10524" y="201889"/>
                      <a:pt x="9081" y="395047"/>
                      <a:pt x="24689" y="470896"/>
                    </a:cubicBezTo>
                    <a:cubicBezTo>
                      <a:pt x="43661" y="562271"/>
                      <a:pt x="63502" y="582874"/>
                      <a:pt x="166716" y="593790"/>
                    </a:cubicBezTo>
                    <a:cubicBezTo>
                      <a:pt x="275893" y="605215"/>
                      <a:pt x="356920" y="605426"/>
                      <a:pt x="423867" y="600631"/>
                    </a:cubicBezTo>
                    <a:cubicBezTo>
                      <a:pt x="645937" y="585122"/>
                      <a:pt x="588906" y="530999"/>
                      <a:pt x="593149" y="267200"/>
                    </a:cubicBezTo>
                    <a:cubicBezTo>
                      <a:pt x="596627" y="51121"/>
                      <a:pt x="561564" y="-358"/>
                      <a:pt x="317324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21"/>
              <p:cNvSpPr/>
              <p:nvPr/>
            </p:nvSpPr>
            <p:spPr>
              <a:xfrm>
                <a:off x="9659447" y="11209553"/>
                <a:ext cx="596751" cy="603588"/>
              </a:xfrm>
              <a:custGeom>
                <a:rect b="b" l="l" r="r" t="t"/>
                <a:pathLst>
                  <a:path extrusionOk="0" h="603588" w="596751">
                    <a:moveTo>
                      <a:pt x="279430" y="2"/>
                    </a:moveTo>
                    <a:cubicBezTo>
                      <a:pt x="35191" y="-358"/>
                      <a:pt x="128" y="51130"/>
                      <a:pt x="3597" y="267200"/>
                    </a:cubicBezTo>
                    <a:cubicBezTo>
                      <a:pt x="7840" y="530999"/>
                      <a:pt x="-49191" y="585122"/>
                      <a:pt x="172879" y="600631"/>
                    </a:cubicBezTo>
                    <a:cubicBezTo>
                      <a:pt x="239826" y="605426"/>
                      <a:pt x="320853" y="605215"/>
                      <a:pt x="430030" y="593790"/>
                    </a:cubicBezTo>
                    <a:cubicBezTo>
                      <a:pt x="533235" y="582874"/>
                      <a:pt x="553085" y="562271"/>
                      <a:pt x="572057" y="470896"/>
                    </a:cubicBezTo>
                    <a:cubicBezTo>
                      <a:pt x="587674" y="395047"/>
                      <a:pt x="607279" y="201880"/>
                      <a:pt x="590037" y="117872"/>
                    </a:cubicBezTo>
                    <a:cubicBezTo>
                      <a:pt x="565031" y="-4055"/>
                      <a:pt x="473912" y="292"/>
                      <a:pt x="279430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21"/>
              <p:cNvSpPr/>
              <p:nvPr/>
            </p:nvSpPr>
            <p:spPr>
              <a:xfrm>
                <a:off x="12032821" y="8836247"/>
                <a:ext cx="596751" cy="603588"/>
              </a:xfrm>
              <a:custGeom>
                <a:rect b="b" l="l" r="r" t="t"/>
                <a:pathLst>
                  <a:path extrusionOk="0" h="603588" w="596751">
                    <a:moveTo>
                      <a:pt x="279430" y="2"/>
                    </a:moveTo>
                    <a:cubicBezTo>
                      <a:pt x="35191" y="-358"/>
                      <a:pt x="128" y="51130"/>
                      <a:pt x="3597" y="267200"/>
                    </a:cubicBezTo>
                    <a:cubicBezTo>
                      <a:pt x="7840" y="530999"/>
                      <a:pt x="-49191" y="585122"/>
                      <a:pt x="172879" y="600631"/>
                    </a:cubicBezTo>
                    <a:cubicBezTo>
                      <a:pt x="239826" y="605426"/>
                      <a:pt x="320862" y="605215"/>
                      <a:pt x="430030" y="593790"/>
                    </a:cubicBezTo>
                    <a:cubicBezTo>
                      <a:pt x="533235" y="582874"/>
                      <a:pt x="553085" y="562271"/>
                      <a:pt x="572057" y="470896"/>
                    </a:cubicBezTo>
                    <a:cubicBezTo>
                      <a:pt x="587674" y="395047"/>
                      <a:pt x="607279" y="201889"/>
                      <a:pt x="590037" y="117873"/>
                    </a:cubicBezTo>
                    <a:cubicBezTo>
                      <a:pt x="565031" y="-4064"/>
                      <a:pt x="473912" y="283"/>
                      <a:pt x="279430" y="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12036349" y="10418620"/>
                <a:ext cx="590436" cy="602252"/>
              </a:xfrm>
              <a:custGeom>
                <a:rect b="b" l="l" r="r" t="t"/>
                <a:pathLst>
                  <a:path extrusionOk="0" h="602252" w="590436">
                    <a:moveTo>
                      <a:pt x="165899" y="595371"/>
                    </a:moveTo>
                    <a:cubicBezTo>
                      <a:pt x="252380" y="603468"/>
                      <a:pt x="338167" y="604663"/>
                      <a:pt x="423050" y="597655"/>
                    </a:cubicBezTo>
                    <a:cubicBezTo>
                      <a:pt x="618726" y="581759"/>
                      <a:pt x="580975" y="525722"/>
                      <a:pt x="588792" y="293002"/>
                    </a:cubicBezTo>
                    <a:cubicBezTo>
                      <a:pt x="595775" y="84994"/>
                      <a:pt x="590821" y="4578"/>
                      <a:pt x="357746" y="1329"/>
                    </a:cubicBezTo>
                    <a:cubicBezTo>
                      <a:pt x="155526" y="-2114"/>
                      <a:pt x="32770" y="-8270"/>
                      <a:pt x="5901" y="118962"/>
                    </a:cubicBezTo>
                    <a:cubicBezTo>
                      <a:pt x="-8890" y="189990"/>
                      <a:pt x="8106" y="437104"/>
                      <a:pt x="13727" y="474243"/>
                    </a:cubicBezTo>
                    <a:cubicBezTo>
                      <a:pt x="28782" y="573706"/>
                      <a:pt x="66559" y="586115"/>
                      <a:pt x="165899" y="59537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21"/>
              <p:cNvSpPr/>
              <p:nvPr/>
            </p:nvSpPr>
            <p:spPr>
              <a:xfrm>
                <a:off x="10453216" y="8836940"/>
                <a:ext cx="590436" cy="602228"/>
              </a:xfrm>
              <a:custGeom>
                <a:rect b="b" l="l" r="r" t="t"/>
                <a:pathLst>
                  <a:path extrusionOk="0" h="602228" w="590436">
                    <a:moveTo>
                      <a:pt x="357746" y="1329"/>
                    </a:moveTo>
                    <a:cubicBezTo>
                      <a:pt x="155526" y="-2114"/>
                      <a:pt x="32769" y="-8270"/>
                      <a:pt x="5901" y="118962"/>
                    </a:cubicBezTo>
                    <a:cubicBezTo>
                      <a:pt x="-8890" y="189990"/>
                      <a:pt x="8106" y="437104"/>
                      <a:pt x="13727" y="474243"/>
                    </a:cubicBezTo>
                    <a:cubicBezTo>
                      <a:pt x="19392" y="511697"/>
                      <a:pt x="27912" y="549407"/>
                      <a:pt x="61737" y="570800"/>
                    </a:cubicBezTo>
                    <a:cubicBezTo>
                      <a:pt x="126523" y="611758"/>
                      <a:pt x="464060" y="611363"/>
                      <a:pt x="532052" y="577289"/>
                    </a:cubicBezTo>
                    <a:cubicBezTo>
                      <a:pt x="606271" y="540089"/>
                      <a:pt x="584524" y="420278"/>
                      <a:pt x="588792" y="293002"/>
                    </a:cubicBezTo>
                    <a:cubicBezTo>
                      <a:pt x="595775" y="84994"/>
                      <a:pt x="590821" y="4578"/>
                      <a:pt x="357746" y="1329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12035510" y="9627092"/>
                <a:ext cx="590898" cy="602677"/>
              </a:xfrm>
              <a:custGeom>
                <a:rect b="b" l="l" r="r" t="t"/>
                <a:pathLst>
                  <a:path extrusionOk="0" h="602677" w="590898">
                    <a:moveTo>
                      <a:pt x="167133" y="598074"/>
                    </a:moveTo>
                    <a:cubicBezTo>
                      <a:pt x="252007" y="605091"/>
                      <a:pt x="337785" y="603896"/>
                      <a:pt x="424284" y="595791"/>
                    </a:cubicBezTo>
                    <a:cubicBezTo>
                      <a:pt x="582965" y="581002"/>
                      <a:pt x="575543" y="538752"/>
                      <a:pt x="586487" y="319916"/>
                    </a:cubicBezTo>
                    <a:cubicBezTo>
                      <a:pt x="596711" y="115333"/>
                      <a:pt x="606689" y="10416"/>
                      <a:pt x="400218" y="3777"/>
                    </a:cubicBezTo>
                    <a:cubicBezTo>
                      <a:pt x="179333" y="-4074"/>
                      <a:pt x="35945" y="-12478"/>
                      <a:pt x="7153" y="121182"/>
                    </a:cubicBezTo>
                    <a:cubicBezTo>
                      <a:pt x="-5741" y="181847"/>
                      <a:pt x="2217" y="455061"/>
                      <a:pt x="4825" y="478719"/>
                    </a:cubicBezTo>
                    <a:cubicBezTo>
                      <a:pt x="16287" y="582644"/>
                      <a:pt x="64377" y="589722"/>
                      <a:pt x="167133" y="59807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11244838" y="9627425"/>
                <a:ext cx="590512" cy="602242"/>
              </a:xfrm>
              <a:custGeom>
                <a:rect b="b" l="l" r="r" t="t"/>
                <a:pathLst>
                  <a:path extrusionOk="0" h="602242" w="590512">
                    <a:moveTo>
                      <a:pt x="59169" y="575216"/>
                    </a:moveTo>
                    <a:cubicBezTo>
                      <a:pt x="126134" y="611564"/>
                      <a:pt x="463688" y="611643"/>
                      <a:pt x="529484" y="573056"/>
                    </a:cubicBezTo>
                    <a:cubicBezTo>
                      <a:pt x="592953" y="535978"/>
                      <a:pt x="582026" y="426451"/>
                      <a:pt x="587094" y="310758"/>
                    </a:cubicBezTo>
                    <a:cubicBezTo>
                      <a:pt x="596361" y="105218"/>
                      <a:pt x="602281" y="8336"/>
                      <a:pt x="385893" y="2777"/>
                    </a:cubicBezTo>
                    <a:cubicBezTo>
                      <a:pt x="169541" y="-3572"/>
                      <a:pt x="34514" y="-10273"/>
                      <a:pt x="6566" y="120261"/>
                    </a:cubicBezTo>
                    <a:cubicBezTo>
                      <a:pt x="-6820" y="183719"/>
                      <a:pt x="3781" y="445665"/>
                      <a:pt x="7620" y="477043"/>
                    </a:cubicBezTo>
                    <a:cubicBezTo>
                      <a:pt x="12512" y="516711"/>
                      <a:pt x="21708" y="554965"/>
                      <a:pt x="59169" y="575216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11245270" y="8836520"/>
                <a:ext cx="590907" cy="602647"/>
              </a:xfrm>
              <a:custGeom>
                <a:rect b="b" l="l" r="r" t="t"/>
                <a:pathLst>
                  <a:path extrusionOk="0" h="602647" w="590907">
                    <a:moveTo>
                      <a:pt x="400218" y="3777"/>
                    </a:moveTo>
                    <a:cubicBezTo>
                      <a:pt x="179333" y="-4074"/>
                      <a:pt x="35945" y="-12478"/>
                      <a:pt x="7153" y="121182"/>
                    </a:cubicBezTo>
                    <a:cubicBezTo>
                      <a:pt x="-5741" y="181847"/>
                      <a:pt x="2217" y="455061"/>
                      <a:pt x="4825" y="478719"/>
                    </a:cubicBezTo>
                    <a:cubicBezTo>
                      <a:pt x="9322" y="519502"/>
                      <a:pt x="18870" y="558029"/>
                      <a:pt x="58140" y="577709"/>
                    </a:cubicBezTo>
                    <a:cubicBezTo>
                      <a:pt x="126695" y="612064"/>
                      <a:pt x="464161" y="611870"/>
                      <a:pt x="528455" y="571219"/>
                    </a:cubicBezTo>
                    <a:cubicBezTo>
                      <a:pt x="586206" y="534704"/>
                      <a:pt x="581155" y="426801"/>
                      <a:pt x="586496" y="319916"/>
                    </a:cubicBezTo>
                    <a:cubicBezTo>
                      <a:pt x="596719" y="115333"/>
                      <a:pt x="606698" y="10416"/>
                      <a:pt x="400218" y="377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11245200" y="10418653"/>
                <a:ext cx="590194" cy="602115"/>
              </a:xfrm>
              <a:custGeom>
                <a:rect b="b" l="l" r="r" t="t"/>
                <a:pathLst>
                  <a:path extrusionOk="0" h="602115" w="590194">
                    <a:moveTo>
                      <a:pt x="371645" y="1972"/>
                    </a:moveTo>
                    <a:cubicBezTo>
                      <a:pt x="161968" y="-2893"/>
                      <a:pt x="33379" y="-8900"/>
                      <a:pt x="6063" y="119535"/>
                    </a:cubicBezTo>
                    <a:cubicBezTo>
                      <a:pt x="-7683" y="185127"/>
                      <a:pt x="5554" y="439161"/>
                      <a:pt x="10507" y="475562"/>
                    </a:cubicBezTo>
                    <a:cubicBezTo>
                      <a:pt x="15786" y="514123"/>
                      <a:pt x="24649" y="552114"/>
                      <a:pt x="60283" y="572927"/>
                    </a:cubicBezTo>
                    <a:cubicBezTo>
                      <a:pt x="126193" y="611584"/>
                      <a:pt x="463756" y="611374"/>
                      <a:pt x="530598" y="575087"/>
                    </a:cubicBezTo>
                    <a:cubicBezTo>
                      <a:pt x="599661" y="537746"/>
                      <a:pt x="583201" y="420859"/>
                      <a:pt x="587777" y="301794"/>
                    </a:cubicBezTo>
                    <a:cubicBezTo>
                      <a:pt x="596069" y="92443"/>
                      <a:pt x="595436" y="6371"/>
                      <a:pt x="371645" y="19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10454081" y="9627545"/>
                <a:ext cx="590199" cy="602115"/>
              </a:xfrm>
              <a:custGeom>
                <a:rect b="b" l="l" r="r" t="t"/>
                <a:pathLst>
                  <a:path extrusionOk="0" h="602115" w="590199">
                    <a:moveTo>
                      <a:pt x="371645" y="1972"/>
                    </a:moveTo>
                    <a:cubicBezTo>
                      <a:pt x="161968" y="-2893"/>
                      <a:pt x="33379" y="-8900"/>
                      <a:pt x="6063" y="119535"/>
                    </a:cubicBezTo>
                    <a:cubicBezTo>
                      <a:pt x="-7683" y="185127"/>
                      <a:pt x="5554" y="439161"/>
                      <a:pt x="10507" y="475562"/>
                    </a:cubicBezTo>
                    <a:cubicBezTo>
                      <a:pt x="15786" y="514123"/>
                      <a:pt x="24649" y="552113"/>
                      <a:pt x="60292" y="572926"/>
                    </a:cubicBezTo>
                    <a:cubicBezTo>
                      <a:pt x="126202" y="611584"/>
                      <a:pt x="463765" y="611374"/>
                      <a:pt x="530606" y="575087"/>
                    </a:cubicBezTo>
                    <a:cubicBezTo>
                      <a:pt x="599670" y="537746"/>
                      <a:pt x="583210" y="420859"/>
                      <a:pt x="587786" y="301794"/>
                    </a:cubicBezTo>
                    <a:cubicBezTo>
                      <a:pt x="596069" y="92443"/>
                      <a:pt x="595428" y="6372"/>
                      <a:pt x="371645" y="1972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12032476" y="11209553"/>
                <a:ext cx="596748" cy="603588"/>
              </a:xfrm>
              <a:custGeom>
                <a:rect b="b" l="l" r="r" t="t"/>
                <a:pathLst>
                  <a:path extrusionOk="0" h="603588" w="596748">
                    <a:moveTo>
                      <a:pt x="593157" y="267200"/>
                    </a:moveTo>
                    <a:cubicBezTo>
                      <a:pt x="596636" y="51130"/>
                      <a:pt x="561573" y="-358"/>
                      <a:pt x="317324" y="2"/>
                    </a:cubicBezTo>
                    <a:cubicBezTo>
                      <a:pt x="122843" y="292"/>
                      <a:pt x="31724" y="-4055"/>
                      <a:pt x="6709" y="117872"/>
                    </a:cubicBezTo>
                    <a:cubicBezTo>
                      <a:pt x="-10524" y="201889"/>
                      <a:pt x="9080" y="395047"/>
                      <a:pt x="24689" y="470896"/>
                    </a:cubicBezTo>
                    <a:cubicBezTo>
                      <a:pt x="43661" y="562271"/>
                      <a:pt x="63502" y="582874"/>
                      <a:pt x="166716" y="593790"/>
                    </a:cubicBezTo>
                    <a:cubicBezTo>
                      <a:pt x="275893" y="605215"/>
                      <a:pt x="356920" y="605426"/>
                      <a:pt x="423867" y="600631"/>
                    </a:cubicBezTo>
                    <a:cubicBezTo>
                      <a:pt x="645937" y="585122"/>
                      <a:pt x="588906" y="530999"/>
                      <a:pt x="593157" y="267200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21"/>
              <p:cNvSpPr/>
              <p:nvPr/>
            </p:nvSpPr>
            <p:spPr>
              <a:xfrm>
                <a:off x="10453710" y="10418533"/>
                <a:ext cx="590511" cy="602242"/>
              </a:xfrm>
              <a:custGeom>
                <a:rect b="b" l="l" r="r" t="t"/>
                <a:pathLst>
                  <a:path extrusionOk="0" h="602242" w="590511">
                    <a:moveTo>
                      <a:pt x="59169" y="575216"/>
                    </a:moveTo>
                    <a:cubicBezTo>
                      <a:pt x="126134" y="611564"/>
                      <a:pt x="463688" y="611643"/>
                      <a:pt x="529484" y="573056"/>
                    </a:cubicBezTo>
                    <a:cubicBezTo>
                      <a:pt x="592953" y="535979"/>
                      <a:pt x="582026" y="426459"/>
                      <a:pt x="587094" y="310758"/>
                    </a:cubicBezTo>
                    <a:cubicBezTo>
                      <a:pt x="596361" y="105218"/>
                      <a:pt x="602281" y="8345"/>
                      <a:pt x="385893" y="2777"/>
                    </a:cubicBezTo>
                    <a:cubicBezTo>
                      <a:pt x="169541" y="-3572"/>
                      <a:pt x="34514" y="-10273"/>
                      <a:pt x="6566" y="120261"/>
                    </a:cubicBezTo>
                    <a:cubicBezTo>
                      <a:pt x="-6820" y="183719"/>
                      <a:pt x="3781" y="445666"/>
                      <a:pt x="7620" y="477043"/>
                    </a:cubicBezTo>
                    <a:cubicBezTo>
                      <a:pt x="12512" y="516711"/>
                      <a:pt x="21717" y="554965"/>
                      <a:pt x="59169" y="575216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21"/>
              <p:cNvSpPr/>
              <p:nvPr/>
            </p:nvSpPr>
            <p:spPr>
              <a:xfrm>
                <a:off x="10454151" y="11209827"/>
                <a:ext cx="590902" cy="602677"/>
              </a:xfrm>
              <a:custGeom>
                <a:rect b="b" l="l" r="r" t="t"/>
                <a:pathLst>
                  <a:path extrusionOk="0" h="602677" w="590902">
                    <a:moveTo>
                      <a:pt x="400218" y="3777"/>
                    </a:moveTo>
                    <a:cubicBezTo>
                      <a:pt x="179333" y="-4074"/>
                      <a:pt x="35945" y="-12478"/>
                      <a:pt x="7153" y="121182"/>
                    </a:cubicBezTo>
                    <a:cubicBezTo>
                      <a:pt x="-5741" y="181847"/>
                      <a:pt x="2217" y="455061"/>
                      <a:pt x="4825" y="478719"/>
                    </a:cubicBezTo>
                    <a:cubicBezTo>
                      <a:pt x="16296" y="582635"/>
                      <a:pt x="64377" y="589731"/>
                      <a:pt x="167142" y="598074"/>
                    </a:cubicBezTo>
                    <a:cubicBezTo>
                      <a:pt x="252016" y="605091"/>
                      <a:pt x="337794" y="603896"/>
                      <a:pt x="424293" y="595791"/>
                    </a:cubicBezTo>
                    <a:cubicBezTo>
                      <a:pt x="582974" y="581002"/>
                      <a:pt x="575552" y="538744"/>
                      <a:pt x="586496" y="319916"/>
                    </a:cubicBezTo>
                    <a:cubicBezTo>
                      <a:pt x="596711" y="115342"/>
                      <a:pt x="606689" y="10416"/>
                      <a:pt x="400218" y="3777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21"/>
              <p:cNvSpPr/>
              <p:nvPr/>
            </p:nvSpPr>
            <p:spPr>
              <a:xfrm>
                <a:off x="11244334" y="11210255"/>
                <a:ext cx="590439" cy="602251"/>
              </a:xfrm>
              <a:custGeom>
                <a:rect b="b" l="l" r="r" t="t"/>
                <a:pathLst>
                  <a:path extrusionOk="0" h="602251" w="590439">
                    <a:moveTo>
                      <a:pt x="357746" y="1329"/>
                    </a:moveTo>
                    <a:cubicBezTo>
                      <a:pt x="155526" y="-2114"/>
                      <a:pt x="32770" y="-8270"/>
                      <a:pt x="5901" y="118962"/>
                    </a:cubicBezTo>
                    <a:cubicBezTo>
                      <a:pt x="-8890" y="189990"/>
                      <a:pt x="8106" y="437104"/>
                      <a:pt x="13727" y="474243"/>
                    </a:cubicBezTo>
                    <a:cubicBezTo>
                      <a:pt x="28782" y="573706"/>
                      <a:pt x="66550" y="586106"/>
                      <a:pt x="165899" y="595371"/>
                    </a:cubicBezTo>
                    <a:cubicBezTo>
                      <a:pt x="252380" y="603468"/>
                      <a:pt x="338168" y="604663"/>
                      <a:pt x="423050" y="597655"/>
                    </a:cubicBezTo>
                    <a:cubicBezTo>
                      <a:pt x="618726" y="581759"/>
                      <a:pt x="580975" y="525722"/>
                      <a:pt x="588792" y="293002"/>
                    </a:cubicBezTo>
                    <a:cubicBezTo>
                      <a:pt x="595784" y="84994"/>
                      <a:pt x="590830" y="4569"/>
                      <a:pt x="357746" y="1329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4" name="Google Shape;654;p21"/>
            <p:cNvSpPr/>
            <p:nvPr/>
          </p:nvSpPr>
          <p:spPr>
            <a:xfrm>
              <a:off x="9609088" y="7905144"/>
              <a:ext cx="2978670" cy="639464"/>
            </a:xfrm>
            <a:custGeom>
              <a:rect b="b" l="l" r="r" t="t"/>
              <a:pathLst>
                <a:path extrusionOk="0" h="639464" w="2978670">
                  <a:moveTo>
                    <a:pt x="599808" y="635454"/>
                  </a:moveTo>
                  <a:cubicBezTo>
                    <a:pt x="473749" y="636701"/>
                    <a:pt x="347461" y="641171"/>
                    <a:pt x="221429" y="638765"/>
                  </a:cubicBezTo>
                  <a:cubicBezTo>
                    <a:pt x="178197" y="637509"/>
                    <a:pt x="133340" y="631731"/>
                    <a:pt x="94535" y="611506"/>
                  </a:cubicBezTo>
                  <a:cubicBezTo>
                    <a:pt x="50961" y="588840"/>
                    <a:pt x="27219" y="548346"/>
                    <a:pt x="20210" y="500468"/>
                  </a:cubicBezTo>
                  <a:cubicBezTo>
                    <a:pt x="11313" y="439275"/>
                    <a:pt x="6394" y="377310"/>
                    <a:pt x="3504" y="315486"/>
                  </a:cubicBezTo>
                  <a:cubicBezTo>
                    <a:pt x="773" y="256884"/>
                    <a:pt x="-2152" y="196992"/>
                    <a:pt x="2283" y="138513"/>
                  </a:cubicBezTo>
                  <a:cubicBezTo>
                    <a:pt x="12569" y="2859"/>
                    <a:pt x="138777" y="5195"/>
                    <a:pt x="244994" y="3781"/>
                  </a:cubicBezTo>
                  <a:cubicBezTo>
                    <a:pt x="614441" y="-1128"/>
                    <a:pt x="2344143" y="-1391"/>
                    <a:pt x="2733676" y="3781"/>
                  </a:cubicBezTo>
                  <a:cubicBezTo>
                    <a:pt x="2839894" y="5195"/>
                    <a:pt x="2966102" y="2850"/>
                    <a:pt x="2976388" y="138513"/>
                  </a:cubicBezTo>
                  <a:cubicBezTo>
                    <a:pt x="2980823" y="196983"/>
                    <a:pt x="2977898" y="256875"/>
                    <a:pt x="2975167" y="315486"/>
                  </a:cubicBezTo>
                  <a:cubicBezTo>
                    <a:pt x="2972277" y="377310"/>
                    <a:pt x="2967358" y="439275"/>
                    <a:pt x="2958461" y="500468"/>
                  </a:cubicBezTo>
                  <a:cubicBezTo>
                    <a:pt x="2951452" y="548346"/>
                    <a:pt x="2927710" y="588840"/>
                    <a:pt x="2884136" y="611506"/>
                  </a:cubicBezTo>
                  <a:cubicBezTo>
                    <a:pt x="2845331" y="631731"/>
                    <a:pt x="2800474" y="637509"/>
                    <a:pt x="2757242" y="638765"/>
                  </a:cubicBezTo>
                  <a:cubicBezTo>
                    <a:pt x="2631209" y="641171"/>
                    <a:pt x="2504922" y="636701"/>
                    <a:pt x="2378863" y="635454"/>
                  </a:cubicBezTo>
                  <a:cubicBezTo>
                    <a:pt x="2377695" y="635445"/>
                    <a:pt x="601029" y="635445"/>
                    <a:pt x="599808" y="635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9625219" y="8789817"/>
              <a:ext cx="596748" cy="603588"/>
            </a:xfrm>
            <a:custGeom>
              <a:rect b="b" l="l" r="r" t="t"/>
              <a:pathLst>
                <a:path extrusionOk="0" h="603588" w="596748">
                  <a:moveTo>
                    <a:pt x="423872" y="600631"/>
                  </a:moveTo>
                  <a:cubicBezTo>
                    <a:pt x="356925" y="605426"/>
                    <a:pt x="275898" y="605215"/>
                    <a:pt x="166721" y="593789"/>
                  </a:cubicBezTo>
                  <a:cubicBezTo>
                    <a:pt x="63516" y="582874"/>
                    <a:pt x="43666" y="562271"/>
                    <a:pt x="24694" y="470896"/>
                  </a:cubicBezTo>
                  <a:cubicBezTo>
                    <a:pt x="9077" y="395046"/>
                    <a:pt x="-10527" y="201889"/>
                    <a:pt x="6714" y="117872"/>
                  </a:cubicBezTo>
                  <a:cubicBezTo>
                    <a:pt x="31729" y="-4055"/>
                    <a:pt x="122848" y="292"/>
                    <a:pt x="317330" y="2"/>
                  </a:cubicBezTo>
                  <a:cubicBezTo>
                    <a:pt x="561569" y="-358"/>
                    <a:pt x="596632" y="51130"/>
                    <a:pt x="593163" y="267200"/>
                  </a:cubicBezTo>
                  <a:cubicBezTo>
                    <a:pt x="588903" y="530999"/>
                    <a:pt x="645933" y="585122"/>
                    <a:pt x="423872" y="600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9629094" y="9581099"/>
              <a:ext cx="590442" cy="602223"/>
            </a:xfrm>
            <a:custGeom>
              <a:rect b="b" l="l" r="r" t="t"/>
              <a:pathLst>
                <a:path extrusionOk="0" h="602223" w="590442">
                  <a:moveTo>
                    <a:pt x="13731" y="474243"/>
                  </a:moveTo>
                  <a:cubicBezTo>
                    <a:pt x="8110" y="437114"/>
                    <a:pt x="-8895" y="189991"/>
                    <a:pt x="5905" y="118963"/>
                  </a:cubicBezTo>
                  <a:cubicBezTo>
                    <a:pt x="32765" y="-8278"/>
                    <a:pt x="155521" y="-2113"/>
                    <a:pt x="357750" y="1330"/>
                  </a:cubicBezTo>
                  <a:cubicBezTo>
                    <a:pt x="590825" y="4579"/>
                    <a:pt x="595788" y="84995"/>
                    <a:pt x="588796" y="292994"/>
                  </a:cubicBezTo>
                  <a:cubicBezTo>
                    <a:pt x="584519" y="420270"/>
                    <a:pt x="606266" y="540090"/>
                    <a:pt x="532056" y="577281"/>
                  </a:cubicBezTo>
                  <a:cubicBezTo>
                    <a:pt x="464072" y="611355"/>
                    <a:pt x="126527" y="611759"/>
                    <a:pt x="61741" y="570792"/>
                  </a:cubicBezTo>
                  <a:cubicBezTo>
                    <a:pt x="27916" y="549408"/>
                    <a:pt x="19396" y="511698"/>
                    <a:pt x="13731" y="474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9628250" y="10371769"/>
              <a:ext cx="590898" cy="602648"/>
            </a:xfrm>
            <a:custGeom>
              <a:rect b="b" l="l" r="r" t="t"/>
              <a:pathLst>
                <a:path extrusionOk="0" h="602648" w="590898">
                  <a:moveTo>
                    <a:pt x="4825" y="478720"/>
                  </a:moveTo>
                  <a:cubicBezTo>
                    <a:pt x="2217" y="455071"/>
                    <a:pt x="-5741" y="181858"/>
                    <a:pt x="7153" y="121183"/>
                  </a:cubicBezTo>
                  <a:cubicBezTo>
                    <a:pt x="35945" y="-12486"/>
                    <a:pt x="179333" y="-4073"/>
                    <a:pt x="400218" y="3778"/>
                  </a:cubicBezTo>
                  <a:cubicBezTo>
                    <a:pt x="606689" y="10417"/>
                    <a:pt x="596711" y="115343"/>
                    <a:pt x="586487" y="319917"/>
                  </a:cubicBezTo>
                  <a:cubicBezTo>
                    <a:pt x="581147" y="426802"/>
                    <a:pt x="586197" y="534705"/>
                    <a:pt x="528446" y="571220"/>
                  </a:cubicBezTo>
                  <a:cubicBezTo>
                    <a:pt x="464161" y="611871"/>
                    <a:pt x="126686" y="612065"/>
                    <a:pt x="58132" y="577710"/>
                  </a:cubicBezTo>
                  <a:cubicBezTo>
                    <a:pt x="18870" y="558030"/>
                    <a:pt x="9322" y="519504"/>
                    <a:pt x="4825" y="478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9625567" y="11163132"/>
              <a:ext cx="596753" cy="603588"/>
            </a:xfrm>
            <a:custGeom>
              <a:rect b="b" l="l" r="r" t="t"/>
              <a:pathLst>
                <a:path extrusionOk="0" h="603588" w="596753">
                  <a:moveTo>
                    <a:pt x="172882" y="600630"/>
                  </a:moveTo>
                  <a:cubicBezTo>
                    <a:pt x="239829" y="605426"/>
                    <a:pt x="320856" y="605215"/>
                    <a:pt x="430033" y="593789"/>
                  </a:cubicBezTo>
                  <a:cubicBezTo>
                    <a:pt x="533238" y="582873"/>
                    <a:pt x="553088" y="562271"/>
                    <a:pt x="572060" y="470896"/>
                  </a:cubicBezTo>
                  <a:cubicBezTo>
                    <a:pt x="587677" y="395046"/>
                    <a:pt x="607281" y="201889"/>
                    <a:pt x="590040" y="117872"/>
                  </a:cubicBezTo>
                  <a:cubicBezTo>
                    <a:pt x="565025" y="-4055"/>
                    <a:pt x="473906" y="292"/>
                    <a:pt x="279424" y="2"/>
                  </a:cubicBezTo>
                  <a:cubicBezTo>
                    <a:pt x="35185" y="-358"/>
                    <a:pt x="122" y="51130"/>
                    <a:pt x="3591" y="267200"/>
                  </a:cubicBezTo>
                  <a:cubicBezTo>
                    <a:pt x="7842" y="530999"/>
                    <a:pt x="-49188" y="585122"/>
                    <a:pt x="172882" y="6006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10419326" y="8790518"/>
              <a:ext cx="590442" cy="602232"/>
            </a:xfrm>
            <a:custGeom>
              <a:rect b="b" l="l" r="r" t="t"/>
              <a:pathLst>
                <a:path extrusionOk="0" h="602232" w="590442">
                  <a:moveTo>
                    <a:pt x="13731" y="474243"/>
                  </a:moveTo>
                  <a:cubicBezTo>
                    <a:pt x="8110" y="437114"/>
                    <a:pt x="-8895" y="189991"/>
                    <a:pt x="5905" y="118963"/>
                  </a:cubicBezTo>
                  <a:cubicBezTo>
                    <a:pt x="32765" y="-8278"/>
                    <a:pt x="155521" y="-2113"/>
                    <a:pt x="357750" y="1330"/>
                  </a:cubicBezTo>
                  <a:cubicBezTo>
                    <a:pt x="590825" y="4579"/>
                    <a:pt x="595788" y="84995"/>
                    <a:pt x="588796" y="293003"/>
                  </a:cubicBezTo>
                  <a:cubicBezTo>
                    <a:pt x="584519" y="420279"/>
                    <a:pt x="606266" y="540099"/>
                    <a:pt x="532056" y="577290"/>
                  </a:cubicBezTo>
                  <a:cubicBezTo>
                    <a:pt x="464072" y="611364"/>
                    <a:pt x="126527" y="611768"/>
                    <a:pt x="61741" y="570800"/>
                  </a:cubicBezTo>
                  <a:cubicBezTo>
                    <a:pt x="27916" y="549408"/>
                    <a:pt x="19405" y="511698"/>
                    <a:pt x="13731" y="474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10420197" y="9581128"/>
              <a:ext cx="590186" cy="602111"/>
            </a:xfrm>
            <a:custGeom>
              <a:rect b="b" l="l" r="r" t="t"/>
              <a:pathLst>
                <a:path extrusionOk="0" h="602111" w="590186">
                  <a:moveTo>
                    <a:pt x="10506" y="475558"/>
                  </a:moveTo>
                  <a:cubicBezTo>
                    <a:pt x="5561" y="439156"/>
                    <a:pt x="-7685" y="185114"/>
                    <a:pt x="6061" y="119531"/>
                  </a:cubicBezTo>
                  <a:cubicBezTo>
                    <a:pt x="33377" y="-8896"/>
                    <a:pt x="161966" y="-2889"/>
                    <a:pt x="371643" y="1968"/>
                  </a:cubicBezTo>
                  <a:cubicBezTo>
                    <a:pt x="595426" y="6367"/>
                    <a:pt x="596067" y="92439"/>
                    <a:pt x="587767" y="301790"/>
                  </a:cubicBezTo>
                  <a:cubicBezTo>
                    <a:pt x="583191" y="420864"/>
                    <a:pt x="599659" y="537742"/>
                    <a:pt x="530587" y="575083"/>
                  </a:cubicBezTo>
                  <a:cubicBezTo>
                    <a:pt x="463745" y="611369"/>
                    <a:pt x="126191" y="611580"/>
                    <a:pt x="60272" y="572922"/>
                  </a:cubicBezTo>
                  <a:cubicBezTo>
                    <a:pt x="24638" y="552109"/>
                    <a:pt x="15784" y="514128"/>
                    <a:pt x="10506" y="4755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10419820" y="10372103"/>
              <a:ext cx="590511" cy="602245"/>
            </a:xfrm>
            <a:custGeom>
              <a:rect b="b" l="l" r="r" t="t"/>
              <a:pathLst>
                <a:path extrusionOk="0" h="602245" w="590511">
                  <a:moveTo>
                    <a:pt x="7624" y="477043"/>
                  </a:moveTo>
                  <a:cubicBezTo>
                    <a:pt x="3785" y="445665"/>
                    <a:pt x="-6825" y="183719"/>
                    <a:pt x="6570" y="120261"/>
                  </a:cubicBezTo>
                  <a:cubicBezTo>
                    <a:pt x="34518" y="-10273"/>
                    <a:pt x="169545" y="-3572"/>
                    <a:pt x="385897" y="2777"/>
                  </a:cubicBezTo>
                  <a:cubicBezTo>
                    <a:pt x="602276" y="8345"/>
                    <a:pt x="596356" y="105227"/>
                    <a:pt x="587098" y="310758"/>
                  </a:cubicBezTo>
                  <a:cubicBezTo>
                    <a:pt x="582030" y="426460"/>
                    <a:pt x="592965" y="535979"/>
                    <a:pt x="529488" y="573056"/>
                  </a:cubicBezTo>
                  <a:cubicBezTo>
                    <a:pt x="463692" y="611643"/>
                    <a:pt x="126138" y="611573"/>
                    <a:pt x="59173" y="575216"/>
                  </a:cubicBezTo>
                  <a:cubicBezTo>
                    <a:pt x="21721" y="554965"/>
                    <a:pt x="12516" y="516711"/>
                    <a:pt x="7624" y="47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10420265" y="11163404"/>
              <a:ext cx="590898" cy="602672"/>
            </a:xfrm>
            <a:custGeom>
              <a:rect b="b" l="l" r="r" t="t"/>
              <a:pathLst>
                <a:path extrusionOk="0" h="602672" w="590898">
                  <a:moveTo>
                    <a:pt x="424293" y="595792"/>
                  </a:moveTo>
                  <a:cubicBezTo>
                    <a:pt x="337794" y="603889"/>
                    <a:pt x="252007" y="605083"/>
                    <a:pt x="167142" y="598075"/>
                  </a:cubicBezTo>
                  <a:cubicBezTo>
                    <a:pt x="64377" y="589724"/>
                    <a:pt x="16296" y="582636"/>
                    <a:pt x="4825" y="478721"/>
                  </a:cubicBezTo>
                  <a:cubicBezTo>
                    <a:pt x="2217" y="455071"/>
                    <a:pt x="-5741" y="181857"/>
                    <a:pt x="7153" y="121183"/>
                  </a:cubicBezTo>
                  <a:cubicBezTo>
                    <a:pt x="35945" y="-12486"/>
                    <a:pt x="179333" y="-4073"/>
                    <a:pt x="400218" y="3778"/>
                  </a:cubicBezTo>
                  <a:cubicBezTo>
                    <a:pt x="606689" y="10417"/>
                    <a:pt x="596711" y="115343"/>
                    <a:pt x="586487" y="319917"/>
                  </a:cubicBezTo>
                  <a:cubicBezTo>
                    <a:pt x="575552" y="538754"/>
                    <a:pt x="582965" y="581003"/>
                    <a:pt x="424293" y="5957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11211383" y="8790089"/>
              <a:ext cx="590898" cy="602648"/>
            </a:xfrm>
            <a:custGeom>
              <a:rect b="b" l="l" r="r" t="t"/>
              <a:pathLst>
                <a:path extrusionOk="0" h="602648" w="590898">
                  <a:moveTo>
                    <a:pt x="4825" y="478720"/>
                  </a:moveTo>
                  <a:cubicBezTo>
                    <a:pt x="2217" y="455071"/>
                    <a:pt x="-5741" y="181857"/>
                    <a:pt x="7153" y="121183"/>
                  </a:cubicBezTo>
                  <a:cubicBezTo>
                    <a:pt x="35945" y="-12486"/>
                    <a:pt x="179333" y="-4073"/>
                    <a:pt x="400218" y="3778"/>
                  </a:cubicBezTo>
                  <a:cubicBezTo>
                    <a:pt x="606689" y="10417"/>
                    <a:pt x="596711" y="115343"/>
                    <a:pt x="586487" y="319917"/>
                  </a:cubicBezTo>
                  <a:cubicBezTo>
                    <a:pt x="581147" y="426802"/>
                    <a:pt x="586197" y="534705"/>
                    <a:pt x="528446" y="571220"/>
                  </a:cubicBezTo>
                  <a:cubicBezTo>
                    <a:pt x="464161" y="611872"/>
                    <a:pt x="126686" y="612065"/>
                    <a:pt x="58132" y="577710"/>
                  </a:cubicBezTo>
                  <a:cubicBezTo>
                    <a:pt x="18879" y="558030"/>
                    <a:pt x="9331" y="519504"/>
                    <a:pt x="4825" y="478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11210948" y="9580995"/>
              <a:ext cx="590511" cy="602245"/>
            </a:xfrm>
            <a:custGeom>
              <a:rect b="b" l="l" r="r" t="t"/>
              <a:pathLst>
                <a:path extrusionOk="0" h="602245" w="590511">
                  <a:moveTo>
                    <a:pt x="7624" y="477043"/>
                  </a:moveTo>
                  <a:cubicBezTo>
                    <a:pt x="3785" y="445666"/>
                    <a:pt x="-6825" y="183719"/>
                    <a:pt x="6570" y="120261"/>
                  </a:cubicBezTo>
                  <a:cubicBezTo>
                    <a:pt x="34518" y="-10273"/>
                    <a:pt x="169545" y="-3572"/>
                    <a:pt x="385897" y="2777"/>
                  </a:cubicBezTo>
                  <a:cubicBezTo>
                    <a:pt x="602276" y="8345"/>
                    <a:pt x="596356" y="105227"/>
                    <a:pt x="587098" y="310758"/>
                  </a:cubicBezTo>
                  <a:cubicBezTo>
                    <a:pt x="582030" y="426459"/>
                    <a:pt x="592965" y="535979"/>
                    <a:pt x="529488" y="573056"/>
                  </a:cubicBezTo>
                  <a:cubicBezTo>
                    <a:pt x="463692" y="611643"/>
                    <a:pt x="126138" y="611573"/>
                    <a:pt x="59173" y="575216"/>
                  </a:cubicBezTo>
                  <a:cubicBezTo>
                    <a:pt x="21721" y="554974"/>
                    <a:pt x="12516" y="516720"/>
                    <a:pt x="7624" y="4770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11211316" y="10372236"/>
              <a:ext cx="590186" cy="602111"/>
            </a:xfrm>
            <a:custGeom>
              <a:rect b="b" l="l" r="r" t="t"/>
              <a:pathLst>
                <a:path extrusionOk="0" h="602111" w="590186">
                  <a:moveTo>
                    <a:pt x="10506" y="475557"/>
                  </a:moveTo>
                  <a:cubicBezTo>
                    <a:pt x="5561" y="439156"/>
                    <a:pt x="-7685" y="185114"/>
                    <a:pt x="6061" y="119531"/>
                  </a:cubicBezTo>
                  <a:cubicBezTo>
                    <a:pt x="33378" y="-8896"/>
                    <a:pt x="161966" y="-2889"/>
                    <a:pt x="371643" y="1968"/>
                  </a:cubicBezTo>
                  <a:cubicBezTo>
                    <a:pt x="595426" y="6367"/>
                    <a:pt x="596067" y="92438"/>
                    <a:pt x="587767" y="301790"/>
                  </a:cubicBezTo>
                  <a:cubicBezTo>
                    <a:pt x="583190" y="420864"/>
                    <a:pt x="599659" y="537742"/>
                    <a:pt x="530587" y="575083"/>
                  </a:cubicBezTo>
                  <a:cubicBezTo>
                    <a:pt x="463745" y="611369"/>
                    <a:pt x="126191" y="611580"/>
                    <a:pt x="60272" y="572922"/>
                  </a:cubicBezTo>
                  <a:cubicBezTo>
                    <a:pt x="24647" y="552109"/>
                    <a:pt x="15784" y="514119"/>
                    <a:pt x="10506" y="4755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11210453" y="11163824"/>
              <a:ext cx="590442" cy="602259"/>
            </a:xfrm>
            <a:custGeom>
              <a:rect b="b" l="l" r="r" t="t"/>
              <a:pathLst>
                <a:path extrusionOk="0" h="602259" w="590442">
                  <a:moveTo>
                    <a:pt x="423054" y="597655"/>
                  </a:moveTo>
                  <a:cubicBezTo>
                    <a:pt x="338171" y="604672"/>
                    <a:pt x="252384" y="603478"/>
                    <a:pt x="165903" y="595372"/>
                  </a:cubicBezTo>
                  <a:cubicBezTo>
                    <a:pt x="66554" y="586107"/>
                    <a:pt x="28786" y="573707"/>
                    <a:pt x="13731" y="474243"/>
                  </a:cubicBezTo>
                  <a:cubicBezTo>
                    <a:pt x="8110" y="437114"/>
                    <a:pt x="-8895" y="189991"/>
                    <a:pt x="5905" y="118963"/>
                  </a:cubicBezTo>
                  <a:cubicBezTo>
                    <a:pt x="32765" y="-8278"/>
                    <a:pt x="155521" y="-2113"/>
                    <a:pt x="357750" y="1330"/>
                  </a:cubicBezTo>
                  <a:cubicBezTo>
                    <a:pt x="590825" y="4579"/>
                    <a:pt x="595788" y="84995"/>
                    <a:pt x="588796" y="292994"/>
                  </a:cubicBezTo>
                  <a:cubicBezTo>
                    <a:pt x="580979" y="525723"/>
                    <a:pt x="618739" y="581760"/>
                    <a:pt x="423054" y="597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11998942" y="8789817"/>
              <a:ext cx="596752" cy="603588"/>
            </a:xfrm>
            <a:custGeom>
              <a:rect b="b" l="l" r="r" t="t"/>
              <a:pathLst>
                <a:path extrusionOk="0" h="603588" w="596752">
                  <a:moveTo>
                    <a:pt x="172880" y="600631"/>
                  </a:moveTo>
                  <a:cubicBezTo>
                    <a:pt x="239827" y="605426"/>
                    <a:pt x="320862" y="605215"/>
                    <a:pt x="430031" y="593789"/>
                  </a:cubicBezTo>
                  <a:cubicBezTo>
                    <a:pt x="533236" y="582874"/>
                    <a:pt x="553086" y="562271"/>
                    <a:pt x="572058" y="470896"/>
                  </a:cubicBezTo>
                  <a:cubicBezTo>
                    <a:pt x="587675" y="395046"/>
                    <a:pt x="607280" y="201889"/>
                    <a:pt x="590038" y="117872"/>
                  </a:cubicBezTo>
                  <a:cubicBezTo>
                    <a:pt x="565023" y="-4055"/>
                    <a:pt x="473904" y="292"/>
                    <a:pt x="279423" y="2"/>
                  </a:cubicBezTo>
                  <a:cubicBezTo>
                    <a:pt x="35183" y="-358"/>
                    <a:pt x="120" y="51130"/>
                    <a:pt x="3589" y="267200"/>
                  </a:cubicBezTo>
                  <a:cubicBezTo>
                    <a:pt x="7840" y="530999"/>
                    <a:pt x="-49181" y="585122"/>
                    <a:pt x="172880" y="600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12001624" y="9580670"/>
              <a:ext cx="590898" cy="602672"/>
            </a:xfrm>
            <a:custGeom>
              <a:rect b="b" l="l" r="r" t="t"/>
              <a:pathLst>
                <a:path extrusionOk="0" h="602672" w="590898">
                  <a:moveTo>
                    <a:pt x="424293" y="595792"/>
                  </a:moveTo>
                  <a:cubicBezTo>
                    <a:pt x="337794" y="603889"/>
                    <a:pt x="252007" y="605083"/>
                    <a:pt x="167142" y="598075"/>
                  </a:cubicBezTo>
                  <a:cubicBezTo>
                    <a:pt x="64377" y="589724"/>
                    <a:pt x="16296" y="582637"/>
                    <a:pt x="4825" y="478720"/>
                  </a:cubicBezTo>
                  <a:cubicBezTo>
                    <a:pt x="2217" y="455071"/>
                    <a:pt x="-5741" y="181857"/>
                    <a:pt x="7153" y="121183"/>
                  </a:cubicBezTo>
                  <a:cubicBezTo>
                    <a:pt x="35945" y="-12486"/>
                    <a:pt x="179333" y="-4073"/>
                    <a:pt x="400218" y="3778"/>
                  </a:cubicBezTo>
                  <a:cubicBezTo>
                    <a:pt x="606689" y="10417"/>
                    <a:pt x="596711" y="115343"/>
                    <a:pt x="586487" y="319918"/>
                  </a:cubicBezTo>
                  <a:cubicBezTo>
                    <a:pt x="575560" y="538753"/>
                    <a:pt x="582973" y="581003"/>
                    <a:pt x="424293" y="5957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12002468" y="10372189"/>
              <a:ext cx="590443" cy="602259"/>
            </a:xfrm>
            <a:custGeom>
              <a:rect b="b" l="l" r="r" t="t"/>
              <a:pathLst>
                <a:path extrusionOk="0" h="602259" w="590443">
                  <a:moveTo>
                    <a:pt x="423054" y="597655"/>
                  </a:moveTo>
                  <a:cubicBezTo>
                    <a:pt x="338171" y="604672"/>
                    <a:pt x="252384" y="603478"/>
                    <a:pt x="165903" y="595372"/>
                  </a:cubicBezTo>
                  <a:cubicBezTo>
                    <a:pt x="66554" y="586107"/>
                    <a:pt x="28786" y="573707"/>
                    <a:pt x="13731" y="474243"/>
                  </a:cubicBezTo>
                  <a:cubicBezTo>
                    <a:pt x="8110" y="437113"/>
                    <a:pt x="-8895" y="189991"/>
                    <a:pt x="5905" y="118963"/>
                  </a:cubicBezTo>
                  <a:cubicBezTo>
                    <a:pt x="32765" y="-8278"/>
                    <a:pt x="155521" y="-2113"/>
                    <a:pt x="357750" y="1330"/>
                  </a:cubicBezTo>
                  <a:cubicBezTo>
                    <a:pt x="590825" y="4579"/>
                    <a:pt x="595788" y="84995"/>
                    <a:pt x="588796" y="293003"/>
                  </a:cubicBezTo>
                  <a:cubicBezTo>
                    <a:pt x="580979" y="525732"/>
                    <a:pt x="618739" y="581760"/>
                    <a:pt x="423054" y="597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11998593" y="11163132"/>
              <a:ext cx="596753" cy="603588"/>
            </a:xfrm>
            <a:custGeom>
              <a:rect b="b" l="l" r="r" t="t"/>
              <a:pathLst>
                <a:path extrusionOk="0" h="603588" w="596753">
                  <a:moveTo>
                    <a:pt x="423872" y="600630"/>
                  </a:moveTo>
                  <a:cubicBezTo>
                    <a:pt x="356925" y="605426"/>
                    <a:pt x="275890" y="605215"/>
                    <a:pt x="166721" y="593789"/>
                  </a:cubicBezTo>
                  <a:cubicBezTo>
                    <a:pt x="63516" y="582873"/>
                    <a:pt x="43666" y="562271"/>
                    <a:pt x="24694" y="470896"/>
                  </a:cubicBezTo>
                  <a:cubicBezTo>
                    <a:pt x="9077" y="395046"/>
                    <a:pt x="-10527" y="201889"/>
                    <a:pt x="6714" y="117872"/>
                  </a:cubicBezTo>
                  <a:cubicBezTo>
                    <a:pt x="31729" y="-4055"/>
                    <a:pt x="122848" y="292"/>
                    <a:pt x="317330" y="2"/>
                  </a:cubicBezTo>
                  <a:cubicBezTo>
                    <a:pt x="561569" y="-358"/>
                    <a:pt x="596632" y="51130"/>
                    <a:pt x="593163" y="267200"/>
                  </a:cubicBezTo>
                  <a:cubicBezTo>
                    <a:pt x="588912" y="530999"/>
                    <a:pt x="645942" y="585122"/>
                    <a:pt x="423872" y="6006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9818376" y="8961224"/>
              <a:ext cx="184499" cy="280697"/>
            </a:xfrm>
            <a:custGeom>
              <a:rect b="b" l="l" r="r" t="t"/>
              <a:pathLst>
                <a:path extrusionOk="0" h="280697" w="184499">
                  <a:moveTo>
                    <a:pt x="36365" y="273609"/>
                  </a:moveTo>
                  <a:cubicBezTo>
                    <a:pt x="36365" y="265125"/>
                    <a:pt x="38008" y="254578"/>
                    <a:pt x="41293" y="241976"/>
                  </a:cubicBezTo>
                  <a:cubicBezTo>
                    <a:pt x="44578" y="229383"/>
                    <a:pt x="48961" y="215754"/>
                    <a:pt x="54442" y="201097"/>
                  </a:cubicBezTo>
                  <a:cubicBezTo>
                    <a:pt x="59922" y="186448"/>
                    <a:pt x="66080" y="171247"/>
                    <a:pt x="72931" y="155492"/>
                  </a:cubicBezTo>
                  <a:cubicBezTo>
                    <a:pt x="79773" y="139746"/>
                    <a:pt x="86624" y="124615"/>
                    <a:pt x="93475" y="110099"/>
                  </a:cubicBezTo>
                  <a:cubicBezTo>
                    <a:pt x="100317" y="95582"/>
                    <a:pt x="106896" y="82163"/>
                    <a:pt x="113194" y="69842"/>
                  </a:cubicBezTo>
                  <a:cubicBezTo>
                    <a:pt x="119491" y="57521"/>
                    <a:pt x="124972" y="47247"/>
                    <a:pt x="129636" y="39027"/>
                  </a:cubicBezTo>
                  <a:cubicBezTo>
                    <a:pt x="129364" y="38210"/>
                    <a:pt x="127923" y="37525"/>
                    <a:pt x="125323" y="36981"/>
                  </a:cubicBezTo>
                  <a:cubicBezTo>
                    <a:pt x="122715" y="36436"/>
                    <a:pt x="119772" y="36023"/>
                    <a:pt x="116487" y="35751"/>
                  </a:cubicBezTo>
                  <a:cubicBezTo>
                    <a:pt x="113202" y="35479"/>
                    <a:pt x="110119" y="35277"/>
                    <a:pt x="107247" y="35136"/>
                  </a:cubicBezTo>
                  <a:cubicBezTo>
                    <a:pt x="104375" y="34996"/>
                    <a:pt x="102654" y="34926"/>
                    <a:pt x="102109" y="34926"/>
                  </a:cubicBezTo>
                  <a:cubicBezTo>
                    <a:pt x="90603" y="35751"/>
                    <a:pt x="79509" y="36225"/>
                    <a:pt x="68829" y="36366"/>
                  </a:cubicBezTo>
                  <a:cubicBezTo>
                    <a:pt x="58148" y="36506"/>
                    <a:pt x="47055" y="37262"/>
                    <a:pt x="35540" y="38623"/>
                  </a:cubicBezTo>
                  <a:cubicBezTo>
                    <a:pt x="30059" y="39176"/>
                    <a:pt x="25474" y="39791"/>
                    <a:pt x="21776" y="40467"/>
                  </a:cubicBezTo>
                  <a:cubicBezTo>
                    <a:pt x="18078" y="41152"/>
                    <a:pt x="13485" y="41363"/>
                    <a:pt x="8013" y="41082"/>
                  </a:cubicBezTo>
                  <a:cubicBezTo>
                    <a:pt x="5545" y="41082"/>
                    <a:pt x="3700" y="40256"/>
                    <a:pt x="2462" y="38614"/>
                  </a:cubicBezTo>
                  <a:cubicBezTo>
                    <a:pt x="1232" y="36972"/>
                    <a:pt x="477" y="34987"/>
                    <a:pt x="204" y="32660"/>
                  </a:cubicBezTo>
                  <a:cubicBezTo>
                    <a:pt x="-68" y="30333"/>
                    <a:pt x="-68" y="27935"/>
                    <a:pt x="204" y="25468"/>
                  </a:cubicBezTo>
                  <a:cubicBezTo>
                    <a:pt x="477" y="23000"/>
                    <a:pt x="749" y="20681"/>
                    <a:pt x="1030" y="18486"/>
                  </a:cubicBezTo>
                  <a:cubicBezTo>
                    <a:pt x="1574" y="13832"/>
                    <a:pt x="2058" y="10415"/>
                    <a:pt x="2462" y="8220"/>
                  </a:cubicBezTo>
                  <a:cubicBezTo>
                    <a:pt x="2874" y="6033"/>
                    <a:pt x="3349" y="4523"/>
                    <a:pt x="3902" y="3697"/>
                  </a:cubicBezTo>
                  <a:cubicBezTo>
                    <a:pt x="4447" y="2608"/>
                    <a:pt x="4859" y="2336"/>
                    <a:pt x="5132" y="2880"/>
                  </a:cubicBezTo>
                  <a:lnTo>
                    <a:pt x="76216" y="413"/>
                  </a:lnTo>
                  <a:cubicBezTo>
                    <a:pt x="84700" y="141"/>
                    <a:pt x="93062" y="0"/>
                    <a:pt x="101283" y="0"/>
                  </a:cubicBezTo>
                  <a:cubicBezTo>
                    <a:pt x="109496" y="0"/>
                    <a:pt x="117858" y="0"/>
                    <a:pt x="126342" y="0"/>
                  </a:cubicBezTo>
                  <a:lnTo>
                    <a:pt x="178524" y="413"/>
                  </a:lnTo>
                  <a:cubicBezTo>
                    <a:pt x="180439" y="1783"/>
                    <a:pt x="181950" y="3565"/>
                    <a:pt x="183048" y="5752"/>
                  </a:cubicBezTo>
                  <a:cubicBezTo>
                    <a:pt x="183873" y="7948"/>
                    <a:pt x="184348" y="10617"/>
                    <a:pt x="184488" y="13761"/>
                  </a:cubicBezTo>
                  <a:cubicBezTo>
                    <a:pt x="184620" y="16914"/>
                    <a:pt x="183592" y="21094"/>
                    <a:pt x="181405" y="26293"/>
                  </a:cubicBezTo>
                  <a:cubicBezTo>
                    <a:pt x="180307" y="28488"/>
                    <a:pt x="179280" y="30605"/>
                    <a:pt x="178322" y="32660"/>
                  </a:cubicBezTo>
                  <a:cubicBezTo>
                    <a:pt x="177356" y="34706"/>
                    <a:pt x="176197" y="36700"/>
                    <a:pt x="174827" y="38614"/>
                  </a:cubicBezTo>
                  <a:cubicBezTo>
                    <a:pt x="164146" y="55054"/>
                    <a:pt x="154757" y="71625"/>
                    <a:pt x="146685" y="88328"/>
                  </a:cubicBezTo>
                  <a:cubicBezTo>
                    <a:pt x="138595" y="105040"/>
                    <a:pt x="130312" y="122297"/>
                    <a:pt x="121828" y="140098"/>
                  </a:cubicBezTo>
                  <a:cubicBezTo>
                    <a:pt x="113879" y="157082"/>
                    <a:pt x="107168" y="173451"/>
                    <a:pt x="101687" y="189188"/>
                  </a:cubicBezTo>
                  <a:cubicBezTo>
                    <a:pt x="96207" y="204943"/>
                    <a:pt x="90453" y="221717"/>
                    <a:pt x="84428" y="239517"/>
                  </a:cubicBezTo>
                  <a:cubicBezTo>
                    <a:pt x="83875" y="240615"/>
                    <a:pt x="83049" y="243004"/>
                    <a:pt x="81960" y="246710"/>
                  </a:cubicBezTo>
                  <a:cubicBezTo>
                    <a:pt x="80862" y="250407"/>
                    <a:pt x="79623" y="254306"/>
                    <a:pt x="78262" y="258416"/>
                  </a:cubicBezTo>
                  <a:cubicBezTo>
                    <a:pt x="76883" y="262526"/>
                    <a:pt x="75592" y="266364"/>
                    <a:pt x="74353" y="269920"/>
                  </a:cubicBezTo>
                  <a:cubicBezTo>
                    <a:pt x="73124" y="273486"/>
                    <a:pt x="72228" y="275813"/>
                    <a:pt x="71683" y="276902"/>
                  </a:cubicBezTo>
                  <a:cubicBezTo>
                    <a:pt x="69215" y="278816"/>
                    <a:pt x="66000" y="279984"/>
                    <a:pt x="62030" y="280388"/>
                  </a:cubicBezTo>
                  <a:cubicBezTo>
                    <a:pt x="58060" y="280801"/>
                    <a:pt x="54152" y="280801"/>
                    <a:pt x="50313" y="280388"/>
                  </a:cubicBezTo>
                  <a:cubicBezTo>
                    <a:pt x="46475" y="279976"/>
                    <a:pt x="43190" y="279159"/>
                    <a:pt x="40450" y="277921"/>
                  </a:cubicBezTo>
                  <a:cubicBezTo>
                    <a:pt x="37736" y="276691"/>
                    <a:pt x="36365" y="275251"/>
                    <a:pt x="36365" y="27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9802740" y="9724233"/>
              <a:ext cx="208310" cy="294460"/>
            </a:xfrm>
            <a:custGeom>
              <a:rect b="b" l="l" r="r" t="t"/>
              <a:pathLst>
                <a:path extrusionOk="0" h="294460" w="208310">
                  <a:moveTo>
                    <a:pt x="177736" y="2719"/>
                  </a:moveTo>
                  <a:cubicBezTo>
                    <a:pt x="176638" y="33675"/>
                    <a:pt x="176084" y="64412"/>
                    <a:pt x="176084" y="94946"/>
                  </a:cubicBezTo>
                  <a:cubicBezTo>
                    <a:pt x="176084" y="125490"/>
                    <a:pt x="175812" y="156235"/>
                    <a:pt x="175267" y="187182"/>
                  </a:cubicBezTo>
                  <a:cubicBezTo>
                    <a:pt x="178825" y="186638"/>
                    <a:pt x="182724" y="186155"/>
                    <a:pt x="186976" y="185742"/>
                  </a:cubicBezTo>
                  <a:cubicBezTo>
                    <a:pt x="191218" y="185329"/>
                    <a:pt x="195531" y="185268"/>
                    <a:pt x="199922" y="185531"/>
                  </a:cubicBezTo>
                  <a:cubicBezTo>
                    <a:pt x="202390" y="185531"/>
                    <a:pt x="204235" y="186357"/>
                    <a:pt x="205473" y="187999"/>
                  </a:cubicBezTo>
                  <a:cubicBezTo>
                    <a:pt x="206703" y="189650"/>
                    <a:pt x="207529" y="191635"/>
                    <a:pt x="207942" y="193962"/>
                  </a:cubicBezTo>
                  <a:cubicBezTo>
                    <a:pt x="208354" y="196289"/>
                    <a:pt x="208416" y="198757"/>
                    <a:pt x="208152" y="201356"/>
                  </a:cubicBezTo>
                  <a:cubicBezTo>
                    <a:pt x="207880" y="203956"/>
                    <a:pt x="207467" y="206213"/>
                    <a:pt x="206923" y="208127"/>
                  </a:cubicBezTo>
                  <a:lnTo>
                    <a:pt x="202812" y="223742"/>
                  </a:lnTo>
                  <a:lnTo>
                    <a:pt x="174459" y="224971"/>
                  </a:lnTo>
                  <a:lnTo>
                    <a:pt x="174038" y="234007"/>
                  </a:lnTo>
                  <a:lnTo>
                    <a:pt x="171982" y="290291"/>
                  </a:lnTo>
                  <a:cubicBezTo>
                    <a:pt x="171157" y="291107"/>
                    <a:pt x="170199" y="291942"/>
                    <a:pt x="169110" y="292758"/>
                  </a:cubicBezTo>
                  <a:cubicBezTo>
                    <a:pt x="168012" y="293303"/>
                    <a:pt x="166642" y="293786"/>
                    <a:pt x="165000" y="294199"/>
                  </a:cubicBezTo>
                  <a:cubicBezTo>
                    <a:pt x="163357" y="294611"/>
                    <a:pt x="161030" y="294533"/>
                    <a:pt x="158017" y="293988"/>
                  </a:cubicBezTo>
                  <a:cubicBezTo>
                    <a:pt x="157200" y="294260"/>
                    <a:pt x="155549" y="294128"/>
                    <a:pt x="153089" y="293575"/>
                  </a:cubicBezTo>
                  <a:cubicBezTo>
                    <a:pt x="150621" y="293031"/>
                    <a:pt x="148021" y="292416"/>
                    <a:pt x="145281" y="291731"/>
                  </a:cubicBezTo>
                  <a:cubicBezTo>
                    <a:pt x="142541" y="291037"/>
                    <a:pt x="139941" y="290431"/>
                    <a:pt x="137473" y="289878"/>
                  </a:cubicBezTo>
                  <a:cubicBezTo>
                    <a:pt x="135004" y="289334"/>
                    <a:pt x="133362" y="289061"/>
                    <a:pt x="132536" y="289061"/>
                  </a:cubicBezTo>
                  <a:cubicBezTo>
                    <a:pt x="131166" y="282220"/>
                    <a:pt x="130551" y="273175"/>
                    <a:pt x="130683" y="261951"/>
                  </a:cubicBezTo>
                  <a:cubicBezTo>
                    <a:pt x="130824" y="250720"/>
                    <a:pt x="131157" y="239092"/>
                    <a:pt x="131711" y="227026"/>
                  </a:cubicBezTo>
                  <a:lnTo>
                    <a:pt x="108285" y="227843"/>
                  </a:lnTo>
                  <a:cubicBezTo>
                    <a:pt x="99520" y="228115"/>
                    <a:pt x="91096" y="228255"/>
                    <a:pt x="83016" y="228255"/>
                  </a:cubicBezTo>
                  <a:cubicBezTo>
                    <a:pt x="74935" y="228255"/>
                    <a:pt x="66643" y="228255"/>
                    <a:pt x="58159" y="228255"/>
                  </a:cubicBezTo>
                  <a:lnTo>
                    <a:pt x="5977" y="227843"/>
                  </a:lnTo>
                  <a:cubicBezTo>
                    <a:pt x="4062" y="226763"/>
                    <a:pt x="2551" y="224971"/>
                    <a:pt x="1453" y="222512"/>
                  </a:cubicBezTo>
                  <a:cubicBezTo>
                    <a:pt x="628" y="220589"/>
                    <a:pt x="153" y="217989"/>
                    <a:pt x="13" y="214705"/>
                  </a:cubicBezTo>
                  <a:cubicBezTo>
                    <a:pt x="-128" y="211412"/>
                    <a:pt x="900" y="207170"/>
                    <a:pt x="3096" y="201962"/>
                  </a:cubicBezTo>
                  <a:cubicBezTo>
                    <a:pt x="4185" y="199776"/>
                    <a:pt x="5212" y="197651"/>
                    <a:pt x="6179" y="195596"/>
                  </a:cubicBezTo>
                  <a:cubicBezTo>
                    <a:pt x="7136" y="193549"/>
                    <a:pt x="8295" y="191565"/>
                    <a:pt x="9666" y="189642"/>
                  </a:cubicBezTo>
                  <a:cubicBezTo>
                    <a:pt x="14865" y="181430"/>
                    <a:pt x="20689" y="172868"/>
                    <a:pt x="27127" y="163972"/>
                  </a:cubicBezTo>
                  <a:cubicBezTo>
                    <a:pt x="33556" y="155067"/>
                    <a:pt x="40074" y="146101"/>
                    <a:pt x="46644" y="137055"/>
                  </a:cubicBezTo>
                  <a:cubicBezTo>
                    <a:pt x="53214" y="128028"/>
                    <a:pt x="59784" y="119053"/>
                    <a:pt x="66362" y="110148"/>
                  </a:cubicBezTo>
                  <a:cubicBezTo>
                    <a:pt x="72932" y="101243"/>
                    <a:pt x="79239" y="92821"/>
                    <a:pt x="85264" y="84882"/>
                  </a:cubicBezTo>
                  <a:cubicBezTo>
                    <a:pt x="91017" y="77488"/>
                    <a:pt x="96085" y="70647"/>
                    <a:pt x="100468" y="64350"/>
                  </a:cubicBezTo>
                  <a:cubicBezTo>
                    <a:pt x="104842" y="58054"/>
                    <a:pt x="109164" y="51818"/>
                    <a:pt x="113415" y="45654"/>
                  </a:cubicBezTo>
                  <a:cubicBezTo>
                    <a:pt x="117657" y="39489"/>
                    <a:pt x="122110" y="32911"/>
                    <a:pt x="126774" y="25938"/>
                  </a:cubicBezTo>
                  <a:cubicBezTo>
                    <a:pt x="131430" y="18957"/>
                    <a:pt x="136902" y="10939"/>
                    <a:pt x="143208" y="1902"/>
                  </a:cubicBezTo>
                  <a:cubicBezTo>
                    <a:pt x="146765" y="813"/>
                    <a:pt x="150463" y="198"/>
                    <a:pt x="154301" y="49"/>
                  </a:cubicBezTo>
                  <a:cubicBezTo>
                    <a:pt x="158140" y="-83"/>
                    <a:pt x="161706" y="49"/>
                    <a:pt x="164982" y="462"/>
                  </a:cubicBezTo>
                  <a:cubicBezTo>
                    <a:pt x="168267" y="875"/>
                    <a:pt x="171078" y="1358"/>
                    <a:pt x="173405" y="1893"/>
                  </a:cubicBezTo>
                  <a:cubicBezTo>
                    <a:pt x="175750" y="2447"/>
                    <a:pt x="177182" y="2719"/>
                    <a:pt x="177736" y="2719"/>
                  </a:cubicBezTo>
                  <a:close/>
                  <a:moveTo>
                    <a:pt x="133362" y="190871"/>
                  </a:moveTo>
                  <a:cubicBezTo>
                    <a:pt x="133634" y="187587"/>
                    <a:pt x="133775" y="184443"/>
                    <a:pt x="133775" y="181430"/>
                  </a:cubicBezTo>
                  <a:cubicBezTo>
                    <a:pt x="133775" y="178409"/>
                    <a:pt x="133775" y="175810"/>
                    <a:pt x="133775" y="173623"/>
                  </a:cubicBezTo>
                  <a:lnTo>
                    <a:pt x="134188" y="173623"/>
                  </a:lnTo>
                  <a:cubicBezTo>
                    <a:pt x="135830" y="149789"/>
                    <a:pt x="136656" y="125700"/>
                    <a:pt x="136656" y="101313"/>
                  </a:cubicBezTo>
                  <a:cubicBezTo>
                    <a:pt x="136656" y="95570"/>
                    <a:pt x="136866" y="89747"/>
                    <a:pt x="137271" y="83855"/>
                  </a:cubicBezTo>
                  <a:cubicBezTo>
                    <a:pt x="137683" y="77971"/>
                    <a:pt x="138017" y="72017"/>
                    <a:pt x="138298" y="65984"/>
                  </a:cubicBezTo>
                  <a:cubicBezTo>
                    <a:pt x="131175" y="76952"/>
                    <a:pt x="123639" y="87974"/>
                    <a:pt x="115699" y="99065"/>
                  </a:cubicBezTo>
                  <a:cubicBezTo>
                    <a:pt x="107750" y="110157"/>
                    <a:pt x="100011" y="121037"/>
                    <a:pt x="92484" y="131725"/>
                  </a:cubicBezTo>
                  <a:cubicBezTo>
                    <a:pt x="84948" y="142404"/>
                    <a:pt x="77895" y="152608"/>
                    <a:pt x="71325" y="162330"/>
                  </a:cubicBezTo>
                  <a:cubicBezTo>
                    <a:pt x="64746" y="172051"/>
                    <a:pt x="59265" y="181026"/>
                    <a:pt x="54882" y="189237"/>
                  </a:cubicBezTo>
                  <a:cubicBezTo>
                    <a:pt x="55155" y="190063"/>
                    <a:pt x="56595" y="190748"/>
                    <a:pt x="59195" y="191301"/>
                  </a:cubicBezTo>
                  <a:cubicBezTo>
                    <a:pt x="61795" y="191854"/>
                    <a:pt x="64746" y="192329"/>
                    <a:pt x="68031" y="192742"/>
                  </a:cubicBezTo>
                  <a:cubicBezTo>
                    <a:pt x="71316" y="193145"/>
                    <a:pt x="74399" y="193356"/>
                    <a:pt x="77271" y="193356"/>
                  </a:cubicBezTo>
                  <a:cubicBezTo>
                    <a:pt x="80152" y="193356"/>
                    <a:pt x="81856" y="193356"/>
                    <a:pt x="82410" y="193356"/>
                  </a:cubicBezTo>
                  <a:cubicBezTo>
                    <a:pt x="88707" y="192812"/>
                    <a:pt x="96384" y="192399"/>
                    <a:pt x="105422" y="192127"/>
                  </a:cubicBezTo>
                  <a:cubicBezTo>
                    <a:pt x="114460" y="191837"/>
                    <a:pt x="123770" y="191424"/>
                    <a:pt x="133362" y="190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10622559" y="9731844"/>
              <a:ext cx="194655" cy="288658"/>
            </a:xfrm>
            <a:custGeom>
              <a:rect b="b" l="l" r="r" t="t"/>
              <a:pathLst>
                <a:path extrusionOk="0" h="288658" w="194655">
                  <a:moveTo>
                    <a:pt x="183378" y="238718"/>
                  </a:moveTo>
                  <a:cubicBezTo>
                    <a:pt x="180647" y="244198"/>
                    <a:pt x="177142" y="249134"/>
                    <a:pt x="172900" y="253516"/>
                  </a:cubicBezTo>
                  <a:cubicBezTo>
                    <a:pt x="168649" y="257889"/>
                    <a:pt x="164073" y="261867"/>
                    <a:pt x="159136" y="265424"/>
                  </a:cubicBezTo>
                  <a:cubicBezTo>
                    <a:pt x="152839" y="270087"/>
                    <a:pt x="145505" y="274531"/>
                    <a:pt x="137160" y="278772"/>
                  </a:cubicBezTo>
                  <a:cubicBezTo>
                    <a:pt x="128799" y="283023"/>
                    <a:pt x="120656" y="285824"/>
                    <a:pt x="112707" y="287194"/>
                  </a:cubicBezTo>
                  <a:cubicBezTo>
                    <a:pt x="106954" y="288292"/>
                    <a:pt x="100033" y="288775"/>
                    <a:pt x="91952" y="288634"/>
                  </a:cubicBezTo>
                  <a:cubicBezTo>
                    <a:pt x="83872" y="288494"/>
                    <a:pt x="75650" y="287748"/>
                    <a:pt x="67297" y="286378"/>
                  </a:cubicBezTo>
                  <a:cubicBezTo>
                    <a:pt x="58936" y="285007"/>
                    <a:pt x="50864" y="283023"/>
                    <a:pt x="43055" y="280423"/>
                  </a:cubicBezTo>
                  <a:cubicBezTo>
                    <a:pt x="35247" y="277824"/>
                    <a:pt x="28879" y="274469"/>
                    <a:pt x="23951" y="270359"/>
                  </a:cubicBezTo>
                  <a:cubicBezTo>
                    <a:pt x="19841" y="266803"/>
                    <a:pt x="15660" y="263106"/>
                    <a:pt x="11418" y="259268"/>
                  </a:cubicBezTo>
                  <a:cubicBezTo>
                    <a:pt x="7166" y="255430"/>
                    <a:pt x="3539" y="251197"/>
                    <a:pt x="526" y="246525"/>
                  </a:cubicBezTo>
                  <a:cubicBezTo>
                    <a:pt x="-291" y="245428"/>
                    <a:pt x="-159" y="243926"/>
                    <a:pt x="939" y="242011"/>
                  </a:cubicBezTo>
                  <a:cubicBezTo>
                    <a:pt x="2028" y="240097"/>
                    <a:pt x="3407" y="238244"/>
                    <a:pt x="5050" y="236461"/>
                  </a:cubicBezTo>
                  <a:cubicBezTo>
                    <a:pt x="6701" y="234687"/>
                    <a:pt x="8335" y="233106"/>
                    <a:pt x="9977" y="231736"/>
                  </a:cubicBezTo>
                  <a:cubicBezTo>
                    <a:pt x="11628" y="230367"/>
                    <a:pt x="12709" y="229690"/>
                    <a:pt x="13262" y="229690"/>
                  </a:cubicBezTo>
                  <a:cubicBezTo>
                    <a:pt x="14623" y="228039"/>
                    <a:pt x="15730" y="226599"/>
                    <a:pt x="16547" y="225370"/>
                  </a:cubicBezTo>
                  <a:cubicBezTo>
                    <a:pt x="17364" y="224140"/>
                    <a:pt x="18189" y="223253"/>
                    <a:pt x="19015" y="222700"/>
                  </a:cubicBezTo>
                  <a:cubicBezTo>
                    <a:pt x="19832" y="222156"/>
                    <a:pt x="20930" y="221743"/>
                    <a:pt x="22300" y="221471"/>
                  </a:cubicBezTo>
                  <a:cubicBezTo>
                    <a:pt x="23670" y="221207"/>
                    <a:pt x="25585" y="221207"/>
                    <a:pt x="28053" y="221471"/>
                  </a:cubicBezTo>
                  <a:cubicBezTo>
                    <a:pt x="32427" y="226134"/>
                    <a:pt x="37100" y="229831"/>
                    <a:pt x="42028" y="232562"/>
                  </a:cubicBezTo>
                  <a:cubicBezTo>
                    <a:pt x="46955" y="235302"/>
                    <a:pt x="51681" y="237436"/>
                    <a:pt x="56204" y="238929"/>
                  </a:cubicBezTo>
                  <a:cubicBezTo>
                    <a:pt x="60727" y="240439"/>
                    <a:pt x="64759" y="241467"/>
                    <a:pt x="68325" y="242011"/>
                  </a:cubicBezTo>
                  <a:cubicBezTo>
                    <a:pt x="71891" y="242556"/>
                    <a:pt x="74491" y="242828"/>
                    <a:pt x="76133" y="242828"/>
                  </a:cubicBezTo>
                  <a:lnTo>
                    <a:pt x="88869" y="242828"/>
                  </a:lnTo>
                  <a:cubicBezTo>
                    <a:pt x="95167" y="242828"/>
                    <a:pt x="101675" y="242082"/>
                    <a:pt x="108386" y="240571"/>
                  </a:cubicBezTo>
                  <a:cubicBezTo>
                    <a:pt x="115096" y="239070"/>
                    <a:pt x="121192" y="236663"/>
                    <a:pt x="126673" y="233388"/>
                  </a:cubicBezTo>
                  <a:cubicBezTo>
                    <a:pt x="134613" y="228733"/>
                    <a:pt x="141596" y="222024"/>
                    <a:pt x="147630" y="213251"/>
                  </a:cubicBezTo>
                  <a:cubicBezTo>
                    <a:pt x="153656" y="204486"/>
                    <a:pt x="156668" y="195318"/>
                    <a:pt x="156668" y="185719"/>
                  </a:cubicBezTo>
                  <a:cubicBezTo>
                    <a:pt x="156668" y="180793"/>
                    <a:pt x="155983" y="175998"/>
                    <a:pt x="154622" y="171344"/>
                  </a:cubicBezTo>
                  <a:cubicBezTo>
                    <a:pt x="153243" y="166689"/>
                    <a:pt x="150652" y="162298"/>
                    <a:pt x="146813" y="158188"/>
                  </a:cubicBezTo>
                  <a:cubicBezTo>
                    <a:pt x="142149" y="153262"/>
                    <a:pt x="135650" y="149696"/>
                    <a:pt x="127297" y="147510"/>
                  </a:cubicBezTo>
                  <a:cubicBezTo>
                    <a:pt x="118935" y="145323"/>
                    <a:pt x="111741" y="143953"/>
                    <a:pt x="105725" y="143399"/>
                  </a:cubicBezTo>
                  <a:lnTo>
                    <a:pt x="105725" y="143812"/>
                  </a:lnTo>
                  <a:cubicBezTo>
                    <a:pt x="95861" y="143259"/>
                    <a:pt x="85321" y="144295"/>
                    <a:pt x="74087" y="146886"/>
                  </a:cubicBezTo>
                  <a:cubicBezTo>
                    <a:pt x="62853" y="149503"/>
                    <a:pt x="52857" y="152577"/>
                    <a:pt x="44092" y="156133"/>
                  </a:cubicBezTo>
                  <a:cubicBezTo>
                    <a:pt x="43547" y="156406"/>
                    <a:pt x="42177" y="156537"/>
                    <a:pt x="39981" y="156537"/>
                  </a:cubicBezTo>
                  <a:cubicBezTo>
                    <a:pt x="37785" y="156537"/>
                    <a:pt x="36011" y="156809"/>
                    <a:pt x="34641" y="157363"/>
                  </a:cubicBezTo>
                  <a:cubicBezTo>
                    <a:pt x="31356" y="158180"/>
                    <a:pt x="28273" y="155993"/>
                    <a:pt x="25392" y="150785"/>
                  </a:cubicBezTo>
                  <a:cubicBezTo>
                    <a:pt x="22520" y="145595"/>
                    <a:pt x="21351" y="139834"/>
                    <a:pt x="21905" y="133529"/>
                  </a:cubicBezTo>
                  <a:cubicBezTo>
                    <a:pt x="23275" y="109976"/>
                    <a:pt x="24092" y="90050"/>
                    <a:pt x="24373" y="73750"/>
                  </a:cubicBezTo>
                  <a:cubicBezTo>
                    <a:pt x="24645" y="57451"/>
                    <a:pt x="24988" y="44103"/>
                    <a:pt x="25401" y="33696"/>
                  </a:cubicBezTo>
                  <a:cubicBezTo>
                    <a:pt x="25814" y="23290"/>
                    <a:pt x="26630" y="15553"/>
                    <a:pt x="27869" y="10486"/>
                  </a:cubicBezTo>
                  <a:cubicBezTo>
                    <a:pt x="29098" y="5427"/>
                    <a:pt x="31356" y="2476"/>
                    <a:pt x="34650" y="1651"/>
                  </a:cubicBezTo>
                  <a:cubicBezTo>
                    <a:pt x="45875" y="2749"/>
                    <a:pt x="58277" y="2880"/>
                    <a:pt x="71838" y="2064"/>
                  </a:cubicBezTo>
                  <a:cubicBezTo>
                    <a:pt x="85400" y="1238"/>
                    <a:pt x="97653" y="694"/>
                    <a:pt x="108614" y="413"/>
                  </a:cubicBezTo>
                  <a:cubicBezTo>
                    <a:pt x="112725" y="413"/>
                    <a:pt x="117371" y="351"/>
                    <a:pt x="122580" y="211"/>
                  </a:cubicBezTo>
                  <a:cubicBezTo>
                    <a:pt x="127780" y="70"/>
                    <a:pt x="133129" y="0"/>
                    <a:pt x="138601" y="0"/>
                  </a:cubicBezTo>
                  <a:cubicBezTo>
                    <a:pt x="144082" y="0"/>
                    <a:pt x="149422" y="140"/>
                    <a:pt x="154631" y="413"/>
                  </a:cubicBezTo>
                  <a:cubicBezTo>
                    <a:pt x="159830" y="685"/>
                    <a:pt x="164494" y="966"/>
                    <a:pt x="168596" y="1238"/>
                  </a:cubicBezTo>
                  <a:cubicBezTo>
                    <a:pt x="171881" y="3153"/>
                    <a:pt x="174147" y="5006"/>
                    <a:pt x="175377" y="6788"/>
                  </a:cubicBezTo>
                  <a:cubicBezTo>
                    <a:pt x="176607" y="8571"/>
                    <a:pt x="177362" y="10424"/>
                    <a:pt x="177643" y="12339"/>
                  </a:cubicBezTo>
                  <a:cubicBezTo>
                    <a:pt x="177915" y="14262"/>
                    <a:pt x="177915" y="16115"/>
                    <a:pt x="177643" y="17889"/>
                  </a:cubicBezTo>
                  <a:cubicBezTo>
                    <a:pt x="177371" y="19671"/>
                    <a:pt x="177230" y="21524"/>
                    <a:pt x="177230" y="23430"/>
                  </a:cubicBezTo>
                  <a:cubicBezTo>
                    <a:pt x="177502" y="29182"/>
                    <a:pt x="177230" y="33494"/>
                    <a:pt x="176413" y="36375"/>
                  </a:cubicBezTo>
                  <a:cubicBezTo>
                    <a:pt x="175588" y="39246"/>
                    <a:pt x="174762" y="41240"/>
                    <a:pt x="173945" y="42329"/>
                  </a:cubicBezTo>
                  <a:cubicBezTo>
                    <a:pt x="172847" y="43426"/>
                    <a:pt x="171609" y="43830"/>
                    <a:pt x="170247" y="43558"/>
                  </a:cubicBezTo>
                  <a:cubicBezTo>
                    <a:pt x="168324" y="43558"/>
                    <a:pt x="164696" y="43558"/>
                    <a:pt x="159356" y="43558"/>
                  </a:cubicBezTo>
                  <a:cubicBezTo>
                    <a:pt x="154016" y="43558"/>
                    <a:pt x="147709" y="43497"/>
                    <a:pt x="140454" y="43347"/>
                  </a:cubicBezTo>
                  <a:cubicBezTo>
                    <a:pt x="133190" y="43216"/>
                    <a:pt x="125584" y="43145"/>
                    <a:pt x="117644" y="43145"/>
                  </a:cubicBezTo>
                  <a:cubicBezTo>
                    <a:pt x="109695" y="43145"/>
                    <a:pt x="102238" y="43216"/>
                    <a:pt x="95246" y="43347"/>
                  </a:cubicBezTo>
                  <a:cubicBezTo>
                    <a:pt x="88263" y="43488"/>
                    <a:pt x="82238" y="43699"/>
                    <a:pt x="77170" y="43962"/>
                  </a:cubicBezTo>
                  <a:cubicBezTo>
                    <a:pt x="72102" y="44234"/>
                    <a:pt x="68878" y="44656"/>
                    <a:pt x="67517" y="45192"/>
                  </a:cubicBezTo>
                  <a:cubicBezTo>
                    <a:pt x="66419" y="45745"/>
                    <a:pt x="65866" y="46772"/>
                    <a:pt x="65866" y="48274"/>
                  </a:cubicBezTo>
                  <a:cubicBezTo>
                    <a:pt x="65866" y="49776"/>
                    <a:pt x="65725" y="51207"/>
                    <a:pt x="65453" y="52586"/>
                  </a:cubicBezTo>
                  <a:cubicBezTo>
                    <a:pt x="64083" y="61350"/>
                    <a:pt x="63257" y="71072"/>
                    <a:pt x="62985" y="81759"/>
                  </a:cubicBezTo>
                  <a:cubicBezTo>
                    <a:pt x="62712" y="92438"/>
                    <a:pt x="62431" y="102160"/>
                    <a:pt x="62159" y="110924"/>
                  </a:cubicBezTo>
                  <a:lnTo>
                    <a:pt x="64214" y="113805"/>
                  </a:lnTo>
                  <a:cubicBezTo>
                    <a:pt x="73525" y="111065"/>
                    <a:pt x="82976" y="109080"/>
                    <a:pt x="92567" y="107850"/>
                  </a:cubicBezTo>
                  <a:cubicBezTo>
                    <a:pt x="102159" y="106621"/>
                    <a:pt x="111601" y="106691"/>
                    <a:pt x="120920" y="108044"/>
                  </a:cubicBezTo>
                  <a:cubicBezTo>
                    <a:pt x="130230" y="109422"/>
                    <a:pt x="139268" y="112294"/>
                    <a:pt x="148034" y="116685"/>
                  </a:cubicBezTo>
                  <a:cubicBezTo>
                    <a:pt x="156800" y="121058"/>
                    <a:pt x="164881" y="127504"/>
                    <a:pt x="172276" y="135988"/>
                  </a:cubicBezTo>
                  <a:cubicBezTo>
                    <a:pt x="179127" y="143654"/>
                    <a:pt x="184397" y="151874"/>
                    <a:pt x="188095" y="160638"/>
                  </a:cubicBezTo>
                  <a:cubicBezTo>
                    <a:pt x="191793" y="169403"/>
                    <a:pt x="193646" y="178861"/>
                    <a:pt x="193646" y="188986"/>
                  </a:cubicBezTo>
                  <a:cubicBezTo>
                    <a:pt x="194735" y="193096"/>
                    <a:pt x="194946" y="197821"/>
                    <a:pt x="194261" y="203169"/>
                  </a:cubicBezTo>
                  <a:cubicBezTo>
                    <a:pt x="193576" y="208517"/>
                    <a:pt x="192478" y="213584"/>
                    <a:pt x="190976" y="218371"/>
                  </a:cubicBezTo>
                  <a:cubicBezTo>
                    <a:pt x="189465" y="223165"/>
                    <a:pt x="187955" y="227477"/>
                    <a:pt x="186461" y="231306"/>
                  </a:cubicBezTo>
                  <a:cubicBezTo>
                    <a:pt x="184959" y="235170"/>
                    <a:pt x="183923" y="237638"/>
                    <a:pt x="183378" y="2387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11414195" y="9722113"/>
              <a:ext cx="200617" cy="300433"/>
            </a:xfrm>
            <a:custGeom>
              <a:rect b="b" l="l" r="r" t="t"/>
              <a:pathLst>
                <a:path extrusionOk="0" h="300433" w="200617">
                  <a:moveTo>
                    <a:pt x="91224" y="53315"/>
                  </a:moveTo>
                  <a:cubicBezTo>
                    <a:pt x="86016" y="58242"/>
                    <a:pt x="81492" y="62694"/>
                    <a:pt x="77663" y="66672"/>
                  </a:cubicBezTo>
                  <a:cubicBezTo>
                    <a:pt x="73816" y="70642"/>
                    <a:pt x="70531" y="74743"/>
                    <a:pt x="67799" y="78993"/>
                  </a:cubicBezTo>
                  <a:cubicBezTo>
                    <a:pt x="65059" y="83244"/>
                    <a:pt x="62722" y="87898"/>
                    <a:pt x="60807" y="92956"/>
                  </a:cubicBezTo>
                  <a:cubicBezTo>
                    <a:pt x="58893" y="98032"/>
                    <a:pt x="57110" y="104127"/>
                    <a:pt x="55458" y="111249"/>
                  </a:cubicBezTo>
                  <a:cubicBezTo>
                    <a:pt x="55731" y="111249"/>
                    <a:pt x="55801" y="111925"/>
                    <a:pt x="55669" y="113295"/>
                  </a:cubicBezTo>
                  <a:cubicBezTo>
                    <a:pt x="55529" y="114665"/>
                    <a:pt x="55458" y="116105"/>
                    <a:pt x="55458" y="117616"/>
                  </a:cubicBezTo>
                  <a:cubicBezTo>
                    <a:pt x="55458" y="119126"/>
                    <a:pt x="55388" y="120488"/>
                    <a:pt x="55265" y="121717"/>
                  </a:cubicBezTo>
                  <a:cubicBezTo>
                    <a:pt x="55116" y="122946"/>
                    <a:pt x="55186" y="123429"/>
                    <a:pt x="55458" y="123157"/>
                  </a:cubicBezTo>
                  <a:cubicBezTo>
                    <a:pt x="59016" y="119320"/>
                    <a:pt x="63126" y="115974"/>
                    <a:pt x="67799" y="113093"/>
                  </a:cubicBezTo>
                  <a:cubicBezTo>
                    <a:pt x="72454" y="110221"/>
                    <a:pt x="77109" y="107692"/>
                    <a:pt x="81765" y="105488"/>
                  </a:cubicBezTo>
                  <a:cubicBezTo>
                    <a:pt x="87790" y="102485"/>
                    <a:pt x="95045" y="100298"/>
                    <a:pt x="103547" y="98919"/>
                  </a:cubicBezTo>
                  <a:cubicBezTo>
                    <a:pt x="112041" y="97549"/>
                    <a:pt x="120807" y="97409"/>
                    <a:pt x="129845" y="98506"/>
                  </a:cubicBezTo>
                  <a:cubicBezTo>
                    <a:pt x="138874" y="99604"/>
                    <a:pt x="147780" y="102063"/>
                    <a:pt x="156546" y="105901"/>
                  </a:cubicBezTo>
                  <a:cubicBezTo>
                    <a:pt x="165312" y="109739"/>
                    <a:pt x="173050" y="115289"/>
                    <a:pt x="179769" y="122542"/>
                  </a:cubicBezTo>
                  <a:cubicBezTo>
                    <a:pt x="186471" y="129796"/>
                    <a:pt x="191750" y="138912"/>
                    <a:pt x="195588" y="149863"/>
                  </a:cubicBezTo>
                  <a:cubicBezTo>
                    <a:pt x="199427" y="160814"/>
                    <a:pt x="201060" y="174092"/>
                    <a:pt x="200516" y="189715"/>
                  </a:cubicBezTo>
                  <a:cubicBezTo>
                    <a:pt x="199699" y="207788"/>
                    <a:pt x="196194" y="223754"/>
                    <a:pt x="190037" y="237568"/>
                  </a:cubicBezTo>
                  <a:cubicBezTo>
                    <a:pt x="183871" y="251399"/>
                    <a:pt x="175993" y="262974"/>
                    <a:pt x="166410" y="272282"/>
                  </a:cubicBezTo>
                  <a:cubicBezTo>
                    <a:pt x="156827" y="281600"/>
                    <a:pt x="146076" y="288652"/>
                    <a:pt x="134157" y="293438"/>
                  </a:cubicBezTo>
                  <a:cubicBezTo>
                    <a:pt x="122247" y="298233"/>
                    <a:pt x="110126" y="300560"/>
                    <a:pt x="97794" y="300429"/>
                  </a:cubicBezTo>
                  <a:cubicBezTo>
                    <a:pt x="85471" y="300279"/>
                    <a:pt x="73420" y="297759"/>
                    <a:pt x="61633" y="292824"/>
                  </a:cubicBezTo>
                  <a:cubicBezTo>
                    <a:pt x="49863" y="287897"/>
                    <a:pt x="39376" y="280432"/>
                    <a:pt x="30206" y="270430"/>
                  </a:cubicBezTo>
                  <a:cubicBezTo>
                    <a:pt x="21028" y="260436"/>
                    <a:pt x="13702" y="247904"/>
                    <a:pt x="8213" y="232834"/>
                  </a:cubicBezTo>
                  <a:cubicBezTo>
                    <a:pt x="2732" y="217773"/>
                    <a:pt x="0" y="200113"/>
                    <a:pt x="0" y="179844"/>
                  </a:cubicBezTo>
                  <a:lnTo>
                    <a:pt x="413" y="179432"/>
                  </a:lnTo>
                  <a:cubicBezTo>
                    <a:pt x="413" y="163545"/>
                    <a:pt x="1853" y="147738"/>
                    <a:pt x="4726" y="131983"/>
                  </a:cubicBezTo>
                  <a:cubicBezTo>
                    <a:pt x="7607" y="116237"/>
                    <a:pt x="12051" y="101308"/>
                    <a:pt x="18085" y="87204"/>
                  </a:cubicBezTo>
                  <a:cubicBezTo>
                    <a:pt x="24102" y="73109"/>
                    <a:pt x="32051" y="60095"/>
                    <a:pt x="41906" y="48177"/>
                  </a:cubicBezTo>
                  <a:cubicBezTo>
                    <a:pt x="51769" y="36269"/>
                    <a:pt x="63688" y="26205"/>
                    <a:pt x="77663" y="17985"/>
                  </a:cubicBezTo>
                  <a:cubicBezTo>
                    <a:pt x="79578" y="16888"/>
                    <a:pt x="82520" y="15518"/>
                    <a:pt x="86499" y="13875"/>
                  </a:cubicBezTo>
                  <a:cubicBezTo>
                    <a:pt x="90460" y="12224"/>
                    <a:pt x="94641" y="10652"/>
                    <a:pt x="99024" y="9151"/>
                  </a:cubicBezTo>
                  <a:cubicBezTo>
                    <a:pt x="103416" y="7649"/>
                    <a:pt x="107667" y="6349"/>
                    <a:pt x="111769" y="5243"/>
                  </a:cubicBezTo>
                  <a:cubicBezTo>
                    <a:pt x="115879" y="4154"/>
                    <a:pt x="119024" y="3328"/>
                    <a:pt x="121228" y="2775"/>
                  </a:cubicBezTo>
                  <a:cubicBezTo>
                    <a:pt x="125049" y="1958"/>
                    <a:pt x="129370" y="1344"/>
                    <a:pt x="134166" y="922"/>
                  </a:cubicBezTo>
                  <a:cubicBezTo>
                    <a:pt x="138962" y="509"/>
                    <a:pt x="143547" y="246"/>
                    <a:pt x="147930" y="105"/>
                  </a:cubicBezTo>
                  <a:cubicBezTo>
                    <a:pt x="152304" y="-35"/>
                    <a:pt x="156283" y="-35"/>
                    <a:pt x="159849" y="105"/>
                  </a:cubicBezTo>
                  <a:cubicBezTo>
                    <a:pt x="163397" y="246"/>
                    <a:pt x="166015" y="448"/>
                    <a:pt x="167648" y="720"/>
                  </a:cubicBezTo>
                  <a:cubicBezTo>
                    <a:pt x="171206" y="720"/>
                    <a:pt x="173885" y="2231"/>
                    <a:pt x="175668" y="5234"/>
                  </a:cubicBezTo>
                  <a:cubicBezTo>
                    <a:pt x="177442" y="8255"/>
                    <a:pt x="178549" y="11601"/>
                    <a:pt x="178953" y="15298"/>
                  </a:cubicBezTo>
                  <a:cubicBezTo>
                    <a:pt x="179365" y="18995"/>
                    <a:pt x="179163" y="22490"/>
                    <a:pt x="178338" y="25775"/>
                  </a:cubicBezTo>
                  <a:cubicBezTo>
                    <a:pt x="177512" y="29059"/>
                    <a:pt x="176274" y="31255"/>
                    <a:pt x="174640" y="32353"/>
                  </a:cubicBezTo>
                  <a:cubicBezTo>
                    <a:pt x="156555" y="32625"/>
                    <a:pt x="140394" y="34197"/>
                    <a:pt x="126156" y="37077"/>
                  </a:cubicBezTo>
                  <a:cubicBezTo>
                    <a:pt x="111900" y="39966"/>
                    <a:pt x="100253" y="45367"/>
                    <a:pt x="91224" y="53315"/>
                  </a:cubicBezTo>
                  <a:close/>
                  <a:moveTo>
                    <a:pt x="160253" y="174092"/>
                  </a:moveTo>
                  <a:cubicBezTo>
                    <a:pt x="160253" y="165047"/>
                    <a:pt x="157925" y="157389"/>
                    <a:pt x="153270" y="151092"/>
                  </a:cubicBezTo>
                  <a:cubicBezTo>
                    <a:pt x="148606" y="144796"/>
                    <a:pt x="142651" y="140001"/>
                    <a:pt x="135396" y="136708"/>
                  </a:cubicBezTo>
                  <a:cubicBezTo>
                    <a:pt x="128141" y="133423"/>
                    <a:pt x="120122" y="131720"/>
                    <a:pt x="111364" y="131570"/>
                  </a:cubicBezTo>
                  <a:cubicBezTo>
                    <a:pt x="102590" y="131447"/>
                    <a:pt x="94096" y="132888"/>
                    <a:pt x="85884" y="135891"/>
                  </a:cubicBezTo>
                  <a:cubicBezTo>
                    <a:pt x="77671" y="138912"/>
                    <a:pt x="70276" y="143698"/>
                    <a:pt x="63697" y="150267"/>
                  </a:cubicBezTo>
                  <a:cubicBezTo>
                    <a:pt x="57118" y="156845"/>
                    <a:pt x="52331" y="165056"/>
                    <a:pt x="49310" y="174926"/>
                  </a:cubicBezTo>
                  <a:cubicBezTo>
                    <a:pt x="47676" y="180407"/>
                    <a:pt x="46499" y="186422"/>
                    <a:pt x="45823" y="193000"/>
                  </a:cubicBezTo>
                  <a:cubicBezTo>
                    <a:pt x="45147" y="199577"/>
                    <a:pt x="45059" y="205602"/>
                    <a:pt x="45612" y="211073"/>
                  </a:cubicBezTo>
                  <a:cubicBezTo>
                    <a:pt x="46438" y="218739"/>
                    <a:pt x="48151" y="225800"/>
                    <a:pt x="50750" y="232228"/>
                  </a:cubicBezTo>
                  <a:cubicBezTo>
                    <a:pt x="53350" y="238665"/>
                    <a:pt x="56987" y="243943"/>
                    <a:pt x="61633" y="248053"/>
                  </a:cubicBezTo>
                  <a:cubicBezTo>
                    <a:pt x="66297" y="252154"/>
                    <a:pt x="71839" y="255035"/>
                    <a:pt x="78277" y="256677"/>
                  </a:cubicBezTo>
                  <a:cubicBezTo>
                    <a:pt x="84716" y="258310"/>
                    <a:pt x="92041" y="258188"/>
                    <a:pt x="100253" y="256264"/>
                  </a:cubicBezTo>
                  <a:cubicBezTo>
                    <a:pt x="104092" y="255448"/>
                    <a:pt x="107860" y="254613"/>
                    <a:pt x="111558" y="253797"/>
                  </a:cubicBezTo>
                  <a:cubicBezTo>
                    <a:pt x="115256" y="252980"/>
                    <a:pt x="118883" y="251469"/>
                    <a:pt x="122458" y="249283"/>
                  </a:cubicBezTo>
                  <a:cubicBezTo>
                    <a:pt x="128475" y="245726"/>
                    <a:pt x="133815" y="241063"/>
                    <a:pt x="138479" y="235311"/>
                  </a:cubicBezTo>
                  <a:cubicBezTo>
                    <a:pt x="143134" y="229568"/>
                    <a:pt x="147104" y="223262"/>
                    <a:pt x="150389" y="216412"/>
                  </a:cubicBezTo>
                  <a:cubicBezTo>
                    <a:pt x="153683" y="209571"/>
                    <a:pt x="156151" y="202519"/>
                    <a:pt x="157785" y="195257"/>
                  </a:cubicBezTo>
                  <a:cubicBezTo>
                    <a:pt x="159436" y="187994"/>
                    <a:pt x="160253" y="180942"/>
                    <a:pt x="160253" y="174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9851184" y="10529124"/>
              <a:ext cx="99831" cy="277107"/>
            </a:xfrm>
            <a:custGeom>
              <a:rect b="b" l="l" r="r" t="t"/>
              <a:pathLst>
                <a:path extrusionOk="0" h="277107" w="99831">
                  <a:moveTo>
                    <a:pt x="99832" y="1837"/>
                  </a:moveTo>
                  <a:cubicBezTo>
                    <a:pt x="97636" y="15528"/>
                    <a:pt x="95862" y="27787"/>
                    <a:pt x="94492" y="38598"/>
                  </a:cubicBezTo>
                  <a:cubicBezTo>
                    <a:pt x="93113" y="49426"/>
                    <a:pt x="92094" y="59490"/>
                    <a:pt x="91409" y="68799"/>
                  </a:cubicBezTo>
                  <a:cubicBezTo>
                    <a:pt x="90723" y="78116"/>
                    <a:pt x="90311" y="86942"/>
                    <a:pt x="90179" y="95302"/>
                  </a:cubicBezTo>
                  <a:cubicBezTo>
                    <a:pt x="90038" y="103654"/>
                    <a:pt x="90038" y="112278"/>
                    <a:pt x="90179" y="121182"/>
                  </a:cubicBezTo>
                  <a:cubicBezTo>
                    <a:pt x="90311" y="130087"/>
                    <a:pt x="90451" y="139668"/>
                    <a:pt x="90592" y="149943"/>
                  </a:cubicBezTo>
                  <a:cubicBezTo>
                    <a:pt x="90732" y="160209"/>
                    <a:pt x="90934" y="171784"/>
                    <a:pt x="91207" y="184658"/>
                  </a:cubicBezTo>
                  <a:lnTo>
                    <a:pt x="92032" y="272161"/>
                  </a:lnTo>
                  <a:cubicBezTo>
                    <a:pt x="90653" y="273267"/>
                    <a:pt x="89011" y="274225"/>
                    <a:pt x="87105" y="275041"/>
                  </a:cubicBezTo>
                  <a:cubicBezTo>
                    <a:pt x="85453" y="275595"/>
                    <a:pt x="83539" y="276139"/>
                    <a:pt x="81352" y="276692"/>
                  </a:cubicBezTo>
                  <a:cubicBezTo>
                    <a:pt x="79156" y="277246"/>
                    <a:pt x="76556" y="277246"/>
                    <a:pt x="73543" y="276692"/>
                  </a:cubicBezTo>
                  <a:cubicBezTo>
                    <a:pt x="72718" y="276692"/>
                    <a:pt x="71145" y="276482"/>
                    <a:pt x="68818" y="276069"/>
                  </a:cubicBezTo>
                  <a:cubicBezTo>
                    <a:pt x="66490" y="275665"/>
                    <a:pt x="63890" y="275182"/>
                    <a:pt x="61009" y="274629"/>
                  </a:cubicBezTo>
                  <a:cubicBezTo>
                    <a:pt x="58128" y="274084"/>
                    <a:pt x="55458" y="273478"/>
                    <a:pt x="52999" y="272784"/>
                  </a:cubicBezTo>
                  <a:cubicBezTo>
                    <a:pt x="50531" y="272108"/>
                    <a:pt x="48888" y="271757"/>
                    <a:pt x="48071" y="271757"/>
                  </a:cubicBezTo>
                  <a:cubicBezTo>
                    <a:pt x="47246" y="265460"/>
                    <a:pt x="46631" y="258066"/>
                    <a:pt x="46227" y="249574"/>
                  </a:cubicBezTo>
                  <a:cubicBezTo>
                    <a:pt x="45814" y="241082"/>
                    <a:pt x="45612" y="232309"/>
                    <a:pt x="45612" y="223281"/>
                  </a:cubicBezTo>
                  <a:cubicBezTo>
                    <a:pt x="45612" y="214235"/>
                    <a:pt x="45674" y="205410"/>
                    <a:pt x="45814" y="196777"/>
                  </a:cubicBezTo>
                  <a:cubicBezTo>
                    <a:pt x="45955" y="188153"/>
                    <a:pt x="46157" y="180548"/>
                    <a:pt x="46429" y="173971"/>
                  </a:cubicBezTo>
                  <a:lnTo>
                    <a:pt x="46842" y="173971"/>
                  </a:lnTo>
                  <a:cubicBezTo>
                    <a:pt x="47386" y="167955"/>
                    <a:pt x="47720" y="162545"/>
                    <a:pt x="47869" y="157742"/>
                  </a:cubicBezTo>
                  <a:cubicBezTo>
                    <a:pt x="48001" y="152964"/>
                    <a:pt x="48001" y="148301"/>
                    <a:pt x="47869" y="143779"/>
                  </a:cubicBezTo>
                  <a:cubicBezTo>
                    <a:pt x="47729" y="139256"/>
                    <a:pt x="47597" y="134601"/>
                    <a:pt x="47457" y="129807"/>
                  </a:cubicBezTo>
                  <a:cubicBezTo>
                    <a:pt x="47316" y="125011"/>
                    <a:pt x="47378" y="119602"/>
                    <a:pt x="47659" y="113577"/>
                  </a:cubicBezTo>
                  <a:cubicBezTo>
                    <a:pt x="47931" y="105358"/>
                    <a:pt x="48414" y="95978"/>
                    <a:pt x="49099" y="85432"/>
                  </a:cubicBezTo>
                  <a:cubicBezTo>
                    <a:pt x="49775" y="74893"/>
                    <a:pt x="50258" y="65242"/>
                    <a:pt x="50540" y="56478"/>
                  </a:cubicBezTo>
                  <a:cubicBezTo>
                    <a:pt x="43961" y="60315"/>
                    <a:pt x="37663" y="63731"/>
                    <a:pt x="31638" y="66752"/>
                  </a:cubicBezTo>
                  <a:cubicBezTo>
                    <a:pt x="25604" y="69756"/>
                    <a:pt x="20817" y="72224"/>
                    <a:pt x="17259" y="74147"/>
                  </a:cubicBezTo>
                  <a:cubicBezTo>
                    <a:pt x="13421" y="72496"/>
                    <a:pt x="10277" y="69563"/>
                    <a:pt x="7808" y="65312"/>
                  </a:cubicBezTo>
                  <a:cubicBezTo>
                    <a:pt x="5340" y="61062"/>
                    <a:pt x="2740" y="55801"/>
                    <a:pt x="0" y="49487"/>
                  </a:cubicBezTo>
                  <a:cubicBezTo>
                    <a:pt x="272" y="47300"/>
                    <a:pt x="1230" y="45175"/>
                    <a:pt x="2872" y="43129"/>
                  </a:cubicBezTo>
                  <a:cubicBezTo>
                    <a:pt x="4523" y="41065"/>
                    <a:pt x="6500" y="39160"/>
                    <a:pt x="8836" y="37368"/>
                  </a:cubicBezTo>
                  <a:cubicBezTo>
                    <a:pt x="11155" y="35594"/>
                    <a:pt x="13562" y="34013"/>
                    <a:pt x="16021" y="32643"/>
                  </a:cubicBezTo>
                  <a:cubicBezTo>
                    <a:pt x="18480" y="31274"/>
                    <a:pt x="20817" y="30044"/>
                    <a:pt x="23004" y="28946"/>
                  </a:cubicBezTo>
                  <a:cubicBezTo>
                    <a:pt x="30672" y="24837"/>
                    <a:pt x="39710" y="19901"/>
                    <a:pt x="50118" y="14158"/>
                  </a:cubicBezTo>
                  <a:cubicBezTo>
                    <a:pt x="60526" y="8397"/>
                    <a:pt x="70109" y="4023"/>
                    <a:pt x="78884" y="1002"/>
                  </a:cubicBezTo>
                  <a:cubicBezTo>
                    <a:pt x="82713" y="-78"/>
                    <a:pt x="86894" y="-289"/>
                    <a:pt x="91417" y="388"/>
                  </a:cubicBezTo>
                  <a:cubicBezTo>
                    <a:pt x="95932" y="1073"/>
                    <a:pt x="98734" y="1556"/>
                    <a:pt x="99832" y="1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9819542" y="11307828"/>
              <a:ext cx="199333" cy="287717"/>
            </a:xfrm>
            <a:custGeom>
              <a:rect b="b" l="l" r="r" t="t"/>
              <a:pathLst>
                <a:path extrusionOk="0" h="287717" w="199333">
                  <a:moveTo>
                    <a:pt x="120442" y="1366"/>
                  </a:moveTo>
                  <a:cubicBezTo>
                    <a:pt x="122084" y="1103"/>
                    <a:pt x="124341" y="1155"/>
                    <a:pt x="127222" y="1577"/>
                  </a:cubicBezTo>
                  <a:cubicBezTo>
                    <a:pt x="130095" y="1990"/>
                    <a:pt x="133107" y="2674"/>
                    <a:pt x="136261" y="3623"/>
                  </a:cubicBezTo>
                  <a:cubicBezTo>
                    <a:pt x="139405" y="4589"/>
                    <a:pt x="142427" y="5617"/>
                    <a:pt x="145307" y="6706"/>
                  </a:cubicBezTo>
                  <a:cubicBezTo>
                    <a:pt x="148180" y="7803"/>
                    <a:pt x="150305" y="8892"/>
                    <a:pt x="151675" y="9990"/>
                  </a:cubicBezTo>
                  <a:cubicBezTo>
                    <a:pt x="159897" y="17121"/>
                    <a:pt x="167152" y="25121"/>
                    <a:pt x="173449" y="34026"/>
                  </a:cubicBezTo>
                  <a:cubicBezTo>
                    <a:pt x="179747" y="42931"/>
                    <a:pt x="184815" y="52854"/>
                    <a:pt x="188653" y="63814"/>
                  </a:cubicBezTo>
                  <a:cubicBezTo>
                    <a:pt x="190296" y="68468"/>
                    <a:pt x="191798" y="73808"/>
                    <a:pt x="193177" y="79832"/>
                  </a:cubicBezTo>
                  <a:cubicBezTo>
                    <a:pt x="194538" y="85857"/>
                    <a:pt x="195706" y="92022"/>
                    <a:pt x="196664" y="98318"/>
                  </a:cubicBezTo>
                  <a:cubicBezTo>
                    <a:pt x="197621" y="104615"/>
                    <a:pt x="198306" y="110850"/>
                    <a:pt x="198719" y="117015"/>
                  </a:cubicBezTo>
                  <a:cubicBezTo>
                    <a:pt x="199132" y="123180"/>
                    <a:pt x="199334" y="128871"/>
                    <a:pt x="199334" y="134060"/>
                  </a:cubicBezTo>
                  <a:cubicBezTo>
                    <a:pt x="199334" y="151589"/>
                    <a:pt x="197138" y="169469"/>
                    <a:pt x="192755" y="187674"/>
                  </a:cubicBezTo>
                  <a:cubicBezTo>
                    <a:pt x="188372" y="205896"/>
                    <a:pt x="181873" y="222389"/>
                    <a:pt x="173239" y="237177"/>
                  </a:cubicBezTo>
                  <a:cubicBezTo>
                    <a:pt x="164613" y="251975"/>
                    <a:pt x="153924" y="264094"/>
                    <a:pt x="141188" y="273543"/>
                  </a:cubicBezTo>
                  <a:cubicBezTo>
                    <a:pt x="128452" y="283001"/>
                    <a:pt x="113863" y="287717"/>
                    <a:pt x="97429" y="287717"/>
                  </a:cubicBezTo>
                  <a:cubicBezTo>
                    <a:pt x="88110" y="287717"/>
                    <a:pt x="78931" y="286347"/>
                    <a:pt x="69893" y="283607"/>
                  </a:cubicBezTo>
                  <a:cubicBezTo>
                    <a:pt x="60846" y="280876"/>
                    <a:pt x="52362" y="276626"/>
                    <a:pt x="44422" y="270865"/>
                  </a:cubicBezTo>
                  <a:cubicBezTo>
                    <a:pt x="36754" y="265394"/>
                    <a:pt x="30790" y="259563"/>
                    <a:pt x="26547" y="253407"/>
                  </a:cubicBezTo>
                  <a:cubicBezTo>
                    <a:pt x="22305" y="247241"/>
                    <a:pt x="17984" y="239794"/>
                    <a:pt x="13609" y="231013"/>
                  </a:cubicBezTo>
                  <a:lnTo>
                    <a:pt x="13197" y="230609"/>
                  </a:lnTo>
                  <a:cubicBezTo>
                    <a:pt x="10456" y="225682"/>
                    <a:pt x="8269" y="219860"/>
                    <a:pt x="6618" y="213150"/>
                  </a:cubicBezTo>
                  <a:cubicBezTo>
                    <a:pt x="4975" y="206432"/>
                    <a:pt x="3675" y="199521"/>
                    <a:pt x="2718" y="192399"/>
                  </a:cubicBezTo>
                  <a:cubicBezTo>
                    <a:pt x="1752" y="185276"/>
                    <a:pt x="1067" y="178163"/>
                    <a:pt x="663" y="171041"/>
                  </a:cubicBezTo>
                  <a:cubicBezTo>
                    <a:pt x="250" y="163919"/>
                    <a:pt x="48" y="157622"/>
                    <a:pt x="48" y="152142"/>
                  </a:cubicBezTo>
                  <a:cubicBezTo>
                    <a:pt x="-224" y="140638"/>
                    <a:pt x="663" y="128379"/>
                    <a:pt x="2718" y="115364"/>
                  </a:cubicBezTo>
                  <a:cubicBezTo>
                    <a:pt x="4765" y="102358"/>
                    <a:pt x="7988" y="89826"/>
                    <a:pt x="12371" y="77777"/>
                  </a:cubicBezTo>
                  <a:cubicBezTo>
                    <a:pt x="16745" y="65720"/>
                    <a:pt x="22305" y="54558"/>
                    <a:pt x="29007" y="44283"/>
                  </a:cubicBezTo>
                  <a:cubicBezTo>
                    <a:pt x="35717" y="34017"/>
                    <a:pt x="43596" y="25868"/>
                    <a:pt x="52643" y="19843"/>
                  </a:cubicBezTo>
                  <a:cubicBezTo>
                    <a:pt x="55647" y="17375"/>
                    <a:pt x="59898" y="14706"/>
                    <a:pt x="65379" y="11843"/>
                  </a:cubicBezTo>
                  <a:cubicBezTo>
                    <a:pt x="70860" y="8962"/>
                    <a:pt x="76815" y="6495"/>
                    <a:pt x="83253" y="4449"/>
                  </a:cubicBezTo>
                  <a:cubicBezTo>
                    <a:pt x="89682" y="2385"/>
                    <a:pt x="96191" y="1015"/>
                    <a:pt x="102770" y="339"/>
                  </a:cubicBezTo>
                  <a:cubicBezTo>
                    <a:pt x="109339" y="-338"/>
                    <a:pt x="115233" y="-4"/>
                    <a:pt x="120442" y="1366"/>
                  </a:cubicBezTo>
                  <a:close/>
                  <a:moveTo>
                    <a:pt x="102770" y="39567"/>
                  </a:moveTo>
                  <a:cubicBezTo>
                    <a:pt x="92089" y="40121"/>
                    <a:pt x="82770" y="43475"/>
                    <a:pt x="74830" y="49631"/>
                  </a:cubicBezTo>
                  <a:cubicBezTo>
                    <a:pt x="66881" y="55796"/>
                    <a:pt x="60240" y="63814"/>
                    <a:pt x="54900" y="73667"/>
                  </a:cubicBezTo>
                  <a:cubicBezTo>
                    <a:pt x="49551" y="83529"/>
                    <a:pt x="45379" y="94621"/>
                    <a:pt x="42366" y="106942"/>
                  </a:cubicBezTo>
                  <a:cubicBezTo>
                    <a:pt x="39345" y="119263"/>
                    <a:pt x="37439" y="131593"/>
                    <a:pt x="36613" y="143914"/>
                  </a:cubicBezTo>
                  <a:cubicBezTo>
                    <a:pt x="35796" y="156235"/>
                    <a:pt x="36060" y="168433"/>
                    <a:pt x="37439" y="180482"/>
                  </a:cubicBezTo>
                  <a:cubicBezTo>
                    <a:pt x="38800" y="192539"/>
                    <a:pt x="42094" y="203894"/>
                    <a:pt x="47303" y="214582"/>
                  </a:cubicBezTo>
                  <a:cubicBezTo>
                    <a:pt x="52230" y="225260"/>
                    <a:pt x="59494" y="232725"/>
                    <a:pt x="69077" y="236976"/>
                  </a:cubicBezTo>
                  <a:cubicBezTo>
                    <a:pt x="78659" y="241226"/>
                    <a:pt x="88391" y="242657"/>
                    <a:pt x="98246" y="241287"/>
                  </a:cubicBezTo>
                  <a:cubicBezTo>
                    <a:pt x="109752" y="239636"/>
                    <a:pt x="119001" y="235816"/>
                    <a:pt x="125984" y="229783"/>
                  </a:cubicBezTo>
                  <a:cubicBezTo>
                    <a:pt x="132967" y="223768"/>
                    <a:pt x="139335" y="214872"/>
                    <a:pt x="145088" y="203086"/>
                  </a:cubicBezTo>
                  <a:cubicBezTo>
                    <a:pt x="149462" y="194322"/>
                    <a:pt x="152896" y="184187"/>
                    <a:pt x="155356" y="172683"/>
                  </a:cubicBezTo>
                  <a:cubicBezTo>
                    <a:pt x="157824" y="161188"/>
                    <a:pt x="159264" y="149341"/>
                    <a:pt x="159668" y="137152"/>
                  </a:cubicBezTo>
                  <a:cubicBezTo>
                    <a:pt x="160081" y="124962"/>
                    <a:pt x="159326" y="112905"/>
                    <a:pt x="157411" y="100997"/>
                  </a:cubicBezTo>
                  <a:cubicBezTo>
                    <a:pt x="155496" y="89080"/>
                    <a:pt x="152273" y="78541"/>
                    <a:pt x="147758" y="69356"/>
                  </a:cubicBezTo>
                  <a:cubicBezTo>
                    <a:pt x="143235" y="60187"/>
                    <a:pt x="137279" y="52863"/>
                    <a:pt x="129884" y="47383"/>
                  </a:cubicBezTo>
                  <a:cubicBezTo>
                    <a:pt x="122488" y="41912"/>
                    <a:pt x="113450" y="39304"/>
                    <a:pt x="102770" y="395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10686462" y="11441689"/>
              <a:ext cx="46836" cy="48866"/>
            </a:xfrm>
            <a:custGeom>
              <a:rect b="b" l="l" r="r" t="t"/>
              <a:pathLst>
                <a:path extrusionOk="0" h="48866" w="46836">
                  <a:moveTo>
                    <a:pt x="12134" y="45155"/>
                  </a:moveTo>
                  <a:cubicBezTo>
                    <a:pt x="6925" y="42423"/>
                    <a:pt x="3438" y="38726"/>
                    <a:pt x="1655" y="34063"/>
                  </a:cubicBezTo>
                  <a:cubicBezTo>
                    <a:pt x="-128" y="29409"/>
                    <a:pt x="-470" y="24684"/>
                    <a:pt x="628" y="19880"/>
                  </a:cubicBezTo>
                  <a:cubicBezTo>
                    <a:pt x="1726" y="15103"/>
                    <a:pt x="3983" y="10853"/>
                    <a:pt x="7408" y="7155"/>
                  </a:cubicBezTo>
                  <a:cubicBezTo>
                    <a:pt x="10834" y="3458"/>
                    <a:pt x="15147" y="1192"/>
                    <a:pt x="20355" y="376"/>
                  </a:cubicBezTo>
                  <a:cubicBezTo>
                    <a:pt x="27751" y="-722"/>
                    <a:pt x="33706" y="586"/>
                    <a:pt x="38229" y="4284"/>
                  </a:cubicBezTo>
                  <a:cubicBezTo>
                    <a:pt x="42753" y="7981"/>
                    <a:pt x="45484" y="12495"/>
                    <a:pt x="46451" y="17843"/>
                  </a:cubicBezTo>
                  <a:cubicBezTo>
                    <a:pt x="47408" y="23191"/>
                    <a:pt x="46582" y="28671"/>
                    <a:pt x="43982" y="34283"/>
                  </a:cubicBezTo>
                  <a:cubicBezTo>
                    <a:pt x="41374" y="39894"/>
                    <a:pt x="36508" y="44215"/>
                    <a:pt x="29393" y="47218"/>
                  </a:cubicBezTo>
                  <a:cubicBezTo>
                    <a:pt x="25555" y="48869"/>
                    <a:pt x="22270" y="49282"/>
                    <a:pt x="19530" y="48448"/>
                  </a:cubicBezTo>
                  <a:cubicBezTo>
                    <a:pt x="16789" y="47622"/>
                    <a:pt x="14321" y="46525"/>
                    <a:pt x="12134" y="45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11422452" y="11371486"/>
              <a:ext cx="186611" cy="186563"/>
            </a:xfrm>
            <a:custGeom>
              <a:rect b="b" l="l" r="r" t="t"/>
              <a:pathLst>
                <a:path extrusionOk="0" h="186563" w="186611">
                  <a:moveTo>
                    <a:pt x="110995" y="1105"/>
                  </a:moveTo>
                  <a:cubicBezTo>
                    <a:pt x="111258" y="2483"/>
                    <a:pt x="111469" y="5425"/>
                    <a:pt x="111610" y="9939"/>
                  </a:cubicBezTo>
                  <a:cubicBezTo>
                    <a:pt x="111750" y="14462"/>
                    <a:pt x="111820" y="20073"/>
                    <a:pt x="111820" y="26792"/>
                  </a:cubicBezTo>
                  <a:cubicBezTo>
                    <a:pt x="111820" y="33510"/>
                    <a:pt x="111680" y="41027"/>
                    <a:pt x="111408" y="49388"/>
                  </a:cubicBezTo>
                  <a:cubicBezTo>
                    <a:pt x="111135" y="57739"/>
                    <a:pt x="110854" y="66433"/>
                    <a:pt x="110591" y="75478"/>
                  </a:cubicBezTo>
                  <a:cubicBezTo>
                    <a:pt x="117986" y="75478"/>
                    <a:pt x="125452" y="75549"/>
                    <a:pt x="132988" y="75672"/>
                  </a:cubicBezTo>
                  <a:cubicBezTo>
                    <a:pt x="140525" y="75821"/>
                    <a:pt x="147569" y="75944"/>
                    <a:pt x="154148" y="76084"/>
                  </a:cubicBezTo>
                  <a:cubicBezTo>
                    <a:pt x="160726" y="76225"/>
                    <a:pt x="166611" y="76427"/>
                    <a:pt x="171820" y="76708"/>
                  </a:cubicBezTo>
                  <a:cubicBezTo>
                    <a:pt x="177011" y="76980"/>
                    <a:pt x="180849" y="77252"/>
                    <a:pt x="183317" y="77525"/>
                  </a:cubicBezTo>
                  <a:cubicBezTo>
                    <a:pt x="184415" y="78622"/>
                    <a:pt x="185232" y="80809"/>
                    <a:pt x="185785" y="84102"/>
                  </a:cubicBezTo>
                  <a:cubicBezTo>
                    <a:pt x="186339" y="87387"/>
                    <a:pt x="186611" y="90820"/>
                    <a:pt x="186611" y="94368"/>
                  </a:cubicBezTo>
                  <a:cubicBezTo>
                    <a:pt x="186611" y="97943"/>
                    <a:pt x="186462" y="101148"/>
                    <a:pt x="186198" y="104028"/>
                  </a:cubicBezTo>
                  <a:cubicBezTo>
                    <a:pt x="185926" y="106900"/>
                    <a:pt x="185645" y="108472"/>
                    <a:pt x="185381" y="108753"/>
                  </a:cubicBezTo>
                  <a:cubicBezTo>
                    <a:pt x="184002" y="109306"/>
                    <a:pt x="180990" y="109710"/>
                    <a:pt x="176334" y="109983"/>
                  </a:cubicBezTo>
                  <a:cubicBezTo>
                    <a:pt x="171670" y="110255"/>
                    <a:pt x="165917" y="110465"/>
                    <a:pt x="159075" y="110597"/>
                  </a:cubicBezTo>
                  <a:cubicBezTo>
                    <a:pt x="152224" y="110747"/>
                    <a:pt x="144547" y="110869"/>
                    <a:pt x="136063" y="111010"/>
                  </a:cubicBezTo>
                  <a:cubicBezTo>
                    <a:pt x="127578" y="111151"/>
                    <a:pt x="118671" y="111221"/>
                    <a:pt x="109361" y="111221"/>
                  </a:cubicBezTo>
                  <a:cubicBezTo>
                    <a:pt x="108808" y="127933"/>
                    <a:pt x="108263" y="142844"/>
                    <a:pt x="107710" y="156000"/>
                  </a:cubicBezTo>
                  <a:cubicBezTo>
                    <a:pt x="107157" y="169137"/>
                    <a:pt x="106752" y="177506"/>
                    <a:pt x="106480" y="181063"/>
                  </a:cubicBezTo>
                  <a:cubicBezTo>
                    <a:pt x="103459" y="184084"/>
                    <a:pt x="99497" y="185788"/>
                    <a:pt x="94570" y="186200"/>
                  </a:cubicBezTo>
                  <a:cubicBezTo>
                    <a:pt x="89642" y="186605"/>
                    <a:pt x="83599" y="186675"/>
                    <a:pt x="76485" y="186394"/>
                  </a:cubicBezTo>
                  <a:cubicBezTo>
                    <a:pt x="74851" y="185314"/>
                    <a:pt x="73674" y="182082"/>
                    <a:pt x="72998" y="176742"/>
                  </a:cubicBezTo>
                  <a:cubicBezTo>
                    <a:pt x="72304" y="171394"/>
                    <a:pt x="71970" y="165581"/>
                    <a:pt x="71970" y="159284"/>
                  </a:cubicBezTo>
                  <a:cubicBezTo>
                    <a:pt x="71970" y="152988"/>
                    <a:pt x="72181" y="146963"/>
                    <a:pt x="72585" y="141211"/>
                  </a:cubicBezTo>
                  <a:cubicBezTo>
                    <a:pt x="72998" y="135450"/>
                    <a:pt x="73209" y="131349"/>
                    <a:pt x="73209" y="128890"/>
                  </a:cubicBezTo>
                  <a:lnTo>
                    <a:pt x="73209" y="111625"/>
                  </a:lnTo>
                  <a:lnTo>
                    <a:pt x="5401" y="111625"/>
                  </a:lnTo>
                  <a:cubicBezTo>
                    <a:pt x="2380" y="108621"/>
                    <a:pt x="676" y="104713"/>
                    <a:pt x="272" y="99919"/>
                  </a:cubicBezTo>
                  <a:cubicBezTo>
                    <a:pt x="-141" y="95123"/>
                    <a:pt x="-89" y="89170"/>
                    <a:pt x="465" y="82047"/>
                  </a:cubicBezTo>
                  <a:cubicBezTo>
                    <a:pt x="1563" y="80133"/>
                    <a:pt x="4716" y="78763"/>
                    <a:pt x="9924" y="77946"/>
                  </a:cubicBezTo>
                  <a:cubicBezTo>
                    <a:pt x="15124" y="77121"/>
                    <a:pt x="20877" y="76576"/>
                    <a:pt x="27184" y="76295"/>
                  </a:cubicBezTo>
                  <a:cubicBezTo>
                    <a:pt x="33482" y="76023"/>
                    <a:pt x="39507" y="75882"/>
                    <a:pt x="45260" y="75882"/>
                  </a:cubicBezTo>
                  <a:cubicBezTo>
                    <a:pt x="51022" y="75882"/>
                    <a:pt x="55124" y="75882"/>
                    <a:pt x="57583" y="75882"/>
                  </a:cubicBezTo>
                  <a:cubicBezTo>
                    <a:pt x="59507" y="75882"/>
                    <a:pt x="61905" y="75821"/>
                    <a:pt x="64785" y="75672"/>
                  </a:cubicBezTo>
                  <a:cubicBezTo>
                    <a:pt x="67658" y="75549"/>
                    <a:pt x="71004" y="75478"/>
                    <a:pt x="74851" y="75478"/>
                  </a:cubicBezTo>
                  <a:cubicBezTo>
                    <a:pt x="75115" y="68075"/>
                    <a:pt x="75466" y="60620"/>
                    <a:pt x="75879" y="53085"/>
                  </a:cubicBezTo>
                  <a:cubicBezTo>
                    <a:pt x="76283" y="45550"/>
                    <a:pt x="76696" y="38559"/>
                    <a:pt x="77109" y="32122"/>
                  </a:cubicBezTo>
                  <a:cubicBezTo>
                    <a:pt x="77513" y="25694"/>
                    <a:pt x="77925" y="19950"/>
                    <a:pt x="78338" y="14866"/>
                  </a:cubicBezTo>
                  <a:cubicBezTo>
                    <a:pt x="78742" y="9807"/>
                    <a:pt x="79225" y="6031"/>
                    <a:pt x="79779" y="3563"/>
                  </a:cubicBezTo>
                  <a:cubicBezTo>
                    <a:pt x="80859" y="2483"/>
                    <a:pt x="83064" y="1649"/>
                    <a:pt x="86349" y="1096"/>
                  </a:cubicBezTo>
                  <a:cubicBezTo>
                    <a:pt x="89642" y="551"/>
                    <a:pt x="93068" y="209"/>
                    <a:pt x="96625" y="68"/>
                  </a:cubicBezTo>
                  <a:cubicBezTo>
                    <a:pt x="100182" y="-72"/>
                    <a:pt x="103406" y="7"/>
                    <a:pt x="106278" y="279"/>
                  </a:cubicBezTo>
                  <a:cubicBezTo>
                    <a:pt x="109142" y="560"/>
                    <a:pt x="110723" y="841"/>
                    <a:pt x="110995" y="1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12217328" y="11414076"/>
              <a:ext cx="186612" cy="101896"/>
            </a:xfrm>
            <a:custGeom>
              <a:rect b="b" l="l" r="r" t="t"/>
              <a:pathLst>
                <a:path extrusionOk="0" h="101896" w="186612">
                  <a:moveTo>
                    <a:pt x="185374" y="33283"/>
                  </a:moveTo>
                  <a:cubicBezTo>
                    <a:pt x="183459" y="33837"/>
                    <a:pt x="178049" y="34311"/>
                    <a:pt x="169142" y="34724"/>
                  </a:cubicBezTo>
                  <a:cubicBezTo>
                    <a:pt x="160236" y="35136"/>
                    <a:pt x="149626" y="35418"/>
                    <a:pt x="137303" y="35540"/>
                  </a:cubicBezTo>
                  <a:cubicBezTo>
                    <a:pt x="124980" y="35690"/>
                    <a:pt x="111682" y="35813"/>
                    <a:pt x="97444" y="35953"/>
                  </a:cubicBezTo>
                  <a:cubicBezTo>
                    <a:pt x="83197" y="36094"/>
                    <a:pt x="69776" y="36164"/>
                    <a:pt x="57172" y="36164"/>
                  </a:cubicBezTo>
                  <a:cubicBezTo>
                    <a:pt x="44568" y="36164"/>
                    <a:pt x="33545" y="36164"/>
                    <a:pt x="24103" y="36164"/>
                  </a:cubicBezTo>
                  <a:cubicBezTo>
                    <a:pt x="14643" y="36164"/>
                    <a:pt x="8416" y="36164"/>
                    <a:pt x="5403" y="36164"/>
                  </a:cubicBezTo>
                  <a:cubicBezTo>
                    <a:pt x="2381" y="33160"/>
                    <a:pt x="677" y="29252"/>
                    <a:pt x="265" y="24449"/>
                  </a:cubicBezTo>
                  <a:cubicBezTo>
                    <a:pt x="-148" y="19672"/>
                    <a:pt x="-78" y="13700"/>
                    <a:pt x="476" y="6586"/>
                  </a:cubicBezTo>
                  <a:cubicBezTo>
                    <a:pt x="1573" y="4672"/>
                    <a:pt x="4718" y="3293"/>
                    <a:pt x="9917" y="2477"/>
                  </a:cubicBezTo>
                  <a:cubicBezTo>
                    <a:pt x="15126" y="1660"/>
                    <a:pt x="20870" y="1107"/>
                    <a:pt x="27177" y="825"/>
                  </a:cubicBezTo>
                  <a:cubicBezTo>
                    <a:pt x="33475" y="562"/>
                    <a:pt x="39500" y="422"/>
                    <a:pt x="45262" y="422"/>
                  </a:cubicBezTo>
                  <a:cubicBezTo>
                    <a:pt x="51006" y="422"/>
                    <a:pt x="55126" y="422"/>
                    <a:pt x="57585" y="422"/>
                  </a:cubicBezTo>
                  <a:cubicBezTo>
                    <a:pt x="60589" y="422"/>
                    <a:pt x="65393" y="351"/>
                    <a:pt x="71963" y="211"/>
                  </a:cubicBezTo>
                  <a:cubicBezTo>
                    <a:pt x="78542" y="70"/>
                    <a:pt x="86008" y="0"/>
                    <a:pt x="94361" y="0"/>
                  </a:cubicBezTo>
                  <a:cubicBezTo>
                    <a:pt x="102723" y="0"/>
                    <a:pt x="111480" y="0"/>
                    <a:pt x="120658" y="0"/>
                  </a:cubicBezTo>
                  <a:cubicBezTo>
                    <a:pt x="129837" y="0"/>
                    <a:pt x="138533" y="70"/>
                    <a:pt x="146754" y="211"/>
                  </a:cubicBezTo>
                  <a:cubicBezTo>
                    <a:pt x="154975" y="351"/>
                    <a:pt x="162371" y="615"/>
                    <a:pt x="168941" y="1028"/>
                  </a:cubicBezTo>
                  <a:cubicBezTo>
                    <a:pt x="175519" y="1440"/>
                    <a:pt x="180306" y="1792"/>
                    <a:pt x="183328" y="2055"/>
                  </a:cubicBezTo>
                  <a:cubicBezTo>
                    <a:pt x="184426" y="3162"/>
                    <a:pt x="185242" y="5348"/>
                    <a:pt x="185796" y="8633"/>
                  </a:cubicBezTo>
                  <a:cubicBezTo>
                    <a:pt x="186340" y="11917"/>
                    <a:pt x="186613" y="15351"/>
                    <a:pt x="186613" y="18908"/>
                  </a:cubicBezTo>
                  <a:cubicBezTo>
                    <a:pt x="186613" y="22464"/>
                    <a:pt x="186472" y="25678"/>
                    <a:pt x="186209" y="28559"/>
                  </a:cubicBezTo>
                  <a:cubicBezTo>
                    <a:pt x="185928" y="31439"/>
                    <a:pt x="185655" y="33020"/>
                    <a:pt x="185374" y="33283"/>
                  </a:cubicBezTo>
                  <a:close/>
                  <a:moveTo>
                    <a:pt x="185374" y="99016"/>
                  </a:moveTo>
                  <a:cubicBezTo>
                    <a:pt x="183459" y="99569"/>
                    <a:pt x="178049" y="100052"/>
                    <a:pt x="169142" y="100456"/>
                  </a:cubicBezTo>
                  <a:cubicBezTo>
                    <a:pt x="160236" y="100869"/>
                    <a:pt x="149626" y="101150"/>
                    <a:pt x="137303" y="101282"/>
                  </a:cubicBezTo>
                  <a:cubicBezTo>
                    <a:pt x="124980" y="101422"/>
                    <a:pt x="111682" y="101554"/>
                    <a:pt x="97444" y="101686"/>
                  </a:cubicBezTo>
                  <a:cubicBezTo>
                    <a:pt x="83197" y="101826"/>
                    <a:pt x="69776" y="101896"/>
                    <a:pt x="57172" y="101896"/>
                  </a:cubicBezTo>
                  <a:cubicBezTo>
                    <a:pt x="44568" y="101896"/>
                    <a:pt x="33545" y="101896"/>
                    <a:pt x="24103" y="101896"/>
                  </a:cubicBezTo>
                  <a:cubicBezTo>
                    <a:pt x="14643" y="101896"/>
                    <a:pt x="8416" y="101896"/>
                    <a:pt x="5403" y="101896"/>
                  </a:cubicBezTo>
                  <a:cubicBezTo>
                    <a:pt x="2381" y="98893"/>
                    <a:pt x="677" y="94985"/>
                    <a:pt x="265" y="90181"/>
                  </a:cubicBezTo>
                  <a:cubicBezTo>
                    <a:pt x="-148" y="85404"/>
                    <a:pt x="-78" y="79432"/>
                    <a:pt x="476" y="72319"/>
                  </a:cubicBezTo>
                  <a:cubicBezTo>
                    <a:pt x="1573" y="70404"/>
                    <a:pt x="4718" y="69026"/>
                    <a:pt x="9917" y="68209"/>
                  </a:cubicBezTo>
                  <a:cubicBezTo>
                    <a:pt x="15126" y="67392"/>
                    <a:pt x="20870" y="66839"/>
                    <a:pt x="27177" y="66558"/>
                  </a:cubicBezTo>
                  <a:cubicBezTo>
                    <a:pt x="33475" y="66295"/>
                    <a:pt x="39500" y="66154"/>
                    <a:pt x="45262" y="66154"/>
                  </a:cubicBezTo>
                  <a:cubicBezTo>
                    <a:pt x="51006" y="66154"/>
                    <a:pt x="55126" y="66154"/>
                    <a:pt x="57585" y="66154"/>
                  </a:cubicBezTo>
                  <a:cubicBezTo>
                    <a:pt x="60589" y="66154"/>
                    <a:pt x="65393" y="66084"/>
                    <a:pt x="71963" y="65943"/>
                  </a:cubicBezTo>
                  <a:cubicBezTo>
                    <a:pt x="78542" y="65803"/>
                    <a:pt x="86008" y="65733"/>
                    <a:pt x="94361" y="65733"/>
                  </a:cubicBezTo>
                  <a:cubicBezTo>
                    <a:pt x="102723" y="65733"/>
                    <a:pt x="111480" y="65733"/>
                    <a:pt x="120658" y="65733"/>
                  </a:cubicBezTo>
                  <a:cubicBezTo>
                    <a:pt x="129837" y="65733"/>
                    <a:pt x="138533" y="65803"/>
                    <a:pt x="146754" y="65943"/>
                  </a:cubicBezTo>
                  <a:cubicBezTo>
                    <a:pt x="154975" y="66084"/>
                    <a:pt x="162371" y="66356"/>
                    <a:pt x="168941" y="66760"/>
                  </a:cubicBezTo>
                  <a:cubicBezTo>
                    <a:pt x="175519" y="67173"/>
                    <a:pt x="180306" y="67524"/>
                    <a:pt x="183328" y="67787"/>
                  </a:cubicBezTo>
                  <a:cubicBezTo>
                    <a:pt x="184426" y="68894"/>
                    <a:pt x="185242" y="71081"/>
                    <a:pt x="185796" y="74365"/>
                  </a:cubicBezTo>
                  <a:cubicBezTo>
                    <a:pt x="186340" y="77658"/>
                    <a:pt x="186613" y="81083"/>
                    <a:pt x="186613" y="84640"/>
                  </a:cubicBezTo>
                  <a:cubicBezTo>
                    <a:pt x="186613" y="88197"/>
                    <a:pt x="186472" y="91411"/>
                    <a:pt x="186209" y="94291"/>
                  </a:cubicBezTo>
                  <a:cubicBezTo>
                    <a:pt x="185928" y="97172"/>
                    <a:pt x="185655" y="98752"/>
                    <a:pt x="185374" y="99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12242582" y="10672320"/>
              <a:ext cx="127033" cy="37238"/>
            </a:xfrm>
            <a:custGeom>
              <a:rect b="b" l="l" r="r" t="t"/>
              <a:pathLst>
                <a:path extrusionOk="0" h="37238" w="127033">
                  <a:moveTo>
                    <a:pt x="125804" y="32303"/>
                  </a:moveTo>
                  <a:cubicBezTo>
                    <a:pt x="123880" y="32856"/>
                    <a:pt x="119901" y="33401"/>
                    <a:pt x="113885" y="33954"/>
                  </a:cubicBezTo>
                  <a:cubicBezTo>
                    <a:pt x="107859" y="34498"/>
                    <a:pt x="100868" y="34911"/>
                    <a:pt x="92928" y="35183"/>
                  </a:cubicBezTo>
                  <a:cubicBezTo>
                    <a:pt x="84979" y="35455"/>
                    <a:pt x="76485" y="35728"/>
                    <a:pt x="67456" y="36000"/>
                  </a:cubicBezTo>
                  <a:cubicBezTo>
                    <a:pt x="58409" y="36272"/>
                    <a:pt x="49783" y="36483"/>
                    <a:pt x="41562" y="36615"/>
                  </a:cubicBezTo>
                  <a:cubicBezTo>
                    <a:pt x="33350" y="36764"/>
                    <a:pt x="26007" y="36887"/>
                    <a:pt x="19586" y="37027"/>
                  </a:cubicBezTo>
                  <a:cubicBezTo>
                    <a:pt x="13148" y="37168"/>
                    <a:pt x="8423" y="37238"/>
                    <a:pt x="5401" y="37238"/>
                  </a:cubicBezTo>
                  <a:cubicBezTo>
                    <a:pt x="2380" y="34235"/>
                    <a:pt x="676" y="30257"/>
                    <a:pt x="272" y="25321"/>
                  </a:cubicBezTo>
                  <a:cubicBezTo>
                    <a:pt x="-141" y="20394"/>
                    <a:pt x="-89" y="14379"/>
                    <a:pt x="465" y="7248"/>
                  </a:cubicBezTo>
                  <a:cubicBezTo>
                    <a:pt x="1563" y="5334"/>
                    <a:pt x="4716" y="3964"/>
                    <a:pt x="9925" y="3138"/>
                  </a:cubicBezTo>
                  <a:cubicBezTo>
                    <a:pt x="15116" y="2321"/>
                    <a:pt x="20877" y="1847"/>
                    <a:pt x="27184" y="1698"/>
                  </a:cubicBezTo>
                  <a:cubicBezTo>
                    <a:pt x="33482" y="1575"/>
                    <a:pt x="39507" y="1505"/>
                    <a:pt x="45260" y="1505"/>
                  </a:cubicBezTo>
                  <a:cubicBezTo>
                    <a:pt x="51022" y="1505"/>
                    <a:pt x="55124" y="1505"/>
                    <a:pt x="57583" y="1505"/>
                  </a:cubicBezTo>
                  <a:cubicBezTo>
                    <a:pt x="62247" y="1505"/>
                    <a:pt x="67456" y="1364"/>
                    <a:pt x="73200" y="1092"/>
                  </a:cubicBezTo>
                  <a:cubicBezTo>
                    <a:pt x="78944" y="828"/>
                    <a:pt x="84838" y="547"/>
                    <a:pt x="90872" y="275"/>
                  </a:cubicBezTo>
                  <a:cubicBezTo>
                    <a:pt x="96889" y="3"/>
                    <a:pt x="102712" y="-67"/>
                    <a:pt x="108334" y="64"/>
                  </a:cubicBezTo>
                  <a:cubicBezTo>
                    <a:pt x="113946" y="205"/>
                    <a:pt x="119084" y="547"/>
                    <a:pt x="123740" y="1092"/>
                  </a:cubicBezTo>
                  <a:cubicBezTo>
                    <a:pt x="124838" y="2190"/>
                    <a:pt x="125654" y="4376"/>
                    <a:pt x="126208" y="7669"/>
                  </a:cubicBezTo>
                  <a:cubicBezTo>
                    <a:pt x="126761" y="10954"/>
                    <a:pt x="127033" y="14388"/>
                    <a:pt x="127033" y="17936"/>
                  </a:cubicBezTo>
                  <a:cubicBezTo>
                    <a:pt x="127033" y="21510"/>
                    <a:pt x="126884" y="24715"/>
                    <a:pt x="126621" y="27596"/>
                  </a:cubicBezTo>
                  <a:cubicBezTo>
                    <a:pt x="126348" y="30450"/>
                    <a:pt x="126076" y="32022"/>
                    <a:pt x="125804" y="323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1"/>
            <p:cNvSpPr/>
            <p:nvPr/>
          </p:nvSpPr>
          <p:spPr>
            <a:xfrm>
              <a:off x="12194203" y="9754921"/>
              <a:ext cx="242438" cy="285992"/>
            </a:xfrm>
            <a:custGeom>
              <a:rect b="b" l="l" r="r" t="t"/>
              <a:pathLst>
                <a:path extrusionOk="0" h="285992" w="242438">
                  <a:moveTo>
                    <a:pt x="218829" y="35797"/>
                  </a:moveTo>
                  <a:cubicBezTo>
                    <a:pt x="213480" y="42365"/>
                    <a:pt x="207727" y="49628"/>
                    <a:pt x="201561" y="57567"/>
                  </a:cubicBezTo>
                  <a:cubicBezTo>
                    <a:pt x="195395" y="65515"/>
                    <a:pt x="189167" y="73734"/>
                    <a:pt x="182861" y="82218"/>
                  </a:cubicBezTo>
                  <a:cubicBezTo>
                    <a:pt x="176563" y="90719"/>
                    <a:pt x="170538" y="98930"/>
                    <a:pt x="164785" y="106877"/>
                  </a:cubicBezTo>
                  <a:cubicBezTo>
                    <a:pt x="159032" y="114825"/>
                    <a:pt x="153753" y="122149"/>
                    <a:pt x="148966" y="128850"/>
                  </a:cubicBezTo>
                  <a:cubicBezTo>
                    <a:pt x="144162" y="135568"/>
                    <a:pt x="140262" y="140969"/>
                    <a:pt x="137249" y="145078"/>
                  </a:cubicBezTo>
                  <a:cubicBezTo>
                    <a:pt x="141904" y="152209"/>
                    <a:pt x="146972" y="159454"/>
                    <a:pt x="152453" y="166849"/>
                  </a:cubicBezTo>
                  <a:cubicBezTo>
                    <a:pt x="157925" y="174243"/>
                    <a:pt x="163617" y="181515"/>
                    <a:pt x="169502" y="188628"/>
                  </a:cubicBezTo>
                  <a:cubicBezTo>
                    <a:pt x="175386" y="195759"/>
                    <a:pt x="181271" y="202530"/>
                    <a:pt x="187174" y="208967"/>
                  </a:cubicBezTo>
                  <a:cubicBezTo>
                    <a:pt x="193059" y="215404"/>
                    <a:pt x="198742" y="221218"/>
                    <a:pt x="204222" y="226425"/>
                  </a:cubicBezTo>
                  <a:cubicBezTo>
                    <a:pt x="208596" y="230526"/>
                    <a:pt x="212716" y="234162"/>
                    <a:pt x="216545" y="237306"/>
                  </a:cubicBezTo>
                  <a:cubicBezTo>
                    <a:pt x="220384" y="240450"/>
                    <a:pt x="224213" y="243260"/>
                    <a:pt x="228052" y="245728"/>
                  </a:cubicBezTo>
                  <a:cubicBezTo>
                    <a:pt x="230792" y="247651"/>
                    <a:pt x="233330" y="249284"/>
                    <a:pt x="235658" y="250654"/>
                  </a:cubicBezTo>
                  <a:cubicBezTo>
                    <a:pt x="237986" y="252024"/>
                    <a:pt x="240243" y="253394"/>
                    <a:pt x="242439" y="254764"/>
                  </a:cubicBezTo>
                  <a:cubicBezTo>
                    <a:pt x="239971" y="258865"/>
                    <a:pt x="236817" y="262712"/>
                    <a:pt x="232979" y="266260"/>
                  </a:cubicBezTo>
                  <a:cubicBezTo>
                    <a:pt x="229141" y="269834"/>
                    <a:pt x="225030" y="272697"/>
                    <a:pt x="220656" y="274901"/>
                  </a:cubicBezTo>
                  <a:cubicBezTo>
                    <a:pt x="216264" y="277088"/>
                    <a:pt x="211960" y="278388"/>
                    <a:pt x="207709" y="278792"/>
                  </a:cubicBezTo>
                  <a:cubicBezTo>
                    <a:pt x="203458" y="279204"/>
                    <a:pt x="199840" y="278458"/>
                    <a:pt x="196827" y="276535"/>
                  </a:cubicBezTo>
                  <a:lnTo>
                    <a:pt x="189431" y="270370"/>
                  </a:lnTo>
                  <a:cubicBezTo>
                    <a:pt x="188061" y="269272"/>
                    <a:pt x="186761" y="268253"/>
                    <a:pt x="185523" y="267296"/>
                  </a:cubicBezTo>
                  <a:cubicBezTo>
                    <a:pt x="184293" y="266339"/>
                    <a:pt x="182984" y="265303"/>
                    <a:pt x="181614" y="264205"/>
                  </a:cubicBezTo>
                  <a:cubicBezTo>
                    <a:pt x="179980" y="262018"/>
                    <a:pt x="178057" y="259893"/>
                    <a:pt x="175870" y="257838"/>
                  </a:cubicBezTo>
                  <a:cubicBezTo>
                    <a:pt x="173665" y="255792"/>
                    <a:pt x="171478" y="253667"/>
                    <a:pt x="169291" y="251471"/>
                  </a:cubicBezTo>
                  <a:cubicBezTo>
                    <a:pt x="166823" y="249284"/>
                    <a:pt x="164434" y="247159"/>
                    <a:pt x="162106" y="245104"/>
                  </a:cubicBezTo>
                  <a:cubicBezTo>
                    <a:pt x="159779" y="243058"/>
                    <a:pt x="157793" y="241073"/>
                    <a:pt x="156151" y="239150"/>
                  </a:cubicBezTo>
                  <a:cubicBezTo>
                    <a:pt x="154781" y="237517"/>
                    <a:pt x="152383" y="234909"/>
                    <a:pt x="148966" y="231352"/>
                  </a:cubicBezTo>
                  <a:cubicBezTo>
                    <a:pt x="145532" y="227795"/>
                    <a:pt x="143275" y="225055"/>
                    <a:pt x="142185" y="223132"/>
                  </a:cubicBezTo>
                  <a:lnTo>
                    <a:pt x="128624" y="205876"/>
                  </a:lnTo>
                  <a:cubicBezTo>
                    <a:pt x="126156" y="202872"/>
                    <a:pt x="123275" y="199509"/>
                    <a:pt x="119998" y="195812"/>
                  </a:cubicBezTo>
                  <a:cubicBezTo>
                    <a:pt x="116713" y="192114"/>
                    <a:pt x="113279" y="188760"/>
                    <a:pt x="109722" y="185748"/>
                  </a:cubicBezTo>
                  <a:cubicBezTo>
                    <a:pt x="108352" y="186573"/>
                    <a:pt x="106165" y="188698"/>
                    <a:pt x="103152" y="192114"/>
                  </a:cubicBezTo>
                  <a:cubicBezTo>
                    <a:pt x="100130" y="195548"/>
                    <a:pt x="96784" y="199579"/>
                    <a:pt x="93086" y="204233"/>
                  </a:cubicBezTo>
                  <a:cubicBezTo>
                    <a:pt x="89388" y="208896"/>
                    <a:pt x="85480" y="213964"/>
                    <a:pt x="81369" y="219435"/>
                  </a:cubicBezTo>
                  <a:cubicBezTo>
                    <a:pt x="77258" y="224915"/>
                    <a:pt x="73561" y="230263"/>
                    <a:pt x="70276" y="235453"/>
                  </a:cubicBezTo>
                  <a:cubicBezTo>
                    <a:pt x="66719" y="240933"/>
                    <a:pt x="63144" y="246422"/>
                    <a:pt x="59595" y="251893"/>
                  </a:cubicBezTo>
                  <a:cubicBezTo>
                    <a:pt x="56020" y="257373"/>
                    <a:pt x="52744" y="262440"/>
                    <a:pt x="49723" y="267094"/>
                  </a:cubicBezTo>
                  <a:cubicBezTo>
                    <a:pt x="46701" y="271204"/>
                    <a:pt x="44040" y="274901"/>
                    <a:pt x="41721" y="278186"/>
                  </a:cubicBezTo>
                  <a:cubicBezTo>
                    <a:pt x="39402" y="281470"/>
                    <a:pt x="37400" y="284069"/>
                    <a:pt x="35766" y="285993"/>
                  </a:cubicBezTo>
                  <a:cubicBezTo>
                    <a:pt x="34115" y="285993"/>
                    <a:pt x="31726" y="285439"/>
                    <a:pt x="28564" y="284342"/>
                  </a:cubicBezTo>
                  <a:cubicBezTo>
                    <a:pt x="25419" y="283244"/>
                    <a:pt x="22125" y="281936"/>
                    <a:pt x="18700" y="280434"/>
                  </a:cubicBezTo>
                  <a:cubicBezTo>
                    <a:pt x="15274" y="278932"/>
                    <a:pt x="11858" y="277360"/>
                    <a:pt x="8432" y="275709"/>
                  </a:cubicBezTo>
                  <a:cubicBezTo>
                    <a:pt x="4998" y="274058"/>
                    <a:pt x="2187" y="272688"/>
                    <a:pt x="0" y="271599"/>
                  </a:cubicBezTo>
                  <a:cubicBezTo>
                    <a:pt x="1098" y="265303"/>
                    <a:pt x="4655" y="256670"/>
                    <a:pt x="10689" y="245719"/>
                  </a:cubicBezTo>
                  <a:cubicBezTo>
                    <a:pt x="16715" y="234768"/>
                    <a:pt x="23970" y="222983"/>
                    <a:pt x="32463" y="210381"/>
                  </a:cubicBezTo>
                  <a:cubicBezTo>
                    <a:pt x="41510" y="197243"/>
                    <a:pt x="50610" y="184501"/>
                    <a:pt x="59789" y="172179"/>
                  </a:cubicBezTo>
                  <a:cubicBezTo>
                    <a:pt x="68967" y="159859"/>
                    <a:pt x="76292" y="149733"/>
                    <a:pt x="81782" y="141785"/>
                  </a:cubicBezTo>
                  <a:cubicBezTo>
                    <a:pt x="76301" y="131098"/>
                    <a:pt x="71022" y="121034"/>
                    <a:pt x="65954" y="111584"/>
                  </a:cubicBezTo>
                  <a:cubicBezTo>
                    <a:pt x="60886" y="102126"/>
                    <a:pt x="55889" y="92826"/>
                    <a:pt x="50952" y="83640"/>
                  </a:cubicBezTo>
                  <a:cubicBezTo>
                    <a:pt x="46025" y="74472"/>
                    <a:pt x="41299" y="65225"/>
                    <a:pt x="36785" y="55916"/>
                  </a:cubicBezTo>
                  <a:cubicBezTo>
                    <a:pt x="32261" y="46598"/>
                    <a:pt x="27949" y="36605"/>
                    <a:pt x="23838" y="25926"/>
                  </a:cubicBezTo>
                  <a:cubicBezTo>
                    <a:pt x="25489" y="24556"/>
                    <a:pt x="27808" y="23045"/>
                    <a:pt x="30830" y="21403"/>
                  </a:cubicBezTo>
                  <a:cubicBezTo>
                    <a:pt x="33833" y="19770"/>
                    <a:pt x="36996" y="18057"/>
                    <a:pt x="40272" y="16275"/>
                  </a:cubicBezTo>
                  <a:cubicBezTo>
                    <a:pt x="43557" y="14501"/>
                    <a:pt x="46780" y="12788"/>
                    <a:pt x="49925" y="11146"/>
                  </a:cubicBezTo>
                  <a:cubicBezTo>
                    <a:pt x="53069" y="9495"/>
                    <a:pt x="55880" y="8134"/>
                    <a:pt x="58357" y="7036"/>
                  </a:cubicBezTo>
                  <a:cubicBezTo>
                    <a:pt x="61361" y="13341"/>
                    <a:pt x="64575" y="20182"/>
                    <a:pt x="68010" y="27568"/>
                  </a:cubicBezTo>
                  <a:cubicBezTo>
                    <a:pt x="71435" y="34962"/>
                    <a:pt x="75063" y="42629"/>
                    <a:pt x="78892" y="50577"/>
                  </a:cubicBezTo>
                  <a:cubicBezTo>
                    <a:pt x="83267" y="59341"/>
                    <a:pt x="88141" y="68852"/>
                    <a:pt x="93473" y="79127"/>
                  </a:cubicBezTo>
                  <a:cubicBezTo>
                    <a:pt x="98822" y="89401"/>
                    <a:pt x="105049" y="99606"/>
                    <a:pt x="112172" y="109731"/>
                  </a:cubicBezTo>
                  <a:cubicBezTo>
                    <a:pt x="114641" y="107264"/>
                    <a:pt x="117522" y="104331"/>
                    <a:pt x="120798" y="100897"/>
                  </a:cubicBezTo>
                  <a:cubicBezTo>
                    <a:pt x="124091" y="97472"/>
                    <a:pt x="127640" y="93441"/>
                    <a:pt x="131487" y="88778"/>
                  </a:cubicBezTo>
                  <a:cubicBezTo>
                    <a:pt x="135036" y="84123"/>
                    <a:pt x="138944" y="78986"/>
                    <a:pt x="143187" y="73374"/>
                  </a:cubicBezTo>
                  <a:cubicBezTo>
                    <a:pt x="147438" y="67754"/>
                    <a:pt x="151882" y="61940"/>
                    <a:pt x="156546" y="55916"/>
                  </a:cubicBezTo>
                  <a:cubicBezTo>
                    <a:pt x="161201" y="49892"/>
                    <a:pt x="165786" y="43937"/>
                    <a:pt x="170310" y="38045"/>
                  </a:cubicBezTo>
                  <a:cubicBezTo>
                    <a:pt x="174824" y="32161"/>
                    <a:pt x="179137" y="26743"/>
                    <a:pt x="183248" y="21816"/>
                  </a:cubicBezTo>
                  <a:cubicBezTo>
                    <a:pt x="187358" y="16889"/>
                    <a:pt x="191118" y="12507"/>
                    <a:pt x="194552" y="8678"/>
                  </a:cubicBezTo>
                  <a:cubicBezTo>
                    <a:pt x="197977" y="4840"/>
                    <a:pt x="200920" y="1969"/>
                    <a:pt x="203388" y="46"/>
                  </a:cubicBezTo>
                  <a:cubicBezTo>
                    <a:pt x="206392" y="-218"/>
                    <a:pt x="209685" y="660"/>
                    <a:pt x="213252" y="2715"/>
                  </a:cubicBezTo>
                  <a:cubicBezTo>
                    <a:pt x="216809" y="4770"/>
                    <a:pt x="220234" y="7853"/>
                    <a:pt x="223528" y="11954"/>
                  </a:cubicBezTo>
                  <a:cubicBezTo>
                    <a:pt x="224345" y="13333"/>
                    <a:pt x="225443" y="14562"/>
                    <a:pt x="226813" y="15651"/>
                  </a:cubicBezTo>
                  <a:cubicBezTo>
                    <a:pt x="228183" y="16749"/>
                    <a:pt x="229554" y="17706"/>
                    <a:pt x="230924" y="18531"/>
                  </a:cubicBezTo>
                  <a:lnTo>
                    <a:pt x="232970" y="19761"/>
                  </a:lnTo>
                  <a:cubicBezTo>
                    <a:pt x="228886" y="23871"/>
                    <a:pt x="224161" y="29219"/>
                    <a:pt x="218829" y="357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1"/>
            <p:cNvSpPr/>
            <p:nvPr/>
          </p:nvSpPr>
          <p:spPr>
            <a:xfrm>
              <a:off x="12184337" y="8996995"/>
              <a:ext cx="237108" cy="210237"/>
            </a:xfrm>
            <a:custGeom>
              <a:rect b="b" l="l" r="r" t="t"/>
              <a:pathLst>
                <a:path extrusionOk="0" h="210237" w="237108">
                  <a:moveTo>
                    <a:pt x="235554" y="123682"/>
                  </a:moveTo>
                  <a:cubicBezTo>
                    <a:pt x="233112" y="124384"/>
                    <a:pt x="226235" y="124990"/>
                    <a:pt x="214930" y="125517"/>
                  </a:cubicBezTo>
                  <a:cubicBezTo>
                    <a:pt x="203618" y="126035"/>
                    <a:pt x="190126" y="126387"/>
                    <a:pt x="174466" y="126562"/>
                  </a:cubicBezTo>
                  <a:cubicBezTo>
                    <a:pt x="158796" y="126738"/>
                    <a:pt x="141914" y="126913"/>
                    <a:pt x="123829" y="127089"/>
                  </a:cubicBezTo>
                  <a:cubicBezTo>
                    <a:pt x="105718" y="127265"/>
                    <a:pt x="88661" y="127353"/>
                    <a:pt x="72657" y="127353"/>
                  </a:cubicBezTo>
                  <a:cubicBezTo>
                    <a:pt x="56637" y="127353"/>
                    <a:pt x="42627" y="127353"/>
                    <a:pt x="30620" y="127353"/>
                  </a:cubicBezTo>
                  <a:cubicBezTo>
                    <a:pt x="18605" y="127353"/>
                    <a:pt x="10691" y="127353"/>
                    <a:pt x="6870" y="127353"/>
                  </a:cubicBezTo>
                  <a:cubicBezTo>
                    <a:pt x="3032" y="123532"/>
                    <a:pt x="853" y="118562"/>
                    <a:pt x="335" y="112476"/>
                  </a:cubicBezTo>
                  <a:cubicBezTo>
                    <a:pt x="-183" y="106399"/>
                    <a:pt x="-104" y="98820"/>
                    <a:pt x="599" y="89766"/>
                  </a:cubicBezTo>
                  <a:cubicBezTo>
                    <a:pt x="1978" y="87333"/>
                    <a:pt x="5992" y="85595"/>
                    <a:pt x="12606" y="84550"/>
                  </a:cubicBezTo>
                  <a:cubicBezTo>
                    <a:pt x="19219" y="83504"/>
                    <a:pt x="26518" y="82811"/>
                    <a:pt x="34538" y="82459"/>
                  </a:cubicBezTo>
                  <a:cubicBezTo>
                    <a:pt x="42548" y="82117"/>
                    <a:pt x="50207" y="81932"/>
                    <a:pt x="57506" y="81932"/>
                  </a:cubicBezTo>
                  <a:cubicBezTo>
                    <a:pt x="64823" y="81932"/>
                    <a:pt x="70040" y="81932"/>
                    <a:pt x="73176" y="81932"/>
                  </a:cubicBezTo>
                  <a:cubicBezTo>
                    <a:pt x="76997" y="81932"/>
                    <a:pt x="83092" y="81853"/>
                    <a:pt x="91445" y="81678"/>
                  </a:cubicBezTo>
                  <a:cubicBezTo>
                    <a:pt x="99807" y="81502"/>
                    <a:pt x="109275" y="81414"/>
                    <a:pt x="119912" y="81414"/>
                  </a:cubicBezTo>
                  <a:cubicBezTo>
                    <a:pt x="130522" y="81414"/>
                    <a:pt x="141660" y="81414"/>
                    <a:pt x="153315" y="81414"/>
                  </a:cubicBezTo>
                  <a:cubicBezTo>
                    <a:pt x="164971" y="81414"/>
                    <a:pt x="176029" y="81502"/>
                    <a:pt x="186481" y="81678"/>
                  </a:cubicBezTo>
                  <a:cubicBezTo>
                    <a:pt x="196916" y="81853"/>
                    <a:pt x="206314" y="82205"/>
                    <a:pt x="214667" y="82723"/>
                  </a:cubicBezTo>
                  <a:cubicBezTo>
                    <a:pt x="223020" y="83250"/>
                    <a:pt x="229116" y="83689"/>
                    <a:pt x="232945" y="84031"/>
                  </a:cubicBezTo>
                  <a:cubicBezTo>
                    <a:pt x="234324" y="85428"/>
                    <a:pt x="235378" y="88203"/>
                    <a:pt x="236063" y="92383"/>
                  </a:cubicBezTo>
                  <a:cubicBezTo>
                    <a:pt x="236766" y="96554"/>
                    <a:pt x="237109" y="100919"/>
                    <a:pt x="237109" y="105442"/>
                  </a:cubicBezTo>
                  <a:cubicBezTo>
                    <a:pt x="237109" y="109964"/>
                    <a:pt x="236933" y="114048"/>
                    <a:pt x="236590" y="117710"/>
                  </a:cubicBezTo>
                  <a:cubicBezTo>
                    <a:pt x="236248" y="121328"/>
                    <a:pt x="235905" y="123339"/>
                    <a:pt x="235554" y="123682"/>
                  </a:cubicBezTo>
                  <a:close/>
                  <a:moveTo>
                    <a:pt x="106061" y="205643"/>
                  </a:moveTo>
                  <a:cubicBezTo>
                    <a:pt x="99447" y="202165"/>
                    <a:pt x="95011" y="197379"/>
                    <a:pt x="92754" y="191285"/>
                  </a:cubicBezTo>
                  <a:cubicBezTo>
                    <a:pt x="90488" y="185199"/>
                    <a:pt x="90049" y="179201"/>
                    <a:pt x="91436" y="173273"/>
                  </a:cubicBezTo>
                  <a:cubicBezTo>
                    <a:pt x="92833" y="167363"/>
                    <a:pt x="95696" y="162050"/>
                    <a:pt x="100053" y="157351"/>
                  </a:cubicBezTo>
                  <a:cubicBezTo>
                    <a:pt x="104409" y="152653"/>
                    <a:pt x="109890" y="149781"/>
                    <a:pt x="116504" y="148745"/>
                  </a:cubicBezTo>
                  <a:cubicBezTo>
                    <a:pt x="125902" y="147358"/>
                    <a:pt x="133377" y="149009"/>
                    <a:pt x="138954" y="153707"/>
                  </a:cubicBezTo>
                  <a:cubicBezTo>
                    <a:pt x="144514" y="158405"/>
                    <a:pt x="148001" y="164149"/>
                    <a:pt x="149389" y="170928"/>
                  </a:cubicBezTo>
                  <a:cubicBezTo>
                    <a:pt x="150786" y="177717"/>
                    <a:pt x="149732" y="184681"/>
                    <a:pt x="146271" y="191812"/>
                  </a:cubicBezTo>
                  <a:cubicBezTo>
                    <a:pt x="142784" y="198951"/>
                    <a:pt x="136688" y="204431"/>
                    <a:pt x="127993" y="208260"/>
                  </a:cubicBezTo>
                  <a:cubicBezTo>
                    <a:pt x="122776" y="210341"/>
                    <a:pt x="118498" y="210789"/>
                    <a:pt x="115204" y="209560"/>
                  </a:cubicBezTo>
                  <a:cubicBezTo>
                    <a:pt x="111893" y="208339"/>
                    <a:pt x="108854" y="207039"/>
                    <a:pt x="106061" y="205643"/>
                  </a:cubicBezTo>
                  <a:close/>
                  <a:moveTo>
                    <a:pt x="108678" y="57905"/>
                  </a:moveTo>
                  <a:cubicBezTo>
                    <a:pt x="102064" y="54436"/>
                    <a:pt x="97620" y="49641"/>
                    <a:pt x="95363" y="43547"/>
                  </a:cubicBezTo>
                  <a:cubicBezTo>
                    <a:pt x="93097" y="37470"/>
                    <a:pt x="92666" y="31375"/>
                    <a:pt x="94063" y="25281"/>
                  </a:cubicBezTo>
                  <a:cubicBezTo>
                    <a:pt x="95442" y="19195"/>
                    <a:pt x="98323" y="13794"/>
                    <a:pt x="102679" y="9096"/>
                  </a:cubicBezTo>
                  <a:cubicBezTo>
                    <a:pt x="107018" y="4406"/>
                    <a:pt x="112508" y="1526"/>
                    <a:pt x="119130" y="489"/>
                  </a:cubicBezTo>
                  <a:cubicBezTo>
                    <a:pt x="128520" y="-898"/>
                    <a:pt x="136100" y="665"/>
                    <a:pt x="141835" y="5188"/>
                  </a:cubicBezTo>
                  <a:cubicBezTo>
                    <a:pt x="147580" y="9710"/>
                    <a:pt x="151067" y="15454"/>
                    <a:pt x="152288" y="22409"/>
                  </a:cubicBezTo>
                  <a:cubicBezTo>
                    <a:pt x="153500" y="29373"/>
                    <a:pt x="152463" y="36504"/>
                    <a:pt x="149152" y="43810"/>
                  </a:cubicBezTo>
                  <a:cubicBezTo>
                    <a:pt x="145832" y="51117"/>
                    <a:pt x="139657" y="56685"/>
                    <a:pt x="130619" y="60513"/>
                  </a:cubicBezTo>
                  <a:cubicBezTo>
                    <a:pt x="125735" y="62595"/>
                    <a:pt x="121563" y="63043"/>
                    <a:pt x="118085" y="61813"/>
                  </a:cubicBezTo>
                  <a:cubicBezTo>
                    <a:pt x="114598" y="60601"/>
                    <a:pt x="111471" y="59302"/>
                    <a:pt x="108678" y="57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1"/>
            <p:cNvSpPr/>
            <p:nvPr/>
          </p:nvSpPr>
          <p:spPr>
            <a:xfrm>
              <a:off x="10623378" y="10523016"/>
              <a:ext cx="195735" cy="284665"/>
            </a:xfrm>
            <a:custGeom>
              <a:rect b="b" l="l" r="r" t="t"/>
              <a:pathLst>
                <a:path extrusionOk="0" h="284665" w="195735">
                  <a:moveTo>
                    <a:pt x="7111" y="242518"/>
                  </a:moveTo>
                  <a:cubicBezTo>
                    <a:pt x="16422" y="233754"/>
                    <a:pt x="26215" y="225613"/>
                    <a:pt x="36483" y="218078"/>
                  </a:cubicBezTo>
                  <a:cubicBezTo>
                    <a:pt x="46760" y="210543"/>
                    <a:pt x="56685" y="202402"/>
                    <a:pt x="66276" y="193629"/>
                  </a:cubicBezTo>
                  <a:cubicBezTo>
                    <a:pt x="74498" y="186235"/>
                    <a:pt x="83948" y="177479"/>
                    <a:pt x="94629" y="167345"/>
                  </a:cubicBezTo>
                  <a:cubicBezTo>
                    <a:pt x="105310" y="157211"/>
                    <a:pt x="115446" y="146532"/>
                    <a:pt x="125037" y="135291"/>
                  </a:cubicBezTo>
                  <a:cubicBezTo>
                    <a:pt x="134620" y="124076"/>
                    <a:pt x="142771" y="112493"/>
                    <a:pt x="149490" y="100576"/>
                  </a:cubicBezTo>
                  <a:cubicBezTo>
                    <a:pt x="156200" y="88668"/>
                    <a:pt x="159556" y="77093"/>
                    <a:pt x="159556" y="65861"/>
                  </a:cubicBezTo>
                  <a:cubicBezTo>
                    <a:pt x="159556" y="62305"/>
                    <a:pt x="158739" y="59020"/>
                    <a:pt x="157088" y="55999"/>
                  </a:cubicBezTo>
                  <a:cubicBezTo>
                    <a:pt x="154075" y="50256"/>
                    <a:pt x="149753" y="46488"/>
                    <a:pt x="144150" y="44697"/>
                  </a:cubicBezTo>
                  <a:cubicBezTo>
                    <a:pt x="138537" y="42923"/>
                    <a:pt x="132714" y="42027"/>
                    <a:pt x="126688" y="42027"/>
                  </a:cubicBezTo>
                  <a:lnTo>
                    <a:pt x="126688" y="42440"/>
                  </a:lnTo>
                  <a:cubicBezTo>
                    <a:pt x="123131" y="42440"/>
                    <a:pt x="117993" y="42712"/>
                    <a:pt x="111282" y="43257"/>
                  </a:cubicBezTo>
                  <a:cubicBezTo>
                    <a:pt x="104563" y="43810"/>
                    <a:pt x="96763" y="45514"/>
                    <a:pt x="87866" y="48394"/>
                  </a:cubicBezTo>
                  <a:cubicBezTo>
                    <a:pt x="78959" y="51275"/>
                    <a:pt x="69104" y="55666"/>
                    <a:pt x="58275" y="61549"/>
                  </a:cubicBezTo>
                  <a:cubicBezTo>
                    <a:pt x="47445" y="67433"/>
                    <a:pt x="36149" y="75715"/>
                    <a:pt x="24380" y="86402"/>
                  </a:cubicBezTo>
                  <a:cubicBezTo>
                    <a:pt x="23001" y="85577"/>
                    <a:pt x="21569" y="84286"/>
                    <a:pt x="20067" y="82494"/>
                  </a:cubicBezTo>
                  <a:cubicBezTo>
                    <a:pt x="18556" y="80712"/>
                    <a:pt x="17045" y="78797"/>
                    <a:pt x="15543" y="76733"/>
                  </a:cubicBezTo>
                  <a:cubicBezTo>
                    <a:pt x="14033" y="74687"/>
                    <a:pt x="12592" y="72632"/>
                    <a:pt x="11231" y="70568"/>
                  </a:cubicBezTo>
                  <a:cubicBezTo>
                    <a:pt x="9852" y="68522"/>
                    <a:pt x="8763" y="66942"/>
                    <a:pt x="7946" y="65844"/>
                  </a:cubicBezTo>
                  <a:cubicBezTo>
                    <a:pt x="7946" y="62559"/>
                    <a:pt x="8833" y="59266"/>
                    <a:pt x="10616" y="55982"/>
                  </a:cubicBezTo>
                  <a:cubicBezTo>
                    <a:pt x="12399" y="52697"/>
                    <a:pt x="14656" y="49553"/>
                    <a:pt x="17397" y="46541"/>
                  </a:cubicBezTo>
                  <a:cubicBezTo>
                    <a:pt x="20128" y="43520"/>
                    <a:pt x="23009" y="40780"/>
                    <a:pt x="26022" y="38321"/>
                  </a:cubicBezTo>
                  <a:cubicBezTo>
                    <a:pt x="29035" y="35854"/>
                    <a:pt x="31775" y="33527"/>
                    <a:pt x="34243" y="31340"/>
                  </a:cubicBezTo>
                  <a:cubicBezTo>
                    <a:pt x="36430" y="29425"/>
                    <a:pt x="38688" y="27572"/>
                    <a:pt x="41024" y="25790"/>
                  </a:cubicBezTo>
                  <a:cubicBezTo>
                    <a:pt x="43352" y="24016"/>
                    <a:pt x="45749" y="22303"/>
                    <a:pt x="48209" y="20652"/>
                  </a:cubicBezTo>
                  <a:cubicBezTo>
                    <a:pt x="56430" y="14909"/>
                    <a:pt x="66285" y="10184"/>
                    <a:pt x="77800" y="6487"/>
                  </a:cubicBezTo>
                  <a:cubicBezTo>
                    <a:pt x="89306" y="2790"/>
                    <a:pt x="101085" y="673"/>
                    <a:pt x="113136" y="120"/>
                  </a:cubicBezTo>
                  <a:cubicBezTo>
                    <a:pt x="125186" y="-425"/>
                    <a:pt x="136763" y="884"/>
                    <a:pt x="147856" y="4028"/>
                  </a:cubicBezTo>
                  <a:cubicBezTo>
                    <a:pt x="158950" y="7172"/>
                    <a:pt x="168199" y="12722"/>
                    <a:pt x="175594" y="20661"/>
                  </a:cubicBezTo>
                  <a:cubicBezTo>
                    <a:pt x="180522" y="26141"/>
                    <a:pt x="184149" y="31831"/>
                    <a:pt x="186477" y="37715"/>
                  </a:cubicBezTo>
                  <a:cubicBezTo>
                    <a:pt x="188804" y="43599"/>
                    <a:pt x="190930" y="49966"/>
                    <a:pt x="192845" y="56816"/>
                  </a:cubicBezTo>
                  <a:cubicBezTo>
                    <a:pt x="196402" y="69690"/>
                    <a:pt x="196674" y="82222"/>
                    <a:pt x="193670" y="94411"/>
                  </a:cubicBezTo>
                  <a:cubicBezTo>
                    <a:pt x="190649" y="106609"/>
                    <a:pt x="185721" y="118105"/>
                    <a:pt x="178870" y="128915"/>
                  </a:cubicBezTo>
                  <a:cubicBezTo>
                    <a:pt x="172019" y="139743"/>
                    <a:pt x="164079" y="149948"/>
                    <a:pt x="155041" y="159529"/>
                  </a:cubicBezTo>
                  <a:cubicBezTo>
                    <a:pt x="145994" y="169110"/>
                    <a:pt x="137097" y="177602"/>
                    <a:pt x="128331" y="184996"/>
                  </a:cubicBezTo>
                  <a:cubicBezTo>
                    <a:pt x="117914" y="193770"/>
                    <a:pt x="107918" y="202806"/>
                    <a:pt x="98336" y="212124"/>
                  </a:cubicBezTo>
                  <a:cubicBezTo>
                    <a:pt x="88744" y="221432"/>
                    <a:pt x="79574" y="231163"/>
                    <a:pt x="70800" y="241288"/>
                  </a:cubicBezTo>
                  <a:cubicBezTo>
                    <a:pt x="75455" y="241288"/>
                    <a:pt x="79978" y="241078"/>
                    <a:pt x="84361" y="240674"/>
                  </a:cubicBezTo>
                  <a:cubicBezTo>
                    <a:pt x="88744" y="240261"/>
                    <a:pt x="93259" y="240050"/>
                    <a:pt x="97923" y="240050"/>
                  </a:cubicBezTo>
                  <a:cubicBezTo>
                    <a:pt x="111063" y="240050"/>
                    <a:pt x="125380" y="240393"/>
                    <a:pt x="140865" y="241078"/>
                  </a:cubicBezTo>
                  <a:cubicBezTo>
                    <a:pt x="156332" y="241771"/>
                    <a:pt x="170658" y="241016"/>
                    <a:pt x="183807" y="238821"/>
                  </a:cubicBezTo>
                  <a:cubicBezTo>
                    <a:pt x="186538" y="240191"/>
                    <a:pt x="187636" y="241912"/>
                    <a:pt x="187092" y="243958"/>
                  </a:cubicBezTo>
                  <a:cubicBezTo>
                    <a:pt x="186538" y="246004"/>
                    <a:pt x="186951" y="248419"/>
                    <a:pt x="188321" y="251142"/>
                  </a:cubicBezTo>
                  <a:cubicBezTo>
                    <a:pt x="188321" y="254163"/>
                    <a:pt x="188532" y="257175"/>
                    <a:pt x="188936" y="260187"/>
                  </a:cubicBezTo>
                  <a:cubicBezTo>
                    <a:pt x="189349" y="263208"/>
                    <a:pt x="189551" y="266141"/>
                    <a:pt x="189551" y="269022"/>
                  </a:cubicBezTo>
                  <a:cubicBezTo>
                    <a:pt x="189551" y="271893"/>
                    <a:pt x="189208" y="274633"/>
                    <a:pt x="188523" y="277233"/>
                  </a:cubicBezTo>
                  <a:cubicBezTo>
                    <a:pt x="187838" y="279832"/>
                    <a:pt x="186266" y="282107"/>
                    <a:pt x="183798" y="284012"/>
                  </a:cubicBezTo>
                  <a:cubicBezTo>
                    <a:pt x="178045" y="284557"/>
                    <a:pt x="172011" y="284759"/>
                    <a:pt x="165722" y="284627"/>
                  </a:cubicBezTo>
                  <a:cubicBezTo>
                    <a:pt x="159415" y="284487"/>
                    <a:pt x="153390" y="284285"/>
                    <a:pt x="147645" y="284012"/>
                  </a:cubicBezTo>
                  <a:cubicBezTo>
                    <a:pt x="140513" y="283740"/>
                    <a:pt x="132643" y="283459"/>
                    <a:pt x="124018" y="283187"/>
                  </a:cubicBezTo>
                  <a:cubicBezTo>
                    <a:pt x="115384" y="282923"/>
                    <a:pt x="107374" y="282511"/>
                    <a:pt x="99978" y="281957"/>
                  </a:cubicBezTo>
                  <a:cubicBezTo>
                    <a:pt x="97782" y="281694"/>
                    <a:pt x="95463" y="281835"/>
                    <a:pt x="92995" y="282370"/>
                  </a:cubicBezTo>
                  <a:cubicBezTo>
                    <a:pt x="90527" y="282923"/>
                    <a:pt x="88200" y="283064"/>
                    <a:pt x="86012" y="282783"/>
                  </a:cubicBezTo>
                  <a:cubicBezTo>
                    <a:pt x="79978" y="282230"/>
                    <a:pt x="73408" y="282036"/>
                    <a:pt x="66285" y="282159"/>
                  </a:cubicBezTo>
                  <a:cubicBezTo>
                    <a:pt x="59162" y="282300"/>
                    <a:pt x="51968" y="282502"/>
                    <a:pt x="44713" y="282783"/>
                  </a:cubicBezTo>
                  <a:cubicBezTo>
                    <a:pt x="37449" y="283055"/>
                    <a:pt x="30335" y="283336"/>
                    <a:pt x="23343" y="283600"/>
                  </a:cubicBezTo>
                  <a:cubicBezTo>
                    <a:pt x="16360" y="283872"/>
                    <a:pt x="9992" y="284012"/>
                    <a:pt x="4239" y="284012"/>
                  </a:cubicBezTo>
                  <a:cubicBezTo>
                    <a:pt x="401" y="273061"/>
                    <a:pt x="-829" y="264569"/>
                    <a:pt x="541" y="258536"/>
                  </a:cubicBezTo>
                  <a:cubicBezTo>
                    <a:pt x="1903" y="252520"/>
                    <a:pt x="4090" y="247190"/>
                    <a:pt x="7111" y="2425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1"/>
            <p:cNvSpPr/>
            <p:nvPr/>
          </p:nvSpPr>
          <p:spPr>
            <a:xfrm>
              <a:off x="11404322" y="10518622"/>
              <a:ext cx="209185" cy="288880"/>
            </a:xfrm>
            <a:custGeom>
              <a:rect b="b" l="l" r="r" t="t"/>
              <a:pathLst>
                <a:path extrusionOk="0" h="288880" w="209185">
                  <a:moveTo>
                    <a:pt x="153683" y="156941"/>
                  </a:moveTo>
                  <a:cubicBezTo>
                    <a:pt x="153138" y="156678"/>
                    <a:pt x="152725" y="156397"/>
                    <a:pt x="152453" y="156125"/>
                  </a:cubicBezTo>
                  <a:cubicBezTo>
                    <a:pt x="152181" y="155861"/>
                    <a:pt x="151777" y="155712"/>
                    <a:pt x="151223" y="155712"/>
                  </a:cubicBezTo>
                  <a:cubicBezTo>
                    <a:pt x="147666" y="152708"/>
                    <a:pt x="143081" y="150381"/>
                    <a:pt x="137460" y="148730"/>
                  </a:cubicBezTo>
                  <a:cubicBezTo>
                    <a:pt x="131847" y="147079"/>
                    <a:pt x="125892" y="146061"/>
                    <a:pt x="119594" y="145656"/>
                  </a:cubicBezTo>
                  <a:cubicBezTo>
                    <a:pt x="113297" y="145244"/>
                    <a:pt x="107131" y="145244"/>
                    <a:pt x="101105" y="145656"/>
                  </a:cubicBezTo>
                  <a:cubicBezTo>
                    <a:pt x="95071" y="146061"/>
                    <a:pt x="90012" y="146684"/>
                    <a:pt x="85901" y="147501"/>
                  </a:cubicBezTo>
                  <a:cubicBezTo>
                    <a:pt x="85085" y="147773"/>
                    <a:pt x="83495" y="147914"/>
                    <a:pt x="81176" y="147914"/>
                  </a:cubicBezTo>
                  <a:cubicBezTo>
                    <a:pt x="78840" y="147914"/>
                    <a:pt x="76450" y="147914"/>
                    <a:pt x="73991" y="147914"/>
                  </a:cubicBezTo>
                  <a:cubicBezTo>
                    <a:pt x="71514" y="147914"/>
                    <a:pt x="69116" y="147914"/>
                    <a:pt x="66789" y="147914"/>
                  </a:cubicBezTo>
                  <a:cubicBezTo>
                    <a:pt x="64461" y="147914"/>
                    <a:pt x="62880" y="147914"/>
                    <a:pt x="62063" y="147914"/>
                  </a:cubicBezTo>
                  <a:cubicBezTo>
                    <a:pt x="61510" y="147914"/>
                    <a:pt x="61247" y="146201"/>
                    <a:pt x="61247" y="142776"/>
                  </a:cubicBezTo>
                  <a:cubicBezTo>
                    <a:pt x="61247" y="139351"/>
                    <a:pt x="61369" y="135592"/>
                    <a:pt x="61650" y="131474"/>
                  </a:cubicBezTo>
                  <a:cubicBezTo>
                    <a:pt x="61932" y="127355"/>
                    <a:pt x="62134" y="123526"/>
                    <a:pt x="62274" y="119970"/>
                  </a:cubicBezTo>
                  <a:cubicBezTo>
                    <a:pt x="62415" y="116413"/>
                    <a:pt x="62204" y="114358"/>
                    <a:pt x="61650" y="113805"/>
                  </a:cubicBezTo>
                  <a:cubicBezTo>
                    <a:pt x="62748" y="113541"/>
                    <a:pt x="64189" y="113330"/>
                    <a:pt x="65972" y="113190"/>
                  </a:cubicBezTo>
                  <a:cubicBezTo>
                    <a:pt x="67746" y="113049"/>
                    <a:pt x="69670" y="112979"/>
                    <a:pt x="71716" y="112979"/>
                  </a:cubicBezTo>
                  <a:cubicBezTo>
                    <a:pt x="73780" y="112979"/>
                    <a:pt x="75757" y="112979"/>
                    <a:pt x="77680" y="112979"/>
                  </a:cubicBezTo>
                  <a:cubicBezTo>
                    <a:pt x="79595" y="112979"/>
                    <a:pt x="81106" y="112839"/>
                    <a:pt x="82195" y="112567"/>
                  </a:cubicBezTo>
                  <a:cubicBezTo>
                    <a:pt x="88220" y="110915"/>
                    <a:pt x="95958" y="108658"/>
                    <a:pt x="105409" y="105795"/>
                  </a:cubicBezTo>
                  <a:cubicBezTo>
                    <a:pt x="114869" y="102915"/>
                    <a:pt x="124039" y="99429"/>
                    <a:pt x="132945" y="95319"/>
                  </a:cubicBezTo>
                  <a:cubicBezTo>
                    <a:pt x="141851" y="91209"/>
                    <a:pt x="149440" y="86344"/>
                    <a:pt x="155756" y="80741"/>
                  </a:cubicBezTo>
                  <a:cubicBezTo>
                    <a:pt x="162053" y="75129"/>
                    <a:pt x="165198" y="68762"/>
                    <a:pt x="165198" y="61631"/>
                  </a:cubicBezTo>
                  <a:cubicBezTo>
                    <a:pt x="165198" y="57258"/>
                    <a:pt x="163827" y="53693"/>
                    <a:pt x="161087" y="50953"/>
                  </a:cubicBezTo>
                  <a:cubicBezTo>
                    <a:pt x="158356" y="48213"/>
                    <a:pt x="155062" y="46026"/>
                    <a:pt x="151223" y="44375"/>
                  </a:cubicBezTo>
                  <a:cubicBezTo>
                    <a:pt x="144926" y="41907"/>
                    <a:pt x="138013" y="40467"/>
                    <a:pt x="130477" y="40054"/>
                  </a:cubicBezTo>
                  <a:cubicBezTo>
                    <a:pt x="122941" y="39650"/>
                    <a:pt x="116028" y="40133"/>
                    <a:pt x="109731" y="41494"/>
                  </a:cubicBezTo>
                  <a:cubicBezTo>
                    <a:pt x="108079" y="42048"/>
                    <a:pt x="106033" y="42461"/>
                    <a:pt x="103565" y="42724"/>
                  </a:cubicBezTo>
                  <a:cubicBezTo>
                    <a:pt x="101097" y="42996"/>
                    <a:pt x="98567" y="43347"/>
                    <a:pt x="95958" y="43751"/>
                  </a:cubicBezTo>
                  <a:cubicBezTo>
                    <a:pt x="93358" y="44164"/>
                    <a:pt x="90890" y="44577"/>
                    <a:pt x="88563" y="44981"/>
                  </a:cubicBezTo>
                  <a:cubicBezTo>
                    <a:pt x="86226" y="45394"/>
                    <a:pt x="84522" y="45877"/>
                    <a:pt x="83425" y="46421"/>
                  </a:cubicBezTo>
                  <a:cubicBezTo>
                    <a:pt x="80403" y="47528"/>
                    <a:pt x="77733" y="48555"/>
                    <a:pt x="75405" y="49504"/>
                  </a:cubicBezTo>
                  <a:cubicBezTo>
                    <a:pt x="73078" y="50461"/>
                    <a:pt x="70820" y="51418"/>
                    <a:pt x="68633" y="52375"/>
                  </a:cubicBezTo>
                  <a:cubicBezTo>
                    <a:pt x="66429" y="53341"/>
                    <a:pt x="64171" y="54299"/>
                    <a:pt x="61853" y="55256"/>
                  </a:cubicBezTo>
                  <a:cubicBezTo>
                    <a:pt x="59525" y="56222"/>
                    <a:pt x="56855" y="57390"/>
                    <a:pt x="53842" y="58742"/>
                  </a:cubicBezTo>
                  <a:cubicBezTo>
                    <a:pt x="50548" y="60121"/>
                    <a:pt x="47263" y="61552"/>
                    <a:pt x="43978" y="63063"/>
                  </a:cubicBezTo>
                  <a:cubicBezTo>
                    <a:pt x="40685" y="64573"/>
                    <a:pt x="37127" y="66136"/>
                    <a:pt x="33289" y="67788"/>
                  </a:cubicBezTo>
                  <a:cubicBezTo>
                    <a:pt x="30004" y="69157"/>
                    <a:pt x="27404" y="68271"/>
                    <a:pt x="25481" y="65118"/>
                  </a:cubicBezTo>
                  <a:cubicBezTo>
                    <a:pt x="23566" y="61974"/>
                    <a:pt x="22055" y="58136"/>
                    <a:pt x="20966" y="53622"/>
                  </a:cubicBezTo>
                  <a:cubicBezTo>
                    <a:pt x="19868" y="49100"/>
                    <a:pt x="19121" y="44717"/>
                    <a:pt x="18709" y="40467"/>
                  </a:cubicBezTo>
                  <a:cubicBezTo>
                    <a:pt x="18296" y="36225"/>
                    <a:pt x="18225" y="33696"/>
                    <a:pt x="18498" y="32862"/>
                  </a:cubicBezTo>
                  <a:cubicBezTo>
                    <a:pt x="22608" y="30131"/>
                    <a:pt x="27545" y="27321"/>
                    <a:pt x="33289" y="24440"/>
                  </a:cubicBezTo>
                  <a:cubicBezTo>
                    <a:pt x="39051" y="21560"/>
                    <a:pt x="44866" y="18828"/>
                    <a:pt x="50750" y="16229"/>
                  </a:cubicBezTo>
                  <a:cubicBezTo>
                    <a:pt x="56635" y="13630"/>
                    <a:pt x="62186" y="11373"/>
                    <a:pt x="67395" y="9449"/>
                  </a:cubicBezTo>
                  <a:cubicBezTo>
                    <a:pt x="72586" y="7535"/>
                    <a:pt x="76705" y="6165"/>
                    <a:pt x="79718" y="5339"/>
                  </a:cubicBezTo>
                  <a:cubicBezTo>
                    <a:pt x="86016" y="3425"/>
                    <a:pt x="92463" y="1985"/>
                    <a:pt x="99024" y="1028"/>
                  </a:cubicBezTo>
                  <a:cubicBezTo>
                    <a:pt x="105603" y="70"/>
                    <a:pt x="112445" y="-132"/>
                    <a:pt x="119577" y="404"/>
                  </a:cubicBezTo>
                  <a:lnTo>
                    <a:pt x="119990" y="0"/>
                  </a:lnTo>
                  <a:cubicBezTo>
                    <a:pt x="127930" y="817"/>
                    <a:pt x="135809" y="2046"/>
                    <a:pt x="143617" y="3697"/>
                  </a:cubicBezTo>
                  <a:cubicBezTo>
                    <a:pt x="151417" y="5331"/>
                    <a:pt x="158602" y="7869"/>
                    <a:pt x="165180" y="11302"/>
                  </a:cubicBezTo>
                  <a:cubicBezTo>
                    <a:pt x="171759" y="14727"/>
                    <a:pt x="177714" y="19171"/>
                    <a:pt x="183054" y="24651"/>
                  </a:cubicBezTo>
                  <a:cubicBezTo>
                    <a:pt x="188403" y="30131"/>
                    <a:pt x="192567" y="36840"/>
                    <a:pt x="195588" y="44788"/>
                  </a:cubicBezTo>
                  <a:cubicBezTo>
                    <a:pt x="198320" y="51629"/>
                    <a:pt x="199760" y="57662"/>
                    <a:pt x="199901" y="62861"/>
                  </a:cubicBezTo>
                  <a:cubicBezTo>
                    <a:pt x="200041" y="68069"/>
                    <a:pt x="199286" y="73952"/>
                    <a:pt x="197644" y="80530"/>
                  </a:cubicBezTo>
                  <a:cubicBezTo>
                    <a:pt x="196273" y="85738"/>
                    <a:pt x="193876" y="90524"/>
                    <a:pt x="190459" y="94906"/>
                  </a:cubicBezTo>
                  <a:cubicBezTo>
                    <a:pt x="187024" y="99297"/>
                    <a:pt x="183125" y="103196"/>
                    <a:pt x="178742" y="106621"/>
                  </a:cubicBezTo>
                  <a:cubicBezTo>
                    <a:pt x="174368" y="110055"/>
                    <a:pt x="169712" y="113199"/>
                    <a:pt x="164776" y="116062"/>
                  </a:cubicBezTo>
                  <a:cubicBezTo>
                    <a:pt x="159831" y="118942"/>
                    <a:pt x="155185" y="121471"/>
                    <a:pt x="150802" y="123667"/>
                  </a:cubicBezTo>
                  <a:cubicBezTo>
                    <a:pt x="159295" y="126134"/>
                    <a:pt x="166691" y="128945"/>
                    <a:pt x="172989" y="132089"/>
                  </a:cubicBezTo>
                  <a:cubicBezTo>
                    <a:pt x="179286" y="135241"/>
                    <a:pt x="184829" y="138868"/>
                    <a:pt x="189633" y="142987"/>
                  </a:cubicBezTo>
                  <a:cubicBezTo>
                    <a:pt x="194411" y="147088"/>
                    <a:pt x="198320" y="151892"/>
                    <a:pt x="201341" y="157363"/>
                  </a:cubicBezTo>
                  <a:cubicBezTo>
                    <a:pt x="204363" y="162843"/>
                    <a:pt x="206822" y="169280"/>
                    <a:pt x="208737" y="176674"/>
                  </a:cubicBezTo>
                  <a:cubicBezTo>
                    <a:pt x="210924" y="205154"/>
                    <a:pt x="205109" y="229049"/>
                    <a:pt x="191276" y="248361"/>
                  </a:cubicBezTo>
                  <a:cubicBezTo>
                    <a:pt x="177442" y="267663"/>
                    <a:pt x="156283" y="280476"/>
                    <a:pt x="127789" y="286773"/>
                  </a:cubicBezTo>
                  <a:cubicBezTo>
                    <a:pt x="119296" y="288424"/>
                    <a:pt x="111347" y="289100"/>
                    <a:pt x="103951" y="288819"/>
                  </a:cubicBezTo>
                  <a:cubicBezTo>
                    <a:pt x="101211" y="288819"/>
                    <a:pt x="98550" y="288678"/>
                    <a:pt x="95941" y="288415"/>
                  </a:cubicBezTo>
                  <a:cubicBezTo>
                    <a:pt x="93341" y="288143"/>
                    <a:pt x="90662" y="287862"/>
                    <a:pt x="87922" y="287590"/>
                  </a:cubicBezTo>
                  <a:cubicBezTo>
                    <a:pt x="80798" y="287045"/>
                    <a:pt x="72243" y="284929"/>
                    <a:pt x="62248" y="281231"/>
                  </a:cubicBezTo>
                  <a:cubicBezTo>
                    <a:pt x="52252" y="277534"/>
                    <a:pt x="42582" y="273626"/>
                    <a:pt x="33280" y="269516"/>
                  </a:cubicBezTo>
                  <a:cubicBezTo>
                    <a:pt x="22327" y="264590"/>
                    <a:pt x="11234" y="259242"/>
                    <a:pt x="0" y="253498"/>
                  </a:cubicBezTo>
                  <a:cubicBezTo>
                    <a:pt x="0" y="252945"/>
                    <a:pt x="141" y="251715"/>
                    <a:pt x="413" y="249801"/>
                  </a:cubicBezTo>
                  <a:cubicBezTo>
                    <a:pt x="676" y="247887"/>
                    <a:pt x="957" y="245832"/>
                    <a:pt x="1230" y="243636"/>
                  </a:cubicBezTo>
                  <a:cubicBezTo>
                    <a:pt x="1493" y="241450"/>
                    <a:pt x="1774" y="239456"/>
                    <a:pt x="2047" y="237682"/>
                  </a:cubicBezTo>
                  <a:cubicBezTo>
                    <a:pt x="2319" y="235899"/>
                    <a:pt x="2600" y="234731"/>
                    <a:pt x="2872" y="234178"/>
                  </a:cubicBezTo>
                  <a:cubicBezTo>
                    <a:pt x="4506" y="229251"/>
                    <a:pt x="6157" y="225625"/>
                    <a:pt x="7800" y="223297"/>
                  </a:cubicBezTo>
                  <a:cubicBezTo>
                    <a:pt x="9433" y="220970"/>
                    <a:pt x="11085" y="218300"/>
                    <a:pt x="12727" y="215288"/>
                  </a:cubicBezTo>
                  <a:cubicBezTo>
                    <a:pt x="14361" y="215833"/>
                    <a:pt x="17453" y="217405"/>
                    <a:pt x="21967" y="220013"/>
                  </a:cubicBezTo>
                  <a:cubicBezTo>
                    <a:pt x="26491" y="222612"/>
                    <a:pt x="31690" y="225554"/>
                    <a:pt x="37584" y="228848"/>
                  </a:cubicBezTo>
                  <a:cubicBezTo>
                    <a:pt x="43469" y="232132"/>
                    <a:pt x="49565" y="235285"/>
                    <a:pt x="55862" y="238288"/>
                  </a:cubicBezTo>
                  <a:cubicBezTo>
                    <a:pt x="62160" y="241309"/>
                    <a:pt x="68054" y="243496"/>
                    <a:pt x="73534" y="244865"/>
                  </a:cubicBezTo>
                  <a:cubicBezTo>
                    <a:pt x="85041" y="249239"/>
                    <a:pt x="96196" y="250890"/>
                    <a:pt x="107025" y="249792"/>
                  </a:cubicBezTo>
                  <a:cubicBezTo>
                    <a:pt x="117847" y="248694"/>
                    <a:pt x="127561" y="245823"/>
                    <a:pt x="136195" y="241168"/>
                  </a:cubicBezTo>
                  <a:cubicBezTo>
                    <a:pt x="144838" y="236514"/>
                    <a:pt x="152146" y="230551"/>
                    <a:pt x="158189" y="223297"/>
                  </a:cubicBezTo>
                  <a:cubicBezTo>
                    <a:pt x="164214" y="216043"/>
                    <a:pt x="168254" y="208438"/>
                    <a:pt x="170310" y="200491"/>
                  </a:cubicBezTo>
                  <a:cubicBezTo>
                    <a:pt x="172356" y="192552"/>
                    <a:pt x="172163" y="184745"/>
                    <a:pt x="169695" y="177078"/>
                  </a:cubicBezTo>
                  <a:cubicBezTo>
                    <a:pt x="167253" y="169412"/>
                    <a:pt x="161913" y="162702"/>
                    <a:pt x="153683" y="1569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10638944" y="8938893"/>
              <a:ext cx="213316" cy="298960"/>
            </a:xfrm>
            <a:custGeom>
              <a:rect b="b" l="l" r="r" t="t"/>
              <a:pathLst>
                <a:path extrusionOk="0" h="298960" w="213316">
                  <a:moveTo>
                    <a:pt x="189066" y="52857"/>
                  </a:moveTo>
                  <a:cubicBezTo>
                    <a:pt x="192623" y="61077"/>
                    <a:pt x="194064" y="67857"/>
                    <a:pt x="193379" y="73196"/>
                  </a:cubicBezTo>
                  <a:cubicBezTo>
                    <a:pt x="192693" y="78544"/>
                    <a:pt x="192079" y="83813"/>
                    <a:pt x="191534" y="89012"/>
                  </a:cubicBezTo>
                  <a:cubicBezTo>
                    <a:pt x="191262" y="92033"/>
                    <a:pt x="189619" y="95519"/>
                    <a:pt x="186607" y="99489"/>
                  </a:cubicBezTo>
                  <a:cubicBezTo>
                    <a:pt x="183585" y="103458"/>
                    <a:pt x="180037" y="107498"/>
                    <a:pt x="175926" y="111608"/>
                  </a:cubicBezTo>
                  <a:cubicBezTo>
                    <a:pt x="171815" y="115718"/>
                    <a:pt x="167705" y="119556"/>
                    <a:pt x="163603" y="123112"/>
                  </a:cubicBezTo>
                  <a:cubicBezTo>
                    <a:pt x="159492" y="126678"/>
                    <a:pt x="156207" y="129418"/>
                    <a:pt x="153739" y="131332"/>
                  </a:cubicBezTo>
                  <a:cubicBezTo>
                    <a:pt x="154284" y="132430"/>
                    <a:pt x="157709" y="134414"/>
                    <a:pt x="164007" y="137286"/>
                  </a:cubicBezTo>
                  <a:cubicBezTo>
                    <a:pt x="170305" y="140167"/>
                    <a:pt x="177085" y="144479"/>
                    <a:pt x="184349" y="150231"/>
                  </a:cubicBezTo>
                  <a:cubicBezTo>
                    <a:pt x="191604" y="155974"/>
                    <a:pt x="198245" y="163649"/>
                    <a:pt x="204279" y="173239"/>
                  </a:cubicBezTo>
                  <a:cubicBezTo>
                    <a:pt x="210295" y="182829"/>
                    <a:pt x="213317" y="194878"/>
                    <a:pt x="213317" y="209394"/>
                  </a:cubicBezTo>
                  <a:cubicBezTo>
                    <a:pt x="213317" y="210764"/>
                    <a:pt x="213176" y="212204"/>
                    <a:pt x="212904" y="213706"/>
                  </a:cubicBezTo>
                  <a:cubicBezTo>
                    <a:pt x="212632" y="215217"/>
                    <a:pt x="212491" y="216648"/>
                    <a:pt x="212491" y="218018"/>
                  </a:cubicBezTo>
                  <a:lnTo>
                    <a:pt x="212078" y="218431"/>
                  </a:lnTo>
                  <a:cubicBezTo>
                    <a:pt x="211253" y="231033"/>
                    <a:pt x="207353" y="242397"/>
                    <a:pt x="200370" y="252531"/>
                  </a:cubicBezTo>
                  <a:cubicBezTo>
                    <a:pt x="193387" y="262665"/>
                    <a:pt x="184753" y="271228"/>
                    <a:pt x="174477" y="278209"/>
                  </a:cubicBezTo>
                  <a:cubicBezTo>
                    <a:pt x="164209" y="285191"/>
                    <a:pt x="152905" y="290460"/>
                    <a:pt x="140582" y="294025"/>
                  </a:cubicBezTo>
                  <a:cubicBezTo>
                    <a:pt x="128259" y="297582"/>
                    <a:pt x="116340" y="299093"/>
                    <a:pt x="104833" y="298548"/>
                  </a:cubicBezTo>
                  <a:lnTo>
                    <a:pt x="104833" y="298961"/>
                  </a:lnTo>
                  <a:cubicBezTo>
                    <a:pt x="99906" y="298689"/>
                    <a:pt x="94566" y="298135"/>
                    <a:pt x="88812" y="297310"/>
                  </a:cubicBezTo>
                  <a:cubicBezTo>
                    <a:pt x="83059" y="296484"/>
                    <a:pt x="77236" y="295395"/>
                    <a:pt x="71351" y="294025"/>
                  </a:cubicBezTo>
                  <a:cubicBezTo>
                    <a:pt x="65458" y="292655"/>
                    <a:pt x="59775" y="290873"/>
                    <a:pt x="54303" y="288686"/>
                  </a:cubicBezTo>
                  <a:cubicBezTo>
                    <a:pt x="48822" y="286491"/>
                    <a:pt x="44026" y="284032"/>
                    <a:pt x="39924" y="281292"/>
                  </a:cubicBezTo>
                  <a:cubicBezTo>
                    <a:pt x="37728" y="279922"/>
                    <a:pt x="35743" y="278420"/>
                    <a:pt x="33960" y="276769"/>
                  </a:cubicBezTo>
                  <a:cubicBezTo>
                    <a:pt x="32177" y="275127"/>
                    <a:pt x="30192" y="273625"/>
                    <a:pt x="28005" y="272246"/>
                  </a:cubicBezTo>
                  <a:cubicBezTo>
                    <a:pt x="23622" y="269243"/>
                    <a:pt x="19924" y="265818"/>
                    <a:pt x="16912" y="261980"/>
                  </a:cubicBezTo>
                  <a:cubicBezTo>
                    <a:pt x="14171" y="258424"/>
                    <a:pt x="11835" y="254586"/>
                    <a:pt x="9929" y="250476"/>
                  </a:cubicBezTo>
                  <a:cubicBezTo>
                    <a:pt x="8014" y="246366"/>
                    <a:pt x="6363" y="242265"/>
                    <a:pt x="5001" y="238155"/>
                  </a:cubicBezTo>
                  <a:cubicBezTo>
                    <a:pt x="-1305" y="218712"/>
                    <a:pt x="-1647" y="201526"/>
                    <a:pt x="3974" y="186596"/>
                  </a:cubicBezTo>
                  <a:cubicBezTo>
                    <a:pt x="9586" y="171676"/>
                    <a:pt x="19380" y="157915"/>
                    <a:pt x="33345" y="145313"/>
                  </a:cubicBezTo>
                  <a:cubicBezTo>
                    <a:pt x="35533" y="143117"/>
                    <a:pt x="38009" y="141001"/>
                    <a:pt x="40741" y="138946"/>
                  </a:cubicBezTo>
                  <a:cubicBezTo>
                    <a:pt x="43473" y="136891"/>
                    <a:pt x="46222" y="135319"/>
                    <a:pt x="48962" y="134221"/>
                  </a:cubicBezTo>
                  <a:cubicBezTo>
                    <a:pt x="45405" y="131218"/>
                    <a:pt x="42041" y="127442"/>
                    <a:pt x="38897" y="122928"/>
                  </a:cubicBezTo>
                  <a:cubicBezTo>
                    <a:pt x="35743" y="118405"/>
                    <a:pt x="32801" y="114234"/>
                    <a:pt x="30069" y="110396"/>
                  </a:cubicBezTo>
                  <a:cubicBezTo>
                    <a:pt x="22120" y="98620"/>
                    <a:pt x="18212" y="86843"/>
                    <a:pt x="18352" y="75066"/>
                  </a:cubicBezTo>
                  <a:cubicBezTo>
                    <a:pt x="18493" y="63290"/>
                    <a:pt x="21506" y="52471"/>
                    <a:pt x="27399" y="42609"/>
                  </a:cubicBezTo>
                  <a:cubicBezTo>
                    <a:pt x="33284" y="32747"/>
                    <a:pt x="41365" y="24325"/>
                    <a:pt x="51641" y="17343"/>
                  </a:cubicBezTo>
                  <a:cubicBezTo>
                    <a:pt x="61909" y="10362"/>
                    <a:pt x="73073" y="5777"/>
                    <a:pt x="85132" y="3582"/>
                  </a:cubicBezTo>
                  <a:cubicBezTo>
                    <a:pt x="89506" y="2765"/>
                    <a:pt x="94030" y="1878"/>
                    <a:pt x="98694" y="912"/>
                  </a:cubicBezTo>
                  <a:cubicBezTo>
                    <a:pt x="103349" y="-45"/>
                    <a:pt x="108004" y="-247"/>
                    <a:pt x="112668" y="297"/>
                  </a:cubicBezTo>
                  <a:cubicBezTo>
                    <a:pt x="127187" y="1940"/>
                    <a:pt x="139097" y="4750"/>
                    <a:pt x="148416" y="8719"/>
                  </a:cubicBezTo>
                  <a:cubicBezTo>
                    <a:pt x="157727" y="12689"/>
                    <a:pt x="165193" y="17211"/>
                    <a:pt x="170814" y="22279"/>
                  </a:cubicBezTo>
                  <a:cubicBezTo>
                    <a:pt x="176427" y="27354"/>
                    <a:pt x="180537" y="32624"/>
                    <a:pt x="183146" y="38095"/>
                  </a:cubicBezTo>
                  <a:cubicBezTo>
                    <a:pt x="185711" y="43548"/>
                    <a:pt x="187696" y="48475"/>
                    <a:pt x="189066" y="52857"/>
                  </a:cubicBezTo>
                  <a:close/>
                  <a:moveTo>
                    <a:pt x="173045" y="206092"/>
                  </a:moveTo>
                  <a:cubicBezTo>
                    <a:pt x="173045" y="198426"/>
                    <a:pt x="170779" y="191576"/>
                    <a:pt x="166264" y="185551"/>
                  </a:cubicBezTo>
                  <a:cubicBezTo>
                    <a:pt x="161741" y="179527"/>
                    <a:pt x="156128" y="174460"/>
                    <a:pt x="149418" y="170350"/>
                  </a:cubicBezTo>
                  <a:cubicBezTo>
                    <a:pt x="142698" y="166240"/>
                    <a:pt x="135443" y="163026"/>
                    <a:pt x="127644" y="160699"/>
                  </a:cubicBezTo>
                  <a:cubicBezTo>
                    <a:pt x="119835" y="158371"/>
                    <a:pt x="112642" y="157072"/>
                    <a:pt x="106072" y="156791"/>
                  </a:cubicBezTo>
                  <a:cubicBezTo>
                    <a:pt x="97034" y="156246"/>
                    <a:pt x="89498" y="157687"/>
                    <a:pt x="83472" y="161103"/>
                  </a:cubicBezTo>
                  <a:cubicBezTo>
                    <a:pt x="77438" y="164528"/>
                    <a:pt x="71149" y="168980"/>
                    <a:pt x="64570" y="174460"/>
                  </a:cubicBezTo>
                  <a:cubicBezTo>
                    <a:pt x="58817" y="179123"/>
                    <a:pt x="54434" y="184664"/>
                    <a:pt x="51422" y="191093"/>
                  </a:cubicBezTo>
                  <a:cubicBezTo>
                    <a:pt x="48400" y="197530"/>
                    <a:pt x="46494" y="204441"/>
                    <a:pt x="45677" y="211844"/>
                  </a:cubicBezTo>
                  <a:cubicBezTo>
                    <a:pt x="44298" y="223349"/>
                    <a:pt x="46494" y="232868"/>
                    <a:pt x="52247" y="240394"/>
                  </a:cubicBezTo>
                  <a:cubicBezTo>
                    <a:pt x="58000" y="247929"/>
                    <a:pt x="65607" y="253471"/>
                    <a:pt x="75049" y="257036"/>
                  </a:cubicBezTo>
                  <a:cubicBezTo>
                    <a:pt x="84500" y="260602"/>
                    <a:pt x="94908" y="262173"/>
                    <a:pt x="106283" y="261761"/>
                  </a:cubicBezTo>
                  <a:cubicBezTo>
                    <a:pt x="117648" y="261348"/>
                    <a:pt x="128267" y="259030"/>
                    <a:pt x="138131" y="254779"/>
                  </a:cubicBezTo>
                  <a:cubicBezTo>
                    <a:pt x="147995" y="250538"/>
                    <a:pt x="156278" y="244373"/>
                    <a:pt x="162988" y="236284"/>
                  </a:cubicBezTo>
                  <a:cubicBezTo>
                    <a:pt x="169690" y="228214"/>
                    <a:pt x="173045" y="218150"/>
                    <a:pt x="173045" y="206092"/>
                  </a:cubicBezTo>
                  <a:close/>
                  <a:moveTo>
                    <a:pt x="144692" y="45050"/>
                  </a:moveTo>
                  <a:cubicBezTo>
                    <a:pt x="140309" y="41212"/>
                    <a:pt x="135514" y="38472"/>
                    <a:pt x="130314" y="36830"/>
                  </a:cubicBezTo>
                  <a:cubicBezTo>
                    <a:pt x="125105" y="35188"/>
                    <a:pt x="119633" y="34231"/>
                    <a:pt x="113880" y="33958"/>
                  </a:cubicBezTo>
                  <a:lnTo>
                    <a:pt x="113467" y="34371"/>
                  </a:lnTo>
                  <a:cubicBezTo>
                    <a:pt x="103050" y="33546"/>
                    <a:pt x="92985" y="35469"/>
                    <a:pt x="83261" y="40123"/>
                  </a:cubicBezTo>
                  <a:cubicBezTo>
                    <a:pt x="73529" y="44787"/>
                    <a:pt x="66072" y="50872"/>
                    <a:pt x="60864" y="58399"/>
                  </a:cubicBezTo>
                  <a:cubicBezTo>
                    <a:pt x="55655" y="65933"/>
                    <a:pt x="53600" y="74153"/>
                    <a:pt x="54698" y="83049"/>
                  </a:cubicBezTo>
                  <a:cubicBezTo>
                    <a:pt x="55796" y="91954"/>
                    <a:pt x="61953" y="100376"/>
                    <a:pt x="73187" y="108315"/>
                  </a:cubicBezTo>
                  <a:cubicBezTo>
                    <a:pt x="79485" y="110782"/>
                    <a:pt x="84693" y="111950"/>
                    <a:pt x="88804" y="111801"/>
                  </a:cubicBezTo>
                  <a:cubicBezTo>
                    <a:pt x="92914" y="111669"/>
                    <a:pt x="98386" y="111327"/>
                    <a:pt x="105246" y="110774"/>
                  </a:cubicBezTo>
                  <a:cubicBezTo>
                    <a:pt x="109901" y="110501"/>
                    <a:pt x="115110" y="109131"/>
                    <a:pt x="120863" y="106664"/>
                  </a:cubicBezTo>
                  <a:cubicBezTo>
                    <a:pt x="126607" y="104196"/>
                    <a:pt x="132018" y="101114"/>
                    <a:pt x="137095" y="97416"/>
                  </a:cubicBezTo>
                  <a:cubicBezTo>
                    <a:pt x="142154" y="93710"/>
                    <a:pt x="146475" y="89478"/>
                    <a:pt x="150041" y="84674"/>
                  </a:cubicBezTo>
                  <a:cubicBezTo>
                    <a:pt x="153599" y="79879"/>
                    <a:pt x="155522" y="74882"/>
                    <a:pt x="155795" y="69674"/>
                  </a:cubicBezTo>
                  <a:cubicBezTo>
                    <a:pt x="155795" y="68032"/>
                    <a:pt x="155584" y="65977"/>
                    <a:pt x="155180" y="63510"/>
                  </a:cubicBezTo>
                  <a:cubicBezTo>
                    <a:pt x="154767" y="61042"/>
                    <a:pt x="154082" y="58583"/>
                    <a:pt x="153124" y="56115"/>
                  </a:cubicBezTo>
                  <a:cubicBezTo>
                    <a:pt x="152158" y="53647"/>
                    <a:pt x="150929" y="51391"/>
                    <a:pt x="149427" y="49336"/>
                  </a:cubicBezTo>
                  <a:cubicBezTo>
                    <a:pt x="147907" y="47307"/>
                    <a:pt x="146335" y="45867"/>
                    <a:pt x="144692" y="450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11391646" y="8929310"/>
              <a:ext cx="199911" cy="297846"/>
            </a:xfrm>
            <a:custGeom>
              <a:rect b="b" l="l" r="r" t="t"/>
              <a:pathLst>
                <a:path extrusionOk="0" h="297846" w="199911">
                  <a:moveTo>
                    <a:pt x="109100" y="245673"/>
                  </a:moveTo>
                  <a:cubicBezTo>
                    <a:pt x="114309" y="241019"/>
                    <a:pt x="118823" y="236567"/>
                    <a:pt x="122662" y="232316"/>
                  </a:cubicBezTo>
                  <a:cubicBezTo>
                    <a:pt x="126500" y="228075"/>
                    <a:pt x="129785" y="223561"/>
                    <a:pt x="132525" y="218757"/>
                  </a:cubicBezTo>
                  <a:cubicBezTo>
                    <a:pt x="135266" y="213971"/>
                    <a:pt x="137593" y="208834"/>
                    <a:pt x="139517" y="203354"/>
                  </a:cubicBezTo>
                  <a:cubicBezTo>
                    <a:pt x="141432" y="197874"/>
                    <a:pt x="143215" y="191718"/>
                    <a:pt x="144848" y="184868"/>
                  </a:cubicBezTo>
                  <a:cubicBezTo>
                    <a:pt x="144576" y="184868"/>
                    <a:pt x="144444" y="184253"/>
                    <a:pt x="144444" y="183023"/>
                  </a:cubicBezTo>
                  <a:cubicBezTo>
                    <a:pt x="144444" y="181794"/>
                    <a:pt x="144506" y="180424"/>
                    <a:pt x="144655" y="178914"/>
                  </a:cubicBezTo>
                  <a:cubicBezTo>
                    <a:pt x="144778" y="177412"/>
                    <a:pt x="144848" y="175427"/>
                    <a:pt x="144848" y="172959"/>
                  </a:cubicBezTo>
                  <a:cubicBezTo>
                    <a:pt x="141010" y="176797"/>
                    <a:pt x="136838" y="180082"/>
                    <a:pt x="132323" y="182822"/>
                  </a:cubicBezTo>
                  <a:cubicBezTo>
                    <a:pt x="127800" y="185561"/>
                    <a:pt x="123215" y="188029"/>
                    <a:pt x="118560" y="190216"/>
                  </a:cubicBezTo>
                  <a:cubicBezTo>
                    <a:pt x="112526" y="193237"/>
                    <a:pt x="105262" y="195353"/>
                    <a:pt x="96777" y="196583"/>
                  </a:cubicBezTo>
                  <a:cubicBezTo>
                    <a:pt x="88283" y="197812"/>
                    <a:pt x="79588" y="197953"/>
                    <a:pt x="70682" y="196995"/>
                  </a:cubicBezTo>
                  <a:cubicBezTo>
                    <a:pt x="61775" y="196038"/>
                    <a:pt x="52939" y="193711"/>
                    <a:pt x="44173" y="190014"/>
                  </a:cubicBezTo>
                  <a:cubicBezTo>
                    <a:pt x="35408" y="186308"/>
                    <a:pt x="27669" y="180969"/>
                    <a:pt x="20959" y="173987"/>
                  </a:cubicBezTo>
                  <a:cubicBezTo>
                    <a:pt x="14240" y="167005"/>
                    <a:pt x="8899" y="158109"/>
                    <a:pt x="4938" y="147281"/>
                  </a:cubicBezTo>
                  <a:cubicBezTo>
                    <a:pt x="968" y="136462"/>
                    <a:pt x="-613" y="123526"/>
                    <a:pt x="212" y="108456"/>
                  </a:cubicBezTo>
                  <a:cubicBezTo>
                    <a:pt x="1293" y="84622"/>
                    <a:pt x="6985" y="64635"/>
                    <a:pt x="17261" y="48476"/>
                  </a:cubicBezTo>
                  <a:cubicBezTo>
                    <a:pt x="27538" y="32317"/>
                    <a:pt x="40072" y="20198"/>
                    <a:pt x="54863" y="12119"/>
                  </a:cubicBezTo>
                  <a:cubicBezTo>
                    <a:pt x="69654" y="4040"/>
                    <a:pt x="85543" y="0"/>
                    <a:pt x="102521" y="0"/>
                  </a:cubicBezTo>
                  <a:cubicBezTo>
                    <a:pt x="119508" y="0"/>
                    <a:pt x="135187" y="4312"/>
                    <a:pt x="149583" y="12945"/>
                  </a:cubicBezTo>
                  <a:cubicBezTo>
                    <a:pt x="163961" y="21568"/>
                    <a:pt x="175942" y="34583"/>
                    <a:pt x="185533" y="51971"/>
                  </a:cubicBezTo>
                  <a:cubicBezTo>
                    <a:pt x="195116" y="69368"/>
                    <a:pt x="199911" y="91349"/>
                    <a:pt x="199911" y="117906"/>
                  </a:cubicBezTo>
                  <a:lnTo>
                    <a:pt x="199507" y="118319"/>
                  </a:lnTo>
                  <a:cubicBezTo>
                    <a:pt x="199507" y="133933"/>
                    <a:pt x="198067" y="149608"/>
                    <a:pt x="195186" y="165354"/>
                  </a:cubicBezTo>
                  <a:cubicBezTo>
                    <a:pt x="192305" y="181109"/>
                    <a:pt x="187861" y="196170"/>
                    <a:pt x="181835" y="210546"/>
                  </a:cubicBezTo>
                  <a:cubicBezTo>
                    <a:pt x="175801" y="224922"/>
                    <a:pt x="167861" y="238139"/>
                    <a:pt x="157997" y="250196"/>
                  </a:cubicBezTo>
                  <a:cubicBezTo>
                    <a:pt x="148133" y="262254"/>
                    <a:pt x="136214" y="272248"/>
                    <a:pt x="122249" y="280186"/>
                  </a:cubicBezTo>
                  <a:cubicBezTo>
                    <a:pt x="120325" y="281284"/>
                    <a:pt x="117374" y="282584"/>
                    <a:pt x="113413" y="284086"/>
                  </a:cubicBezTo>
                  <a:cubicBezTo>
                    <a:pt x="109443" y="285596"/>
                    <a:pt x="105323" y="287036"/>
                    <a:pt x="101090" y="288397"/>
                  </a:cubicBezTo>
                  <a:cubicBezTo>
                    <a:pt x="96838" y="289776"/>
                    <a:pt x="92728" y="291067"/>
                    <a:pt x="88767" y="292305"/>
                  </a:cubicBezTo>
                  <a:cubicBezTo>
                    <a:pt x="84796" y="293535"/>
                    <a:pt x="81705" y="294290"/>
                    <a:pt x="79518" y="294562"/>
                  </a:cubicBezTo>
                  <a:cubicBezTo>
                    <a:pt x="75679" y="295388"/>
                    <a:pt x="71358" y="296003"/>
                    <a:pt x="66571" y="296407"/>
                  </a:cubicBezTo>
                  <a:cubicBezTo>
                    <a:pt x="61775" y="296819"/>
                    <a:pt x="57129" y="297162"/>
                    <a:pt x="52605" y="297434"/>
                  </a:cubicBezTo>
                  <a:cubicBezTo>
                    <a:pt x="48082" y="297706"/>
                    <a:pt x="44033" y="297847"/>
                    <a:pt x="40475" y="297847"/>
                  </a:cubicBezTo>
                  <a:cubicBezTo>
                    <a:pt x="36918" y="297847"/>
                    <a:pt x="34310" y="297575"/>
                    <a:pt x="32676" y="297021"/>
                  </a:cubicBezTo>
                  <a:cubicBezTo>
                    <a:pt x="29382" y="296749"/>
                    <a:pt x="26844" y="295168"/>
                    <a:pt x="25069" y="292297"/>
                  </a:cubicBezTo>
                  <a:cubicBezTo>
                    <a:pt x="23286" y="289425"/>
                    <a:pt x="22188" y="286202"/>
                    <a:pt x="21776" y="282645"/>
                  </a:cubicBezTo>
                  <a:cubicBezTo>
                    <a:pt x="21372" y="279089"/>
                    <a:pt x="21583" y="275664"/>
                    <a:pt x="22399" y="272371"/>
                  </a:cubicBezTo>
                  <a:cubicBezTo>
                    <a:pt x="23216" y="269086"/>
                    <a:pt x="24446" y="266891"/>
                    <a:pt x="26097" y="265802"/>
                  </a:cubicBezTo>
                  <a:cubicBezTo>
                    <a:pt x="43892" y="265529"/>
                    <a:pt x="60001" y="264089"/>
                    <a:pt x="74379" y="261490"/>
                  </a:cubicBezTo>
                  <a:cubicBezTo>
                    <a:pt x="88767" y="258890"/>
                    <a:pt x="100326" y="253621"/>
                    <a:pt x="109100" y="245673"/>
                  </a:cubicBezTo>
                  <a:close/>
                  <a:moveTo>
                    <a:pt x="40475" y="122007"/>
                  </a:moveTo>
                  <a:cubicBezTo>
                    <a:pt x="41573" y="131044"/>
                    <a:pt x="44797" y="138438"/>
                    <a:pt x="50137" y="144190"/>
                  </a:cubicBezTo>
                  <a:cubicBezTo>
                    <a:pt x="55469" y="149942"/>
                    <a:pt x="61907" y="154193"/>
                    <a:pt x="69443" y="156933"/>
                  </a:cubicBezTo>
                  <a:cubicBezTo>
                    <a:pt x="76979" y="159672"/>
                    <a:pt x="85121" y="160902"/>
                    <a:pt x="93887" y="160630"/>
                  </a:cubicBezTo>
                  <a:cubicBezTo>
                    <a:pt x="102653" y="160357"/>
                    <a:pt x="110945" y="158443"/>
                    <a:pt x="118744" y="154877"/>
                  </a:cubicBezTo>
                  <a:cubicBezTo>
                    <a:pt x="126553" y="151321"/>
                    <a:pt x="133342" y="146183"/>
                    <a:pt x="139087" y="139474"/>
                  </a:cubicBezTo>
                  <a:cubicBezTo>
                    <a:pt x="144831" y="132765"/>
                    <a:pt x="148529" y="124475"/>
                    <a:pt x="150180" y="114621"/>
                  </a:cubicBezTo>
                  <a:cubicBezTo>
                    <a:pt x="151278" y="109141"/>
                    <a:pt x="151831" y="103258"/>
                    <a:pt x="151831" y="96952"/>
                  </a:cubicBezTo>
                  <a:cubicBezTo>
                    <a:pt x="151831" y="90656"/>
                    <a:pt x="151137" y="84763"/>
                    <a:pt x="149767" y="79292"/>
                  </a:cubicBezTo>
                  <a:cubicBezTo>
                    <a:pt x="148133" y="71889"/>
                    <a:pt x="145595" y="65118"/>
                    <a:pt x="142178" y="58953"/>
                  </a:cubicBezTo>
                  <a:cubicBezTo>
                    <a:pt x="138744" y="52788"/>
                    <a:pt x="134423" y="47800"/>
                    <a:pt x="129232" y="43953"/>
                  </a:cubicBezTo>
                  <a:cubicBezTo>
                    <a:pt x="124023" y="40124"/>
                    <a:pt x="118138" y="37587"/>
                    <a:pt x="111559" y="36357"/>
                  </a:cubicBezTo>
                  <a:cubicBezTo>
                    <a:pt x="104981" y="35128"/>
                    <a:pt x="97726" y="35742"/>
                    <a:pt x="89785" y="38210"/>
                  </a:cubicBezTo>
                  <a:cubicBezTo>
                    <a:pt x="85938" y="39308"/>
                    <a:pt x="82179" y="40406"/>
                    <a:pt x="78481" y="41494"/>
                  </a:cubicBezTo>
                  <a:cubicBezTo>
                    <a:pt x="74783" y="42592"/>
                    <a:pt x="71419" y="44234"/>
                    <a:pt x="68415" y="46421"/>
                  </a:cubicBezTo>
                  <a:cubicBezTo>
                    <a:pt x="62935" y="50259"/>
                    <a:pt x="58209" y="55124"/>
                    <a:pt x="54239" y="61008"/>
                  </a:cubicBezTo>
                  <a:cubicBezTo>
                    <a:pt x="50269" y="66901"/>
                    <a:pt x="47116" y="73267"/>
                    <a:pt x="44797" y="80109"/>
                  </a:cubicBezTo>
                  <a:cubicBezTo>
                    <a:pt x="42469" y="86958"/>
                    <a:pt x="40959" y="94019"/>
                    <a:pt x="40282" y="101264"/>
                  </a:cubicBezTo>
                  <a:cubicBezTo>
                    <a:pt x="39588" y="108527"/>
                    <a:pt x="39659" y="115429"/>
                    <a:pt x="40475" y="122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7" name="Google Shape;687;p21"/>
          <p:cNvGrpSpPr/>
          <p:nvPr/>
        </p:nvGrpSpPr>
        <p:grpSpPr>
          <a:xfrm rot="-717427">
            <a:off x="4694854" y="-494040"/>
            <a:ext cx="1406915" cy="1328986"/>
            <a:chOff x="9388798" y="-987729"/>
            <a:chExt cx="2813550" cy="2657708"/>
          </a:xfrm>
        </p:grpSpPr>
        <p:sp>
          <p:nvSpPr>
            <p:cNvPr id="688" name="Google Shape;688;p21"/>
            <p:cNvSpPr/>
            <p:nvPr/>
          </p:nvSpPr>
          <p:spPr>
            <a:xfrm>
              <a:off x="9723531" y="-615267"/>
              <a:ext cx="2366187" cy="2182015"/>
            </a:xfrm>
            <a:custGeom>
              <a:rect b="b" l="l" r="r" t="t"/>
              <a:pathLst>
                <a:path extrusionOk="0" h="2182015" w="2366187">
                  <a:moveTo>
                    <a:pt x="2263429" y="1113122"/>
                  </a:moveTo>
                  <a:cubicBezTo>
                    <a:pt x="2234966" y="1114358"/>
                    <a:pt x="2206485" y="1115170"/>
                    <a:pt x="2178011" y="1116064"/>
                  </a:cubicBezTo>
                  <a:cubicBezTo>
                    <a:pt x="2174787" y="1092674"/>
                    <a:pt x="2171129" y="1069353"/>
                    <a:pt x="2166401" y="1046346"/>
                  </a:cubicBezTo>
                  <a:cubicBezTo>
                    <a:pt x="2160628" y="1025538"/>
                    <a:pt x="2128414" y="1024842"/>
                    <a:pt x="2122142" y="1045586"/>
                  </a:cubicBezTo>
                  <a:cubicBezTo>
                    <a:pt x="2118105" y="1059077"/>
                    <a:pt x="2122008" y="1072986"/>
                    <a:pt x="2123239" y="1086668"/>
                  </a:cubicBezTo>
                  <a:cubicBezTo>
                    <a:pt x="2124749" y="1096962"/>
                    <a:pt x="2125992" y="1107307"/>
                    <a:pt x="2127270" y="1117642"/>
                  </a:cubicBezTo>
                  <a:cubicBezTo>
                    <a:pt x="2088643" y="1118593"/>
                    <a:pt x="2050011" y="1119330"/>
                    <a:pt x="2011391" y="1119742"/>
                  </a:cubicBezTo>
                  <a:cubicBezTo>
                    <a:pt x="1969727" y="1120903"/>
                    <a:pt x="1928069" y="1121483"/>
                    <a:pt x="1886423" y="1121825"/>
                  </a:cubicBezTo>
                  <a:cubicBezTo>
                    <a:pt x="1885871" y="1116806"/>
                    <a:pt x="1885482" y="1111758"/>
                    <a:pt x="1884837" y="1106768"/>
                  </a:cubicBezTo>
                  <a:cubicBezTo>
                    <a:pt x="1882084" y="1092140"/>
                    <a:pt x="1881922" y="1074134"/>
                    <a:pt x="1868599" y="1064740"/>
                  </a:cubicBezTo>
                  <a:cubicBezTo>
                    <a:pt x="1858755" y="1057261"/>
                    <a:pt x="1843859" y="1061665"/>
                    <a:pt x="1838481" y="1072295"/>
                  </a:cubicBezTo>
                  <a:cubicBezTo>
                    <a:pt x="1836925" y="1088571"/>
                    <a:pt x="1837529" y="1105294"/>
                    <a:pt x="1838498" y="1122133"/>
                  </a:cubicBezTo>
                  <a:cubicBezTo>
                    <a:pt x="1743672" y="1122284"/>
                    <a:pt x="1648892" y="1120676"/>
                    <a:pt x="1554135" y="1118007"/>
                  </a:cubicBezTo>
                  <a:cubicBezTo>
                    <a:pt x="1552898" y="1107261"/>
                    <a:pt x="1551644" y="1096509"/>
                    <a:pt x="1550058" y="1085815"/>
                  </a:cubicBezTo>
                  <a:cubicBezTo>
                    <a:pt x="1548194" y="1069075"/>
                    <a:pt x="1543926" y="1043410"/>
                    <a:pt x="1521346" y="1047164"/>
                  </a:cubicBezTo>
                  <a:cubicBezTo>
                    <a:pt x="1499550" y="1051162"/>
                    <a:pt x="1503998" y="1075980"/>
                    <a:pt x="1505613" y="1092331"/>
                  </a:cubicBezTo>
                  <a:cubicBezTo>
                    <a:pt x="1506153" y="1100397"/>
                    <a:pt x="1506455" y="1108474"/>
                    <a:pt x="1506815" y="1116539"/>
                  </a:cubicBezTo>
                  <a:cubicBezTo>
                    <a:pt x="1422384" y="1113882"/>
                    <a:pt x="1337971" y="1110586"/>
                    <a:pt x="1253569" y="1107099"/>
                  </a:cubicBezTo>
                  <a:cubicBezTo>
                    <a:pt x="1253296" y="1024581"/>
                    <a:pt x="1252721" y="942069"/>
                    <a:pt x="1251844" y="859557"/>
                  </a:cubicBezTo>
                  <a:cubicBezTo>
                    <a:pt x="1260788" y="858785"/>
                    <a:pt x="1269737" y="858054"/>
                    <a:pt x="1278606" y="856824"/>
                  </a:cubicBezTo>
                  <a:cubicBezTo>
                    <a:pt x="1289123" y="854625"/>
                    <a:pt x="1301493" y="851915"/>
                    <a:pt x="1304972" y="839956"/>
                  </a:cubicBezTo>
                  <a:cubicBezTo>
                    <a:pt x="1312452" y="806969"/>
                    <a:pt x="1274848" y="809748"/>
                    <a:pt x="1251368" y="810961"/>
                  </a:cubicBezTo>
                  <a:cubicBezTo>
                    <a:pt x="1250375" y="730062"/>
                    <a:pt x="1249004" y="649175"/>
                    <a:pt x="1247297" y="568288"/>
                  </a:cubicBezTo>
                  <a:cubicBezTo>
                    <a:pt x="1257065" y="566687"/>
                    <a:pt x="1266880" y="565509"/>
                    <a:pt x="1276672" y="565462"/>
                  </a:cubicBezTo>
                  <a:cubicBezTo>
                    <a:pt x="1285778" y="566303"/>
                    <a:pt x="1293868" y="559340"/>
                    <a:pt x="1295215" y="550875"/>
                  </a:cubicBezTo>
                  <a:cubicBezTo>
                    <a:pt x="1296360" y="525610"/>
                    <a:pt x="1268634" y="524096"/>
                    <a:pt x="1246263" y="524537"/>
                  </a:cubicBezTo>
                  <a:cubicBezTo>
                    <a:pt x="1244103" y="430014"/>
                    <a:pt x="1241501" y="335502"/>
                    <a:pt x="1238191" y="241002"/>
                  </a:cubicBezTo>
                  <a:cubicBezTo>
                    <a:pt x="1247947" y="240202"/>
                    <a:pt x="1257745" y="239552"/>
                    <a:pt x="1267217" y="239082"/>
                  </a:cubicBezTo>
                  <a:cubicBezTo>
                    <a:pt x="1276474" y="240527"/>
                    <a:pt x="1286736" y="233628"/>
                    <a:pt x="1289361" y="224773"/>
                  </a:cubicBezTo>
                  <a:cubicBezTo>
                    <a:pt x="1296156" y="193050"/>
                    <a:pt x="1261758" y="192952"/>
                    <a:pt x="1236477" y="193944"/>
                  </a:cubicBezTo>
                  <a:cubicBezTo>
                    <a:pt x="1234416" y="138565"/>
                    <a:pt x="1232232" y="83186"/>
                    <a:pt x="1229717" y="27818"/>
                  </a:cubicBezTo>
                  <a:cubicBezTo>
                    <a:pt x="1233748" y="4405"/>
                    <a:pt x="1204936" y="-10496"/>
                    <a:pt x="1190679" y="8994"/>
                  </a:cubicBezTo>
                  <a:cubicBezTo>
                    <a:pt x="1180376" y="25096"/>
                    <a:pt x="1186184" y="45904"/>
                    <a:pt x="1185011" y="64078"/>
                  </a:cubicBezTo>
                  <a:cubicBezTo>
                    <a:pt x="1186213" y="108032"/>
                    <a:pt x="1187368" y="151986"/>
                    <a:pt x="1188507" y="195934"/>
                  </a:cubicBezTo>
                  <a:cubicBezTo>
                    <a:pt x="1168755" y="197582"/>
                    <a:pt x="1150966" y="203373"/>
                    <a:pt x="1153237" y="226960"/>
                  </a:cubicBezTo>
                  <a:cubicBezTo>
                    <a:pt x="1157407" y="246712"/>
                    <a:pt x="1173355" y="248273"/>
                    <a:pt x="1189802" y="246573"/>
                  </a:cubicBezTo>
                  <a:cubicBezTo>
                    <a:pt x="1192177" y="340649"/>
                    <a:pt x="1194361" y="434726"/>
                    <a:pt x="1196248" y="528808"/>
                  </a:cubicBezTo>
                  <a:cubicBezTo>
                    <a:pt x="1173268" y="531912"/>
                    <a:pt x="1151454" y="538921"/>
                    <a:pt x="1156948" y="565288"/>
                  </a:cubicBezTo>
                  <a:cubicBezTo>
                    <a:pt x="1164225" y="585231"/>
                    <a:pt x="1180608" y="583804"/>
                    <a:pt x="1197207" y="579458"/>
                  </a:cubicBezTo>
                  <a:cubicBezTo>
                    <a:pt x="1198682" y="657716"/>
                    <a:pt x="1199895" y="735981"/>
                    <a:pt x="1200854" y="814245"/>
                  </a:cubicBezTo>
                  <a:cubicBezTo>
                    <a:pt x="1189674" y="817309"/>
                    <a:pt x="1181421" y="824104"/>
                    <a:pt x="1181427" y="839370"/>
                  </a:cubicBezTo>
                  <a:cubicBezTo>
                    <a:pt x="1181915" y="850615"/>
                    <a:pt x="1190684" y="860648"/>
                    <a:pt x="1201492" y="862911"/>
                  </a:cubicBezTo>
                  <a:cubicBezTo>
                    <a:pt x="1202352" y="943595"/>
                    <a:pt x="1202764" y="1024285"/>
                    <a:pt x="1202904" y="1104975"/>
                  </a:cubicBezTo>
                  <a:cubicBezTo>
                    <a:pt x="1096358" y="1100536"/>
                    <a:pt x="989823" y="1096114"/>
                    <a:pt x="883271" y="1092755"/>
                  </a:cubicBezTo>
                  <a:cubicBezTo>
                    <a:pt x="876633" y="1071947"/>
                    <a:pt x="864861" y="1043834"/>
                    <a:pt x="840190" y="1056675"/>
                  </a:cubicBezTo>
                  <a:cubicBezTo>
                    <a:pt x="829493" y="1063231"/>
                    <a:pt x="827959" y="1077158"/>
                    <a:pt x="833744" y="1087596"/>
                  </a:cubicBezTo>
                  <a:cubicBezTo>
                    <a:pt x="834150" y="1088826"/>
                    <a:pt x="834447" y="1090086"/>
                    <a:pt x="834841" y="1091316"/>
                  </a:cubicBezTo>
                  <a:cubicBezTo>
                    <a:pt x="750840" y="1088948"/>
                    <a:pt x="666828" y="1087457"/>
                    <a:pt x="582786" y="1087237"/>
                  </a:cubicBezTo>
                  <a:cubicBezTo>
                    <a:pt x="577821" y="1063760"/>
                    <a:pt x="569760" y="1043108"/>
                    <a:pt x="552540" y="1045209"/>
                  </a:cubicBezTo>
                  <a:cubicBezTo>
                    <a:pt x="543201" y="1046735"/>
                    <a:pt x="536889" y="1056112"/>
                    <a:pt x="538550" y="1065373"/>
                  </a:cubicBezTo>
                  <a:cubicBezTo>
                    <a:pt x="539281" y="1072591"/>
                    <a:pt x="539670" y="1079856"/>
                    <a:pt x="539949" y="1087144"/>
                  </a:cubicBezTo>
                  <a:cubicBezTo>
                    <a:pt x="537829" y="1087150"/>
                    <a:pt x="535710" y="1087120"/>
                    <a:pt x="533590" y="1087132"/>
                  </a:cubicBezTo>
                  <a:cubicBezTo>
                    <a:pt x="450983" y="1087857"/>
                    <a:pt x="368399" y="1089273"/>
                    <a:pt x="285809" y="1090451"/>
                  </a:cubicBezTo>
                  <a:cubicBezTo>
                    <a:pt x="284165" y="1081364"/>
                    <a:pt x="282580" y="1072318"/>
                    <a:pt x="278811" y="1063777"/>
                  </a:cubicBezTo>
                  <a:cubicBezTo>
                    <a:pt x="271127" y="1045070"/>
                    <a:pt x="240963" y="1052915"/>
                    <a:pt x="242902" y="1072684"/>
                  </a:cubicBezTo>
                  <a:cubicBezTo>
                    <a:pt x="242873" y="1072666"/>
                    <a:pt x="242844" y="1072655"/>
                    <a:pt x="242815" y="1072637"/>
                  </a:cubicBezTo>
                  <a:cubicBezTo>
                    <a:pt x="243053" y="1078753"/>
                    <a:pt x="243477" y="1084863"/>
                    <a:pt x="243779" y="1090979"/>
                  </a:cubicBezTo>
                  <a:cubicBezTo>
                    <a:pt x="220346" y="1091264"/>
                    <a:pt x="196912" y="1091710"/>
                    <a:pt x="173473" y="1091861"/>
                  </a:cubicBezTo>
                  <a:cubicBezTo>
                    <a:pt x="122732" y="1092877"/>
                    <a:pt x="71671" y="1090283"/>
                    <a:pt x="21174" y="1096016"/>
                  </a:cubicBezTo>
                  <a:cubicBezTo>
                    <a:pt x="7288" y="1098105"/>
                    <a:pt x="-2056" y="1112309"/>
                    <a:pt x="389" y="1125870"/>
                  </a:cubicBezTo>
                  <a:cubicBezTo>
                    <a:pt x="3043" y="1141693"/>
                    <a:pt x="19351" y="1149561"/>
                    <a:pt x="33812" y="1146121"/>
                  </a:cubicBezTo>
                  <a:cubicBezTo>
                    <a:pt x="75684" y="1143138"/>
                    <a:pt x="117766" y="1143579"/>
                    <a:pt x="159691" y="1143411"/>
                  </a:cubicBezTo>
                  <a:cubicBezTo>
                    <a:pt x="188752" y="1143202"/>
                    <a:pt x="217796" y="1142761"/>
                    <a:pt x="246852" y="1142401"/>
                  </a:cubicBezTo>
                  <a:cubicBezTo>
                    <a:pt x="247572" y="1152590"/>
                    <a:pt x="248257" y="1162791"/>
                    <a:pt x="249029" y="1172969"/>
                  </a:cubicBezTo>
                  <a:cubicBezTo>
                    <a:pt x="249842" y="1180500"/>
                    <a:pt x="253060" y="1187220"/>
                    <a:pt x="259437" y="1191676"/>
                  </a:cubicBezTo>
                  <a:cubicBezTo>
                    <a:pt x="276662" y="1204308"/>
                    <a:pt x="301036" y="1188061"/>
                    <a:pt x="297273" y="1167462"/>
                  </a:cubicBezTo>
                  <a:cubicBezTo>
                    <a:pt x="296152" y="1158927"/>
                    <a:pt x="294956" y="1150391"/>
                    <a:pt x="293771" y="1141856"/>
                  </a:cubicBezTo>
                  <a:cubicBezTo>
                    <a:pt x="377040" y="1140678"/>
                    <a:pt x="460292" y="1139500"/>
                    <a:pt x="543556" y="1138844"/>
                  </a:cubicBezTo>
                  <a:cubicBezTo>
                    <a:pt x="544206" y="1143190"/>
                    <a:pt x="544688" y="1147554"/>
                    <a:pt x="545710" y="1151853"/>
                  </a:cubicBezTo>
                  <a:cubicBezTo>
                    <a:pt x="552151" y="1182879"/>
                    <a:pt x="598072" y="1174205"/>
                    <a:pt x="593095" y="1143405"/>
                  </a:cubicBezTo>
                  <a:cubicBezTo>
                    <a:pt x="592595" y="1141960"/>
                    <a:pt x="592131" y="1140295"/>
                    <a:pt x="591689" y="1138461"/>
                  </a:cubicBezTo>
                  <a:cubicBezTo>
                    <a:pt x="648702" y="1138247"/>
                    <a:pt x="705727" y="1138380"/>
                    <a:pt x="762787" y="1139413"/>
                  </a:cubicBezTo>
                  <a:cubicBezTo>
                    <a:pt x="791331" y="1140492"/>
                    <a:pt x="819875" y="1141618"/>
                    <a:pt x="848420" y="1142761"/>
                  </a:cubicBezTo>
                  <a:cubicBezTo>
                    <a:pt x="852456" y="1161578"/>
                    <a:pt x="855784" y="1180564"/>
                    <a:pt x="859024" y="1199515"/>
                  </a:cubicBezTo>
                  <a:cubicBezTo>
                    <a:pt x="861167" y="1213233"/>
                    <a:pt x="875222" y="1222459"/>
                    <a:pt x="888510" y="1220062"/>
                  </a:cubicBezTo>
                  <a:cubicBezTo>
                    <a:pt x="901873" y="1217677"/>
                    <a:pt x="911856" y="1204111"/>
                    <a:pt x="909074" y="1190603"/>
                  </a:cubicBezTo>
                  <a:cubicBezTo>
                    <a:pt x="905932" y="1175226"/>
                    <a:pt x="902407" y="1159960"/>
                    <a:pt x="898481" y="1144803"/>
                  </a:cubicBezTo>
                  <a:cubicBezTo>
                    <a:pt x="999975" y="1148958"/>
                    <a:pt x="1101474" y="1153304"/>
                    <a:pt x="1202985" y="1157267"/>
                  </a:cubicBezTo>
                  <a:cubicBezTo>
                    <a:pt x="1202956" y="1220573"/>
                    <a:pt x="1202759" y="1283884"/>
                    <a:pt x="1202189" y="1347201"/>
                  </a:cubicBezTo>
                  <a:cubicBezTo>
                    <a:pt x="1202155" y="1349772"/>
                    <a:pt x="1202155" y="1352348"/>
                    <a:pt x="1202120" y="1354913"/>
                  </a:cubicBezTo>
                  <a:cubicBezTo>
                    <a:pt x="1179185" y="1357158"/>
                    <a:pt x="1155467" y="1361313"/>
                    <a:pt x="1158284" y="1388318"/>
                  </a:cubicBezTo>
                  <a:cubicBezTo>
                    <a:pt x="1164231" y="1410222"/>
                    <a:pt x="1182356" y="1410878"/>
                    <a:pt x="1201661" y="1407414"/>
                  </a:cubicBezTo>
                  <a:cubicBezTo>
                    <a:pt x="1201074" y="1484239"/>
                    <a:pt x="1201185" y="1561163"/>
                    <a:pt x="1201370" y="1638116"/>
                  </a:cubicBezTo>
                  <a:cubicBezTo>
                    <a:pt x="1193176" y="1638801"/>
                    <a:pt x="1184964" y="1639445"/>
                    <a:pt x="1176781" y="1640176"/>
                  </a:cubicBezTo>
                  <a:cubicBezTo>
                    <a:pt x="1162936" y="1641453"/>
                    <a:pt x="1151797" y="1652663"/>
                    <a:pt x="1152517" y="1666937"/>
                  </a:cubicBezTo>
                  <a:cubicBezTo>
                    <a:pt x="1155897" y="1693635"/>
                    <a:pt x="1178947" y="1692753"/>
                    <a:pt x="1201446" y="1689225"/>
                  </a:cubicBezTo>
                  <a:cubicBezTo>
                    <a:pt x="1201580" y="1768191"/>
                    <a:pt x="1201394" y="1847141"/>
                    <a:pt x="1200162" y="1925979"/>
                  </a:cubicBezTo>
                  <a:cubicBezTo>
                    <a:pt x="1169272" y="1924941"/>
                    <a:pt x="1132829" y="1923235"/>
                    <a:pt x="1132696" y="1954139"/>
                  </a:cubicBezTo>
                  <a:cubicBezTo>
                    <a:pt x="1136261" y="1983958"/>
                    <a:pt x="1169527" y="1980065"/>
                    <a:pt x="1199216" y="1976009"/>
                  </a:cubicBezTo>
                  <a:cubicBezTo>
                    <a:pt x="1197863" y="2036726"/>
                    <a:pt x="1195842" y="2097369"/>
                    <a:pt x="1192497" y="2157860"/>
                  </a:cubicBezTo>
                  <a:cubicBezTo>
                    <a:pt x="1193222" y="2182904"/>
                    <a:pt x="1228056" y="2190476"/>
                    <a:pt x="1241350" y="2171008"/>
                  </a:cubicBezTo>
                  <a:cubicBezTo>
                    <a:pt x="1248627" y="2160645"/>
                    <a:pt x="1246135" y="2147943"/>
                    <a:pt x="1247012" y="2136095"/>
                  </a:cubicBezTo>
                  <a:cubicBezTo>
                    <a:pt x="1248673" y="2081487"/>
                    <a:pt x="1249719" y="2026880"/>
                    <a:pt x="1250497" y="1972272"/>
                  </a:cubicBezTo>
                  <a:cubicBezTo>
                    <a:pt x="1269023" y="1971396"/>
                    <a:pt x="1287573" y="1971228"/>
                    <a:pt x="1306093" y="1969469"/>
                  </a:cubicBezTo>
                  <a:cubicBezTo>
                    <a:pt x="1315943" y="1968378"/>
                    <a:pt x="1324317" y="1962152"/>
                    <a:pt x="1326414" y="1952073"/>
                  </a:cubicBezTo>
                  <a:cubicBezTo>
                    <a:pt x="1330520" y="1935385"/>
                    <a:pt x="1312237" y="1921291"/>
                    <a:pt x="1296702" y="1925457"/>
                  </a:cubicBezTo>
                  <a:cubicBezTo>
                    <a:pt x="1281475" y="1925063"/>
                    <a:pt x="1266247" y="1924836"/>
                    <a:pt x="1251002" y="1924877"/>
                  </a:cubicBezTo>
                  <a:cubicBezTo>
                    <a:pt x="1251879" y="1843949"/>
                    <a:pt x="1252286" y="1763021"/>
                    <a:pt x="1252472" y="1682088"/>
                  </a:cubicBezTo>
                  <a:cubicBezTo>
                    <a:pt x="1265759" y="1680370"/>
                    <a:pt x="1278693" y="1677272"/>
                    <a:pt x="1285848" y="1665324"/>
                  </a:cubicBezTo>
                  <a:cubicBezTo>
                    <a:pt x="1297701" y="1644029"/>
                    <a:pt x="1271869" y="1621370"/>
                    <a:pt x="1252605" y="1631530"/>
                  </a:cubicBezTo>
                  <a:cubicBezTo>
                    <a:pt x="1252663" y="1605959"/>
                    <a:pt x="1252710" y="1580381"/>
                    <a:pt x="1252808" y="1554810"/>
                  </a:cubicBezTo>
                  <a:cubicBezTo>
                    <a:pt x="1253151" y="1502262"/>
                    <a:pt x="1253378" y="1449714"/>
                    <a:pt x="1253563" y="1397167"/>
                  </a:cubicBezTo>
                  <a:cubicBezTo>
                    <a:pt x="1273774" y="1393935"/>
                    <a:pt x="1297074" y="1393378"/>
                    <a:pt x="1307580" y="1375013"/>
                  </a:cubicBezTo>
                  <a:cubicBezTo>
                    <a:pt x="1312028" y="1365061"/>
                    <a:pt x="1309758" y="1353404"/>
                    <a:pt x="1300582" y="1346969"/>
                  </a:cubicBezTo>
                  <a:cubicBezTo>
                    <a:pt x="1286998" y="1340853"/>
                    <a:pt x="1270132" y="1344375"/>
                    <a:pt x="1253738" y="1347758"/>
                  </a:cubicBezTo>
                  <a:cubicBezTo>
                    <a:pt x="1253900" y="1284894"/>
                    <a:pt x="1253929" y="1222035"/>
                    <a:pt x="1253807" y="1159170"/>
                  </a:cubicBezTo>
                  <a:cubicBezTo>
                    <a:pt x="1338830" y="1162362"/>
                    <a:pt x="1423865" y="1165159"/>
                    <a:pt x="1508900" y="1167265"/>
                  </a:cubicBezTo>
                  <a:cubicBezTo>
                    <a:pt x="1508917" y="1167723"/>
                    <a:pt x="1508929" y="1168182"/>
                    <a:pt x="1508952" y="1168640"/>
                  </a:cubicBezTo>
                  <a:cubicBezTo>
                    <a:pt x="1510532" y="1200722"/>
                    <a:pt x="1558503" y="1198883"/>
                    <a:pt x="1559229" y="1168443"/>
                  </a:cubicBezTo>
                  <a:cubicBezTo>
                    <a:pt x="1653074" y="1170445"/>
                    <a:pt x="1746930" y="1171414"/>
                    <a:pt x="1840798" y="1170996"/>
                  </a:cubicBezTo>
                  <a:cubicBezTo>
                    <a:pt x="1840822" y="1175464"/>
                    <a:pt x="1840763" y="1179926"/>
                    <a:pt x="1840566" y="1184359"/>
                  </a:cubicBezTo>
                  <a:cubicBezTo>
                    <a:pt x="1842297" y="1217306"/>
                    <a:pt x="1892300" y="1214706"/>
                    <a:pt x="1891011" y="1181876"/>
                  </a:cubicBezTo>
                  <a:cubicBezTo>
                    <a:pt x="1890883" y="1178162"/>
                    <a:pt x="1890540" y="1174443"/>
                    <a:pt x="1890360" y="1170729"/>
                  </a:cubicBezTo>
                  <a:cubicBezTo>
                    <a:pt x="1971324" y="1169917"/>
                    <a:pt x="2052305" y="1167863"/>
                    <a:pt x="2133292" y="1164445"/>
                  </a:cubicBezTo>
                  <a:cubicBezTo>
                    <a:pt x="2133501" y="1165994"/>
                    <a:pt x="2133664" y="1167555"/>
                    <a:pt x="2133884" y="1169098"/>
                  </a:cubicBezTo>
                  <a:cubicBezTo>
                    <a:pt x="2135847" y="1182711"/>
                    <a:pt x="2150059" y="1191897"/>
                    <a:pt x="2163172" y="1189500"/>
                  </a:cubicBezTo>
                  <a:cubicBezTo>
                    <a:pt x="2175171" y="1187377"/>
                    <a:pt x="2185044" y="1175899"/>
                    <a:pt x="2183958" y="1163429"/>
                  </a:cubicBezTo>
                  <a:cubicBezTo>
                    <a:pt x="2183911" y="1163000"/>
                    <a:pt x="2183841" y="1162571"/>
                    <a:pt x="2183795" y="1162141"/>
                  </a:cubicBezTo>
                  <a:cubicBezTo>
                    <a:pt x="2236121" y="1159495"/>
                    <a:pt x="2288512" y="1156490"/>
                    <a:pt x="2340588" y="1151349"/>
                  </a:cubicBezTo>
                  <a:cubicBezTo>
                    <a:pt x="2349817" y="1154412"/>
                    <a:pt x="2360084" y="1151337"/>
                    <a:pt x="2364800" y="1142152"/>
                  </a:cubicBezTo>
                  <a:cubicBezTo>
                    <a:pt x="2377995" y="1094008"/>
                    <a:pt x="2293489" y="1116145"/>
                    <a:pt x="2263429" y="11131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12060101" y="408820"/>
              <a:ext cx="142247" cy="169173"/>
            </a:xfrm>
            <a:custGeom>
              <a:rect b="b" l="l" r="r" t="t"/>
              <a:pathLst>
                <a:path extrusionOk="0" h="169173" w="142247">
                  <a:moveTo>
                    <a:pt x="118492" y="45421"/>
                  </a:moveTo>
                  <a:cubicBezTo>
                    <a:pt x="95087" y="32226"/>
                    <a:pt x="71456" y="19252"/>
                    <a:pt x="47337" y="7386"/>
                  </a:cubicBezTo>
                  <a:cubicBezTo>
                    <a:pt x="31134" y="-3453"/>
                    <a:pt x="458" y="-4916"/>
                    <a:pt x="11" y="20685"/>
                  </a:cubicBezTo>
                  <a:cubicBezTo>
                    <a:pt x="-309" y="29853"/>
                    <a:pt x="6452" y="37901"/>
                    <a:pt x="15035" y="40211"/>
                  </a:cubicBezTo>
                  <a:cubicBezTo>
                    <a:pt x="38951" y="55611"/>
                    <a:pt x="62925" y="70825"/>
                    <a:pt x="87073" y="85865"/>
                  </a:cubicBezTo>
                  <a:cubicBezTo>
                    <a:pt x="79877" y="101433"/>
                    <a:pt x="71624" y="116560"/>
                    <a:pt x="63732" y="131803"/>
                  </a:cubicBezTo>
                  <a:cubicBezTo>
                    <a:pt x="57320" y="144279"/>
                    <a:pt x="62547" y="160079"/>
                    <a:pt x="74970" y="166415"/>
                  </a:cubicBezTo>
                  <a:cubicBezTo>
                    <a:pt x="87276" y="172775"/>
                    <a:pt x="103253" y="167767"/>
                    <a:pt x="109676" y="155193"/>
                  </a:cubicBezTo>
                  <a:cubicBezTo>
                    <a:pt x="121384" y="130301"/>
                    <a:pt x="139161" y="106487"/>
                    <a:pt x="142227" y="78681"/>
                  </a:cubicBezTo>
                  <a:cubicBezTo>
                    <a:pt x="142773" y="63345"/>
                    <a:pt x="131977" y="51102"/>
                    <a:pt x="118492" y="45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9606348" y="416800"/>
              <a:ext cx="107117" cy="162790"/>
            </a:xfrm>
            <a:custGeom>
              <a:rect b="b" l="l" r="r" t="t"/>
              <a:pathLst>
                <a:path extrusionOk="0" h="162790" w="107117">
                  <a:moveTo>
                    <a:pt x="35952" y="24508"/>
                  </a:moveTo>
                  <a:cubicBezTo>
                    <a:pt x="23698" y="32556"/>
                    <a:pt x="9870" y="41121"/>
                    <a:pt x="3000" y="54519"/>
                  </a:cubicBezTo>
                  <a:cubicBezTo>
                    <a:pt x="-9800" y="90958"/>
                    <a:pt x="21131" y="129673"/>
                    <a:pt x="43572" y="156156"/>
                  </a:cubicBezTo>
                  <a:cubicBezTo>
                    <a:pt x="53212" y="165892"/>
                    <a:pt x="70252" y="164494"/>
                    <a:pt x="79242" y="154699"/>
                  </a:cubicBezTo>
                  <a:cubicBezTo>
                    <a:pt x="101677" y="126870"/>
                    <a:pt x="56557" y="101252"/>
                    <a:pt x="50918" y="73342"/>
                  </a:cubicBezTo>
                  <a:cubicBezTo>
                    <a:pt x="66430" y="56201"/>
                    <a:pt x="85317" y="42763"/>
                    <a:pt x="103227" y="29098"/>
                  </a:cubicBezTo>
                  <a:cubicBezTo>
                    <a:pt x="108390" y="22611"/>
                    <a:pt x="108501" y="12619"/>
                    <a:pt x="103041" y="6265"/>
                  </a:cubicBezTo>
                  <a:cubicBezTo>
                    <a:pt x="82361" y="-11868"/>
                    <a:pt x="54751" y="14092"/>
                    <a:pt x="35952" y="24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10816414" y="-767819"/>
              <a:ext cx="206235" cy="142222"/>
            </a:xfrm>
            <a:custGeom>
              <a:rect b="b" l="l" r="r" t="t"/>
              <a:pathLst>
                <a:path extrusionOk="0" h="142222" w="206235">
                  <a:moveTo>
                    <a:pt x="43611" y="124637"/>
                  </a:moveTo>
                  <a:cubicBezTo>
                    <a:pt x="61806" y="101856"/>
                    <a:pt x="81023" y="79876"/>
                    <a:pt x="99282" y="57130"/>
                  </a:cubicBezTo>
                  <a:cubicBezTo>
                    <a:pt x="123668" y="78037"/>
                    <a:pt x="162324" y="167779"/>
                    <a:pt x="200009" y="135157"/>
                  </a:cubicBezTo>
                  <a:cubicBezTo>
                    <a:pt x="208192" y="126215"/>
                    <a:pt x="208169" y="112852"/>
                    <a:pt x="200770" y="103550"/>
                  </a:cubicBezTo>
                  <a:cubicBezTo>
                    <a:pt x="170350" y="70615"/>
                    <a:pt x="151057" y="23128"/>
                    <a:pt x="109713" y="2639"/>
                  </a:cubicBezTo>
                  <a:cubicBezTo>
                    <a:pt x="85396" y="-7092"/>
                    <a:pt x="68374" y="11871"/>
                    <a:pt x="55203" y="30479"/>
                  </a:cubicBezTo>
                  <a:cubicBezTo>
                    <a:pt x="42658" y="46726"/>
                    <a:pt x="24068" y="68120"/>
                    <a:pt x="11367" y="87089"/>
                  </a:cubicBezTo>
                  <a:cubicBezTo>
                    <a:pt x="4119" y="98775"/>
                    <a:pt x="-4302" y="112219"/>
                    <a:pt x="2516" y="126082"/>
                  </a:cubicBezTo>
                  <a:cubicBezTo>
                    <a:pt x="11216" y="143936"/>
                    <a:pt x="34917" y="140338"/>
                    <a:pt x="43611" y="1246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10826964" y="1517479"/>
              <a:ext cx="269723" cy="152500"/>
            </a:xfrm>
            <a:custGeom>
              <a:rect b="b" l="l" r="r" t="t"/>
              <a:pathLst>
                <a:path extrusionOk="0" h="152500" w="269723">
                  <a:moveTo>
                    <a:pt x="256799" y="678"/>
                  </a:moveTo>
                  <a:cubicBezTo>
                    <a:pt x="208148" y="-8293"/>
                    <a:pt x="158499" y="74266"/>
                    <a:pt x="121365" y="100528"/>
                  </a:cubicBezTo>
                  <a:cubicBezTo>
                    <a:pt x="91828" y="87095"/>
                    <a:pt x="66112" y="66896"/>
                    <a:pt x="40419" y="47336"/>
                  </a:cubicBezTo>
                  <a:cubicBezTo>
                    <a:pt x="29402" y="38713"/>
                    <a:pt x="12241" y="42717"/>
                    <a:pt x="4551" y="53771"/>
                  </a:cubicBezTo>
                  <a:cubicBezTo>
                    <a:pt x="-3794" y="65805"/>
                    <a:pt x="-89" y="80979"/>
                    <a:pt x="10992" y="89607"/>
                  </a:cubicBezTo>
                  <a:cubicBezTo>
                    <a:pt x="42731" y="113473"/>
                    <a:pt x="75242" y="140612"/>
                    <a:pt x="113786" y="151950"/>
                  </a:cubicBezTo>
                  <a:cubicBezTo>
                    <a:pt x="171804" y="160833"/>
                    <a:pt x="208578" y="59573"/>
                    <a:pt x="258616" y="37013"/>
                  </a:cubicBezTo>
                  <a:cubicBezTo>
                    <a:pt x="274407" y="30108"/>
                    <a:pt x="272967" y="6219"/>
                    <a:pt x="256799" y="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10822567" y="-987729"/>
              <a:ext cx="163592" cy="178423"/>
            </a:xfrm>
            <a:custGeom>
              <a:rect b="b" l="l" r="r" t="t"/>
              <a:pathLst>
                <a:path extrusionOk="0" h="178423" w="163592">
                  <a:moveTo>
                    <a:pt x="11928" y="53237"/>
                  </a:moveTo>
                  <a:cubicBezTo>
                    <a:pt x="23787" y="67256"/>
                    <a:pt x="41465" y="79870"/>
                    <a:pt x="50432" y="90547"/>
                  </a:cubicBezTo>
                  <a:cubicBezTo>
                    <a:pt x="29507" y="114691"/>
                    <a:pt x="-13869" y="151340"/>
                    <a:pt x="14321" y="174324"/>
                  </a:cubicBezTo>
                  <a:cubicBezTo>
                    <a:pt x="23729" y="180933"/>
                    <a:pt x="36575" y="179349"/>
                    <a:pt x="44555" y="171028"/>
                  </a:cubicBezTo>
                  <a:cubicBezTo>
                    <a:pt x="58005" y="156870"/>
                    <a:pt x="70550" y="141882"/>
                    <a:pt x="83013" y="126813"/>
                  </a:cubicBezTo>
                  <a:cubicBezTo>
                    <a:pt x="95801" y="139810"/>
                    <a:pt x="109414" y="151967"/>
                    <a:pt x="124630" y="162457"/>
                  </a:cubicBezTo>
                  <a:cubicBezTo>
                    <a:pt x="148377" y="179459"/>
                    <a:pt x="176138" y="144771"/>
                    <a:pt x="154591" y="125205"/>
                  </a:cubicBezTo>
                  <a:cubicBezTo>
                    <a:pt x="140450" y="113989"/>
                    <a:pt x="127766" y="101287"/>
                    <a:pt x="115564" y="88116"/>
                  </a:cubicBezTo>
                  <a:cubicBezTo>
                    <a:pt x="126181" y="75832"/>
                    <a:pt x="137035" y="63774"/>
                    <a:pt x="148755" y="52500"/>
                  </a:cubicBezTo>
                  <a:cubicBezTo>
                    <a:pt x="173681" y="39937"/>
                    <a:pt x="165562" y="3741"/>
                    <a:pt x="136623" y="10072"/>
                  </a:cubicBezTo>
                  <a:cubicBezTo>
                    <a:pt x="115739" y="19054"/>
                    <a:pt x="99349" y="35481"/>
                    <a:pt x="83855" y="52622"/>
                  </a:cubicBezTo>
                  <a:cubicBezTo>
                    <a:pt x="84981" y="51374"/>
                    <a:pt x="3344" y="-44826"/>
                    <a:pt x="28" y="25994"/>
                  </a:cubicBezTo>
                  <a:cubicBezTo>
                    <a:pt x="-425" y="35527"/>
                    <a:pt x="4657" y="44649"/>
                    <a:pt x="11928" y="532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9388798" y="397609"/>
              <a:ext cx="169097" cy="190681"/>
            </a:xfrm>
            <a:custGeom>
              <a:rect b="b" l="l" r="r" t="t"/>
              <a:pathLst>
                <a:path extrusionOk="0" h="190681" w="169097">
                  <a:moveTo>
                    <a:pt x="155243" y="1004"/>
                  </a:moveTo>
                  <a:cubicBezTo>
                    <a:pt x="140469" y="-5048"/>
                    <a:pt x="124811" y="17703"/>
                    <a:pt x="118661" y="30904"/>
                  </a:cubicBezTo>
                  <a:cubicBezTo>
                    <a:pt x="110257" y="46095"/>
                    <a:pt x="102748" y="61628"/>
                    <a:pt x="95315" y="77295"/>
                  </a:cubicBezTo>
                  <a:cubicBezTo>
                    <a:pt x="81254" y="61808"/>
                    <a:pt x="67305" y="46176"/>
                    <a:pt x="54133" y="29958"/>
                  </a:cubicBezTo>
                  <a:cubicBezTo>
                    <a:pt x="43133" y="14744"/>
                    <a:pt x="23765" y="-10839"/>
                    <a:pt x="4339" y="7851"/>
                  </a:cubicBezTo>
                  <a:cubicBezTo>
                    <a:pt x="-17359" y="32146"/>
                    <a:pt x="48645" y="94262"/>
                    <a:pt x="63007" y="117135"/>
                  </a:cubicBezTo>
                  <a:cubicBezTo>
                    <a:pt x="66277" y="121035"/>
                    <a:pt x="69982" y="123431"/>
                    <a:pt x="73803" y="124829"/>
                  </a:cubicBezTo>
                  <a:cubicBezTo>
                    <a:pt x="69297" y="134874"/>
                    <a:pt x="64645" y="144854"/>
                    <a:pt x="60254" y="154944"/>
                  </a:cubicBezTo>
                  <a:cubicBezTo>
                    <a:pt x="54168" y="166903"/>
                    <a:pt x="58965" y="182506"/>
                    <a:pt x="71079" y="188454"/>
                  </a:cubicBezTo>
                  <a:cubicBezTo>
                    <a:pt x="99432" y="202368"/>
                    <a:pt x="121449" y="147233"/>
                    <a:pt x="129196" y="129535"/>
                  </a:cubicBezTo>
                  <a:cubicBezTo>
                    <a:pt x="137123" y="111426"/>
                    <a:pt x="143680" y="92736"/>
                    <a:pt x="149993" y="74005"/>
                  </a:cubicBezTo>
                  <a:cubicBezTo>
                    <a:pt x="155789" y="56812"/>
                    <a:pt x="177109" y="29883"/>
                    <a:pt x="165883" y="11355"/>
                  </a:cubicBezTo>
                  <a:cubicBezTo>
                    <a:pt x="162491" y="5756"/>
                    <a:pt x="158896" y="2501"/>
                    <a:pt x="155243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10552566" y="-89401"/>
              <a:ext cx="110600" cy="108520"/>
            </a:xfrm>
            <a:custGeom>
              <a:rect b="b" l="l" r="r" t="t"/>
              <a:pathLst>
                <a:path extrusionOk="0" h="108520" w="110600">
                  <a:moveTo>
                    <a:pt x="43788" y="107103"/>
                  </a:moveTo>
                  <a:cubicBezTo>
                    <a:pt x="62477" y="111252"/>
                    <a:pt x="83187" y="106499"/>
                    <a:pt x="97415" y="90124"/>
                  </a:cubicBezTo>
                  <a:cubicBezTo>
                    <a:pt x="112022" y="73315"/>
                    <a:pt x="114833" y="47267"/>
                    <a:pt x="104141" y="27736"/>
                  </a:cubicBezTo>
                  <a:cubicBezTo>
                    <a:pt x="82798" y="-11246"/>
                    <a:pt x="22184" y="-8658"/>
                    <a:pt x="4372" y="32476"/>
                  </a:cubicBezTo>
                  <a:cubicBezTo>
                    <a:pt x="-9404" y="64268"/>
                    <a:pt x="10911" y="99797"/>
                    <a:pt x="43788" y="107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11523543" y="787902"/>
              <a:ext cx="99414" cy="98710"/>
            </a:xfrm>
            <a:custGeom>
              <a:rect b="b" l="l" r="r" t="t"/>
              <a:pathLst>
                <a:path extrusionOk="0" h="98710" w="99414">
                  <a:moveTo>
                    <a:pt x="63471" y="4046"/>
                  </a:moveTo>
                  <a:cubicBezTo>
                    <a:pt x="53563" y="-242"/>
                    <a:pt x="42592" y="-1425"/>
                    <a:pt x="31930" y="1975"/>
                  </a:cubicBezTo>
                  <a:cubicBezTo>
                    <a:pt x="-7196" y="14444"/>
                    <a:pt x="-10082" y="67097"/>
                    <a:pt x="21720" y="88995"/>
                  </a:cubicBezTo>
                  <a:cubicBezTo>
                    <a:pt x="47697" y="106884"/>
                    <a:pt x="89733" y="100444"/>
                    <a:pt x="98154" y="66545"/>
                  </a:cubicBezTo>
                  <a:cubicBezTo>
                    <a:pt x="104356" y="41525"/>
                    <a:pt x="86858" y="14160"/>
                    <a:pt x="63471" y="4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7" name="Google Shape;69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22"/>
          <p:cNvGrpSpPr/>
          <p:nvPr/>
        </p:nvGrpSpPr>
        <p:grpSpPr>
          <a:xfrm>
            <a:off x="1829433" y="1346010"/>
            <a:ext cx="5485163" cy="2403592"/>
            <a:chOff x="0" y="-9525"/>
            <a:chExt cx="14627100" cy="6409579"/>
          </a:xfrm>
        </p:grpSpPr>
        <p:sp>
          <p:nvSpPr>
            <p:cNvPr id="703" name="Google Shape;703;p22"/>
            <p:cNvSpPr txBox="1"/>
            <p:nvPr/>
          </p:nvSpPr>
          <p:spPr>
            <a:xfrm>
              <a:off x="0" y="5702254"/>
              <a:ext cx="146271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Include a citation or supporting message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22"/>
            <p:cNvSpPr txBox="1"/>
            <p:nvPr/>
          </p:nvSpPr>
          <p:spPr>
            <a:xfrm>
              <a:off x="0" y="-9525"/>
              <a:ext cx="146271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an original statement or inspiring quote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705" name="Google Shape;70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3"/>
          <p:cNvGrpSpPr/>
          <p:nvPr/>
        </p:nvGrpSpPr>
        <p:grpSpPr>
          <a:xfrm>
            <a:off x="514350" y="1745254"/>
            <a:ext cx="1892138" cy="2883886"/>
            <a:chOff x="0" y="15773"/>
            <a:chExt cx="5045700" cy="7690363"/>
          </a:xfrm>
        </p:grpSpPr>
        <p:sp>
          <p:nvSpPr>
            <p:cNvPr id="711" name="Google Shape;711;p23"/>
            <p:cNvSpPr/>
            <p:nvPr/>
          </p:nvSpPr>
          <p:spPr>
            <a:xfrm>
              <a:off x="0" y="417936"/>
              <a:ext cx="5045700" cy="728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3"/>
            <p:cNvSpPr txBox="1"/>
            <p:nvPr/>
          </p:nvSpPr>
          <p:spPr>
            <a:xfrm>
              <a:off x="303608" y="569467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23"/>
            <p:cNvSpPr txBox="1"/>
            <p:nvPr/>
          </p:nvSpPr>
          <p:spPr>
            <a:xfrm>
              <a:off x="303608" y="6632731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714" name="Google Shape;714;p23"/>
            <p:cNvPicPr preferRelativeResize="0"/>
            <p:nvPr/>
          </p:nvPicPr>
          <p:blipFill rotWithShape="1">
            <a:blip r:embed="rId3">
              <a:alphaModFix/>
            </a:blip>
            <a:srcRect b="58346" l="25732" r="23662" t="11544"/>
            <a:stretch/>
          </p:blipFill>
          <p:spPr>
            <a:xfrm>
              <a:off x="303608" y="1330686"/>
              <a:ext cx="4438619" cy="39614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5" name="Google Shape;715;p23"/>
            <p:cNvGrpSpPr/>
            <p:nvPr/>
          </p:nvGrpSpPr>
          <p:grpSpPr>
            <a:xfrm rot="-172654">
              <a:off x="1456066" y="68895"/>
              <a:ext cx="2133832" cy="696435"/>
              <a:chOff x="1456120" y="68928"/>
              <a:chExt cx="2133916" cy="696462"/>
            </a:xfrm>
          </p:grpSpPr>
          <p:sp>
            <p:nvSpPr>
              <p:cNvPr id="716" name="Google Shape;716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rgbClr val="F08A6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8" name="Google Shape;718;p23"/>
          <p:cNvGrpSpPr/>
          <p:nvPr/>
        </p:nvGrpSpPr>
        <p:grpSpPr>
          <a:xfrm>
            <a:off x="2588721" y="1745254"/>
            <a:ext cx="1892138" cy="2883886"/>
            <a:chOff x="0" y="15773"/>
            <a:chExt cx="5045700" cy="7690363"/>
          </a:xfrm>
        </p:grpSpPr>
        <p:sp>
          <p:nvSpPr>
            <p:cNvPr id="719" name="Google Shape;719;p23"/>
            <p:cNvSpPr/>
            <p:nvPr/>
          </p:nvSpPr>
          <p:spPr>
            <a:xfrm>
              <a:off x="0" y="417936"/>
              <a:ext cx="5045700" cy="728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3"/>
            <p:cNvSpPr txBox="1"/>
            <p:nvPr/>
          </p:nvSpPr>
          <p:spPr>
            <a:xfrm>
              <a:off x="303608" y="569467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23"/>
            <p:cNvSpPr txBox="1"/>
            <p:nvPr/>
          </p:nvSpPr>
          <p:spPr>
            <a:xfrm>
              <a:off x="303608" y="6632731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722" name="Google Shape;722;p23"/>
            <p:cNvPicPr preferRelativeResize="0"/>
            <p:nvPr/>
          </p:nvPicPr>
          <p:blipFill rotWithShape="1">
            <a:blip r:embed="rId4">
              <a:alphaModFix/>
            </a:blip>
            <a:srcRect b="48756" l="16518" r="50239" t="6742"/>
            <a:stretch/>
          </p:blipFill>
          <p:spPr>
            <a:xfrm>
              <a:off x="303608" y="1330686"/>
              <a:ext cx="4438617" cy="39614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3" name="Google Shape;723;p23"/>
            <p:cNvGrpSpPr/>
            <p:nvPr/>
          </p:nvGrpSpPr>
          <p:grpSpPr>
            <a:xfrm rot="-172654">
              <a:off x="1456066" y="68895"/>
              <a:ext cx="2133832" cy="696435"/>
              <a:chOff x="1456120" y="68928"/>
              <a:chExt cx="2133916" cy="696462"/>
            </a:xfrm>
          </p:grpSpPr>
          <p:sp>
            <p:nvSpPr>
              <p:cNvPr id="724" name="Google Shape;724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rgbClr val="F08A6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6" name="Google Shape;726;p23"/>
          <p:cNvGrpSpPr/>
          <p:nvPr/>
        </p:nvGrpSpPr>
        <p:grpSpPr>
          <a:xfrm>
            <a:off x="4663091" y="1745254"/>
            <a:ext cx="1892138" cy="2883886"/>
            <a:chOff x="0" y="15773"/>
            <a:chExt cx="5045700" cy="7690363"/>
          </a:xfrm>
        </p:grpSpPr>
        <p:sp>
          <p:nvSpPr>
            <p:cNvPr id="727" name="Google Shape;727;p23"/>
            <p:cNvSpPr/>
            <p:nvPr/>
          </p:nvSpPr>
          <p:spPr>
            <a:xfrm>
              <a:off x="0" y="417936"/>
              <a:ext cx="5045700" cy="728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3"/>
            <p:cNvSpPr txBox="1"/>
            <p:nvPr/>
          </p:nvSpPr>
          <p:spPr>
            <a:xfrm>
              <a:off x="303608" y="569467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23"/>
            <p:cNvSpPr txBox="1"/>
            <p:nvPr/>
          </p:nvSpPr>
          <p:spPr>
            <a:xfrm>
              <a:off x="303608" y="6632731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730" name="Google Shape;730;p23"/>
            <p:cNvPicPr preferRelativeResize="0"/>
            <p:nvPr/>
          </p:nvPicPr>
          <p:blipFill rotWithShape="1">
            <a:blip r:embed="rId5">
              <a:alphaModFix/>
            </a:blip>
            <a:srcRect b="0" l="25211" r="0" t="0"/>
            <a:stretch/>
          </p:blipFill>
          <p:spPr>
            <a:xfrm>
              <a:off x="303608" y="1330686"/>
              <a:ext cx="4438617" cy="39614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23"/>
            <p:cNvGrpSpPr/>
            <p:nvPr/>
          </p:nvGrpSpPr>
          <p:grpSpPr>
            <a:xfrm rot="-172654">
              <a:off x="1456066" y="68895"/>
              <a:ext cx="2133832" cy="696435"/>
              <a:chOff x="1456120" y="68928"/>
              <a:chExt cx="2133916" cy="696462"/>
            </a:xfrm>
          </p:grpSpPr>
          <p:sp>
            <p:nvSpPr>
              <p:cNvPr id="732" name="Google Shape;732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rgbClr val="F08A6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23"/>
          <p:cNvGrpSpPr/>
          <p:nvPr/>
        </p:nvGrpSpPr>
        <p:grpSpPr>
          <a:xfrm>
            <a:off x="6737462" y="1745254"/>
            <a:ext cx="1892138" cy="2883886"/>
            <a:chOff x="0" y="15773"/>
            <a:chExt cx="5045700" cy="7690363"/>
          </a:xfrm>
        </p:grpSpPr>
        <p:sp>
          <p:nvSpPr>
            <p:cNvPr id="735" name="Google Shape;735;p23"/>
            <p:cNvSpPr/>
            <p:nvPr/>
          </p:nvSpPr>
          <p:spPr>
            <a:xfrm>
              <a:off x="0" y="417936"/>
              <a:ext cx="5045700" cy="728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3"/>
            <p:cNvSpPr txBox="1"/>
            <p:nvPr/>
          </p:nvSpPr>
          <p:spPr>
            <a:xfrm>
              <a:off x="303608" y="5694675"/>
              <a:ext cx="443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 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23"/>
            <p:cNvSpPr txBox="1"/>
            <p:nvPr/>
          </p:nvSpPr>
          <p:spPr>
            <a:xfrm>
              <a:off x="303608" y="6632731"/>
              <a:ext cx="4438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  <p:pic>
          <p:nvPicPr>
            <p:cNvPr id="738" name="Google Shape;738;p23"/>
            <p:cNvPicPr preferRelativeResize="0"/>
            <p:nvPr/>
          </p:nvPicPr>
          <p:blipFill rotWithShape="1">
            <a:blip r:embed="rId6">
              <a:alphaModFix/>
            </a:blip>
            <a:srcRect b="61484" l="28389" r="22022" t="9010"/>
            <a:stretch/>
          </p:blipFill>
          <p:spPr>
            <a:xfrm>
              <a:off x="303608" y="1330686"/>
              <a:ext cx="4438619" cy="39614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9" name="Google Shape;739;p23"/>
            <p:cNvGrpSpPr/>
            <p:nvPr/>
          </p:nvGrpSpPr>
          <p:grpSpPr>
            <a:xfrm rot="-172654">
              <a:off x="1456066" y="68895"/>
              <a:ext cx="2133832" cy="696435"/>
              <a:chOff x="1456120" y="68928"/>
              <a:chExt cx="2133916" cy="696462"/>
            </a:xfrm>
          </p:grpSpPr>
          <p:sp>
            <p:nvSpPr>
              <p:cNvPr id="740" name="Google Shape;740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rgbClr val="F08A6B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3"/>
              <p:cNvSpPr/>
              <p:nvPr/>
            </p:nvSpPr>
            <p:spPr>
              <a:xfrm>
                <a:off x="1456120" y="68928"/>
                <a:ext cx="2133916" cy="696462"/>
              </a:xfrm>
              <a:custGeom>
                <a:rect b="b" l="l" r="r" t="t"/>
                <a:pathLst>
                  <a:path extrusionOk="0" h="696462" w="2133916">
                    <a:moveTo>
                      <a:pt x="2132951" y="670090"/>
                    </a:moveTo>
                    <a:cubicBezTo>
                      <a:pt x="2113176" y="630238"/>
                      <a:pt x="2079770" y="593620"/>
                      <a:pt x="2044508" y="480963"/>
                    </a:cubicBezTo>
                    <a:cubicBezTo>
                      <a:pt x="1993831" y="313317"/>
                      <a:pt x="1990513" y="370596"/>
                      <a:pt x="2047537" y="256443"/>
                    </a:cubicBezTo>
                    <a:cubicBezTo>
                      <a:pt x="2137376" y="74952"/>
                      <a:pt x="2126871" y="75913"/>
                      <a:pt x="2085984" y="68963"/>
                    </a:cubicBezTo>
                    <a:cubicBezTo>
                      <a:pt x="1964503" y="48544"/>
                      <a:pt x="1810447" y="47561"/>
                      <a:pt x="1691486" y="37903"/>
                    </a:cubicBezTo>
                    <a:cubicBezTo>
                      <a:pt x="761620" y="-43780"/>
                      <a:pt x="527874" y="32449"/>
                      <a:pt x="14453" y="29435"/>
                    </a:cubicBezTo>
                    <a:cubicBezTo>
                      <a:pt x="-15656" y="29978"/>
                      <a:pt x="3486" y="66212"/>
                      <a:pt x="51422" y="237532"/>
                    </a:cubicBezTo>
                    <a:cubicBezTo>
                      <a:pt x="102810" y="423365"/>
                      <a:pt x="81802" y="306168"/>
                      <a:pt x="17689" y="632515"/>
                    </a:cubicBezTo>
                    <a:cubicBezTo>
                      <a:pt x="14479" y="652443"/>
                      <a:pt x="-2271" y="688522"/>
                      <a:pt x="29113" y="692165"/>
                    </a:cubicBezTo>
                    <a:cubicBezTo>
                      <a:pt x="492986" y="656060"/>
                      <a:pt x="959341" y="704535"/>
                      <a:pt x="1424132" y="695256"/>
                    </a:cubicBezTo>
                    <a:cubicBezTo>
                      <a:pt x="1653905" y="691290"/>
                      <a:pt x="1883937" y="683684"/>
                      <a:pt x="2113689" y="691872"/>
                    </a:cubicBezTo>
                    <a:cubicBezTo>
                      <a:pt x="2125884" y="694252"/>
                      <a:pt x="2137368" y="681968"/>
                      <a:pt x="2132951" y="670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2" name="Google Shape;742;p23"/>
          <p:cNvGrpSpPr/>
          <p:nvPr/>
        </p:nvGrpSpPr>
        <p:grpSpPr>
          <a:xfrm>
            <a:off x="1085842" y="510778"/>
            <a:ext cx="6972300" cy="953564"/>
            <a:chOff x="0" y="-9525"/>
            <a:chExt cx="18592800" cy="2542837"/>
          </a:xfrm>
        </p:grpSpPr>
        <p:sp>
          <p:nvSpPr>
            <p:cNvPr id="743" name="Google Shape;743;p23"/>
            <p:cNvSpPr txBox="1"/>
            <p:nvPr/>
          </p:nvSpPr>
          <p:spPr>
            <a:xfrm>
              <a:off x="0" y="-9525"/>
              <a:ext cx="18592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23"/>
            <p:cNvSpPr txBox="1"/>
            <p:nvPr/>
          </p:nvSpPr>
          <p:spPr>
            <a:xfrm>
              <a:off x="1081493" y="1835512"/>
              <a:ext cx="16429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745" name="Google Shape;74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24"/>
          <p:cNvGrpSpPr/>
          <p:nvPr/>
        </p:nvGrpSpPr>
        <p:grpSpPr>
          <a:xfrm rot="-5400000">
            <a:off x="2572802" y="1141154"/>
            <a:ext cx="2560627" cy="3891227"/>
            <a:chOff x="5145604" y="2282307"/>
            <a:chExt cx="5121255" cy="7782454"/>
          </a:xfrm>
        </p:grpSpPr>
        <p:sp>
          <p:nvSpPr>
            <p:cNvPr id="751" name="Google Shape;751;p24"/>
            <p:cNvSpPr/>
            <p:nvPr/>
          </p:nvSpPr>
          <p:spPr>
            <a:xfrm>
              <a:off x="5145604" y="228230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4"/>
            <p:cNvSpPr/>
            <p:nvPr/>
          </p:nvSpPr>
          <p:spPr>
            <a:xfrm>
              <a:off x="5362062" y="252256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4"/>
            <p:cNvSpPr/>
            <p:nvPr/>
          </p:nvSpPr>
          <p:spPr>
            <a:xfrm>
              <a:off x="5364672" y="251995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4" name="Google Shape;754;p24"/>
          <p:cNvSpPr/>
          <p:nvPr/>
        </p:nvSpPr>
        <p:spPr>
          <a:xfrm>
            <a:off x="2115337" y="1140970"/>
            <a:ext cx="4913400" cy="2861700"/>
          </a:xfrm>
          <a:prstGeom prst="rect">
            <a:avLst/>
          </a:prstGeom>
          <a:solidFill>
            <a:srgbClr val="C7CFF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4"/>
          <p:cNvSpPr txBox="1"/>
          <p:nvPr/>
        </p:nvSpPr>
        <p:spPr>
          <a:xfrm>
            <a:off x="2618415" y="1958446"/>
            <a:ext cx="390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23C79"/>
                </a:solidFill>
                <a:latin typeface="Mali"/>
                <a:ea typeface="Mali"/>
                <a:cs typeface="Mali"/>
                <a:sym typeface="Mali"/>
              </a:rPr>
              <a:t>Add a Section Header</a:t>
            </a:r>
            <a:endParaRPr sz="700"/>
          </a:p>
        </p:txBody>
      </p:sp>
      <p:grpSp>
        <p:nvGrpSpPr>
          <p:cNvPr id="756" name="Google Shape;756;p24"/>
          <p:cNvGrpSpPr/>
          <p:nvPr/>
        </p:nvGrpSpPr>
        <p:grpSpPr>
          <a:xfrm rot="-5400000">
            <a:off x="1459116" y="1382144"/>
            <a:ext cx="1312640" cy="428416"/>
            <a:chOff x="2918232" y="2764288"/>
            <a:chExt cx="2625280" cy="856832"/>
          </a:xfrm>
        </p:grpSpPr>
        <p:sp>
          <p:nvSpPr>
            <p:cNvPr id="757" name="Google Shape;757;p24"/>
            <p:cNvSpPr/>
            <p:nvPr/>
          </p:nvSpPr>
          <p:spPr>
            <a:xfrm>
              <a:off x="2918232" y="2764288"/>
              <a:ext cx="2625280" cy="856832"/>
            </a:xfrm>
            <a:custGeom>
              <a:rect b="b" l="l" r="r" t="t"/>
              <a:pathLst>
                <a:path extrusionOk="0" h="856832" w="262528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2918232" y="2764288"/>
              <a:ext cx="2625280" cy="856832"/>
            </a:xfrm>
            <a:custGeom>
              <a:rect b="b" l="l" r="r" t="t"/>
              <a:pathLst>
                <a:path extrusionOk="0" h="856832" w="262528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4"/>
          <p:cNvGrpSpPr/>
          <p:nvPr/>
        </p:nvGrpSpPr>
        <p:grpSpPr>
          <a:xfrm rot="-98332">
            <a:off x="4898294" y="3787895"/>
            <a:ext cx="1312652" cy="428420"/>
            <a:chOff x="9796521" y="7575688"/>
            <a:chExt cx="2625280" cy="856832"/>
          </a:xfrm>
        </p:grpSpPr>
        <p:sp>
          <p:nvSpPr>
            <p:cNvPr id="760" name="Google Shape;760;p24"/>
            <p:cNvSpPr/>
            <p:nvPr/>
          </p:nvSpPr>
          <p:spPr>
            <a:xfrm>
              <a:off x="9796521" y="7575688"/>
              <a:ext cx="2625280" cy="856832"/>
            </a:xfrm>
            <a:custGeom>
              <a:rect b="b" l="l" r="r" t="t"/>
              <a:pathLst>
                <a:path extrusionOk="0" h="856832" w="262528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9796521" y="7575688"/>
              <a:ext cx="2625280" cy="856832"/>
            </a:xfrm>
            <a:custGeom>
              <a:rect b="b" l="l" r="r" t="t"/>
              <a:pathLst>
                <a:path extrusionOk="0" h="856832" w="262528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24"/>
          <p:cNvGrpSpPr/>
          <p:nvPr/>
        </p:nvGrpSpPr>
        <p:grpSpPr>
          <a:xfrm>
            <a:off x="-73344" y="4003684"/>
            <a:ext cx="1174291" cy="1153976"/>
            <a:chOff x="-73343" y="4003684"/>
            <a:chExt cx="1174291" cy="1153976"/>
          </a:xfrm>
        </p:grpSpPr>
        <p:sp>
          <p:nvSpPr>
            <p:cNvPr id="763" name="Google Shape;763;p24"/>
            <p:cNvSpPr/>
            <p:nvPr/>
          </p:nvSpPr>
          <p:spPr>
            <a:xfrm>
              <a:off x="-73344" y="4003684"/>
              <a:ext cx="1174291" cy="1153976"/>
            </a:xfrm>
            <a:custGeom>
              <a:rect b="b" l="l" r="r" t="t"/>
              <a:pathLst>
                <a:path extrusionOk="0" h="2307952" w="2348581">
                  <a:moveTo>
                    <a:pt x="1156212" y="22"/>
                  </a:moveTo>
                  <a:cubicBezTo>
                    <a:pt x="1250765" y="-1885"/>
                    <a:pt x="1300907" y="122274"/>
                    <a:pt x="1326977" y="195519"/>
                  </a:cubicBezTo>
                  <a:cubicBezTo>
                    <a:pt x="1393709" y="383012"/>
                    <a:pt x="1485361" y="559219"/>
                    <a:pt x="1555182" y="745762"/>
                  </a:cubicBezTo>
                  <a:cubicBezTo>
                    <a:pt x="1558263" y="753987"/>
                    <a:pt x="1565999" y="759508"/>
                    <a:pt x="1574783" y="759637"/>
                  </a:cubicBezTo>
                  <a:cubicBezTo>
                    <a:pt x="1771994" y="762587"/>
                    <a:pt x="2103236" y="794159"/>
                    <a:pt x="2246697" y="810998"/>
                  </a:cubicBezTo>
                  <a:cubicBezTo>
                    <a:pt x="2513845" y="842437"/>
                    <a:pt x="2218631" y="1064720"/>
                    <a:pt x="1789696" y="1388369"/>
                  </a:cubicBezTo>
                  <a:cubicBezTo>
                    <a:pt x="1782528" y="1393778"/>
                    <a:pt x="1779503" y="1403144"/>
                    <a:pt x="1782145" y="1411725"/>
                  </a:cubicBezTo>
                  <a:cubicBezTo>
                    <a:pt x="2098483" y="2438799"/>
                    <a:pt x="2043889" y="2358187"/>
                    <a:pt x="1683477" y="2143456"/>
                  </a:cubicBezTo>
                  <a:cubicBezTo>
                    <a:pt x="1366252" y="1954407"/>
                    <a:pt x="1250210" y="1868233"/>
                    <a:pt x="1205897" y="1837098"/>
                  </a:cubicBezTo>
                  <a:cubicBezTo>
                    <a:pt x="1198258" y="1831730"/>
                    <a:pt x="1188033" y="1831938"/>
                    <a:pt x="1180615" y="1837606"/>
                  </a:cubicBezTo>
                  <a:cubicBezTo>
                    <a:pt x="1137590" y="1870499"/>
                    <a:pt x="1025118" y="1961275"/>
                    <a:pt x="715768" y="2162944"/>
                  </a:cubicBezTo>
                  <a:cubicBezTo>
                    <a:pt x="364302" y="2392017"/>
                    <a:pt x="313005" y="2474757"/>
                    <a:pt x="587685" y="1435783"/>
                  </a:cubicBezTo>
                  <a:cubicBezTo>
                    <a:pt x="589981" y="1427105"/>
                    <a:pt x="586581" y="1417864"/>
                    <a:pt x="579201" y="1412750"/>
                  </a:cubicBezTo>
                  <a:cubicBezTo>
                    <a:pt x="137570" y="1106633"/>
                    <a:pt x="-166368" y="896415"/>
                    <a:pt x="99297" y="854244"/>
                  </a:cubicBezTo>
                  <a:cubicBezTo>
                    <a:pt x="241965" y="831645"/>
                    <a:pt x="571664" y="786755"/>
                    <a:pt x="768598" y="775871"/>
                  </a:cubicBezTo>
                  <a:cubicBezTo>
                    <a:pt x="777373" y="775386"/>
                    <a:pt x="784878" y="769557"/>
                    <a:pt x="787625" y="761216"/>
                  </a:cubicBezTo>
                  <a:cubicBezTo>
                    <a:pt x="849872" y="572015"/>
                    <a:pt x="934348" y="392258"/>
                    <a:pt x="993468" y="202230"/>
                  </a:cubicBezTo>
                  <a:cubicBezTo>
                    <a:pt x="1016560" y="127997"/>
                    <a:pt x="1061659" y="1923"/>
                    <a:pt x="1156212" y="2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4" name="Google Shape;764;p24"/>
            <p:cNvGrpSpPr/>
            <p:nvPr/>
          </p:nvGrpSpPr>
          <p:grpSpPr>
            <a:xfrm>
              <a:off x="78219" y="4171450"/>
              <a:ext cx="848074" cy="791875"/>
              <a:chOff x="156438" y="8342900"/>
              <a:chExt cx="1696147" cy="1583750"/>
            </a:xfrm>
          </p:grpSpPr>
          <p:sp>
            <p:nvSpPr>
              <p:cNvPr id="765" name="Google Shape;765;p24"/>
              <p:cNvSpPr/>
              <p:nvPr/>
            </p:nvSpPr>
            <p:spPr>
              <a:xfrm>
                <a:off x="996446" y="8342900"/>
                <a:ext cx="37934" cy="123423"/>
              </a:xfrm>
              <a:custGeom>
                <a:rect b="b" l="l" r="r" t="t"/>
                <a:pathLst>
                  <a:path extrusionOk="0" h="123423" w="37934">
                    <a:moveTo>
                      <a:pt x="14842" y="11"/>
                    </a:moveTo>
                    <a:cubicBezTo>
                      <a:pt x="-1466" y="1742"/>
                      <a:pt x="-371" y="17413"/>
                      <a:pt x="331" y="29825"/>
                    </a:cubicBezTo>
                    <a:cubicBezTo>
                      <a:pt x="4326" y="100679"/>
                      <a:pt x="368" y="124303"/>
                      <a:pt x="22892" y="123399"/>
                    </a:cubicBezTo>
                    <a:cubicBezTo>
                      <a:pt x="39925" y="121363"/>
                      <a:pt x="38359" y="105540"/>
                      <a:pt x="37403" y="92634"/>
                    </a:cubicBezTo>
                    <a:cubicBezTo>
                      <a:pt x="32142" y="21563"/>
                      <a:pt x="36267" y="-570"/>
                      <a:pt x="14842" y="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1102008" y="8388859"/>
                <a:ext cx="40248" cy="59492"/>
              </a:xfrm>
              <a:custGeom>
                <a:rect b="b" l="l" r="r" t="t"/>
                <a:pathLst>
                  <a:path extrusionOk="0" h="59492" w="40248">
                    <a:moveTo>
                      <a:pt x="30513" y="4185"/>
                    </a:moveTo>
                    <a:cubicBezTo>
                      <a:pt x="22450" y="-1562"/>
                      <a:pt x="11670" y="-1839"/>
                      <a:pt x="5034" y="6179"/>
                    </a:cubicBezTo>
                    <a:cubicBezTo>
                      <a:pt x="-4933" y="18213"/>
                      <a:pt x="-278" y="58809"/>
                      <a:pt x="20598" y="59483"/>
                    </a:cubicBezTo>
                    <a:cubicBezTo>
                      <a:pt x="43602" y="60231"/>
                      <a:pt x="45736" y="15037"/>
                      <a:pt x="30513" y="418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889552" y="8372570"/>
                <a:ext cx="42254" cy="61645"/>
              </a:xfrm>
              <a:custGeom>
                <a:rect b="b" l="l" r="r" t="t"/>
                <a:pathLst>
                  <a:path extrusionOk="0" h="61645" w="42254">
                    <a:moveTo>
                      <a:pt x="33899" y="4614"/>
                    </a:moveTo>
                    <a:cubicBezTo>
                      <a:pt x="28117" y="-445"/>
                      <a:pt x="19346" y="-2019"/>
                      <a:pt x="11897" y="3349"/>
                    </a:cubicBezTo>
                    <a:cubicBezTo>
                      <a:pt x="-1141" y="12743"/>
                      <a:pt x="-7205" y="55020"/>
                      <a:pt x="13564" y="61025"/>
                    </a:cubicBezTo>
                    <a:cubicBezTo>
                      <a:pt x="36873" y="67759"/>
                      <a:pt x="52802" y="17769"/>
                      <a:pt x="33899" y="46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1711606" y="8885451"/>
                <a:ext cx="69815" cy="47081"/>
              </a:xfrm>
              <a:custGeom>
                <a:rect b="b" l="l" r="r" t="t"/>
                <a:pathLst>
                  <a:path extrusionOk="0" h="47081" w="69815">
                    <a:moveTo>
                      <a:pt x="69368" y="24116"/>
                    </a:moveTo>
                    <a:cubicBezTo>
                      <a:pt x="71026" y="16777"/>
                      <a:pt x="68061" y="8178"/>
                      <a:pt x="60773" y="3146"/>
                    </a:cubicBezTo>
                    <a:cubicBezTo>
                      <a:pt x="45842" y="-7165"/>
                      <a:pt x="-3114" y="9341"/>
                      <a:pt x="156" y="31285"/>
                    </a:cubicBezTo>
                    <a:cubicBezTo>
                      <a:pt x="4017" y="57185"/>
                      <a:pt x="66121" y="48710"/>
                      <a:pt x="69368" y="241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1724715" y="8964985"/>
                <a:ext cx="127870" cy="58150"/>
              </a:xfrm>
              <a:custGeom>
                <a:rect b="b" l="l" r="r" t="t"/>
                <a:pathLst>
                  <a:path extrusionOk="0" h="58150" w="127870">
                    <a:moveTo>
                      <a:pt x="127397" y="11472"/>
                    </a:moveTo>
                    <a:cubicBezTo>
                      <a:pt x="120686" y="-11487"/>
                      <a:pt x="95613" y="4179"/>
                      <a:pt x="26106" y="22186"/>
                    </a:cubicBezTo>
                    <a:cubicBezTo>
                      <a:pt x="13368" y="25486"/>
                      <a:pt x="-2925" y="28652"/>
                      <a:pt x="451" y="45911"/>
                    </a:cubicBezTo>
                    <a:cubicBezTo>
                      <a:pt x="6838" y="68825"/>
                      <a:pt x="28946" y="56371"/>
                      <a:pt x="102721" y="34750"/>
                    </a:cubicBezTo>
                    <a:cubicBezTo>
                      <a:pt x="114784" y="31214"/>
                      <a:pt x="130842" y="27979"/>
                      <a:pt x="127397" y="114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1795573" y="9064837"/>
                <a:ext cx="54163" cy="45503"/>
              </a:xfrm>
              <a:custGeom>
                <a:rect b="b" l="l" r="r" t="t"/>
                <a:pathLst>
                  <a:path extrusionOk="0" h="45503" w="54163">
                    <a:moveTo>
                      <a:pt x="41164" y="744"/>
                    </a:moveTo>
                    <a:cubicBezTo>
                      <a:pt x="26150" y="-4320"/>
                      <a:pt x="-5888" y="17486"/>
                      <a:pt x="942" y="35151"/>
                    </a:cubicBezTo>
                    <a:cubicBezTo>
                      <a:pt x="9523" y="57344"/>
                      <a:pt x="56562" y="40288"/>
                      <a:pt x="54068" y="17467"/>
                    </a:cubicBezTo>
                    <a:cubicBezTo>
                      <a:pt x="53740" y="10424"/>
                      <a:pt x="49172" y="3444"/>
                      <a:pt x="41164" y="7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1531046" y="9707881"/>
                <a:ext cx="58342" cy="79439"/>
              </a:xfrm>
              <a:custGeom>
                <a:rect b="b" l="l" r="r" t="t"/>
                <a:pathLst>
                  <a:path extrusionOk="0" h="79439" w="58342">
                    <a:moveTo>
                      <a:pt x="8575" y="1747"/>
                    </a:moveTo>
                    <a:cubicBezTo>
                      <a:pt x="-8079" y="10905"/>
                      <a:pt x="3619" y="28768"/>
                      <a:pt x="9568" y="40774"/>
                    </a:cubicBezTo>
                    <a:cubicBezTo>
                      <a:pt x="16431" y="54617"/>
                      <a:pt x="29838" y="90391"/>
                      <a:pt x="51475" y="76151"/>
                    </a:cubicBezTo>
                    <a:cubicBezTo>
                      <a:pt x="68586" y="62852"/>
                      <a:pt x="49189" y="44056"/>
                      <a:pt x="42132" y="31215"/>
                    </a:cubicBezTo>
                    <a:cubicBezTo>
                      <a:pt x="35385" y="18937"/>
                      <a:pt x="27801" y="-6936"/>
                      <a:pt x="8575" y="17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1444082" y="9757674"/>
                <a:ext cx="67006" cy="104745"/>
              </a:xfrm>
              <a:custGeom>
                <a:rect b="b" l="l" r="r" t="t"/>
                <a:pathLst>
                  <a:path extrusionOk="0" h="104745" w="67006">
                    <a:moveTo>
                      <a:pt x="9133" y="1450"/>
                    </a:moveTo>
                    <a:cubicBezTo>
                      <a:pt x="-5110" y="8356"/>
                      <a:pt x="385" y="21862"/>
                      <a:pt x="5129" y="33078"/>
                    </a:cubicBezTo>
                    <a:cubicBezTo>
                      <a:pt x="29652" y="91068"/>
                      <a:pt x="40806" y="112426"/>
                      <a:pt x="59109" y="102340"/>
                    </a:cubicBezTo>
                    <a:cubicBezTo>
                      <a:pt x="77772" y="90057"/>
                      <a:pt x="58693" y="69996"/>
                      <a:pt x="49595" y="51302"/>
                    </a:cubicBezTo>
                    <a:cubicBezTo>
                      <a:pt x="36058" y="23491"/>
                      <a:pt x="30881" y="-7061"/>
                      <a:pt x="9133" y="14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1351431" y="9784860"/>
                <a:ext cx="51697" cy="74378"/>
              </a:xfrm>
              <a:custGeom>
                <a:rect b="b" l="l" r="r" t="t"/>
                <a:pathLst>
                  <a:path extrusionOk="0" h="74378" w="51697">
                    <a:moveTo>
                      <a:pt x="51697" y="50371"/>
                    </a:moveTo>
                    <a:cubicBezTo>
                      <a:pt x="51628" y="50187"/>
                      <a:pt x="51554" y="50002"/>
                      <a:pt x="51485" y="49817"/>
                    </a:cubicBezTo>
                    <a:cubicBezTo>
                      <a:pt x="49748" y="39949"/>
                      <a:pt x="46474" y="36805"/>
                      <a:pt x="37209" y="10633"/>
                    </a:cubicBezTo>
                    <a:cubicBezTo>
                      <a:pt x="29977" y="-5610"/>
                      <a:pt x="8404" y="-2019"/>
                      <a:pt x="1643" y="13135"/>
                    </a:cubicBezTo>
                    <a:cubicBezTo>
                      <a:pt x="-6361" y="31091"/>
                      <a:pt x="16510" y="68959"/>
                      <a:pt x="34997" y="74379"/>
                    </a:cubicBezTo>
                    <a:lnTo>
                      <a:pt x="36581" y="73894"/>
                    </a:lnTo>
                    <a:cubicBezTo>
                      <a:pt x="46428" y="70875"/>
                      <a:pt x="52219" y="61302"/>
                      <a:pt x="51522" y="51031"/>
                    </a:cubicBezTo>
                    <a:cubicBezTo>
                      <a:pt x="51499" y="50657"/>
                      <a:pt x="51536" y="50431"/>
                      <a:pt x="51697" y="503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651417" y="9813477"/>
                <a:ext cx="64742" cy="78405"/>
              </a:xfrm>
              <a:custGeom>
                <a:rect b="b" l="l" r="r" t="t"/>
                <a:pathLst>
                  <a:path extrusionOk="0" h="78405" w="64742">
                    <a:moveTo>
                      <a:pt x="58081" y="3111"/>
                    </a:moveTo>
                    <a:cubicBezTo>
                      <a:pt x="42988" y="-6795"/>
                      <a:pt x="33488" y="9218"/>
                      <a:pt x="25457" y="19571"/>
                    </a:cubicBezTo>
                    <a:cubicBezTo>
                      <a:pt x="15615" y="32255"/>
                      <a:pt x="-14127" y="60629"/>
                      <a:pt x="8004" y="75696"/>
                    </a:cubicBezTo>
                    <a:cubicBezTo>
                      <a:pt x="27771" y="86995"/>
                      <a:pt x="38144" y="60089"/>
                      <a:pt x="46886" y="47742"/>
                    </a:cubicBezTo>
                    <a:cubicBezTo>
                      <a:pt x="55112" y="36119"/>
                      <a:pt x="75096" y="16298"/>
                      <a:pt x="58081" y="311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500279" y="9772695"/>
                <a:ext cx="109763" cy="153955"/>
              </a:xfrm>
              <a:custGeom>
                <a:rect b="b" l="l" r="r" t="t"/>
                <a:pathLst>
                  <a:path extrusionOk="0" h="153955" w="109763">
                    <a:moveTo>
                      <a:pt x="102317" y="2981"/>
                    </a:moveTo>
                    <a:cubicBezTo>
                      <a:pt x="83446" y="-7626"/>
                      <a:pt x="82938" y="5797"/>
                      <a:pt x="11205" y="114164"/>
                    </a:cubicBezTo>
                    <a:cubicBezTo>
                      <a:pt x="3682" y="125529"/>
                      <a:pt x="-7643" y="140082"/>
                      <a:pt x="7409" y="150976"/>
                    </a:cubicBezTo>
                    <a:cubicBezTo>
                      <a:pt x="24067" y="161145"/>
                      <a:pt x="33479" y="142963"/>
                      <a:pt x="41183" y="131280"/>
                    </a:cubicBezTo>
                    <a:cubicBezTo>
                      <a:pt x="60437" y="102075"/>
                      <a:pt x="79340" y="72570"/>
                      <a:pt x="97384" y="42599"/>
                    </a:cubicBezTo>
                    <a:cubicBezTo>
                      <a:pt x="104391" y="30958"/>
                      <a:pt x="118444" y="13792"/>
                      <a:pt x="102317" y="29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478174" y="9713033"/>
                <a:ext cx="63413" cy="64321"/>
              </a:xfrm>
              <a:custGeom>
                <a:rect b="b" l="l" r="r" t="t"/>
                <a:pathLst>
                  <a:path extrusionOk="0" h="64321" w="63413">
                    <a:moveTo>
                      <a:pt x="63357" y="19203"/>
                    </a:moveTo>
                    <a:cubicBezTo>
                      <a:pt x="62392" y="9824"/>
                      <a:pt x="55621" y="2651"/>
                      <a:pt x="47807" y="841"/>
                    </a:cubicBezTo>
                    <a:cubicBezTo>
                      <a:pt x="24054" y="-7232"/>
                      <a:pt x="-15382" y="45066"/>
                      <a:pt x="6283" y="61351"/>
                    </a:cubicBezTo>
                    <a:cubicBezTo>
                      <a:pt x="24862" y="75314"/>
                      <a:pt x="65130" y="36471"/>
                      <a:pt x="63357" y="1920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276007" y="8910435"/>
                <a:ext cx="76970" cy="46114"/>
              </a:xfrm>
              <a:custGeom>
                <a:rect b="b" l="l" r="r" t="t"/>
                <a:pathLst>
                  <a:path extrusionOk="0" h="46114" w="76970">
                    <a:moveTo>
                      <a:pt x="67" y="24114"/>
                    </a:moveTo>
                    <a:cubicBezTo>
                      <a:pt x="2034" y="46381"/>
                      <a:pt x="58236" y="51967"/>
                      <a:pt x="70428" y="39859"/>
                    </a:cubicBezTo>
                    <a:cubicBezTo>
                      <a:pt x="78372" y="31971"/>
                      <a:pt x="78876" y="19789"/>
                      <a:pt x="73056" y="12321"/>
                    </a:cubicBezTo>
                    <a:cubicBezTo>
                      <a:pt x="61085" y="-7602"/>
                      <a:pt x="-2344" y="-3147"/>
                      <a:pt x="67" y="241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156438" y="9003684"/>
                <a:ext cx="186165" cy="36341"/>
              </a:xfrm>
              <a:custGeom>
                <a:rect b="b" l="l" r="r" t="t"/>
                <a:pathLst>
                  <a:path extrusionOk="0" h="36341" w="186165">
                    <a:moveTo>
                      <a:pt x="146796" y="2550"/>
                    </a:moveTo>
                    <a:cubicBezTo>
                      <a:pt x="109881" y="538"/>
                      <a:pt x="72865" y="-588"/>
                      <a:pt x="35899" y="316"/>
                    </a:cubicBezTo>
                    <a:cubicBezTo>
                      <a:pt x="21656" y="663"/>
                      <a:pt x="-55" y="-1027"/>
                      <a:pt x="0" y="19020"/>
                    </a:cubicBezTo>
                    <a:cubicBezTo>
                      <a:pt x="1617" y="38808"/>
                      <a:pt x="22612" y="35356"/>
                      <a:pt x="36758" y="35005"/>
                    </a:cubicBezTo>
                    <a:cubicBezTo>
                      <a:pt x="162568" y="31871"/>
                      <a:pt x="183901" y="46346"/>
                      <a:pt x="186164" y="21069"/>
                    </a:cubicBezTo>
                    <a:cubicBezTo>
                      <a:pt x="186385" y="353"/>
                      <a:pt x="160859" y="3317"/>
                      <a:pt x="146796" y="25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266415" y="9097942"/>
                <a:ext cx="65540" cy="43299"/>
              </a:xfrm>
              <a:custGeom>
                <a:rect b="b" l="l" r="r" t="t"/>
                <a:pathLst>
                  <a:path extrusionOk="0" h="43299" w="65540">
                    <a:moveTo>
                      <a:pt x="500" y="28850"/>
                    </a:moveTo>
                    <a:cubicBezTo>
                      <a:pt x="7622" y="56504"/>
                      <a:pt x="84112" y="41276"/>
                      <a:pt x="61311" y="10054"/>
                    </a:cubicBezTo>
                    <a:cubicBezTo>
                      <a:pt x="49317" y="-11295"/>
                      <a:pt x="-5804" y="4381"/>
                      <a:pt x="500" y="288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0" name="Google Shape;780;p24"/>
          <p:cNvGrpSpPr/>
          <p:nvPr/>
        </p:nvGrpSpPr>
        <p:grpSpPr>
          <a:xfrm rot="-889198">
            <a:off x="187523" y="-297968"/>
            <a:ext cx="1229224" cy="1624942"/>
            <a:chOff x="374887" y="-596049"/>
            <a:chExt cx="2458281" cy="3249497"/>
          </a:xfrm>
        </p:grpSpPr>
        <p:sp>
          <p:nvSpPr>
            <p:cNvPr id="781" name="Google Shape;781;p24"/>
            <p:cNvSpPr/>
            <p:nvPr/>
          </p:nvSpPr>
          <p:spPr>
            <a:xfrm>
              <a:off x="753624" y="-508840"/>
              <a:ext cx="1691841" cy="2432101"/>
            </a:xfrm>
            <a:custGeom>
              <a:rect b="b" l="l" r="r" t="t"/>
              <a:pathLst>
                <a:path extrusionOk="0" h="2432101" w="1691841">
                  <a:moveTo>
                    <a:pt x="776802" y="1677"/>
                  </a:moveTo>
                  <a:cubicBezTo>
                    <a:pt x="972529" y="-11373"/>
                    <a:pt x="1172574" y="52031"/>
                    <a:pt x="1326486" y="181998"/>
                  </a:cubicBezTo>
                  <a:cubicBezTo>
                    <a:pt x="1474104" y="306656"/>
                    <a:pt x="1585199" y="475935"/>
                    <a:pt x="1642964" y="660110"/>
                  </a:cubicBezTo>
                  <a:cubicBezTo>
                    <a:pt x="1709377" y="871887"/>
                    <a:pt x="1707380" y="1103726"/>
                    <a:pt x="1641429" y="1315346"/>
                  </a:cubicBezTo>
                  <a:cubicBezTo>
                    <a:pt x="1629635" y="1353190"/>
                    <a:pt x="1616416" y="1390423"/>
                    <a:pt x="1602456" y="1427317"/>
                  </a:cubicBezTo>
                  <a:cubicBezTo>
                    <a:pt x="1535744" y="1603570"/>
                    <a:pt x="1451951" y="1772129"/>
                    <a:pt x="1424356" y="1963199"/>
                  </a:cubicBezTo>
                  <a:cubicBezTo>
                    <a:pt x="1412997" y="2041844"/>
                    <a:pt x="1414167" y="2119409"/>
                    <a:pt x="1411365" y="2198463"/>
                  </a:cubicBezTo>
                  <a:cubicBezTo>
                    <a:pt x="1405214" y="2371934"/>
                    <a:pt x="1189102" y="2399575"/>
                    <a:pt x="1050776" y="2417239"/>
                  </a:cubicBezTo>
                  <a:cubicBezTo>
                    <a:pt x="1023656" y="2420703"/>
                    <a:pt x="988915" y="2424245"/>
                    <a:pt x="950090" y="2426474"/>
                  </a:cubicBezTo>
                  <a:cubicBezTo>
                    <a:pt x="911338" y="2429769"/>
                    <a:pt x="876447" y="2431179"/>
                    <a:pt x="849112" y="2431595"/>
                  </a:cubicBezTo>
                  <a:cubicBezTo>
                    <a:pt x="709674" y="2433701"/>
                    <a:pt x="491833" y="2436964"/>
                    <a:pt x="461143" y="2266111"/>
                  </a:cubicBezTo>
                  <a:cubicBezTo>
                    <a:pt x="447157" y="2188253"/>
                    <a:pt x="437319" y="2111305"/>
                    <a:pt x="414920" y="2035065"/>
                  </a:cubicBezTo>
                  <a:cubicBezTo>
                    <a:pt x="360503" y="1849824"/>
                    <a:pt x="253654" y="1694842"/>
                    <a:pt x="162624" y="1529820"/>
                  </a:cubicBezTo>
                  <a:cubicBezTo>
                    <a:pt x="143566" y="1495277"/>
                    <a:pt x="125204" y="1460293"/>
                    <a:pt x="108162" y="1424497"/>
                  </a:cubicBezTo>
                  <a:cubicBezTo>
                    <a:pt x="12867" y="1224360"/>
                    <a:pt x="-21984" y="995160"/>
                    <a:pt x="13719" y="776117"/>
                  </a:cubicBezTo>
                  <a:cubicBezTo>
                    <a:pt x="57816" y="505570"/>
                    <a:pt x="217756" y="239417"/>
                    <a:pt x="459368" y="98142"/>
                  </a:cubicBezTo>
                  <a:cubicBezTo>
                    <a:pt x="557810" y="40593"/>
                    <a:pt x="666624" y="9021"/>
                    <a:pt x="776802" y="16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1457784" y="937970"/>
              <a:ext cx="373472" cy="1000316"/>
            </a:xfrm>
            <a:custGeom>
              <a:rect b="b" l="l" r="r" t="t"/>
              <a:pathLst>
                <a:path extrusionOk="0" h="1000316" w="373472">
                  <a:moveTo>
                    <a:pt x="334327" y="20676"/>
                  </a:moveTo>
                  <a:cubicBezTo>
                    <a:pt x="272622" y="-34513"/>
                    <a:pt x="226223" y="34103"/>
                    <a:pt x="181052" y="71680"/>
                  </a:cubicBezTo>
                  <a:cubicBezTo>
                    <a:pt x="150947" y="49408"/>
                    <a:pt x="130843" y="15263"/>
                    <a:pt x="90497" y="7054"/>
                  </a:cubicBezTo>
                  <a:cubicBezTo>
                    <a:pt x="56497" y="133"/>
                    <a:pt x="23753" y="16452"/>
                    <a:pt x="8707" y="47400"/>
                  </a:cubicBezTo>
                  <a:cubicBezTo>
                    <a:pt x="-7210" y="80136"/>
                    <a:pt x="625" y="115555"/>
                    <a:pt x="16717" y="146445"/>
                  </a:cubicBezTo>
                  <a:cubicBezTo>
                    <a:pt x="42050" y="195064"/>
                    <a:pt x="73175" y="236983"/>
                    <a:pt x="90686" y="289962"/>
                  </a:cubicBezTo>
                  <a:cubicBezTo>
                    <a:pt x="124685" y="392855"/>
                    <a:pt x="128821" y="503455"/>
                    <a:pt x="137306" y="610630"/>
                  </a:cubicBezTo>
                  <a:cubicBezTo>
                    <a:pt x="146890" y="731700"/>
                    <a:pt x="153412" y="853491"/>
                    <a:pt x="166761" y="974203"/>
                  </a:cubicBezTo>
                  <a:cubicBezTo>
                    <a:pt x="170883" y="1011475"/>
                    <a:pt x="226990" y="1007745"/>
                    <a:pt x="225052" y="970050"/>
                  </a:cubicBezTo>
                  <a:cubicBezTo>
                    <a:pt x="215839" y="790516"/>
                    <a:pt x="202574" y="607127"/>
                    <a:pt x="178926" y="428885"/>
                  </a:cubicBezTo>
                  <a:cubicBezTo>
                    <a:pt x="168880" y="353185"/>
                    <a:pt x="152820" y="277263"/>
                    <a:pt x="119321" y="208173"/>
                  </a:cubicBezTo>
                  <a:cubicBezTo>
                    <a:pt x="103007" y="174527"/>
                    <a:pt x="75438" y="144781"/>
                    <a:pt x="61953" y="110193"/>
                  </a:cubicBezTo>
                  <a:cubicBezTo>
                    <a:pt x="49794" y="88649"/>
                    <a:pt x="58051" y="73910"/>
                    <a:pt x="86713" y="65974"/>
                  </a:cubicBezTo>
                  <a:cubicBezTo>
                    <a:pt x="98404" y="72486"/>
                    <a:pt x="108593" y="80779"/>
                    <a:pt x="117273" y="90852"/>
                  </a:cubicBezTo>
                  <a:cubicBezTo>
                    <a:pt x="132436" y="105150"/>
                    <a:pt x="145518" y="119793"/>
                    <a:pt x="162222" y="132537"/>
                  </a:cubicBezTo>
                  <a:cubicBezTo>
                    <a:pt x="174446" y="141863"/>
                    <a:pt x="186989" y="141467"/>
                    <a:pt x="200084" y="134701"/>
                  </a:cubicBezTo>
                  <a:cubicBezTo>
                    <a:pt x="225312" y="121677"/>
                    <a:pt x="247016" y="77114"/>
                    <a:pt x="271159" y="69796"/>
                  </a:cubicBezTo>
                  <a:cubicBezTo>
                    <a:pt x="319970" y="55004"/>
                    <a:pt x="309411" y="146698"/>
                    <a:pt x="306153" y="173149"/>
                  </a:cubicBezTo>
                  <a:cubicBezTo>
                    <a:pt x="296413" y="252320"/>
                    <a:pt x="275691" y="328625"/>
                    <a:pt x="270209" y="408693"/>
                  </a:cubicBezTo>
                  <a:cubicBezTo>
                    <a:pt x="259429" y="566209"/>
                    <a:pt x="270762" y="727638"/>
                    <a:pt x="301530" y="882333"/>
                  </a:cubicBezTo>
                  <a:cubicBezTo>
                    <a:pt x="307545" y="912567"/>
                    <a:pt x="352357" y="911482"/>
                    <a:pt x="350732" y="878831"/>
                  </a:cubicBezTo>
                  <a:cubicBezTo>
                    <a:pt x="340120" y="665345"/>
                    <a:pt x="313689" y="459593"/>
                    <a:pt x="357052" y="247381"/>
                  </a:cubicBezTo>
                  <a:cubicBezTo>
                    <a:pt x="370882" y="179648"/>
                    <a:pt x="394582" y="74566"/>
                    <a:pt x="334327" y="20676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331438" y="2294242"/>
              <a:ext cx="824311" cy="359206"/>
            </a:xfrm>
            <a:custGeom>
              <a:rect b="b" l="l" r="r" t="t"/>
              <a:pathLst>
                <a:path extrusionOk="0" h="359206" w="824311">
                  <a:moveTo>
                    <a:pt x="410555" y="69781"/>
                  </a:moveTo>
                  <a:cubicBezTo>
                    <a:pt x="426446" y="68182"/>
                    <a:pt x="442305" y="66297"/>
                    <a:pt x="458131" y="64114"/>
                  </a:cubicBezTo>
                  <a:cubicBezTo>
                    <a:pt x="520259" y="55541"/>
                    <a:pt x="583837" y="43902"/>
                    <a:pt x="643578" y="24444"/>
                  </a:cubicBezTo>
                  <a:cubicBezTo>
                    <a:pt x="688970" y="9658"/>
                    <a:pt x="749374" y="-16604"/>
                    <a:pt x="794103" y="14630"/>
                  </a:cubicBezTo>
                  <a:cubicBezTo>
                    <a:pt x="843499" y="49127"/>
                    <a:pt x="824721" y="99592"/>
                    <a:pt x="791775" y="143200"/>
                  </a:cubicBezTo>
                  <a:cubicBezTo>
                    <a:pt x="769746" y="172354"/>
                    <a:pt x="741390" y="198448"/>
                    <a:pt x="722839" y="214656"/>
                  </a:cubicBezTo>
                  <a:cubicBezTo>
                    <a:pt x="644417" y="283175"/>
                    <a:pt x="544603" y="353696"/>
                    <a:pt x="437461" y="358733"/>
                  </a:cubicBezTo>
                  <a:cubicBezTo>
                    <a:pt x="319115" y="364296"/>
                    <a:pt x="218820" y="320317"/>
                    <a:pt x="121977" y="257433"/>
                  </a:cubicBezTo>
                  <a:cubicBezTo>
                    <a:pt x="101314" y="244019"/>
                    <a:pt x="69544" y="222208"/>
                    <a:pt x="43607" y="196466"/>
                  </a:cubicBezTo>
                  <a:cubicBezTo>
                    <a:pt x="4809" y="157966"/>
                    <a:pt x="-20933" y="110672"/>
                    <a:pt x="23073" y="69521"/>
                  </a:cubicBezTo>
                  <a:cubicBezTo>
                    <a:pt x="62918" y="32262"/>
                    <a:pt x="126438" y="49705"/>
                    <a:pt x="173468" y="57914"/>
                  </a:cubicBezTo>
                  <a:cubicBezTo>
                    <a:pt x="235368" y="68708"/>
                    <a:pt x="299954" y="71230"/>
                    <a:pt x="362667" y="70912"/>
                  </a:cubicBezTo>
                  <a:cubicBezTo>
                    <a:pt x="378629" y="70827"/>
                    <a:pt x="394599" y="70450"/>
                    <a:pt x="410555" y="697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196851" y="2107715"/>
              <a:ext cx="1050105" cy="380598"/>
            </a:xfrm>
            <a:custGeom>
              <a:rect b="b" l="l" r="r" t="t"/>
              <a:pathLst>
                <a:path extrusionOk="0" h="380598" w="1050105">
                  <a:moveTo>
                    <a:pt x="1013952" y="0"/>
                  </a:moveTo>
                  <a:cubicBezTo>
                    <a:pt x="1013952" y="0"/>
                    <a:pt x="850280" y="97758"/>
                    <a:pt x="496123" y="103100"/>
                  </a:cubicBezTo>
                  <a:cubicBezTo>
                    <a:pt x="141965" y="108442"/>
                    <a:pt x="39198" y="37928"/>
                    <a:pt x="39198" y="37928"/>
                  </a:cubicBezTo>
                  <a:cubicBezTo>
                    <a:pt x="39198" y="37928"/>
                    <a:pt x="-48177" y="113700"/>
                    <a:pt x="37976" y="253286"/>
                  </a:cubicBezTo>
                  <a:cubicBezTo>
                    <a:pt x="124129" y="392871"/>
                    <a:pt x="629923" y="421720"/>
                    <a:pt x="872719" y="319705"/>
                  </a:cubicBezTo>
                  <a:cubicBezTo>
                    <a:pt x="1157435" y="200085"/>
                    <a:pt x="1013952" y="0"/>
                    <a:pt x="101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182058" y="1900124"/>
              <a:ext cx="1050103" cy="380598"/>
            </a:xfrm>
            <a:custGeom>
              <a:rect b="b" l="l" r="r" t="t"/>
              <a:pathLst>
                <a:path extrusionOk="0" h="380598" w="1050103">
                  <a:moveTo>
                    <a:pt x="1013952" y="0"/>
                  </a:moveTo>
                  <a:cubicBezTo>
                    <a:pt x="1013952" y="0"/>
                    <a:pt x="850281" y="97758"/>
                    <a:pt x="496122" y="103100"/>
                  </a:cubicBezTo>
                  <a:cubicBezTo>
                    <a:pt x="141965" y="108442"/>
                    <a:pt x="39198" y="37928"/>
                    <a:pt x="39198" y="37928"/>
                  </a:cubicBezTo>
                  <a:cubicBezTo>
                    <a:pt x="39198" y="37928"/>
                    <a:pt x="-48177" y="113700"/>
                    <a:pt x="37976" y="253286"/>
                  </a:cubicBezTo>
                  <a:cubicBezTo>
                    <a:pt x="124129" y="392871"/>
                    <a:pt x="629923" y="421720"/>
                    <a:pt x="872719" y="319705"/>
                  </a:cubicBezTo>
                  <a:cubicBezTo>
                    <a:pt x="1157428" y="200085"/>
                    <a:pt x="1013952" y="0"/>
                    <a:pt x="1013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168676" y="1725629"/>
              <a:ext cx="1050099" cy="367272"/>
            </a:xfrm>
            <a:custGeom>
              <a:rect b="b" l="l" r="r" t="t"/>
              <a:pathLst>
                <a:path extrusionOk="0" h="367272" w="1050099">
                  <a:moveTo>
                    <a:pt x="1034305" y="25473"/>
                  </a:moveTo>
                  <a:cubicBezTo>
                    <a:pt x="1025605" y="4040"/>
                    <a:pt x="1000773" y="-5761"/>
                    <a:pt x="979557" y="3474"/>
                  </a:cubicBezTo>
                  <a:cubicBezTo>
                    <a:pt x="914776" y="31673"/>
                    <a:pt x="757210" y="85836"/>
                    <a:pt x="496123" y="89774"/>
                  </a:cubicBezTo>
                  <a:cubicBezTo>
                    <a:pt x="242339" y="93602"/>
                    <a:pt x="117641" y="58482"/>
                    <a:pt x="67340" y="38263"/>
                  </a:cubicBezTo>
                  <a:cubicBezTo>
                    <a:pt x="47600" y="30328"/>
                    <a:pt x="24868" y="38575"/>
                    <a:pt x="15265" y="57546"/>
                  </a:cubicBezTo>
                  <a:cubicBezTo>
                    <a:pt x="-2343" y="92322"/>
                    <a:pt x="-15042" y="154056"/>
                    <a:pt x="37977" y="239960"/>
                  </a:cubicBezTo>
                  <a:cubicBezTo>
                    <a:pt x="124130" y="379545"/>
                    <a:pt x="629924" y="408394"/>
                    <a:pt x="872720" y="306380"/>
                  </a:cubicBezTo>
                  <a:cubicBezTo>
                    <a:pt x="1079950" y="219313"/>
                    <a:pt x="1060326" y="89618"/>
                    <a:pt x="1034305" y="25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578008" y="-355725"/>
              <a:ext cx="780058" cy="1239267"/>
            </a:xfrm>
            <a:custGeom>
              <a:rect b="b" l="l" r="r" t="t"/>
              <a:pathLst>
                <a:path extrusionOk="0" h="1239267" w="780058">
                  <a:moveTo>
                    <a:pt x="736823" y="1103122"/>
                  </a:moveTo>
                  <a:cubicBezTo>
                    <a:pt x="722070" y="1137879"/>
                    <a:pt x="702778" y="1171167"/>
                    <a:pt x="675462" y="1197144"/>
                  </a:cubicBezTo>
                  <a:cubicBezTo>
                    <a:pt x="620656" y="1249266"/>
                    <a:pt x="539470" y="1257961"/>
                    <a:pt x="488845" y="1195038"/>
                  </a:cubicBezTo>
                  <a:cubicBezTo>
                    <a:pt x="445742" y="1141343"/>
                    <a:pt x="443083" y="1066546"/>
                    <a:pt x="431125" y="1001783"/>
                  </a:cubicBezTo>
                  <a:cubicBezTo>
                    <a:pt x="418153" y="931542"/>
                    <a:pt x="398849" y="862484"/>
                    <a:pt x="373659" y="795648"/>
                  </a:cubicBezTo>
                  <a:cubicBezTo>
                    <a:pt x="323287" y="661977"/>
                    <a:pt x="249371" y="537092"/>
                    <a:pt x="155545" y="429293"/>
                  </a:cubicBezTo>
                  <a:cubicBezTo>
                    <a:pt x="116838" y="384827"/>
                    <a:pt x="74607" y="342869"/>
                    <a:pt x="43208" y="292976"/>
                  </a:cubicBezTo>
                  <a:cubicBezTo>
                    <a:pt x="11809" y="243084"/>
                    <a:pt x="-8217" y="182883"/>
                    <a:pt x="3279" y="125075"/>
                  </a:cubicBezTo>
                  <a:cubicBezTo>
                    <a:pt x="21465" y="33640"/>
                    <a:pt x="117443" y="-2215"/>
                    <a:pt x="201652" y="105"/>
                  </a:cubicBezTo>
                  <a:cubicBezTo>
                    <a:pt x="350128" y="4200"/>
                    <a:pt x="457907" y="116346"/>
                    <a:pt x="541219" y="226752"/>
                  </a:cubicBezTo>
                  <a:cubicBezTo>
                    <a:pt x="631560" y="346470"/>
                    <a:pt x="700183" y="482611"/>
                    <a:pt x="741940" y="626668"/>
                  </a:cubicBezTo>
                  <a:cubicBezTo>
                    <a:pt x="786349" y="779888"/>
                    <a:pt x="799653" y="948472"/>
                    <a:pt x="739658" y="1096286"/>
                  </a:cubicBezTo>
                  <a:cubicBezTo>
                    <a:pt x="738734" y="1098567"/>
                    <a:pt x="737785" y="1100848"/>
                    <a:pt x="736823" y="1103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2013280" y="997873"/>
              <a:ext cx="172352" cy="245333"/>
            </a:xfrm>
            <a:custGeom>
              <a:rect b="b" l="l" r="r" t="t"/>
              <a:pathLst>
                <a:path extrusionOk="0" h="245333" w="172352">
                  <a:moveTo>
                    <a:pt x="153022" y="24230"/>
                  </a:moveTo>
                  <a:cubicBezTo>
                    <a:pt x="118178" y="-18716"/>
                    <a:pt x="56206" y="164"/>
                    <a:pt x="28448" y="43909"/>
                  </a:cubicBezTo>
                  <a:cubicBezTo>
                    <a:pt x="2277" y="85151"/>
                    <a:pt x="-4557" y="142343"/>
                    <a:pt x="2745" y="189948"/>
                  </a:cubicBezTo>
                  <a:cubicBezTo>
                    <a:pt x="16777" y="281376"/>
                    <a:pt x="95127" y="243760"/>
                    <a:pt x="130792" y="190377"/>
                  </a:cubicBezTo>
                  <a:cubicBezTo>
                    <a:pt x="146527" y="166824"/>
                    <a:pt x="161241" y="142018"/>
                    <a:pt x="168276" y="114585"/>
                  </a:cubicBezTo>
                  <a:cubicBezTo>
                    <a:pt x="175312" y="87153"/>
                    <a:pt x="173888" y="56497"/>
                    <a:pt x="158887" y="32470"/>
                  </a:cubicBezTo>
                  <a:cubicBezTo>
                    <a:pt x="157034" y="29507"/>
                    <a:pt x="155071" y="26764"/>
                    <a:pt x="153022" y="242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2510477" y="-432265"/>
              <a:ext cx="257971" cy="281366"/>
            </a:xfrm>
            <a:custGeom>
              <a:rect b="b" l="l" r="r" t="t"/>
              <a:pathLst>
                <a:path extrusionOk="0" h="281366" w="257971">
                  <a:moveTo>
                    <a:pt x="215282" y="7684"/>
                  </a:moveTo>
                  <a:cubicBezTo>
                    <a:pt x="140228" y="84879"/>
                    <a:pt x="71383" y="169529"/>
                    <a:pt x="4119" y="253502"/>
                  </a:cubicBezTo>
                  <a:cubicBezTo>
                    <a:pt x="-10713" y="272018"/>
                    <a:pt x="18131" y="291931"/>
                    <a:pt x="33404" y="274890"/>
                  </a:cubicBezTo>
                  <a:cubicBezTo>
                    <a:pt x="103009" y="197221"/>
                    <a:pt x="177088" y="124614"/>
                    <a:pt x="249697" y="49927"/>
                  </a:cubicBezTo>
                  <a:cubicBezTo>
                    <a:pt x="273885" y="25049"/>
                    <a:pt x="239723" y="-17461"/>
                    <a:pt x="215282" y="76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651568" y="89"/>
              <a:ext cx="181600" cy="115677"/>
            </a:xfrm>
            <a:custGeom>
              <a:rect b="b" l="l" r="r" t="t"/>
              <a:pathLst>
                <a:path extrusionOk="0" h="115677" w="181600">
                  <a:moveTo>
                    <a:pt x="158614" y="1612"/>
                  </a:moveTo>
                  <a:cubicBezTo>
                    <a:pt x="111435" y="25470"/>
                    <a:pt x="60367" y="42679"/>
                    <a:pt x="13974" y="67531"/>
                  </a:cubicBezTo>
                  <a:cubicBezTo>
                    <a:pt x="-14473" y="82771"/>
                    <a:pt x="4566" y="125925"/>
                    <a:pt x="34866" y="113440"/>
                  </a:cubicBezTo>
                  <a:cubicBezTo>
                    <a:pt x="84295" y="93072"/>
                    <a:pt x="131071" y="58374"/>
                    <a:pt x="175455" y="28745"/>
                  </a:cubicBezTo>
                  <a:cubicBezTo>
                    <a:pt x="190663" y="18587"/>
                    <a:pt x="174811" y="-6577"/>
                    <a:pt x="158614" y="16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603549" y="476752"/>
              <a:ext cx="161554" cy="66416"/>
            </a:xfrm>
            <a:custGeom>
              <a:rect b="b" l="l" r="r" t="t"/>
              <a:pathLst>
                <a:path extrusionOk="0" h="66416" w="161554">
                  <a:moveTo>
                    <a:pt x="147743" y="34302"/>
                  </a:moveTo>
                  <a:cubicBezTo>
                    <a:pt x="107684" y="26581"/>
                    <a:pt x="70127" y="14168"/>
                    <a:pt x="31537" y="1319"/>
                  </a:cubicBezTo>
                  <a:cubicBezTo>
                    <a:pt x="2960" y="-8195"/>
                    <a:pt x="-13705" y="36596"/>
                    <a:pt x="14710" y="44551"/>
                  </a:cubicBezTo>
                  <a:cubicBezTo>
                    <a:pt x="56843" y="56340"/>
                    <a:pt x="100967" y="62339"/>
                    <a:pt x="144466" y="66329"/>
                  </a:cubicBezTo>
                  <a:cubicBezTo>
                    <a:pt x="165403" y="68246"/>
                    <a:pt x="167809" y="38169"/>
                    <a:pt x="147743" y="34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2538007" y="943785"/>
              <a:ext cx="208763" cy="112581"/>
            </a:xfrm>
            <a:custGeom>
              <a:rect b="b" l="l" r="r" t="t"/>
              <a:pathLst>
                <a:path extrusionOk="0" h="112581" w="208763">
                  <a:moveTo>
                    <a:pt x="198532" y="79721"/>
                  </a:moveTo>
                  <a:cubicBezTo>
                    <a:pt x="144090" y="54069"/>
                    <a:pt x="90226" y="26260"/>
                    <a:pt x="35056" y="2279"/>
                  </a:cubicBezTo>
                  <a:cubicBezTo>
                    <a:pt x="4099" y="-11181"/>
                    <a:pt x="-15498" y="38855"/>
                    <a:pt x="16024" y="51177"/>
                  </a:cubicBezTo>
                  <a:cubicBezTo>
                    <a:pt x="71943" y="73033"/>
                    <a:pt x="129623" y="91257"/>
                    <a:pt x="186198" y="111410"/>
                  </a:cubicBezTo>
                  <a:cubicBezTo>
                    <a:pt x="207011" y="118825"/>
                    <a:pt x="218188" y="88982"/>
                    <a:pt x="198532" y="79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2385937" y="1429100"/>
              <a:ext cx="280358" cy="268393"/>
            </a:xfrm>
            <a:custGeom>
              <a:rect b="b" l="l" r="r" t="t"/>
              <a:pathLst>
                <a:path extrusionOk="0" h="268393" w="280358">
                  <a:moveTo>
                    <a:pt x="276601" y="242149"/>
                  </a:moveTo>
                  <a:cubicBezTo>
                    <a:pt x="207282" y="164453"/>
                    <a:pt x="133529" y="90865"/>
                    <a:pt x="64314" y="13046"/>
                  </a:cubicBezTo>
                  <a:cubicBezTo>
                    <a:pt x="29482" y="-26117"/>
                    <a:pt x="-26853" y="32244"/>
                    <a:pt x="14644" y="65363"/>
                  </a:cubicBezTo>
                  <a:cubicBezTo>
                    <a:pt x="96057" y="130340"/>
                    <a:pt x="173471" y="200068"/>
                    <a:pt x="254767" y="265155"/>
                  </a:cubicBezTo>
                  <a:cubicBezTo>
                    <a:pt x="268851" y="276425"/>
                    <a:pt x="288722" y="255732"/>
                    <a:pt x="276601" y="242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70334" y="1301460"/>
              <a:ext cx="282363" cy="256287"/>
            </a:xfrm>
            <a:custGeom>
              <a:rect b="b" l="l" r="r" t="t"/>
              <a:pathLst>
                <a:path extrusionOk="0" h="256287" w="282363">
                  <a:moveTo>
                    <a:pt x="223766" y="9472"/>
                  </a:moveTo>
                  <a:cubicBezTo>
                    <a:pt x="151540" y="83677"/>
                    <a:pt x="74418" y="152833"/>
                    <a:pt x="4286" y="229105"/>
                  </a:cubicBezTo>
                  <a:cubicBezTo>
                    <a:pt x="-9862" y="244495"/>
                    <a:pt x="14267" y="264076"/>
                    <a:pt x="29567" y="253080"/>
                  </a:cubicBezTo>
                  <a:cubicBezTo>
                    <a:pt x="112072" y="193790"/>
                    <a:pt x="188381" y="126733"/>
                    <a:pt x="269131" y="65155"/>
                  </a:cubicBezTo>
                  <a:cubicBezTo>
                    <a:pt x="306733" y="36481"/>
                    <a:pt x="255464" y="-23095"/>
                    <a:pt x="223766" y="9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525691" y="970656"/>
              <a:ext cx="136188" cy="101363"/>
            </a:xfrm>
            <a:custGeom>
              <a:rect b="b" l="l" r="r" t="t"/>
              <a:pathLst>
                <a:path extrusionOk="0" h="101363" w="136188">
                  <a:moveTo>
                    <a:pt x="97253" y="3478"/>
                  </a:moveTo>
                  <a:cubicBezTo>
                    <a:pt x="81134" y="11718"/>
                    <a:pt x="69053" y="26640"/>
                    <a:pt x="54820" y="37883"/>
                  </a:cubicBezTo>
                  <a:cubicBezTo>
                    <a:pt x="40509" y="49192"/>
                    <a:pt x="24878" y="59181"/>
                    <a:pt x="9383" y="68780"/>
                  </a:cubicBezTo>
                  <a:cubicBezTo>
                    <a:pt x="-9317" y="80354"/>
                    <a:pt x="2270" y="107423"/>
                    <a:pt x="23655" y="100137"/>
                  </a:cubicBezTo>
                  <a:cubicBezTo>
                    <a:pt x="41770" y="93963"/>
                    <a:pt x="59040" y="86535"/>
                    <a:pt x="76453" y="78652"/>
                  </a:cubicBezTo>
                  <a:cubicBezTo>
                    <a:pt x="93111" y="71106"/>
                    <a:pt x="114249" y="64822"/>
                    <a:pt x="127280" y="51869"/>
                  </a:cubicBezTo>
                  <a:cubicBezTo>
                    <a:pt x="148763" y="30507"/>
                    <a:pt x="128502" y="-12490"/>
                    <a:pt x="97253" y="3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374887" y="365177"/>
              <a:ext cx="189976" cy="66338"/>
            </a:xfrm>
            <a:custGeom>
              <a:rect b="b" l="l" r="r" t="t"/>
              <a:pathLst>
                <a:path extrusionOk="0" h="66338" w="189976">
                  <a:moveTo>
                    <a:pt x="164452" y="0"/>
                  </a:moveTo>
                  <a:cubicBezTo>
                    <a:pt x="114353" y="117"/>
                    <a:pt x="57056" y="15838"/>
                    <a:pt x="9233" y="30610"/>
                  </a:cubicBezTo>
                  <a:cubicBezTo>
                    <a:pt x="-6951" y="35608"/>
                    <a:pt x="358" y="58420"/>
                    <a:pt x="14155" y="60636"/>
                  </a:cubicBezTo>
                  <a:cubicBezTo>
                    <a:pt x="63194" y="68500"/>
                    <a:pt x="125862" y="69656"/>
                    <a:pt x="173451" y="54904"/>
                  </a:cubicBezTo>
                  <a:cubicBezTo>
                    <a:pt x="200389" y="46546"/>
                    <a:pt x="192262" y="-65"/>
                    <a:pt x="164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568710" y="-172846"/>
              <a:ext cx="112868" cy="65422"/>
            </a:xfrm>
            <a:custGeom>
              <a:rect b="b" l="l" r="r" t="t"/>
              <a:pathLst>
                <a:path extrusionOk="0" h="65422" w="112868">
                  <a:moveTo>
                    <a:pt x="90750" y="14790"/>
                  </a:moveTo>
                  <a:cubicBezTo>
                    <a:pt x="68383" y="10650"/>
                    <a:pt x="47712" y="13457"/>
                    <a:pt x="26841" y="2006"/>
                  </a:cubicBezTo>
                  <a:cubicBezTo>
                    <a:pt x="12464" y="-5884"/>
                    <a:pt x="-9760" y="11085"/>
                    <a:pt x="4694" y="25331"/>
                  </a:cubicBezTo>
                  <a:cubicBezTo>
                    <a:pt x="27868" y="48162"/>
                    <a:pt x="58617" y="68764"/>
                    <a:pt x="92376" y="64968"/>
                  </a:cubicBezTo>
                  <a:cubicBezTo>
                    <a:pt x="122389" y="61589"/>
                    <a:pt x="117357" y="19709"/>
                    <a:pt x="90750" y="14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682962" y="-596049"/>
              <a:ext cx="274730" cy="235424"/>
            </a:xfrm>
            <a:custGeom>
              <a:rect b="b" l="l" r="r" t="t"/>
              <a:pathLst>
                <a:path extrusionOk="0" h="235424" w="274730">
                  <a:moveTo>
                    <a:pt x="251545" y="163611"/>
                  </a:moveTo>
                  <a:cubicBezTo>
                    <a:pt x="230159" y="157820"/>
                    <a:pt x="211778" y="137628"/>
                    <a:pt x="194508" y="124240"/>
                  </a:cubicBezTo>
                  <a:cubicBezTo>
                    <a:pt x="174247" y="108532"/>
                    <a:pt x="153993" y="92824"/>
                    <a:pt x="133733" y="77116"/>
                  </a:cubicBezTo>
                  <a:cubicBezTo>
                    <a:pt x="99817" y="50814"/>
                    <a:pt x="62170" y="12854"/>
                    <a:pt x="20407" y="649"/>
                  </a:cubicBezTo>
                  <a:cubicBezTo>
                    <a:pt x="8567" y="-2815"/>
                    <a:pt x="-4457" y="8135"/>
                    <a:pt x="1486" y="20653"/>
                  </a:cubicBezTo>
                  <a:cubicBezTo>
                    <a:pt x="21837" y="63559"/>
                    <a:pt x="69869" y="97256"/>
                    <a:pt x="104226" y="129309"/>
                  </a:cubicBezTo>
                  <a:cubicBezTo>
                    <a:pt x="140157" y="162825"/>
                    <a:pt x="179013" y="213250"/>
                    <a:pt x="224743" y="232442"/>
                  </a:cubicBezTo>
                  <a:cubicBezTo>
                    <a:pt x="269432" y="251198"/>
                    <a:pt x="296721" y="175842"/>
                    <a:pt x="251545" y="163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24"/>
          <p:cNvGrpSpPr/>
          <p:nvPr/>
        </p:nvGrpSpPr>
        <p:grpSpPr>
          <a:xfrm>
            <a:off x="7960586" y="-328690"/>
            <a:ext cx="1600617" cy="1470072"/>
            <a:chOff x="15921172" y="-657379"/>
            <a:chExt cx="3201234" cy="2940145"/>
          </a:xfrm>
        </p:grpSpPr>
        <p:sp>
          <p:nvSpPr>
            <p:cNvPr id="800" name="Google Shape;800;p24"/>
            <p:cNvSpPr/>
            <p:nvPr/>
          </p:nvSpPr>
          <p:spPr>
            <a:xfrm>
              <a:off x="15921172" y="-307209"/>
              <a:ext cx="2861795" cy="2589975"/>
            </a:xfrm>
            <a:custGeom>
              <a:rect b="b" l="l" r="r" t="t"/>
              <a:pathLst>
                <a:path extrusionOk="0" h="2589975" w="2861795">
                  <a:moveTo>
                    <a:pt x="2733697" y="2206565"/>
                  </a:moveTo>
                  <a:cubicBezTo>
                    <a:pt x="2713196" y="2191926"/>
                    <a:pt x="2695794" y="2162065"/>
                    <a:pt x="2666996" y="2168379"/>
                  </a:cubicBezTo>
                  <a:cubicBezTo>
                    <a:pt x="2594423" y="2201493"/>
                    <a:pt x="2696639" y="2269955"/>
                    <a:pt x="2751860" y="2310792"/>
                  </a:cubicBezTo>
                  <a:cubicBezTo>
                    <a:pt x="2631001" y="2312502"/>
                    <a:pt x="2510064" y="2317919"/>
                    <a:pt x="2389371" y="2327000"/>
                  </a:cubicBezTo>
                  <a:cubicBezTo>
                    <a:pt x="2388949" y="2323856"/>
                    <a:pt x="2388629" y="2320699"/>
                    <a:pt x="2388193" y="2317554"/>
                  </a:cubicBezTo>
                  <a:cubicBezTo>
                    <a:pt x="2385908" y="2293700"/>
                    <a:pt x="2382457" y="2253984"/>
                    <a:pt x="2348978" y="2260599"/>
                  </a:cubicBezTo>
                  <a:cubicBezTo>
                    <a:pt x="2323804" y="2266254"/>
                    <a:pt x="2327427" y="2294136"/>
                    <a:pt x="2329284" y="2313987"/>
                  </a:cubicBezTo>
                  <a:cubicBezTo>
                    <a:pt x="2329636" y="2319962"/>
                    <a:pt x="2329752" y="2325943"/>
                    <a:pt x="2330046" y="2331918"/>
                  </a:cubicBezTo>
                  <a:cubicBezTo>
                    <a:pt x="2223202" y="2340986"/>
                    <a:pt x="2116581" y="2352640"/>
                    <a:pt x="2010441" y="2367043"/>
                  </a:cubicBezTo>
                  <a:cubicBezTo>
                    <a:pt x="1880516" y="2383916"/>
                    <a:pt x="1750187" y="2396557"/>
                    <a:pt x="1619679" y="2407296"/>
                  </a:cubicBezTo>
                  <a:cubicBezTo>
                    <a:pt x="1615267" y="2370385"/>
                    <a:pt x="1604537" y="2332859"/>
                    <a:pt x="1563638" y="2346314"/>
                  </a:cubicBezTo>
                  <a:cubicBezTo>
                    <a:pt x="1540224" y="2360408"/>
                    <a:pt x="1547856" y="2387432"/>
                    <a:pt x="1552267" y="2412791"/>
                  </a:cubicBezTo>
                  <a:cubicBezTo>
                    <a:pt x="1338591" y="2429242"/>
                    <a:pt x="1124473" y="2440948"/>
                    <a:pt x="910643" y="2455453"/>
                  </a:cubicBezTo>
                  <a:cubicBezTo>
                    <a:pt x="907768" y="2426789"/>
                    <a:pt x="904151" y="2398210"/>
                    <a:pt x="898888" y="2369943"/>
                  </a:cubicBezTo>
                  <a:cubicBezTo>
                    <a:pt x="895508" y="2353620"/>
                    <a:pt x="877875" y="2343387"/>
                    <a:pt x="862016" y="2347146"/>
                  </a:cubicBezTo>
                  <a:cubicBezTo>
                    <a:pt x="847572" y="2350521"/>
                    <a:pt x="836310" y="2365160"/>
                    <a:pt x="838468" y="2380177"/>
                  </a:cubicBezTo>
                  <a:cubicBezTo>
                    <a:pt x="842021" y="2406893"/>
                    <a:pt x="844192" y="2433430"/>
                    <a:pt x="845607" y="2460038"/>
                  </a:cubicBezTo>
                  <a:cubicBezTo>
                    <a:pt x="803754" y="2463015"/>
                    <a:pt x="761894" y="2466000"/>
                    <a:pt x="720073" y="2469323"/>
                  </a:cubicBezTo>
                  <a:cubicBezTo>
                    <a:pt x="611488" y="2477001"/>
                    <a:pt x="502818" y="2488016"/>
                    <a:pt x="395935" y="2507957"/>
                  </a:cubicBezTo>
                  <a:cubicBezTo>
                    <a:pt x="444914" y="2460652"/>
                    <a:pt x="493003" y="2412387"/>
                    <a:pt x="539818" y="2363002"/>
                  </a:cubicBezTo>
                  <a:cubicBezTo>
                    <a:pt x="717282" y="2167400"/>
                    <a:pt x="884015" y="1960533"/>
                    <a:pt x="1056395" y="1760262"/>
                  </a:cubicBezTo>
                  <a:cubicBezTo>
                    <a:pt x="1206892" y="1579344"/>
                    <a:pt x="1354290" y="1395781"/>
                    <a:pt x="1503519" y="1213786"/>
                  </a:cubicBezTo>
                  <a:cubicBezTo>
                    <a:pt x="1504293" y="1214132"/>
                    <a:pt x="1504927" y="1214580"/>
                    <a:pt x="1505721" y="1214913"/>
                  </a:cubicBezTo>
                  <a:cubicBezTo>
                    <a:pt x="1621126" y="1247905"/>
                    <a:pt x="1711125" y="1104628"/>
                    <a:pt x="1665450" y="1018959"/>
                  </a:cubicBezTo>
                  <a:cubicBezTo>
                    <a:pt x="1704505" y="972506"/>
                    <a:pt x="1743349" y="925874"/>
                    <a:pt x="1783038" y="879966"/>
                  </a:cubicBezTo>
                  <a:cubicBezTo>
                    <a:pt x="1995542" y="656642"/>
                    <a:pt x="2181393" y="410668"/>
                    <a:pt x="2374972" y="171462"/>
                  </a:cubicBezTo>
                  <a:cubicBezTo>
                    <a:pt x="2387643" y="156644"/>
                    <a:pt x="2385018" y="133283"/>
                    <a:pt x="2370196" y="120988"/>
                  </a:cubicBezTo>
                  <a:cubicBezTo>
                    <a:pt x="2354715" y="108225"/>
                    <a:pt x="2332767" y="111229"/>
                    <a:pt x="2319821" y="125868"/>
                  </a:cubicBezTo>
                  <a:cubicBezTo>
                    <a:pt x="2276829" y="172256"/>
                    <a:pt x="2239105" y="223108"/>
                    <a:pt x="2200870" y="273275"/>
                  </a:cubicBezTo>
                  <a:cubicBezTo>
                    <a:pt x="2078890" y="433619"/>
                    <a:pt x="1950213" y="588768"/>
                    <a:pt x="1814935" y="738008"/>
                  </a:cubicBezTo>
                  <a:cubicBezTo>
                    <a:pt x="1745436" y="814712"/>
                    <a:pt x="1677781" y="892984"/>
                    <a:pt x="1610907" y="971923"/>
                  </a:cubicBezTo>
                  <a:cubicBezTo>
                    <a:pt x="1605248" y="969599"/>
                    <a:pt x="1599332" y="967454"/>
                    <a:pt x="1592865" y="965705"/>
                  </a:cubicBezTo>
                  <a:cubicBezTo>
                    <a:pt x="1549245" y="955683"/>
                    <a:pt x="1500529" y="973883"/>
                    <a:pt x="1480860" y="1015533"/>
                  </a:cubicBezTo>
                  <a:cubicBezTo>
                    <a:pt x="1460430" y="1054128"/>
                    <a:pt x="1444193" y="1112185"/>
                    <a:pt x="1456128" y="1157357"/>
                  </a:cubicBezTo>
                  <a:cubicBezTo>
                    <a:pt x="1263227" y="1392367"/>
                    <a:pt x="1075110" y="1631470"/>
                    <a:pt x="876736" y="1861883"/>
                  </a:cubicBezTo>
                  <a:cubicBezTo>
                    <a:pt x="742617" y="2015605"/>
                    <a:pt x="615892" y="2175641"/>
                    <a:pt x="478515" y="2326436"/>
                  </a:cubicBezTo>
                  <a:cubicBezTo>
                    <a:pt x="429644" y="2377583"/>
                    <a:pt x="378610" y="2431829"/>
                    <a:pt x="327448" y="2483373"/>
                  </a:cubicBezTo>
                  <a:cubicBezTo>
                    <a:pt x="325707" y="2471110"/>
                    <a:pt x="324369" y="2459538"/>
                    <a:pt x="324996" y="2450041"/>
                  </a:cubicBezTo>
                  <a:cubicBezTo>
                    <a:pt x="311135" y="2307635"/>
                    <a:pt x="295397" y="2165325"/>
                    <a:pt x="282945" y="2022796"/>
                  </a:cubicBezTo>
                  <a:cubicBezTo>
                    <a:pt x="297715" y="2018192"/>
                    <a:pt x="312402" y="2013370"/>
                    <a:pt x="326878" y="2007908"/>
                  </a:cubicBezTo>
                  <a:cubicBezTo>
                    <a:pt x="340849" y="2002170"/>
                    <a:pt x="356983" y="1995805"/>
                    <a:pt x="360651" y="1979571"/>
                  </a:cubicBezTo>
                  <a:cubicBezTo>
                    <a:pt x="367406" y="1959867"/>
                    <a:pt x="347520" y="1940444"/>
                    <a:pt x="328101" y="1945138"/>
                  </a:cubicBezTo>
                  <a:cubicBezTo>
                    <a:pt x="311500" y="1950402"/>
                    <a:pt x="294514" y="1954392"/>
                    <a:pt x="277432" y="1958036"/>
                  </a:cubicBezTo>
                  <a:cubicBezTo>
                    <a:pt x="259576" y="1720610"/>
                    <a:pt x="240535" y="1483224"/>
                    <a:pt x="221916" y="1245811"/>
                  </a:cubicBezTo>
                  <a:cubicBezTo>
                    <a:pt x="240746" y="1240951"/>
                    <a:pt x="259492" y="1235822"/>
                    <a:pt x="277566" y="1228758"/>
                  </a:cubicBezTo>
                  <a:cubicBezTo>
                    <a:pt x="300071" y="1220786"/>
                    <a:pt x="314029" y="1193019"/>
                    <a:pt x="299514" y="1171803"/>
                  </a:cubicBezTo>
                  <a:cubicBezTo>
                    <a:pt x="287100" y="1154520"/>
                    <a:pt x="257744" y="1150018"/>
                    <a:pt x="245593" y="1169569"/>
                  </a:cubicBezTo>
                  <a:cubicBezTo>
                    <a:pt x="235803" y="1171323"/>
                    <a:pt x="226148" y="1173558"/>
                    <a:pt x="216455" y="1175665"/>
                  </a:cubicBezTo>
                  <a:cubicBezTo>
                    <a:pt x="198739" y="948486"/>
                    <a:pt x="181702" y="721268"/>
                    <a:pt x="166618" y="493961"/>
                  </a:cubicBezTo>
                  <a:cubicBezTo>
                    <a:pt x="175716" y="491521"/>
                    <a:pt x="184462" y="489280"/>
                    <a:pt x="192125" y="488511"/>
                  </a:cubicBezTo>
                  <a:cubicBezTo>
                    <a:pt x="222332" y="481672"/>
                    <a:pt x="276612" y="481960"/>
                    <a:pt x="268206" y="437089"/>
                  </a:cubicBezTo>
                  <a:cubicBezTo>
                    <a:pt x="256336" y="394735"/>
                    <a:pt x="206544" y="415566"/>
                    <a:pt x="175902" y="419453"/>
                  </a:cubicBezTo>
                  <a:cubicBezTo>
                    <a:pt x="171695" y="420613"/>
                    <a:pt x="166977" y="421573"/>
                    <a:pt x="161970" y="422470"/>
                  </a:cubicBezTo>
                  <a:cubicBezTo>
                    <a:pt x="156336" y="334956"/>
                    <a:pt x="151034" y="247430"/>
                    <a:pt x="146143" y="159884"/>
                  </a:cubicBezTo>
                  <a:cubicBezTo>
                    <a:pt x="162111" y="195771"/>
                    <a:pt x="182567" y="231696"/>
                    <a:pt x="218075" y="216173"/>
                  </a:cubicBezTo>
                  <a:cubicBezTo>
                    <a:pt x="234964" y="207163"/>
                    <a:pt x="242564" y="184641"/>
                    <a:pt x="232992" y="167658"/>
                  </a:cubicBezTo>
                  <a:cubicBezTo>
                    <a:pt x="211704" y="129889"/>
                    <a:pt x="192068" y="91403"/>
                    <a:pt x="175114" y="51591"/>
                  </a:cubicBezTo>
                  <a:cubicBezTo>
                    <a:pt x="166752" y="18323"/>
                    <a:pt x="125725" y="-21034"/>
                    <a:pt x="95563" y="13213"/>
                  </a:cubicBezTo>
                  <a:cubicBezTo>
                    <a:pt x="81747" y="32066"/>
                    <a:pt x="74307" y="54728"/>
                    <a:pt x="63577" y="75329"/>
                  </a:cubicBezTo>
                  <a:cubicBezTo>
                    <a:pt x="48896" y="105920"/>
                    <a:pt x="32851" y="135960"/>
                    <a:pt x="15084" y="164821"/>
                  </a:cubicBezTo>
                  <a:cubicBezTo>
                    <a:pt x="6204" y="170591"/>
                    <a:pt x="0" y="180440"/>
                    <a:pt x="0" y="191576"/>
                  </a:cubicBezTo>
                  <a:cubicBezTo>
                    <a:pt x="0" y="209052"/>
                    <a:pt x="14111" y="225721"/>
                    <a:pt x="31968" y="225721"/>
                  </a:cubicBezTo>
                  <a:cubicBezTo>
                    <a:pt x="43902" y="225894"/>
                    <a:pt x="54927" y="221405"/>
                    <a:pt x="63128" y="211556"/>
                  </a:cubicBezTo>
                  <a:cubicBezTo>
                    <a:pt x="74262" y="197718"/>
                    <a:pt x="83872" y="182835"/>
                    <a:pt x="92874" y="167569"/>
                  </a:cubicBezTo>
                  <a:cubicBezTo>
                    <a:pt x="91485" y="259450"/>
                    <a:pt x="93009" y="351234"/>
                    <a:pt x="96703" y="442942"/>
                  </a:cubicBezTo>
                  <a:cubicBezTo>
                    <a:pt x="88892" y="450172"/>
                    <a:pt x="84782" y="460399"/>
                    <a:pt x="87362" y="475544"/>
                  </a:cubicBezTo>
                  <a:cubicBezTo>
                    <a:pt x="90032" y="484362"/>
                    <a:pt x="94059" y="490452"/>
                    <a:pt x="99014" y="494627"/>
                  </a:cubicBezTo>
                  <a:cubicBezTo>
                    <a:pt x="106377" y="647619"/>
                    <a:pt x="118574" y="800444"/>
                    <a:pt x="130918" y="953269"/>
                  </a:cubicBezTo>
                  <a:cubicBezTo>
                    <a:pt x="137007" y="1033034"/>
                    <a:pt x="142730" y="1112844"/>
                    <a:pt x="148461" y="1192641"/>
                  </a:cubicBezTo>
                  <a:cubicBezTo>
                    <a:pt x="120322" y="1200627"/>
                    <a:pt x="92375" y="1209361"/>
                    <a:pt x="64447" y="1218224"/>
                  </a:cubicBezTo>
                  <a:cubicBezTo>
                    <a:pt x="45778" y="1224039"/>
                    <a:pt x="36961" y="1246842"/>
                    <a:pt x="43530" y="1264293"/>
                  </a:cubicBezTo>
                  <a:cubicBezTo>
                    <a:pt x="65216" y="1309689"/>
                    <a:pt x="117389" y="1273700"/>
                    <a:pt x="153704" y="1264344"/>
                  </a:cubicBezTo>
                  <a:cubicBezTo>
                    <a:pt x="170568" y="1500956"/>
                    <a:pt x="187496" y="1737587"/>
                    <a:pt x="207735" y="1973936"/>
                  </a:cubicBezTo>
                  <a:cubicBezTo>
                    <a:pt x="165702" y="1982491"/>
                    <a:pt x="103189" y="1986314"/>
                    <a:pt x="110948" y="2033689"/>
                  </a:cubicBezTo>
                  <a:cubicBezTo>
                    <a:pt x="124387" y="2076876"/>
                    <a:pt x="173104" y="2057787"/>
                    <a:pt x="213811" y="2043141"/>
                  </a:cubicBezTo>
                  <a:cubicBezTo>
                    <a:pt x="217434" y="2083875"/>
                    <a:pt x="220642" y="2124642"/>
                    <a:pt x="224541" y="2165350"/>
                  </a:cubicBezTo>
                  <a:cubicBezTo>
                    <a:pt x="236283" y="2290447"/>
                    <a:pt x="251175" y="2415256"/>
                    <a:pt x="260568" y="2540629"/>
                  </a:cubicBezTo>
                  <a:cubicBezTo>
                    <a:pt x="260177" y="2543914"/>
                    <a:pt x="260299" y="2547160"/>
                    <a:pt x="260664" y="2550362"/>
                  </a:cubicBezTo>
                  <a:cubicBezTo>
                    <a:pt x="255119" y="2566327"/>
                    <a:pt x="262437" y="2587517"/>
                    <a:pt x="282650" y="2589976"/>
                  </a:cubicBezTo>
                  <a:cubicBezTo>
                    <a:pt x="469602" y="2561607"/>
                    <a:pt x="658469" y="2544298"/>
                    <a:pt x="847873" y="2530690"/>
                  </a:cubicBezTo>
                  <a:cubicBezTo>
                    <a:pt x="847950" y="2535192"/>
                    <a:pt x="848078" y="2539655"/>
                    <a:pt x="848136" y="2544176"/>
                  </a:cubicBezTo>
                  <a:cubicBezTo>
                    <a:pt x="849058" y="2593210"/>
                    <a:pt x="920746" y="2590296"/>
                    <a:pt x="917929" y="2541455"/>
                  </a:cubicBezTo>
                  <a:cubicBezTo>
                    <a:pt x="917513" y="2536236"/>
                    <a:pt x="917090" y="2530991"/>
                    <a:pt x="916681" y="2525759"/>
                  </a:cubicBezTo>
                  <a:cubicBezTo>
                    <a:pt x="1118013" y="2512202"/>
                    <a:pt x="1319793" y="2502040"/>
                    <a:pt x="1520472" y="2487049"/>
                  </a:cubicBezTo>
                  <a:cubicBezTo>
                    <a:pt x="1531805" y="2486306"/>
                    <a:pt x="1543124" y="2485403"/>
                    <a:pt x="1554450" y="2484589"/>
                  </a:cubicBezTo>
                  <a:cubicBezTo>
                    <a:pt x="1552863" y="2518267"/>
                    <a:pt x="1553061" y="2552853"/>
                    <a:pt x="1590279" y="2557438"/>
                  </a:cubicBezTo>
                  <a:cubicBezTo>
                    <a:pt x="1632375" y="2555370"/>
                    <a:pt x="1628866" y="2513976"/>
                    <a:pt x="1625665" y="2479037"/>
                  </a:cubicBezTo>
                  <a:cubicBezTo>
                    <a:pt x="1861865" y="2459167"/>
                    <a:pt x="2096797" y="2426597"/>
                    <a:pt x="2332684" y="2404620"/>
                  </a:cubicBezTo>
                  <a:cubicBezTo>
                    <a:pt x="2333068" y="2421257"/>
                    <a:pt x="2333459" y="2437893"/>
                    <a:pt x="2333689" y="2454549"/>
                  </a:cubicBezTo>
                  <a:cubicBezTo>
                    <a:pt x="2334272" y="2503301"/>
                    <a:pt x="2406889" y="2500112"/>
                    <a:pt x="2403297" y="2451918"/>
                  </a:cubicBezTo>
                  <a:cubicBezTo>
                    <a:pt x="2401722" y="2434179"/>
                    <a:pt x="2399865" y="2416492"/>
                    <a:pt x="2397976" y="2398811"/>
                  </a:cubicBezTo>
                  <a:cubicBezTo>
                    <a:pt x="2492765" y="2390864"/>
                    <a:pt x="2587739" y="2384960"/>
                    <a:pt x="2683059" y="2382706"/>
                  </a:cubicBezTo>
                  <a:cubicBezTo>
                    <a:pt x="2702875" y="2381886"/>
                    <a:pt x="2722953" y="2381067"/>
                    <a:pt x="2743089" y="2379856"/>
                  </a:cubicBezTo>
                  <a:cubicBezTo>
                    <a:pt x="2724035" y="2406291"/>
                    <a:pt x="2705775" y="2433283"/>
                    <a:pt x="2689327" y="2461408"/>
                  </a:cubicBezTo>
                  <a:cubicBezTo>
                    <a:pt x="2679288" y="2478205"/>
                    <a:pt x="2684077" y="2500349"/>
                    <a:pt x="2700864" y="2510762"/>
                  </a:cubicBezTo>
                  <a:cubicBezTo>
                    <a:pt x="2717178" y="2520924"/>
                    <a:pt x="2740125" y="2516025"/>
                    <a:pt x="2750208" y="2499222"/>
                  </a:cubicBezTo>
                  <a:cubicBezTo>
                    <a:pt x="2768097" y="2469669"/>
                    <a:pt x="2787035" y="2440993"/>
                    <a:pt x="2806928" y="2412765"/>
                  </a:cubicBezTo>
                  <a:cubicBezTo>
                    <a:pt x="2825233" y="2379747"/>
                    <a:pt x="2876862" y="2349983"/>
                    <a:pt x="2857533" y="2307629"/>
                  </a:cubicBezTo>
                  <a:cubicBezTo>
                    <a:pt x="2822223" y="2268630"/>
                    <a:pt x="2772944" y="2242342"/>
                    <a:pt x="2733697" y="22065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17491553" y="1044591"/>
              <a:ext cx="65353" cy="138844"/>
            </a:xfrm>
            <a:custGeom>
              <a:rect b="b" l="l" r="r" t="t"/>
              <a:pathLst>
                <a:path extrusionOk="0" h="138844" w="65353">
                  <a:moveTo>
                    <a:pt x="31363" y="138844"/>
                  </a:moveTo>
                  <a:cubicBezTo>
                    <a:pt x="71289" y="138671"/>
                    <a:pt x="65585" y="92424"/>
                    <a:pt x="64381" y="64439"/>
                  </a:cubicBezTo>
                  <a:cubicBezTo>
                    <a:pt x="62025" y="42065"/>
                    <a:pt x="69420" y="5794"/>
                    <a:pt x="39898" y="261"/>
                  </a:cubicBezTo>
                  <a:cubicBezTo>
                    <a:pt x="7540" y="-3581"/>
                    <a:pt x="5830" y="35917"/>
                    <a:pt x="3500" y="58907"/>
                  </a:cubicBezTo>
                  <a:cubicBezTo>
                    <a:pt x="868" y="87717"/>
                    <a:pt x="-10893" y="136161"/>
                    <a:pt x="31363" y="1388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17488970" y="1342540"/>
              <a:ext cx="69888" cy="157172"/>
            </a:xfrm>
            <a:custGeom>
              <a:rect b="b" l="l" r="r" t="t"/>
              <a:pathLst>
                <a:path extrusionOk="0" h="157172" w="69888">
                  <a:moveTo>
                    <a:pt x="34561" y="157164"/>
                  </a:moveTo>
                  <a:cubicBezTo>
                    <a:pt x="50119" y="157542"/>
                    <a:pt x="65056" y="145810"/>
                    <a:pt x="67021" y="130044"/>
                  </a:cubicBezTo>
                  <a:cubicBezTo>
                    <a:pt x="70351" y="92415"/>
                    <a:pt x="73635" y="51592"/>
                    <a:pt x="59236" y="15949"/>
                  </a:cubicBezTo>
                  <a:cubicBezTo>
                    <a:pt x="45701" y="-11882"/>
                    <a:pt x="519" y="-752"/>
                    <a:pt x="1325" y="29780"/>
                  </a:cubicBezTo>
                  <a:cubicBezTo>
                    <a:pt x="1274" y="29736"/>
                    <a:pt x="1217" y="29697"/>
                    <a:pt x="1159" y="29652"/>
                  </a:cubicBezTo>
                  <a:cubicBezTo>
                    <a:pt x="6307" y="66564"/>
                    <a:pt x="-17703" y="151394"/>
                    <a:pt x="34561" y="157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17502691" y="1646933"/>
              <a:ext cx="68122" cy="167788"/>
            </a:xfrm>
            <a:custGeom>
              <a:rect b="b" l="l" r="r" t="t"/>
              <a:pathLst>
                <a:path extrusionOk="0" h="167788" w="68122">
                  <a:moveTo>
                    <a:pt x="68007" y="130949"/>
                  </a:moveTo>
                  <a:cubicBezTo>
                    <a:pt x="65389" y="99884"/>
                    <a:pt x="63244" y="68775"/>
                    <a:pt x="59754" y="37781"/>
                  </a:cubicBezTo>
                  <a:cubicBezTo>
                    <a:pt x="58064" y="22392"/>
                    <a:pt x="53941" y="5973"/>
                    <a:pt x="37333" y="1094"/>
                  </a:cubicBezTo>
                  <a:cubicBezTo>
                    <a:pt x="18817" y="-4580"/>
                    <a:pt x="2267" y="12793"/>
                    <a:pt x="3611" y="30852"/>
                  </a:cubicBezTo>
                  <a:cubicBezTo>
                    <a:pt x="672" y="64945"/>
                    <a:pt x="320" y="99295"/>
                    <a:pt x="0" y="133581"/>
                  </a:cubicBezTo>
                  <a:cubicBezTo>
                    <a:pt x="474" y="181058"/>
                    <a:pt x="71362" y="178119"/>
                    <a:pt x="68007" y="130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16903798" y="732759"/>
              <a:ext cx="220562" cy="81314"/>
            </a:xfrm>
            <a:custGeom>
              <a:rect b="b" l="l" r="r" t="t"/>
              <a:pathLst>
                <a:path extrusionOk="0" h="81314" w="220562">
                  <a:moveTo>
                    <a:pt x="35430" y="81258"/>
                  </a:moveTo>
                  <a:cubicBezTo>
                    <a:pt x="90248" y="79177"/>
                    <a:pt x="143708" y="65338"/>
                    <a:pt x="198283" y="61931"/>
                  </a:cubicBezTo>
                  <a:cubicBezTo>
                    <a:pt x="198251" y="61867"/>
                    <a:pt x="198213" y="61803"/>
                    <a:pt x="198181" y="61739"/>
                  </a:cubicBezTo>
                  <a:cubicBezTo>
                    <a:pt x="230167" y="55079"/>
                    <a:pt x="226940" y="5495"/>
                    <a:pt x="194435" y="942"/>
                  </a:cubicBezTo>
                  <a:cubicBezTo>
                    <a:pt x="137978" y="-3444"/>
                    <a:pt x="80394" y="8383"/>
                    <a:pt x="24737" y="17918"/>
                  </a:cubicBezTo>
                  <a:cubicBezTo>
                    <a:pt x="7572" y="21581"/>
                    <a:pt x="-3126" y="39877"/>
                    <a:pt x="818" y="56578"/>
                  </a:cubicBezTo>
                  <a:cubicBezTo>
                    <a:pt x="4525" y="72831"/>
                    <a:pt x="19552" y="82135"/>
                    <a:pt x="35430" y="8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16545905" y="776522"/>
              <a:ext cx="227512" cy="96197"/>
            </a:xfrm>
            <a:custGeom>
              <a:rect b="b" l="l" r="r" t="t"/>
              <a:pathLst>
                <a:path extrusionOk="0" h="96197" w="227512">
                  <a:moveTo>
                    <a:pt x="171229" y="66734"/>
                  </a:moveTo>
                  <a:cubicBezTo>
                    <a:pt x="192133" y="63340"/>
                    <a:pt x="226661" y="65434"/>
                    <a:pt x="227513" y="33512"/>
                  </a:cubicBezTo>
                  <a:cubicBezTo>
                    <a:pt x="221853" y="-23514"/>
                    <a:pt x="134370" y="8428"/>
                    <a:pt x="97965" y="13333"/>
                  </a:cubicBezTo>
                  <a:cubicBezTo>
                    <a:pt x="66119" y="25795"/>
                    <a:pt x="-5986" y="24963"/>
                    <a:pt x="398" y="72818"/>
                  </a:cubicBezTo>
                  <a:cubicBezTo>
                    <a:pt x="16698" y="128325"/>
                    <a:pt x="129568" y="67701"/>
                    <a:pt x="171229" y="66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15923941" y="-657379"/>
              <a:ext cx="273401" cy="298592"/>
            </a:xfrm>
            <a:custGeom>
              <a:rect b="b" l="l" r="r" t="t"/>
              <a:pathLst>
                <a:path extrusionOk="0" h="298592" w="273401">
                  <a:moveTo>
                    <a:pt x="22360" y="64366"/>
                  </a:moveTo>
                  <a:cubicBezTo>
                    <a:pt x="28090" y="67773"/>
                    <a:pt x="31759" y="71782"/>
                    <a:pt x="38136" y="77526"/>
                  </a:cubicBezTo>
                  <a:cubicBezTo>
                    <a:pt x="60429" y="100439"/>
                    <a:pt x="80924" y="125074"/>
                    <a:pt x="101079" y="150119"/>
                  </a:cubicBezTo>
                  <a:cubicBezTo>
                    <a:pt x="78619" y="191058"/>
                    <a:pt x="51741" y="240777"/>
                    <a:pt x="90252" y="260538"/>
                  </a:cubicBezTo>
                  <a:cubicBezTo>
                    <a:pt x="125152" y="273929"/>
                    <a:pt x="138981" y="241078"/>
                    <a:pt x="150211" y="211768"/>
                  </a:cubicBezTo>
                  <a:cubicBezTo>
                    <a:pt x="170475" y="237440"/>
                    <a:pt x="191040" y="263036"/>
                    <a:pt x="213372" y="287607"/>
                  </a:cubicBezTo>
                  <a:cubicBezTo>
                    <a:pt x="225953" y="301695"/>
                    <a:pt x="248848" y="302137"/>
                    <a:pt x="262530" y="289483"/>
                  </a:cubicBezTo>
                  <a:cubicBezTo>
                    <a:pt x="285957" y="267736"/>
                    <a:pt x="266775" y="240155"/>
                    <a:pt x="249469" y="222026"/>
                  </a:cubicBezTo>
                  <a:cubicBezTo>
                    <a:pt x="234020" y="207048"/>
                    <a:pt x="209754" y="173998"/>
                    <a:pt x="182108" y="137926"/>
                  </a:cubicBezTo>
                  <a:cubicBezTo>
                    <a:pt x="199165" y="104037"/>
                    <a:pt x="217879" y="70578"/>
                    <a:pt x="224045" y="34416"/>
                  </a:cubicBezTo>
                  <a:cubicBezTo>
                    <a:pt x="221977" y="16588"/>
                    <a:pt x="202648" y="3076"/>
                    <a:pt x="185297" y="10396"/>
                  </a:cubicBezTo>
                  <a:cubicBezTo>
                    <a:pt x="160852" y="25406"/>
                    <a:pt x="148604" y="53557"/>
                    <a:pt x="136004" y="80280"/>
                  </a:cubicBezTo>
                  <a:cubicBezTo>
                    <a:pt x="94209" y="31060"/>
                    <a:pt x="51120" y="-8848"/>
                    <a:pt x="21157" y="1706"/>
                  </a:cubicBezTo>
                  <a:cubicBezTo>
                    <a:pt x="-8064" y="11363"/>
                    <a:pt x="-6406" y="55926"/>
                    <a:pt x="22360" y="64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18889080" y="1831677"/>
              <a:ext cx="233326" cy="406670"/>
            </a:xfrm>
            <a:custGeom>
              <a:rect b="b" l="l" r="r" t="t"/>
              <a:pathLst>
                <a:path extrusionOk="0" h="406670" w="233326">
                  <a:moveTo>
                    <a:pt x="204332" y="28"/>
                  </a:moveTo>
                  <a:cubicBezTo>
                    <a:pt x="187788" y="-695"/>
                    <a:pt x="176315" y="12714"/>
                    <a:pt x="173069" y="27807"/>
                  </a:cubicBezTo>
                  <a:cubicBezTo>
                    <a:pt x="150372" y="70386"/>
                    <a:pt x="130114" y="113278"/>
                    <a:pt x="112015" y="157400"/>
                  </a:cubicBezTo>
                  <a:cubicBezTo>
                    <a:pt x="84151" y="124325"/>
                    <a:pt x="72031" y="82028"/>
                    <a:pt x="53963" y="43798"/>
                  </a:cubicBezTo>
                  <a:cubicBezTo>
                    <a:pt x="36190" y="18144"/>
                    <a:pt x="-3838" y="36421"/>
                    <a:pt x="298" y="66038"/>
                  </a:cubicBezTo>
                  <a:cubicBezTo>
                    <a:pt x="9607" y="119208"/>
                    <a:pt x="29736" y="171661"/>
                    <a:pt x="65590" y="212690"/>
                  </a:cubicBezTo>
                  <a:cubicBezTo>
                    <a:pt x="72191" y="219836"/>
                    <a:pt x="79676" y="223218"/>
                    <a:pt x="87115" y="224031"/>
                  </a:cubicBezTo>
                  <a:cubicBezTo>
                    <a:pt x="82941" y="236288"/>
                    <a:pt x="78587" y="248404"/>
                    <a:pt x="74784" y="260968"/>
                  </a:cubicBezTo>
                  <a:cubicBezTo>
                    <a:pt x="66512" y="289151"/>
                    <a:pt x="58797" y="317577"/>
                    <a:pt x="52433" y="346240"/>
                  </a:cubicBezTo>
                  <a:cubicBezTo>
                    <a:pt x="33789" y="366021"/>
                    <a:pt x="46453" y="398584"/>
                    <a:pt x="71692" y="404905"/>
                  </a:cubicBezTo>
                  <a:cubicBezTo>
                    <a:pt x="99607" y="414043"/>
                    <a:pt x="119729" y="385962"/>
                    <a:pt x="122226" y="361186"/>
                  </a:cubicBezTo>
                  <a:cubicBezTo>
                    <a:pt x="135467" y="303886"/>
                    <a:pt x="151460" y="247212"/>
                    <a:pt x="172070" y="192102"/>
                  </a:cubicBezTo>
                  <a:cubicBezTo>
                    <a:pt x="185016" y="159507"/>
                    <a:pt x="202533" y="117460"/>
                    <a:pt x="218315" y="82790"/>
                  </a:cubicBezTo>
                  <a:cubicBezTo>
                    <a:pt x="233156" y="56586"/>
                    <a:pt x="248163" y="4767"/>
                    <a:pt x="204332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8" name="Google Shape;808;p24"/>
          <p:cNvGrpSpPr/>
          <p:nvPr/>
        </p:nvGrpSpPr>
        <p:grpSpPr>
          <a:xfrm>
            <a:off x="7960591" y="2734116"/>
            <a:ext cx="2051870" cy="3022795"/>
            <a:chOff x="15921183" y="5468233"/>
            <a:chExt cx="4103740" cy="6045589"/>
          </a:xfrm>
        </p:grpSpPr>
        <p:sp>
          <p:nvSpPr>
            <p:cNvPr id="809" name="Google Shape;809;p24"/>
            <p:cNvSpPr/>
            <p:nvPr/>
          </p:nvSpPr>
          <p:spPr>
            <a:xfrm>
              <a:off x="15978073" y="10964091"/>
              <a:ext cx="3701688" cy="543402"/>
            </a:xfrm>
            <a:custGeom>
              <a:rect b="b" l="l" r="r" t="t"/>
              <a:pathLst>
                <a:path extrusionOk="0" h="543402" w="3701688">
                  <a:moveTo>
                    <a:pt x="3701673" y="353880"/>
                  </a:moveTo>
                  <a:cubicBezTo>
                    <a:pt x="3701794" y="396017"/>
                    <a:pt x="3701238" y="438215"/>
                    <a:pt x="3699085" y="480340"/>
                  </a:cubicBezTo>
                  <a:cubicBezTo>
                    <a:pt x="3700500" y="507896"/>
                    <a:pt x="3691091" y="546527"/>
                    <a:pt x="3656320" y="543201"/>
                  </a:cubicBezTo>
                  <a:cubicBezTo>
                    <a:pt x="3632699" y="539937"/>
                    <a:pt x="3625189" y="523022"/>
                    <a:pt x="3623592" y="503035"/>
                  </a:cubicBezTo>
                  <a:cubicBezTo>
                    <a:pt x="3621802" y="503410"/>
                    <a:pt x="3619964" y="503531"/>
                    <a:pt x="3618114" y="503531"/>
                  </a:cubicBezTo>
                  <a:cubicBezTo>
                    <a:pt x="3617436" y="503531"/>
                    <a:pt x="3616759" y="503531"/>
                    <a:pt x="3616082" y="503470"/>
                  </a:cubicBezTo>
                  <a:cubicBezTo>
                    <a:pt x="3470321" y="494922"/>
                    <a:pt x="3324512" y="486494"/>
                    <a:pt x="3178691" y="477946"/>
                  </a:cubicBezTo>
                  <a:cubicBezTo>
                    <a:pt x="3020316" y="468600"/>
                    <a:pt x="2861892" y="459435"/>
                    <a:pt x="2703456" y="450209"/>
                  </a:cubicBezTo>
                  <a:cubicBezTo>
                    <a:pt x="2547730" y="441104"/>
                    <a:pt x="2392004" y="432000"/>
                    <a:pt x="2236289" y="422956"/>
                  </a:cubicBezTo>
                  <a:cubicBezTo>
                    <a:pt x="2084010" y="414033"/>
                    <a:pt x="1931730" y="405182"/>
                    <a:pt x="1779450" y="396259"/>
                  </a:cubicBezTo>
                  <a:cubicBezTo>
                    <a:pt x="1623301" y="387094"/>
                    <a:pt x="1467139" y="378110"/>
                    <a:pt x="1310989" y="368885"/>
                  </a:cubicBezTo>
                  <a:cubicBezTo>
                    <a:pt x="1154465" y="359599"/>
                    <a:pt x="997940" y="350059"/>
                    <a:pt x="841415" y="340410"/>
                  </a:cubicBezTo>
                  <a:cubicBezTo>
                    <a:pt x="686366" y="330870"/>
                    <a:pt x="531317" y="321463"/>
                    <a:pt x="376340" y="311996"/>
                  </a:cubicBezTo>
                  <a:cubicBezTo>
                    <a:pt x="315058" y="308248"/>
                    <a:pt x="253837" y="303943"/>
                    <a:pt x="192615" y="299760"/>
                  </a:cubicBezTo>
                  <a:cubicBezTo>
                    <a:pt x="162404" y="297668"/>
                    <a:pt x="132132" y="295637"/>
                    <a:pt x="101920" y="293424"/>
                  </a:cubicBezTo>
                  <a:cubicBezTo>
                    <a:pt x="86851" y="292312"/>
                    <a:pt x="71769" y="291030"/>
                    <a:pt x="56760" y="289241"/>
                  </a:cubicBezTo>
                  <a:cubicBezTo>
                    <a:pt x="43468" y="287705"/>
                    <a:pt x="28338" y="286907"/>
                    <a:pt x="16026" y="281249"/>
                  </a:cubicBezTo>
                  <a:cubicBezTo>
                    <a:pt x="6000" y="276630"/>
                    <a:pt x="-458" y="266183"/>
                    <a:pt x="25" y="255107"/>
                  </a:cubicBezTo>
                  <a:cubicBezTo>
                    <a:pt x="521" y="244467"/>
                    <a:pt x="7717" y="233948"/>
                    <a:pt x="18058" y="230563"/>
                  </a:cubicBezTo>
                  <a:cubicBezTo>
                    <a:pt x="18796" y="230321"/>
                    <a:pt x="19534" y="230128"/>
                    <a:pt x="20211" y="229946"/>
                  </a:cubicBezTo>
                  <a:cubicBezTo>
                    <a:pt x="13378" y="169539"/>
                    <a:pt x="17260" y="102010"/>
                    <a:pt x="12156" y="40249"/>
                  </a:cubicBezTo>
                  <a:cubicBezTo>
                    <a:pt x="12217" y="40249"/>
                    <a:pt x="12217" y="40310"/>
                    <a:pt x="12277" y="40310"/>
                  </a:cubicBezTo>
                  <a:cubicBezTo>
                    <a:pt x="12833" y="31701"/>
                    <a:pt x="16897" y="23213"/>
                    <a:pt x="23839" y="17796"/>
                  </a:cubicBezTo>
                  <a:cubicBezTo>
                    <a:pt x="28520" y="7277"/>
                    <a:pt x="39223" y="-99"/>
                    <a:pt x="51160" y="264"/>
                  </a:cubicBezTo>
                  <a:cubicBezTo>
                    <a:pt x="68757" y="-292"/>
                    <a:pt x="86355" y="203"/>
                    <a:pt x="103891" y="203"/>
                  </a:cubicBezTo>
                  <a:cubicBezTo>
                    <a:pt x="121610" y="203"/>
                    <a:pt x="139328" y="143"/>
                    <a:pt x="156985" y="639"/>
                  </a:cubicBezTo>
                  <a:cubicBezTo>
                    <a:pt x="195252" y="1679"/>
                    <a:pt x="233530" y="2912"/>
                    <a:pt x="271736" y="4508"/>
                  </a:cubicBezTo>
                  <a:cubicBezTo>
                    <a:pt x="351293" y="7712"/>
                    <a:pt x="430849" y="11400"/>
                    <a:pt x="510394" y="15088"/>
                  </a:cubicBezTo>
                  <a:cubicBezTo>
                    <a:pt x="662613" y="22161"/>
                    <a:pt x="814832" y="29972"/>
                    <a:pt x="967039" y="37601"/>
                  </a:cubicBezTo>
                  <a:cubicBezTo>
                    <a:pt x="1124362" y="45473"/>
                    <a:pt x="1281624" y="53344"/>
                    <a:pt x="1438887" y="61227"/>
                  </a:cubicBezTo>
                  <a:cubicBezTo>
                    <a:pt x="1594057" y="69038"/>
                    <a:pt x="1749227" y="76788"/>
                    <a:pt x="1904397" y="84539"/>
                  </a:cubicBezTo>
                  <a:cubicBezTo>
                    <a:pt x="2064792" y="92592"/>
                    <a:pt x="2225259" y="100656"/>
                    <a:pt x="2385727" y="108709"/>
                  </a:cubicBezTo>
                  <a:cubicBezTo>
                    <a:pt x="2538623" y="116338"/>
                    <a:pt x="2691580" y="124028"/>
                    <a:pt x="2844537" y="131718"/>
                  </a:cubicBezTo>
                  <a:cubicBezTo>
                    <a:pt x="2995280" y="139227"/>
                    <a:pt x="3146012" y="146784"/>
                    <a:pt x="3296755" y="154352"/>
                  </a:cubicBezTo>
                  <a:cubicBezTo>
                    <a:pt x="3402581" y="159709"/>
                    <a:pt x="3508466" y="164993"/>
                    <a:pt x="3614292" y="170289"/>
                  </a:cubicBezTo>
                  <a:cubicBezTo>
                    <a:pt x="3627825" y="171026"/>
                    <a:pt x="3639641" y="179018"/>
                    <a:pt x="3645798" y="190336"/>
                  </a:cubicBezTo>
                  <a:cubicBezTo>
                    <a:pt x="3650478" y="184737"/>
                    <a:pt x="3657118" y="180989"/>
                    <a:pt x="3666588" y="180252"/>
                  </a:cubicBezTo>
                  <a:cubicBezTo>
                    <a:pt x="3695203" y="179575"/>
                    <a:pt x="3698710" y="212051"/>
                    <a:pt x="3698831" y="234009"/>
                  </a:cubicBezTo>
                  <a:cubicBezTo>
                    <a:pt x="3700935" y="273921"/>
                    <a:pt x="3701492" y="313834"/>
                    <a:pt x="3701673" y="3538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16154889" y="11037620"/>
              <a:ext cx="3471333" cy="256693"/>
            </a:xfrm>
            <a:custGeom>
              <a:rect b="b" l="l" r="r" t="t"/>
              <a:pathLst>
                <a:path extrusionOk="0" h="256693" w="3471333">
                  <a:moveTo>
                    <a:pt x="3456029" y="256664"/>
                  </a:moveTo>
                  <a:cubicBezTo>
                    <a:pt x="3302541" y="246339"/>
                    <a:pt x="3148991" y="235952"/>
                    <a:pt x="2995502" y="225578"/>
                  </a:cubicBezTo>
                  <a:cubicBezTo>
                    <a:pt x="2846439" y="215543"/>
                    <a:pt x="2697437" y="205459"/>
                    <a:pt x="2548375" y="195423"/>
                  </a:cubicBezTo>
                  <a:cubicBezTo>
                    <a:pt x="2394523" y="185037"/>
                    <a:pt x="2240732" y="174638"/>
                    <a:pt x="2086868" y="164252"/>
                  </a:cubicBezTo>
                  <a:cubicBezTo>
                    <a:pt x="1934298" y="153950"/>
                    <a:pt x="1781680" y="143588"/>
                    <a:pt x="1629110" y="133347"/>
                  </a:cubicBezTo>
                  <a:cubicBezTo>
                    <a:pt x="1476540" y="123046"/>
                    <a:pt x="1323922" y="112684"/>
                    <a:pt x="1171352" y="102382"/>
                  </a:cubicBezTo>
                  <a:cubicBezTo>
                    <a:pt x="1027575" y="92661"/>
                    <a:pt x="883798" y="82952"/>
                    <a:pt x="739960" y="73230"/>
                  </a:cubicBezTo>
                  <a:cubicBezTo>
                    <a:pt x="584814" y="62687"/>
                    <a:pt x="429607" y="52385"/>
                    <a:pt x="274534" y="41153"/>
                  </a:cubicBezTo>
                  <a:cubicBezTo>
                    <a:pt x="223424" y="37441"/>
                    <a:pt x="172313" y="33499"/>
                    <a:pt x="121202" y="29485"/>
                  </a:cubicBezTo>
                  <a:cubicBezTo>
                    <a:pt x="96385" y="27587"/>
                    <a:pt x="71567" y="25628"/>
                    <a:pt x="46762" y="23427"/>
                  </a:cubicBezTo>
                  <a:cubicBezTo>
                    <a:pt x="34414" y="22327"/>
                    <a:pt x="22005" y="21468"/>
                    <a:pt x="9741" y="19691"/>
                  </a:cubicBezTo>
                  <a:cubicBezTo>
                    <a:pt x="6004" y="19111"/>
                    <a:pt x="2654" y="17430"/>
                    <a:pt x="961" y="13936"/>
                  </a:cubicBezTo>
                  <a:cubicBezTo>
                    <a:pt x="-563" y="10889"/>
                    <a:pt x="-225" y="7262"/>
                    <a:pt x="1626" y="4481"/>
                  </a:cubicBezTo>
                  <a:cubicBezTo>
                    <a:pt x="4758" y="-186"/>
                    <a:pt x="10104" y="67"/>
                    <a:pt x="15087" y="7"/>
                  </a:cubicBezTo>
                  <a:cubicBezTo>
                    <a:pt x="24133" y="-78"/>
                    <a:pt x="33349" y="636"/>
                    <a:pt x="42384" y="1047"/>
                  </a:cubicBezTo>
                  <a:cubicBezTo>
                    <a:pt x="60586" y="1918"/>
                    <a:pt x="78775" y="2860"/>
                    <a:pt x="96965" y="3852"/>
                  </a:cubicBezTo>
                  <a:cubicBezTo>
                    <a:pt x="133478" y="5907"/>
                    <a:pt x="169979" y="7963"/>
                    <a:pt x="206479" y="10152"/>
                  </a:cubicBezTo>
                  <a:cubicBezTo>
                    <a:pt x="280352" y="14601"/>
                    <a:pt x="354211" y="19353"/>
                    <a:pt x="428072" y="24225"/>
                  </a:cubicBezTo>
                  <a:cubicBezTo>
                    <a:pt x="587825" y="34829"/>
                    <a:pt x="747579" y="45602"/>
                    <a:pt x="907333" y="56388"/>
                  </a:cubicBezTo>
                  <a:cubicBezTo>
                    <a:pt x="1049756" y="65952"/>
                    <a:pt x="1192251" y="75576"/>
                    <a:pt x="1334674" y="85200"/>
                  </a:cubicBezTo>
                  <a:cubicBezTo>
                    <a:pt x="1491537" y="95792"/>
                    <a:pt x="1648400" y="106384"/>
                    <a:pt x="1805276" y="116964"/>
                  </a:cubicBezTo>
                  <a:cubicBezTo>
                    <a:pt x="1955814" y="127096"/>
                    <a:pt x="2106412" y="137277"/>
                    <a:pt x="2256950" y="147470"/>
                  </a:cubicBezTo>
                  <a:cubicBezTo>
                    <a:pt x="2410742" y="157856"/>
                    <a:pt x="2564545" y="168194"/>
                    <a:pt x="2718336" y="178580"/>
                  </a:cubicBezTo>
                  <a:cubicBezTo>
                    <a:pt x="2865802" y="188567"/>
                    <a:pt x="3013329" y="198506"/>
                    <a:pt x="3160795" y="208493"/>
                  </a:cubicBezTo>
                  <a:cubicBezTo>
                    <a:pt x="3260029" y="215156"/>
                    <a:pt x="3359202" y="221878"/>
                    <a:pt x="3458424" y="228540"/>
                  </a:cubicBezTo>
                  <a:cubicBezTo>
                    <a:pt x="3466104" y="229096"/>
                    <a:pt x="3471958" y="236254"/>
                    <a:pt x="3471280" y="243799"/>
                  </a:cubicBezTo>
                  <a:cubicBezTo>
                    <a:pt x="3470615" y="251308"/>
                    <a:pt x="3464096" y="256870"/>
                    <a:pt x="3456707" y="256688"/>
                  </a:cubicBezTo>
                  <a:cubicBezTo>
                    <a:pt x="3456501" y="256701"/>
                    <a:pt x="3456259" y="256688"/>
                    <a:pt x="3456029" y="2566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16598055" y="11149055"/>
              <a:ext cx="2787852" cy="210894"/>
            </a:xfrm>
            <a:custGeom>
              <a:rect b="b" l="l" r="r" t="t"/>
              <a:pathLst>
                <a:path extrusionOk="0" h="210894" w="2787852">
                  <a:moveTo>
                    <a:pt x="2772211" y="210872"/>
                  </a:moveTo>
                  <a:cubicBezTo>
                    <a:pt x="2714823" y="207015"/>
                    <a:pt x="2657375" y="203158"/>
                    <a:pt x="2599987" y="199228"/>
                  </a:cubicBezTo>
                  <a:cubicBezTo>
                    <a:pt x="2588123" y="198442"/>
                    <a:pt x="2576270" y="197729"/>
                    <a:pt x="2564418" y="196762"/>
                  </a:cubicBezTo>
                  <a:cubicBezTo>
                    <a:pt x="2551344" y="195576"/>
                    <a:pt x="2538331" y="194029"/>
                    <a:pt x="2525245" y="192856"/>
                  </a:cubicBezTo>
                  <a:cubicBezTo>
                    <a:pt x="2497851" y="190341"/>
                    <a:pt x="2470324" y="188745"/>
                    <a:pt x="2442858" y="186786"/>
                  </a:cubicBezTo>
                  <a:cubicBezTo>
                    <a:pt x="2320838" y="178093"/>
                    <a:pt x="2198879" y="169702"/>
                    <a:pt x="2076908" y="161443"/>
                  </a:cubicBezTo>
                  <a:cubicBezTo>
                    <a:pt x="1956727" y="153282"/>
                    <a:pt x="1836606" y="145072"/>
                    <a:pt x="1716485" y="136971"/>
                  </a:cubicBezTo>
                  <a:cubicBezTo>
                    <a:pt x="1596365" y="128882"/>
                    <a:pt x="1476232" y="120963"/>
                    <a:pt x="1356111" y="113116"/>
                  </a:cubicBezTo>
                  <a:cubicBezTo>
                    <a:pt x="1233958" y="105099"/>
                    <a:pt x="1111806" y="96950"/>
                    <a:pt x="989653" y="88498"/>
                  </a:cubicBezTo>
                  <a:cubicBezTo>
                    <a:pt x="869593" y="80155"/>
                    <a:pt x="749472" y="72066"/>
                    <a:pt x="629424" y="63663"/>
                  </a:cubicBezTo>
                  <a:cubicBezTo>
                    <a:pt x="511032" y="55308"/>
                    <a:pt x="392569" y="47243"/>
                    <a:pt x="274165" y="39384"/>
                  </a:cubicBezTo>
                  <a:cubicBezTo>
                    <a:pt x="227590" y="36216"/>
                    <a:pt x="181015" y="33181"/>
                    <a:pt x="134379" y="29953"/>
                  </a:cubicBezTo>
                  <a:cubicBezTo>
                    <a:pt x="110420" y="28321"/>
                    <a:pt x="86389" y="26628"/>
                    <a:pt x="62430" y="24996"/>
                  </a:cubicBezTo>
                  <a:cubicBezTo>
                    <a:pt x="51497" y="24234"/>
                    <a:pt x="40563" y="23351"/>
                    <a:pt x="29630" y="22469"/>
                  </a:cubicBezTo>
                  <a:cubicBezTo>
                    <a:pt x="24224" y="22033"/>
                    <a:pt x="18878" y="21659"/>
                    <a:pt x="13484" y="20969"/>
                  </a:cubicBezTo>
                  <a:cubicBezTo>
                    <a:pt x="11440" y="20703"/>
                    <a:pt x="9360" y="20377"/>
                    <a:pt x="7667" y="19845"/>
                  </a:cubicBezTo>
                  <a:cubicBezTo>
                    <a:pt x="2829" y="18744"/>
                    <a:pt x="-436" y="14053"/>
                    <a:pt x="47" y="9132"/>
                  </a:cubicBezTo>
                  <a:cubicBezTo>
                    <a:pt x="604" y="3982"/>
                    <a:pt x="4740" y="705"/>
                    <a:pt x="8441" y="354"/>
                  </a:cubicBezTo>
                  <a:cubicBezTo>
                    <a:pt x="10364" y="-93"/>
                    <a:pt x="12384" y="16"/>
                    <a:pt x="14355" y="3"/>
                  </a:cubicBezTo>
                  <a:cubicBezTo>
                    <a:pt x="21067" y="-21"/>
                    <a:pt x="27828" y="451"/>
                    <a:pt x="34516" y="862"/>
                  </a:cubicBezTo>
                  <a:cubicBezTo>
                    <a:pt x="49017" y="1588"/>
                    <a:pt x="63518" y="2555"/>
                    <a:pt x="78019" y="3522"/>
                  </a:cubicBezTo>
                  <a:cubicBezTo>
                    <a:pt x="108134" y="5481"/>
                    <a:pt x="138298" y="7452"/>
                    <a:pt x="168412" y="9471"/>
                  </a:cubicBezTo>
                  <a:cubicBezTo>
                    <a:pt x="225981" y="13340"/>
                    <a:pt x="283562" y="17318"/>
                    <a:pt x="341071" y="21247"/>
                  </a:cubicBezTo>
                  <a:cubicBezTo>
                    <a:pt x="461809" y="29481"/>
                    <a:pt x="582558" y="37099"/>
                    <a:pt x="703296" y="45272"/>
                  </a:cubicBezTo>
                  <a:cubicBezTo>
                    <a:pt x="825134" y="53470"/>
                    <a:pt x="946996" y="61366"/>
                    <a:pt x="1068834" y="69503"/>
                  </a:cubicBezTo>
                  <a:cubicBezTo>
                    <a:pt x="1190685" y="77580"/>
                    <a:pt x="1312462" y="86020"/>
                    <a:pt x="1434289" y="94592"/>
                  </a:cubicBezTo>
                  <a:cubicBezTo>
                    <a:pt x="1556066" y="103092"/>
                    <a:pt x="1677904" y="111350"/>
                    <a:pt x="1799755" y="119548"/>
                  </a:cubicBezTo>
                  <a:cubicBezTo>
                    <a:pt x="1919077" y="127564"/>
                    <a:pt x="2038400" y="135508"/>
                    <a:pt x="2157735" y="143585"/>
                  </a:cubicBezTo>
                  <a:cubicBezTo>
                    <a:pt x="2217093" y="147551"/>
                    <a:pt x="2276380" y="151517"/>
                    <a:pt x="2335739" y="155422"/>
                  </a:cubicBezTo>
                  <a:cubicBezTo>
                    <a:pt x="2365176" y="157369"/>
                    <a:pt x="2394614" y="159134"/>
                    <a:pt x="2424039" y="161021"/>
                  </a:cubicBezTo>
                  <a:cubicBezTo>
                    <a:pt x="2452981" y="162895"/>
                    <a:pt x="2481983" y="164889"/>
                    <a:pt x="2510925" y="166582"/>
                  </a:cubicBezTo>
                  <a:cubicBezTo>
                    <a:pt x="2518363" y="167006"/>
                    <a:pt x="2525801" y="167380"/>
                    <a:pt x="2531582" y="167634"/>
                  </a:cubicBezTo>
                  <a:cubicBezTo>
                    <a:pt x="2549542" y="168311"/>
                    <a:pt x="2567490" y="168819"/>
                    <a:pt x="2585438" y="169992"/>
                  </a:cubicBezTo>
                  <a:cubicBezTo>
                    <a:pt x="2606446" y="171431"/>
                    <a:pt x="2627466" y="172797"/>
                    <a:pt x="2648486" y="174236"/>
                  </a:cubicBezTo>
                  <a:cubicBezTo>
                    <a:pt x="2690755" y="177114"/>
                    <a:pt x="2732964" y="179991"/>
                    <a:pt x="2775186" y="182796"/>
                  </a:cubicBezTo>
                  <a:cubicBezTo>
                    <a:pt x="2782866" y="183292"/>
                    <a:pt x="2788526" y="190873"/>
                    <a:pt x="2787788" y="198297"/>
                  </a:cubicBezTo>
                  <a:cubicBezTo>
                    <a:pt x="2786954" y="205902"/>
                    <a:pt x="2780350" y="211053"/>
                    <a:pt x="2772960" y="210872"/>
                  </a:cubicBezTo>
                  <a:cubicBezTo>
                    <a:pt x="2772706" y="210908"/>
                    <a:pt x="2772465" y="210896"/>
                    <a:pt x="2772211" y="2108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16358177" y="5583158"/>
              <a:ext cx="3666746" cy="5584338"/>
            </a:xfrm>
            <a:custGeom>
              <a:rect b="b" l="l" r="r" t="t"/>
              <a:pathLst>
                <a:path extrusionOk="0" h="5584338" w="3666746">
                  <a:moveTo>
                    <a:pt x="3666187" y="335446"/>
                  </a:moveTo>
                  <a:cubicBezTo>
                    <a:pt x="3669078" y="435222"/>
                    <a:pt x="3660152" y="534743"/>
                    <a:pt x="3653512" y="634144"/>
                  </a:cubicBezTo>
                  <a:cubicBezTo>
                    <a:pt x="3634137" y="973371"/>
                    <a:pt x="3625828" y="1313215"/>
                    <a:pt x="3609646" y="1652563"/>
                  </a:cubicBezTo>
                  <a:cubicBezTo>
                    <a:pt x="3566941" y="2445557"/>
                    <a:pt x="3512807" y="3237933"/>
                    <a:pt x="3457681" y="4030116"/>
                  </a:cubicBezTo>
                  <a:cubicBezTo>
                    <a:pt x="3432271" y="4446291"/>
                    <a:pt x="3403716" y="4862599"/>
                    <a:pt x="3359729" y="5277178"/>
                  </a:cubicBezTo>
                  <a:cubicBezTo>
                    <a:pt x="3348591" y="5365382"/>
                    <a:pt x="3334380" y="5453841"/>
                    <a:pt x="3337210" y="5543024"/>
                  </a:cubicBezTo>
                  <a:cubicBezTo>
                    <a:pt x="3337331" y="5548320"/>
                    <a:pt x="3336351" y="5553423"/>
                    <a:pt x="3334440" y="5558163"/>
                  </a:cubicBezTo>
                  <a:cubicBezTo>
                    <a:pt x="3334440" y="5558163"/>
                    <a:pt x="3334440" y="5558163"/>
                    <a:pt x="3334440" y="5558223"/>
                  </a:cubicBezTo>
                  <a:cubicBezTo>
                    <a:pt x="3329760" y="5575078"/>
                    <a:pt x="3311618" y="5588850"/>
                    <a:pt x="3285398" y="5582949"/>
                  </a:cubicBezTo>
                  <a:cubicBezTo>
                    <a:pt x="3134291" y="5578947"/>
                    <a:pt x="2981395" y="5547583"/>
                    <a:pt x="2827458" y="5544439"/>
                  </a:cubicBezTo>
                  <a:cubicBezTo>
                    <a:pt x="1951068" y="5502181"/>
                    <a:pt x="1073891" y="5467854"/>
                    <a:pt x="199157" y="5398355"/>
                  </a:cubicBezTo>
                  <a:cubicBezTo>
                    <a:pt x="152763" y="5394969"/>
                    <a:pt x="108462" y="5395767"/>
                    <a:pt x="62757" y="5394788"/>
                  </a:cubicBezTo>
                  <a:cubicBezTo>
                    <a:pt x="35630" y="5399213"/>
                    <a:pt x="1596" y="5391221"/>
                    <a:pt x="0" y="5358128"/>
                  </a:cubicBezTo>
                  <a:cubicBezTo>
                    <a:pt x="60" y="5353328"/>
                    <a:pt x="556" y="5349083"/>
                    <a:pt x="1536" y="5345275"/>
                  </a:cubicBezTo>
                  <a:cubicBezTo>
                    <a:pt x="-1669" y="5318638"/>
                    <a:pt x="15009" y="5281615"/>
                    <a:pt x="14707" y="5257566"/>
                  </a:cubicBezTo>
                  <a:cubicBezTo>
                    <a:pt x="15384" y="5254979"/>
                    <a:pt x="16001" y="5252089"/>
                    <a:pt x="16497" y="5248957"/>
                  </a:cubicBezTo>
                  <a:cubicBezTo>
                    <a:pt x="20004" y="5077034"/>
                    <a:pt x="48740" y="4907264"/>
                    <a:pt x="62951" y="4736030"/>
                  </a:cubicBezTo>
                  <a:cubicBezTo>
                    <a:pt x="77658" y="4515271"/>
                    <a:pt x="75384" y="4293654"/>
                    <a:pt x="85906" y="4072580"/>
                  </a:cubicBezTo>
                  <a:cubicBezTo>
                    <a:pt x="96791" y="3717913"/>
                    <a:pt x="118270" y="3363547"/>
                    <a:pt x="131743" y="3008940"/>
                  </a:cubicBezTo>
                  <a:cubicBezTo>
                    <a:pt x="153404" y="2431108"/>
                    <a:pt x="169091" y="1853166"/>
                    <a:pt x="175610" y="1274971"/>
                  </a:cubicBezTo>
                  <a:cubicBezTo>
                    <a:pt x="182068" y="910159"/>
                    <a:pt x="186071" y="543425"/>
                    <a:pt x="237012" y="181563"/>
                  </a:cubicBezTo>
                  <a:cubicBezTo>
                    <a:pt x="246301" y="139619"/>
                    <a:pt x="248151" y="93117"/>
                    <a:pt x="267164" y="54365"/>
                  </a:cubicBezTo>
                  <a:cubicBezTo>
                    <a:pt x="265446" y="49444"/>
                    <a:pt x="264708" y="44087"/>
                    <a:pt x="265132" y="38429"/>
                  </a:cubicBezTo>
                  <a:cubicBezTo>
                    <a:pt x="266789" y="16290"/>
                    <a:pt x="287034" y="-1980"/>
                    <a:pt x="309554" y="173"/>
                  </a:cubicBezTo>
                  <a:cubicBezTo>
                    <a:pt x="392243" y="7621"/>
                    <a:pt x="475186" y="13521"/>
                    <a:pt x="557814" y="22444"/>
                  </a:cubicBezTo>
                  <a:cubicBezTo>
                    <a:pt x="991819" y="63167"/>
                    <a:pt x="1426078" y="102475"/>
                    <a:pt x="1861134" y="129414"/>
                  </a:cubicBezTo>
                  <a:cubicBezTo>
                    <a:pt x="2384601" y="160416"/>
                    <a:pt x="2908744" y="177150"/>
                    <a:pt x="3429078" y="246166"/>
                  </a:cubicBezTo>
                  <a:cubicBezTo>
                    <a:pt x="3480757" y="251147"/>
                    <a:pt x="3532448" y="256250"/>
                    <a:pt x="3584127" y="260929"/>
                  </a:cubicBezTo>
                  <a:cubicBezTo>
                    <a:pt x="3603515" y="263323"/>
                    <a:pt x="3624063" y="262525"/>
                    <a:pt x="3641406" y="272548"/>
                  </a:cubicBezTo>
                  <a:cubicBezTo>
                    <a:pt x="3647187" y="276115"/>
                    <a:pt x="3651251" y="281278"/>
                    <a:pt x="3653585" y="287130"/>
                  </a:cubicBezTo>
                  <a:cubicBezTo>
                    <a:pt x="3664712" y="298109"/>
                    <a:pt x="3667663" y="317793"/>
                    <a:pt x="3666187" y="3354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19461492" y="11102067"/>
              <a:ext cx="259096" cy="70331"/>
            </a:xfrm>
            <a:custGeom>
              <a:rect b="b" l="l" r="r" t="t"/>
              <a:pathLst>
                <a:path extrusionOk="0" h="70331" w="259096">
                  <a:moveTo>
                    <a:pt x="212632" y="68440"/>
                  </a:moveTo>
                  <a:cubicBezTo>
                    <a:pt x="155958" y="62226"/>
                    <a:pt x="99283" y="56410"/>
                    <a:pt x="43130" y="46169"/>
                  </a:cubicBezTo>
                  <a:cubicBezTo>
                    <a:pt x="25992" y="43351"/>
                    <a:pt x="-2079" y="42686"/>
                    <a:pt x="122" y="18613"/>
                  </a:cubicBezTo>
                  <a:cubicBezTo>
                    <a:pt x="7778" y="-14529"/>
                    <a:pt x="50483" y="6739"/>
                    <a:pt x="73644" y="6498"/>
                  </a:cubicBezTo>
                  <a:cubicBezTo>
                    <a:pt x="130499" y="14792"/>
                    <a:pt x="188261" y="17900"/>
                    <a:pt x="244258" y="31043"/>
                  </a:cubicBezTo>
                  <a:cubicBezTo>
                    <a:pt x="266415" y="36955"/>
                    <a:pt x="262787" y="69468"/>
                    <a:pt x="239832" y="70230"/>
                  </a:cubicBezTo>
                  <a:cubicBezTo>
                    <a:pt x="230809" y="70714"/>
                    <a:pt x="221497" y="69359"/>
                    <a:pt x="212632" y="6844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19680648" y="5886582"/>
              <a:ext cx="329431" cy="5303175"/>
            </a:xfrm>
            <a:custGeom>
              <a:rect b="b" l="l" r="r" t="t"/>
              <a:pathLst>
                <a:path extrusionOk="0" h="5303175" w="329431">
                  <a:moveTo>
                    <a:pt x="26553" y="5303163"/>
                  </a:moveTo>
                  <a:cubicBezTo>
                    <a:pt x="12028" y="5302861"/>
                    <a:pt x="-707" y="5290190"/>
                    <a:pt x="31" y="5275427"/>
                  </a:cubicBezTo>
                  <a:cubicBezTo>
                    <a:pt x="5751" y="5160344"/>
                    <a:pt x="12464" y="5045382"/>
                    <a:pt x="18608" y="4930299"/>
                  </a:cubicBezTo>
                  <a:cubicBezTo>
                    <a:pt x="24764" y="4815337"/>
                    <a:pt x="30786" y="4700315"/>
                    <a:pt x="36821" y="4585353"/>
                  </a:cubicBezTo>
                  <a:cubicBezTo>
                    <a:pt x="49194" y="4351185"/>
                    <a:pt x="62232" y="4117137"/>
                    <a:pt x="74786" y="3882970"/>
                  </a:cubicBezTo>
                  <a:cubicBezTo>
                    <a:pt x="86662" y="3661038"/>
                    <a:pt x="98345" y="3439046"/>
                    <a:pt x="110222" y="3217066"/>
                  </a:cubicBezTo>
                  <a:cubicBezTo>
                    <a:pt x="122836" y="2979827"/>
                    <a:pt x="135572" y="2742576"/>
                    <a:pt x="148307" y="2505397"/>
                  </a:cubicBezTo>
                  <a:cubicBezTo>
                    <a:pt x="160123" y="2284699"/>
                    <a:pt x="172423" y="2064061"/>
                    <a:pt x="184421" y="1843362"/>
                  </a:cubicBezTo>
                  <a:cubicBezTo>
                    <a:pt x="197337" y="1605628"/>
                    <a:pt x="210073" y="1367832"/>
                    <a:pt x="223062" y="1130085"/>
                  </a:cubicBezTo>
                  <a:cubicBezTo>
                    <a:pt x="235301" y="904841"/>
                    <a:pt x="248230" y="679584"/>
                    <a:pt x="260966" y="454400"/>
                  </a:cubicBezTo>
                  <a:cubicBezTo>
                    <a:pt x="265332" y="377875"/>
                    <a:pt x="269770" y="301363"/>
                    <a:pt x="274318" y="224899"/>
                  </a:cubicBezTo>
                  <a:cubicBezTo>
                    <a:pt x="276470" y="189279"/>
                    <a:pt x="278623" y="153610"/>
                    <a:pt x="281018" y="117990"/>
                  </a:cubicBezTo>
                  <a:cubicBezTo>
                    <a:pt x="282312" y="98487"/>
                    <a:pt x="283606" y="78936"/>
                    <a:pt x="285263" y="59433"/>
                  </a:cubicBezTo>
                  <a:cubicBezTo>
                    <a:pt x="286001" y="50328"/>
                    <a:pt x="286799" y="41224"/>
                    <a:pt x="287597" y="32119"/>
                  </a:cubicBezTo>
                  <a:cubicBezTo>
                    <a:pt x="288214" y="25348"/>
                    <a:pt x="288516" y="18468"/>
                    <a:pt x="290790" y="12592"/>
                  </a:cubicBezTo>
                  <a:cubicBezTo>
                    <a:pt x="293838" y="5132"/>
                    <a:pt x="301070" y="-188"/>
                    <a:pt x="309681" y="5"/>
                  </a:cubicBezTo>
                  <a:cubicBezTo>
                    <a:pt x="319526" y="235"/>
                    <a:pt x="328343" y="8288"/>
                    <a:pt x="329093" y="18118"/>
                  </a:cubicBezTo>
                  <a:cubicBezTo>
                    <a:pt x="329431" y="20753"/>
                    <a:pt x="329431" y="23462"/>
                    <a:pt x="329431" y="26025"/>
                  </a:cubicBezTo>
                  <a:cubicBezTo>
                    <a:pt x="329431" y="33280"/>
                    <a:pt x="329250" y="40474"/>
                    <a:pt x="329129" y="47741"/>
                  </a:cubicBezTo>
                  <a:cubicBezTo>
                    <a:pt x="328827" y="61331"/>
                    <a:pt x="328452" y="74861"/>
                    <a:pt x="328016" y="88463"/>
                  </a:cubicBezTo>
                  <a:cubicBezTo>
                    <a:pt x="327158" y="115463"/>
                    <a:pt x="325803" y="142474"/>
                    <a:pt x="324570" y="169474"/>
                  </a:cubicBezTo>
                  <a:cubicBezTo>
                    <a:pt x="321800" y="229506"/>
                    <a:pt x="318970" y="289538"/>
                    <a:pt x="316019" y="349570"/>
                  </a:cubicBezTo>
                  <a:cubicBezTo>
                    <a:pt x="310661" y="459309"/>
                    <a:pt x="305061" y="569096"/>
                    <a:pt x="299595" y="678895"/>
                  </a:cubicBezTo>
                  <a:cubicBezTo>
                    <a:pt x="288395" y="904140"/>
                    <a:pt x="276337" y="1129336"/>
                    <a:pt x="264340" y="1354580"/>
                  </a:cubicBezTo>
                  <a:cubicBezTo>
                    <a:pt x="251786" y="1589982"/>
                    <a:pt x="239232" y="1825443"/>
                    <a:pt x="226872" y="2060905"/>
                  </a:cubicBezTo>
                  <a:cubicBezTo>
                    <a:pt x="214935" y="2288495"/>
                    <a:pt x="202816" y="2516013"/>
                    <a:pt x="190577" y="2743543"/>
                  </a:cubicBezTo>
                  <a:cubicBezTo>
                    <a:pt x="178204" y="2974023"/>
                    <a:pt x="165783" y="3204503"/>
                    <a:pt x="153290" y="3434923"/>
                  </a:cubicBezTo>
                  <a:cubicBezTo>
                    <a:pt x="140554" y="3669030"/>
                    <a:pt x="127940" y="3903077"/>
                    <a:pt x="115447" y="4137185"/>
                  </a:cubicBezTo>
                  <a:cubicBezTo>
                    <a:pt x="103449" y="4363046"/>
                    <a:pt x="91451" y="4588919"/>
                    <a:pt x="79140" y="4814841"/>
                  </a:cubicBezTo>
                  <a:cubicBezTo>
                    <a:pt x="74894" y="4891970"/>
                    <a:pt x="70710" y="4969111"/>
                    <a:pt x="66585" y="5046301"/>
                  </a:cubicBezTo>
                  <a:cubicBezTo>
                    <a:pt x="62461" y="5123127"/>
                    <a:pt x="58712" y="5199954"/>
                    <a:pt x="54286" y="5276720"/>
                  </a:cubicBezTo>
                  <a:cubicBezTo>
                    <a:pt x="53439" y="5291205"/>
                    <a:pt x="42022" y="5303175"/>
                    <a:pt x="27207" y="5303175"/>
                  </a:cubicBezTo>
                  <a:cubicBezTo>
                    <a:pt x="27001" y="5303163"/>
                    <a:pt x="26783" y="5303163"/>
                    <a:pt x="26553" y="530316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17946966" y="11022616"/>
              <a:ext cx="1783477" cy="168846"/>
            </a:xfrm>
            <a:custGeom>
              <a:rect b="b" l="l" r="r" t="t"/>
              <a:pathLst>
                <a:path extrusionOk="0" h="168846" w="1783477">
                  <a:moveTo>
                    <a:pt x="1743811" y="168712"/>
                  </a:moveTo>
                  <a:cubicBezTo>
                    <a:pt x="1731813" y="168471"/>
                    <a:pt x="1719756" y="167600"/>
                    <a:pt x="1707758" y="166862"/>
                  </a:cubicBezTo>
                  <a:cubicBezTo>
                    <a:pt x="1684803" y="165508"/>
                    <a:pt x="1661860" y="164033"/>
                    <a:pt x="1638905" y="162558"/>
                  </a:cubicBezTo>
                  <a:cubicBezTo>
                    <a:pt x="1592511" y="159487"/>
                    <a:pt x="1546117" y="156404"/>
                    <a:pt x="1499735" y="152958"/>
                  </a:cubicBezTo>
                  <a:cubicBezTo>
                    <a:pt x="1408061" y="146126"/>
                    <a:pt x="1316265" y="140903"/>
                    <a:pt x="1224590" y="133769"/>
                  </a:cubicBezTo>
                  <a:cubicBezTo>
                    <a:pt x="1129843" y="126321"/>
                    <a:pt x="1035144" y="118510"/>
                    <a:pt x="940337" y="111497"/>
                  </a:cubicBezTo>
                  <a:cubicBezTo>
                    <a:pt x="849037" y="104726"/>
                    <a:pt x="757725" y="97411"/>
                    <a:pt x="666352" y="91076"/>
                  </a:cubicBezTo>
                  <a:cubicBezTo>
                    <a:pt x="577326" y="84861"/>
                    <a:pt x="488300" y="78102"/>
                    <a:pt x="399322" y="71210"/>
                  </a:cubicBezTo>
                  <a:cubicBezTo>
                    <a:pt x="309497" y="64257"/>
                    <a:pt x="219600" y="58176"/>
                    <a:pt x="129715" y="51961"/>
                  </a:cubicBezTo>
                  <a:cubicBezTo>
                    <a:pt x="93045" y="49434"/>
                    <a:pt x="56254" y="47475"/>
                    <a:pt x="19645" y="44089"/>
                  </a:cubicBezTo>
                  <a:cubicBezTo>
                    <a:pt x="7647" y="42977"/>
                    <a:pt x="-1218" y="31357"/>
                    <a:pt x="137" y="19545"/>
                  </a:cubicBezTo>
                  <a:cubicBezTo>
                    <a:pt x="1552" y="6994"/>
                    <a:pt x="12630" y="-635"/>
                    <a:pt x="24688" y="42"/>
                  </a:cubicBezTo>
                  <a:cubicBezTo>
                    <a:pt x="68494" y="2375"/>
                    <a:pt x="112239" y="6619"/>
                    <a:pt x="155984" y="9824"/>
                  </a:cubicBezTo>
                  <a:cubicBezTo>
                    <a:pt x="200467" y="13149"/>
                    <a:pt x="244890" y="16534"/>
                    <a:pt x="289372" y="19907"/>
                  </a:cubicBezTo>
                  <a:cubicBezTo>
                    <a:pt x="377842" y="26739"/>
                    <a:pt x="466445" y="32458"/>
                    <a:pt x="554988" y="38733"/>
                  </a:cubicBezTo>
                  <a:cubicBezTo>
                    <a:pt x="646288" y="45129"/>
                    <a:pt x="737539" y="52142"/>
                    <a:pt x="828840" y="58538"/>
                  </a:cubicBezTo>
                  <a:cubicBezTo>
                    <a:pt x="921929" y="65056"/>
                    <a:pt x="1014959" y="71887"/>
                    <a:pt x="1108110" y="77908"/>
                  </a:cubicBezTo>
                  <a:cubicBezTo>
                    <a:pt x="1202675" y="84063"/>
                    <a:pt x="1297180" y="90640"/>
                    <a:pt x="1391624" y="98390"/>
                  </a:cubicBezTo>
                  <a:cubicBezTo>
                    <a:pt x="1482501" y="105766"/>
                    <a:pt x="1573438" y="111860"/>
                    <a:pt x="1664315" y="119248"/>
                  </a:cubicBezTo>
                  <a:cubicBezTo>
                    <a:pt x="1685976" y="120965"/>
                    <a:pt x="1707625" y="122815"/>
                    <a:pt x="1729225" y="124785"/>
                  </a:cubicBezTo>
                  <a:cubicBezTo>
                    <a:pt x="1739627" y="125704"/>
                    <a:pt x="1750015" y="126817"/>
                    <a:pt x="1760296" y="128413"/>
                  </a:cubicBezTo>
                  <a:cubicBezTo>
                    <a:pt x="1766573" y="129392"/>
                    <a:pt x="1772729" y="130202"/>
                    <a:pt x="1777518" y="134809"/>
                  </a:cubicBezTo>
                  <a:cubicBezTo>
                    <a:pt x="1784835" y="141701"/>
                    <a:pt x="1785149" y="152280"/>
                    <a:pt x="1779913" y="160454"/>
                  </a:cubicBezTo>
                  <a:cubicBezTo>
                    <a:pt x="1775849" y="166911"/>
                    <a:pt x="1768096" y="168700"/>
                    <a:pt x="1761021" y="168821"/>
                  </a:cubicBezTo>
                  <a:cubicBezTo>
                    <a:pt x="1759485" y="168833"/>
                    <a:pt x="1757949" y="168845"/>
                    <a:pt x="1756413" y="168845"/>
                  </a:cubicBezTo>
                  <a:cubicBezTo>
                    <a:pt x="1752217" y="168857"/>
                    <a:pt x="1747996" y="168809"/>
                    <a:pt x="1743811" y="16871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6" name="Google Shape;816;p24"/>
            <p:cNvGrpSpPr/>
            <p:nvPr/>
          </p:nvGrpSpPr>
          <p:grpSpPr>
            <a:xfrm>
              <a:off x="16783895" y="9756032"/>
              <a:ext cx="2519161" cy="831153"/>
              <a:chOff x="16783895" y="9756032"/>
              <a:chExt cx="2519161" cy="831153"/>
            </a:xfrm>
          </p:grpSpPr>
          <p:sp>
            <p:nvSpPr>
              <p:cNvPr id="817" name="Google Shape;817;p24"/>
              <p:cNvSpPr/>
              <p:nvPr/>
            </p:nvSpPr>
            <p:spPr>
              <a:xfrm>
                <a:off x="16783895" y="9756032"/>
                <a:ext cx="2519161" cy="157294"/>
              </a:xfrm>
              <a:custGeom>
                <a:rect b="b" l="l" r="r" t="t"/>
                <a:pathLst>
                  <a:path extrusionOk="0" h="157294" w="2519161">
                    <a:moveTo>
                      <a:pt x="2497900" y="104553"/>
                    </a:moveTo>
                    <a:cubicBezTo>
                      <a:pt x="2494779" y="104045"/>
                      <a:pt x="2491659" y="103610"/>
                      <a:pt x="2488515" y="103175"/>
                    </a:cubicBezTo>
                    <a:cubicBezTo>
                      <a:pt x="2466926" y="100043"/>
                      <a:pt x="2445459" y="96621"/>
                      <a:pt x="2423822" y="94288"/>
                    </a:cubicBezTo>
                    <a:cubicBezTo>
                      <a:pt x="2412623" y="93055"/>
                      <a:pt x="2401363" y="92317"/>
                      <a:pt x="2390043" y="91833"/>
                    </a:cubicBezTo>
                    <a:cubicBezTo>
                      <a:pt x="2379158" y="91362"/>
                      <a:pt x="2368321" y="91060"/>
                      <a:pt x="2357497" y="89790"/>
                    </a:cubicBezTo>
                    <a:cubicBezTo>
                      <a:pt x="2349236" y="88448"/>
                      <a:pt x="2341025" y="86973"/>
                      <a:pt x="2332704" y="86175"/>
                    </a:cubicBezTo>
                    <a:cubicBezTo>
                      <a:pt x="2324274" y="85377"/>
                      <a:pt x="2315844" y="84518"/>
                      <a:pt x="2307415" y="83587"/>
                    </a:cubicBezTo>
                    <a:cubicBezTo>
                      <a:pt x="2295235" y="82293"/>
                      <a:pt x="2283105" y="81000"/>
                      <a:pt x="2270926" y="80141"/>
                    </a:cubicBezTo>
                    <a:cubicBezTo>
                      <a:pt x="2258191" y="79222"/>
                      <a:pt x="2245516" y="77372"/>
                      <a:pt x="2232720" y="77010"/>
                    </a:cubicBezTo>
                    <a:cubicBezTo>
                      <a:pt x="2207128" y="76332"/>
                      <a:pt x="2181464" y="75897"/>
                      <a:pt x="2155873" y="75220"/>
                    </a:cubicBezTo>
                    <a:cubicBezTo>
                      <a:pt x="2101049" y="73685"/>
                      <a:pt x="2046237" y="71835"/>
                      <a:pt x="1991414" y="69682"/>
                    </a:cubicBezTo>
                    <a:cubicBezTo>
                      <a:pt x="1883194" y="65438"/>
                      <a:pt x="1774901" y="62670"/>
                      <a:pt x="1666609" y="57930"/>
                    </a:cubicBezTo>
                    <a:cubicBezTo>
                      <a:pt x="1559066" y="53190"/>
                      <a:pt x="1451512" y="48644"/>
                      <a:pt x="1343908" y="44339"/>
                    </a:cubicBezTo>
                    <a:cubicBezTo>
                      <a:pt x="1230633" y="39793"/>
                      <a:pt x="1117370" y="35973"/>
                      <a:pt x="1004034" y="32285"/>
                    </a:cubicBezTo>
                    <a:cubicBezTo>
                      <a:pt x="899442" y="28899"/>
                      <a:pt x="794899" y="25030"/>
                      <a:pt x="690307" y="21524"/>
                    </a:cubicBezTo>
                    <a:cubicBezTo>
                      <a:pt x="580358" y="17957"/>
                      <a:pt x="470469" y="14451"/>
                      <a:pt x="360652" y="9094"/>
                    </a:cubicBezTo>
                    <a:cubicBezTo>
                      <a:pt x="304970" y="6386"/>
                      <a:pt x="249348" y="3375"/>
                      <a:pt x="193666" y="1223"/>
                    </a:cubicBezTo>
                    <a:cubicBezTo>
                      <a:pt x="167083" y="183"/>
                      <a:pt x="140379" y="364"/>
                      <a:pt x="113868" y="243"/>
                    </a:cubicBezTo>
                    <a:cubicBezTo>
                      <a:pt x="100758" y="183"/>
                      <a:pt x="87720" y="-131"/>
                      <a:pt x="74610" y="62"/>
                    </a:cubicBezTo>
                    <a:cubicBezTo>
                      <a:pt x="66240" y="183"/>
                      <a:pt x="57871" y="304"/>
                      <a:pt x="49502" y="437"/>
                    </a:cubicBezTo>
                    <a:cubicBezTo>
                      <a:pt x="36948" y="618"/>
                      <a:pt x="22979" y="1174"/>
                      <a:pt x="11598" y="6773"/>
                    </a:cubicBezTo>
                    <a:cubicBezTo>
                      <a:pt x="1076" y="11935"/>
                      <a:pt x="-3907" y="26953"/>
                      <a:pt x="3604" y="36722"/>
                    </a:cubicBezTo>
                    <a:cubicBezTo>
                      <a:pt x="3604" y="36722"/>
                      <a:pt x="3604" y="36722"/>
                      <a:pt x="3604" y="36783"/>
                    </a:cubicBezTo>
                    <a:cubicBezTo>
                      <a:pt x="4704" y="38209"/>
                      <a:pt x="5914" y="39491"/>
                      <a:pt x="7220" y="40627"/>
                    </a:cubicBezTo>
                    <a:cubicBezTo>
                      <a:pt x="7184" y="40664"/>
                      <a:pt x="7148" y="40688"/>
                      <a:pt x="7111" y="40712"/>
                    </a:cubicBezTo>
                    <a:cubicBezTo>
                      <a:pt x="10316" y="43662"/>
                      <a:pt x="14743" y="45452"/>
                      <a:pt x="19109" y="45754"/>
                    </a:cubicBezTo>
                    <a:cubicBezTo>
                      <a:pt x="22435" y="45996"/>
                      <a:pt x="25628" y="45198"/>
                      <a:pt x="28953" y="45138"/>
                    </a:cubicBezTo>
                    <a:cubicBezTo>
                      <a:pt x="32606" y="45041"/>
                      <a:pt x="36271" y="44932"/>
                      <a:pt x="39959" y="44908"/>
                    </a:cubicBezTo>
                    <a:cubicBezTo>
                      <a:pt x="65926" y="45355"/>
                      <a:pt x="91832" y="46806"/>
                      <a:pt x="117738" y="47967"/>
                    </a:cubicBezTo>
                    <a:cubicBezTo>
                      <a:pt x="143027" y="49079"/>
                      <a:pt x="168377" y="50059"/>
                      <a:pt x="193666" y="51715"/>
                    </a:cubicBezTo>
                    <a:cubicBezTo>
                      <a:pt x="247752" y="55221"/>
                      <a:pt x="301765" y="58607"/>
                      <a:pt x="355851" y="61618"/>
                    </a:cubicBezTo>
                    <a:cubicBezTo>
                      <a:pt x="465619" y="67651"/>
                      <a:pt x="575629" y="70843"/>
                      <a:pt x="685506" y="74592"/>
                    </a:cubicBezTo>
                    <a:cubicBezTo>
                      <a:pt x="789553" y="78219"/>
                      <a:pt x="893589" y="82040"/>
                      <a:pt x="997636" y="85352"/>
                    </a:cubicBezTo>
                    <a:cubicBezTo>
                      <a:pt x="1110911" y="88980"/>
                      <a:pt x="1224235" y="92547"/>
                      <a:pt x="1337511" y="96791"/>
                    </a:cubicBezTo>
                    <a:cubicBezTo>
                      <a:pt x="1445803" y="100853"/>
                      <a:pt x="1554083" y="105460"/>
                      <a:pt x="1662376" y="109825"/>
                    </a:cubicBezTo>
                    <a:cubicBezTo>
                      <a:pt x="1769858" y="114129"/>
                      <a:pt x="1877413" y="117575"/>
                      <a:pt x="1984956" y="121759"/>
                    </a:cubicBezTo>
                    <a:cubicBezTo>
                      <a:pt x="2039840" y="123851"/>
                      <a:pt x="2094663" y="125700"/>
                      <a:pt x="2149535" y="126740"/>
                    </a:cubicBezTo>
                    <a:cubicBezTo>
                      <a:pt x="2175744" y="127297"/>
                      <a:pt x="2201892" y="127780"/>
                      <a:pt x="2228100" y="128530"/>
                    </a:cubicBezTo>
                    <a:cubicBezTo>
                      <a:pt x="2251647" y="129231"/>
                      <a:pt x="2275135" y="133040"/>
                      <a:pt x="2298465" y="136437"/>
                    </a:cubicBezTo>
                    <a:lnTo>
                      <a:pt x="2298767" y="136486"/>
                    </a:lnTo>
                    <a:cubicBezTo>
                      <a:pt x="2299722" y="136619"/>
                      <a:pt x="2300678" y="136764"/>
                      <a:pt x="2301621" y="136897"/>
                    </a:cubicBezTo>
                    <a:cubicBezTo>
                      <a:pt x="2303314" y="137090"/>
                      <a:pt x="2306471" y="137550"/>
                      <a:pt x="2309615" y="138009"/>
                    </a:cubicBezTo>
                    <a:cubicBezTo>
                      <a:pt x="2322327" y="139895"/>
                      <a:pt x="2335510" y="141866"/>
                      <a:pt x="2348813" y="143233"/>
                    </a:cubicBezTo>
                    <a:cubicBezTo>
                      <a:pt x="2362661" y="144647"/>
                      <a:pt x="2376497" y="145203"/>
                      <a:pt x="2390345" y="146122"/>
                    </a:cubicBezTo>
                    <a:cubicBezTo>
                      <a:pt x="2417436" y="147887"/>
                      <a:pt x="2444467" y="150620"/>
                      <a:pt x="2471317" y="154429"/>
                    </a:cubicBezTo>
                    <a:cubicBezTo>
                      <a:pt x="2476517" y="155203"/>
                      <a:pt x="2481754" y="156037"/>
                      <a:pt x="2486943" y="156883"/>
                    </a:cubicBezTo>
                    <a:cubicBezTo>
                      <a:pt x="2488587" y="157161"/>
                      <a:pt x="2490220" y="157294"/>
                      <a:pt x="2491853" y="157294"/>
                    </a:cubicBezTo>
                    <a:cubicBezTo>
                      <a:pt x="2504443" y="157294"/>
                      <a:pt x="2515908" y="149242"/>
                      <a:pt x="2518630" y="136220"/>
                    </a:cubicBezTo>
                    <a:cubicBezTo>
                      <a:pt x="2521520" y="122508"/>
                      <a:pt x="2512352" y="106766"/>
                      <a:pt x="2497900" y="1045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4"/>
              <p:cNvSpPr/>
              <p:nvPr/>
            </p:nvSpPr>
            <p:spPr>
              <a:xfrm>
                <a:off x="16795642" y="10101589"/>
                <a:ext cx="2471626" cy="146055"/>
              </a:xfrm>
              <a:custGeom>
                <a:rect b="b" l="l" r="r" t="t"/>
                <a:pathLst>
                  <a:path extrusionOk="0" h="146055" w="2471626">
                    <a:moveTo>
                      <a:pt x="2445988" y="91246"/>
                    </a:moveTo>
                    <a:cubicBezTo>
                      <a:pt x="2379663" y="88115"/>
                      <a:pt x="2313278" y="86083"/>
                      <a:pt x="2246952" y="83556"/>
                    </a:cubicBezTo>
                    <a:cubicBezTo>
                      <a:pt x="2144937" y="79687"/>
                      <a:pt x="2042933" y="74331"/>
                      <a:pt x="1940918" y="70389"/>
                    </a:cubicBezTo>
                    <a:cubicBezTo>
                      <a:pt x="1836132" y="66327"/>
                      <a:pt x="1731299" y="62336"/>
                      <a:pt x="1626514" y="58214"/>
                    </a:cubicBezTo>
                    <a:cubicBezTo>
                      <a:pt x="1518415" y="53909"/>
                      <a:pt x="1410243" y="49605"/>
                      <a:pt x="1302144" y="44986"/>
                    </a:cubicBezTo>
                    <a:cubicBezTo>
                      <a:pt x="1193791" y="40307"/>
                      <a:pt x="1085450" y="35640"/>
                      <a:pt x="977037" y="31335"/>
                    </a:cubicBezTo>
                    <a:cubicBezTo>
                      <a:pt x="868067" y="27031"/>
                      <a:pt x="759109" y="23029"/>
                      <a:pt x="650139" y="18845"/>
                    </a:cubicBezTo>
                    <a:cubicBezTo>
                      <a:pt x="547144" y="14903"/>
                      <a:pt x="444209" y="11155"/>
                      <a:pt x="341214" y="7890"/>
                    </a:cubicBezTo>
                    <a:cubicBezTo>
                      <a:pt x="284794" y="6041"/>
                      <a:pt x="228374" y="4203"/>
                      <a:pt x="171954" y="2788"/>
                    </a:cubicBezTo>
                    <a:cubicBezTo>
                      <a:pt x="146302" y="2111"/>
                      <a:pt x="120577" y="1313"/>
                      <a:pt x="94925" y="938"/>
                    </a:cubicBezTo>
                    <a:cubicBezTo>
                      <a:pt x="81452" y="696"/>
                      <a:pt x="67979" y="442"/>
                      <a:pt x="54506" y="321"/>
                    </a:cubicBezTo>
                    <a:cubicBezTo>
                      <a:pt x="47794" y="261"/>
                      <a:pt x="41033" y="201"/>
                      <a:pt x="34321" y="140"/>
                    </a:cubicBezTo>
                    <a:cubicBezTo>
                      <a:pt x="28419" y="140"/>
                      <a:pt x="21888" y="-477"/>
                      <a:pt x="16107" y="878"/>
                    </a:cubicBezTo>
                    <a:cubicBezTo>
                      <a:pt x="7302" y="3030"/>
                      <a:pt x="602" y="10103"/>
                      <a:pt x="45" y="19268"/>
                    </a:cubicBezTo>
                    <a:cubicBezTo>
                      <a:pt x="-571" y="28252"/>
                      <a:pt x="5149" y="36861"/>
                      <a:pt x="13700" y="39629"/>
                    </a:cubicBezTo>
                    <a:cubicBezTo>
                      <a:pt x="21513" y="42217"/>
                      <a:pt x="30620" y="41963"/>
                      <a:pt x="38808" y="42580"/>
                    </a:cubicBezTo>
                    <a:cubicBezTo>
                      <a:pt x="47298" y="43196"/>
                      <a:pt x="55788" y="43813"/>
                      <a:pt x="64278" y="44430"/>
                    </a:cubicBezTo>
                    <a:cubicBezTo>
                      <a:pt x="79904" y="45542"/>
                      <a:pt x="95530" y="46400"/>
                      <a:pt x="111156" y="47259"/>
                    </a:cubicBezTo>
                    <a:cubicBezTo>
                      <a:pt x="143399" y="49109"/>
                      <a:pt x="175631" y="51068"/>
                      <a:pt x="207935" y="52736"/>
                    </a:cubicBezTo>
                    <a:cubicBezTo>
                      <a:pt x="317570" y="58334"/>
                      <a:pt x="427277" y="63316"/>
                      <a:pt x="536985" y="68297"/>
                    </a:cubicBezTo>
                    <a:cubicBezTo>
                      <a:pt x="640476" y="73098"/>
                      <a:pt x="744027" y="77221"/>
                      <a:pt x="847567" y="81827"/>
                    </a:cubicBezTo>
                    <a:cubicBezTo>
                      <a:pt x="953211" y="86567"/>
                      <a:pt x="1058915" y="90690"/>
                      <a:pt x="1164547" y="94680"/>
                    </a:cubicBezTo>
                    <a:cubicBezTo>
                      <a:pt x="1276093" y="98924"/>
                      <a:pt x="1387699" y="103168"/>
                      <a:pt x="1499257" y="107714"/>
                    </a:cubicBezTo>
                    <a:cubicBezTo>
                      <a:pt x="1606123" y="112019"/>
                      <a:pt x="1713000" y="116577"/>
                      <a:pt x="1819878" y="121123"/>
                    </a:cubicBezTo>
                    <a:cubicBezTo>
                      <a:pt x="1922317" y="125428"/>
                      <a:pt x="2024755" y="129672"/>
                      <a:pt x="2127206" y="133239"/>
                    </a:cubicBezTo>
                    <a:cubicBezTo>
                      <a:pt x="2178764" y="135089"/>
                      <a:pt x="2230323" y="137047"/>
                      <a:pt x="2281881" y="139272"/>
                    </a:cubicBezTo>
                    <a:cubicBezTo>
                      <a:pt x="2335349" y="141605"/>
                      <a:pt x="2388879" y="144254"/>
                      <a:pt x="2442409" y="146043"/>
                    </a:cubicBezTo>
                    <a:cubicBezTo>
                      <a:pt x="2442735" y="146055"/>
                      <a:pt x="2443062" y="146055"/>
                      <a:pt x="2443388" y="146055"/>
                    </a:cubicBezTo>
                    <a:cubicBezTo>
                      <a:pt x="2457938" y="146055"/>
                      <a:pt x="2470613" y="135367"/>
                      <a:pt x="2471568" y="120446"/>
                    </a:cubicBezTo>
                    <a:cubicBezTo>
                      <a:pt x="2472560" y="105695"/>
                      <a:pt x="2460937" y="91984"/>
                      <a:pt x="2445988" y="9124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4"/>
              <p:cNvSpPr/>
              <p:nvPr/>
            </p:nvSpPr>
            <p:spPr>
              <a:xfrm>
                <a:off x="16794944" y="10452965"/>
                <a:ext cx="2402610" cy="134220"/>
              </a:xfrm>
              <a:custGeom>
                <a:rect b="b" l="l" r="r" t="t"/>
                <a:pathLst>
                  <a:path extrusionOk="0" h="134220" w="2402610">
                    <a:moveTo>
                      <a:pt x="2373335" y="78324"/>
                    </a:moveTo>
                    <a:cubicBezTo>
                      <a:pt x="2367880" y="78276"/>
                      <a:pt x="2362474" y="78263"/>
                      <a:pt x="2357044" y="78179"/>
                    </a:cubicBezTo>
                    <a:cubicBezTo>
                      <a:pt x="2337741" y="77683"/>
                      <a:pt x="2318439" y="76897"/>
                      <a:pt x="2299136" y="76038"/>
                    </a:cubicBezTo>
                    <a:cubicBezTo>
                      <a:pt x="2193988" y="71674"/>
                      <a:pt x="2088840" y="68046"/>
                      <a:pt x="1983632" y="64226"/>
                    </a:cubicBezTo>
                    <a:cubicBezTo>
                      <a:pt x="1870913" y="60102"/>
                      <a:pt x="1758194" y="56100"/>
                      <a:pt x="1645414" y="52050"/>
                    </a:cubicBezTo>
                    <a:cubicBezTo>
                      <a:pt x="1542358" y="48362"/>
                      <a:pt x="1439303" y="44735"/>
                      <a:pt x="1336247" y="41035"/>
                    </a:cubicBezTo>
                    <a:cubicBezTo>
                      <a:pt x="1225318" y="37093"/>
                      <a:pt x="1114377" y="33164"/>
                      <a:pt x="1003448" y="29222"/>
                    </a:cubicBezTo>
                    <a:cubicBezTo>
                      <a:pt x="887838" y="25099"/>
                      <a:pt x="772289" y="21036"/>
                      <a:pt x="656740" y="16986"/>
                    </a:cubicBezTo>
                    <a:cubicBezTo>
                      <a:pt x="553067" y="13419"/>
                      <a:pt x="449395" y="9731"/>
                      <a:pt x="345662" y="6962"/>
                    </a:cubicBezTo>
                    <a:cubicBezTo>
                      <a:pt x="290475" y="5487"/>
                      <a:pt x="235289" y="4012"/>
                      <a:pt x="180091" y="2839"/>
                    </a:cubicBezTo>
                    <a:cubicBezTo>
                      <a:pt x="150133" y="2162"/>
                      <a:pt x="120224" y="1546"/>
                      <a:pt x="90266" y="989"/>
                    </a:cubicBezTo>
                    <a:cubicBezTo>
                      <a:pt x="77035" y="687"/>
                      <a:pt x="63743" y="494"/>
                      <a:pt x="50524" y="252"/>
                    </a:cubicBezTo>
                    <a:cubicBezTo>
                      <a:pt x="43884" y="131"/>
                      <a:pt x="37172" y="-123"/>
                      <a:pt x="30532" y="70"/>
                    </a:cubicBezTo>
                    <a:cubicBezTo>
                      <a:pt x="25344" y="252"/>
                      <a:pt x="20446" y="336"/>
                      <a:pt x="15753" y="1920"/>
                    </a:cubicBezTo>
                    <a:cubicBezTo>
                      <a:pt x="15753" y="1920"/>
                      <a:pt x="15765" y="1920"/>
                      <a:pt x="15765" y="1908"/>
                    </a:cubicBezTo>
                    <a:cubicBezTo>
                      <a:pt x="15680" y="1932"/>
                      <a:pt x="15608" y="1969"/>
                      <a:pt x="15535" y="1993"/>
                    </a:cubicBezTo>
                    <a:cubicBezTo>
                      <a:pt x="15535" y="1993"/>
                      <a:pt x="15523" y="1993"/>
                      <a:pt x="15523" y="1993"/>
                    </a:cubicBezTo>
                    <a:cubicBezTo>
                      <a:pt x="15511" y="1993"/>
                      <a:pt x="15487" y="2005"/>
                      <a:pt x="15475" y="2005"/>
                    </a:cubicBezTo>
                    <a:cubicBezTo>
                      <a:pt x="15475" y="2005"/>
                      <a:pt x="15487" y="2005"/>
                      <a:pt x="15487" y="2005"/>
                    </a:cubicBezTo>
                    <a:cubicBezTo>
                      <a:pt x="15414" y="2029"/>
                      <a:pt x="15354" y="2053"/>
                      <a:pt x="15281" y="2078"/>
                    </a:cubicBezTo>
                    <a:cubicBezTo>
                      <a:pt x="7130" y="4556"/>
                      <a:pt x="817" y="11339"/>
                      <a:pt x="67" y="20553"/>
                    </a:cubicBezTo>
                    <a:cubicBezTo>
                      <a:pt x="-768" y="30576"/>
                      <a:pt x="6319" y="40950"/>
                      <a:pt x="16297" y="43151"/>
                    </a:cubicBezTo>
                    <a:cubicBezTo>
                      <a:pt x="20712" y="44614"/>
                      <a:pt x="25610" y="44928"/>
                      <a:pt x="30097" y="45218"/>
                    </a:cubicBezTo>
                    <a:cubicBezTo>
                      <a:pt x="36616" y="45654"/>
                      <a:pt x="43147" y="46077"/>
                      <a:pt x="49665" y="46452"/>
                    </a:cubicBezTo>
                    <a:cubicBezTo>
                      <a:pt x="62522" y="47129"/>
                      <a:pt x="75318" y="47866"/>
                      <a:pt x="88125" y="48543"/>
                    </a:cubicBezTo>
                    <a:cubicBezTo>
                      <a:pt x="196043" y="54142"/>
                      <a:pt x="303961" y="59305"/>
                      <a:pt x="411939" y="63669"/>
                    </a:cubicBezTo>
                    <a:cubicBezTo>
                      <a:pt x="526315" y="68288"/>
                      <a:pt x="640751" y="72339"/>
                      <a:pt x="755200" y="76522"/>
                    </a:cubicBezTo>
                    <a:cubicBezTo>
                      <a:pt x="856284" y="80210"/>
                      <a:pt x="957441" y="83837"/>
                      <a:pt x="1058525" y="87477"/>
                    </a:cubicBezTo>
                    <a:cubicBezTo>
                      <a:pt x="1171426" y="91539"/>
                      <a:pt x="1284326" y="95602"/>
                      <a:pt x="1397166" y="99592"/>
                    </a:cubicBezTo>
                    <a:cubicBezTo>
                      <a:pt x="1504407" y="103401"/>
                      <a:pt x="1611586" y="107282"/>
                      <a:pt x="1718766" y="111091"/>
                    </a:cubicBezTo>
                    <a:cubicBezTo>
                      <a:pt x="1832646" y="115153"/>
                      <a:pt x="1946599" y="119143"/>
                      <a:pt x="2060552" y="123085"/>
                    </a:cubicBezTo>
                    <a:cubicBezTo>
                      <a:pt x="2113223" y="124935"/>
                      <a:pt x="2165881" y="126712"/>
                      <a:pt x="2218552" y="128562"/>
                    </a:cubicBezTo>
                    <a:cubicBezTo>
                      <a:pt x="2269808" y="130352"/>
                      <a:pt x="2321112" y="131017"/>
                      <a:pt x="2372307" y="134160"/>
                    </a:cubicBezTo>
                    <a:cubicBezTo>
                      <a:pt x="2372924" y="134197"/>
                      <a:pt x="2373528" y="134221"/>
                      <a:pt x="2374133" y="134221"/>
                    </a:cubicBezTo>
                    <a:cubicBezTo>
                      <a:pt x="2389965" y="134221"/>
                      <a:pt x="2403353" y="121235"/>
                      <a:pt x="2402579" y="104948"/>
                    </a:cubicBezTo>
                    <a:cubicBezTo>
                      <a:pt x="2401829" y="89085"/>
                      <a:pt x="2388538" y="78505"/>
                      <a:pt x="2373335" y="783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0" name="Google Shape;820;p24"/>
            <p:cNvSpPr/>
            <p:nvPr/>
          </p:nvSpPr>
          <p:spPr>
            <a:xfrm>
              <a:off x="16436898" y="5583305"/>
              <a:ext cx="287340" cy="5383311"/>
            </a:xfrm>
            <a:custGeom>
              <a:rect b="b" l="l" r="r" t="t"/>
              <a:pathLst>
                <a:path extrusionOk="0" h="5383311" w="287340">
                  <a:moveTo>
                    <a:pt x="25881" y="5383203"/>
                  </a:moveTo>
                  <a:cubicBezTo>
                    <a:pt x="10134" y="5381909"/>
                    <a:pt x="-702" y="5368137"/>
                    <a:pt x="35" y="5352757"/>
                  </a:cubicBezTo>
                  <a:cubicBezTo>
                    <a:pt x="10255" y="5127754"/>
                    <a:pt x="20160" y="4902752"/>
                    <a:pt x="30187" y="4677688"/>
                  </a:cubicBezTo>
                  <a:cubicBezTo>
                    <a:pt x="40334" y="4452069"/>
                    <a:pt x="50433" y="4226389"/>
                    <a:pt x="60519" y="4000770"/>
                  </a:cubicBezTo>
                  <a:cubicBezTo>
                    <a:pt x="71162" y="3762720"/>
                    <a:pt x="81805" y="3524683"/>
                    <a:pt x="92448" y="3286574"/>
                  </a:cubicBezTo>
                  <a:cubicBezTo>
                    <a:pt x="102849" y="3054377"/>
                    <a:pt x="113250" y="2822167"/>
                    <a:pt x="123639" y="2589971"/>
                  </a:cubicBezTo>
                  <a:cubicBezTo>
                    <a:pt x="134343" y="2350700"/>
                    <a:pt x="145046" y="2111418"/>
                    <a:pt x="155943" y="1872148"/>
                  </a:cubicBezTo>
                  <a:cubicBezTo>
                    <a:pt x="166284" y="1644932"/>
                    <a:pt x="176987" y="1417777"/>
                    <a:pt x="187630" y="1190670"/>
                  </a:cubicBezTo>
                  <a:cubicBezTo>
                    <a:pt x="198394" y="960807"/>
                    <a:pt x="208735" y="730943"/>
                    <a:pt x="219499" y="501080"/>
                  </a:cubicBezTo>
                  <a:cubicBezTo>
                    <a:pt x="223623" y="413673"/>
                    <a:pt x="227989" y="326267"/>
                    <a:pt x="232476" y="238861"/>
                  </a:cubicBezTo>
                  <a:cubicBezTo>
                    <a:pt x="234629" y="196917"/>
                    <a:pt x="236963" y="154961"/>
                    <a:pt x="239309" y="113017"/>
                  </a:cubicBezTo>
                  <a:cubicBezTo>
                    <a:pt x="240422" y="92897"/>
                    <a:pt x="241704" y="72850"/>
                    <a:pt x="243252" y="52743"/>
                  </a:cubicBezTo>
                  <a:cubicBezTo>
                    <a:pt x="244050" y="43203"/>
                    <a:pt x="245042" y="33675"/>
                    <a:pt x="246082" y="24135"/>
                  </a:cubicBezTo>
                  <a:cubicBezTo>
                    <a:pt x="246820" y="17739"/>
                    <a:pt x="247933" y="11403"/>
                    <a:pt x="252299" y="6422"/>
                  </a:cubicBezTo>
                  <a:cubicBezTo>
                    <a:pt x="260970" y="-3481"/>
                    <a:pt x="275798" y="-1329"/>
                    <a:pt x="283127" y="8755"/>
                  </a:cubicBezTo>
                  <a:cubicBezTo>
                    <a:pt x="287868" y="15212"/>
                    <a:pt x="286997" y="24558"/>
                    <a:pt x="287191" y="32127"/>
                  </a:cubicBezTo>
                  <a:cubicBezTo>
                    <a:pt x="287433" y="45295"/>
                    <a:pt x="287372" y="58450"/>
                    <a:pt x="287070" y="71617"/>
                  </a:cubicBezTo>
                  <a:cubicBezTo>
                    <a:pt x="286453" y="98870"/>
                    <a:pt x="285534" y="126051"/>
                    <a:pt x="284615" y="153304"/>
                  </a:cubicBezTo>
                  <a:cubicBezTo>
                    <a:pt x="282522" y="211922"/>
                    <a:pt x="280309" y="270600"/>
                    <a:pt x="278035" y="329290"/>
                  </a:cubicBezTo>
                  <a:cubicBezTo>
                    <a:pt x="273730" y="440927"/>
                    <a:pt x="268868" y="552576"/>
                    <a:pt x="264006" y="664213"/>
                  </a:cubicBezTo>
                  <a:cubicBezTo>
                    <a:pt x="254040" y="893895"/>
                    <a:pt x="244196" y="1123637"/>
                    <a:pt x="234351" y="1353368"/>
                  </a:cubicBezTo>
                  <a:cubicBezTo>
                    <a:pt x="224325" y="1588587"/>
                    <a:pt x="214105" y="1823856"/>
                    <a:pt x="203716" y="2059075"/>
                  </a:cubicBezTo>
                  <a:cubicBezTo>
                    <a:pt x="193508" y="2290293"/>
                    <a:pt x="183168" y="2521511"/>
                    <a:pt x="172827" y="2752728"/>
                  </a:cubicBezTo>
                  <a:cubicBezTo>
                    <a:pt x="162244" y="2988746"/>
                    <a:pt x="151722" y="3224692"/>
                    <a:pt x="141140" y="3460709"/>
                  </a:cubicBezTo>
                  <a:cubicBezTo>
                    <a:pt x="130557" y="3697344"/>
                    <a:pt x="119975" y="3933906"/>
                    <a:pt x="109392" y="4170540"/>
                  </a:cubicBezTo>
                  <a:cubicBezTo>
                    <a:pt x="99185" y="4399545"/>
                    <a:pt x="88844" y="4628550"/>
                    <a:pt x="78624" y="4857616"/>
                  </a:cubicBezTo>
                  <a:cubicBezTo>
                    <a:pt x="71247" y="5024183"/>
                    <a:pt x="63676" y="5190749"/>
                    <a:pt x="56286" y="5357388"/>
                  </a:cubicBezTo>
                  <a:cubicBezTo>
                    <a:pt x="55645" y="5371970"/>
                    <a:pt x="42184" y="5383312"/>
                    <a:pt x="28046" y="5383312"/>
                  </a:cubicBezTo>
                  <a:cubicBezTo>
                    <a:pt x="27320" y="5383287"/>
                    <a:pt x="26595" y="5383263"/>
                    <a:pt x="25881" y="538320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17025448" y="6292112"/>
              <a:ext cx="2423894" cy="815310"/>
            </a:xfrm>
            <a:custGeom>
              <a:rect b="b" l="l" r="r" t="t"/>
              <a:pathLst>
                <a:path extrusionOk="0" h="815310" w="2423894">
                  <a:moveTo>
                    <a:pt x="2360456" y="180323"/>
                  </a:moveTo>
                  <a:cubicBezTo>
                    <a:pt x="2242996" y="169623"/>
                    <a:pt x="2125427" y="157870"/>
                    <a:pt x="2008148" y="145078"/>
                  </a:cubicBezTo>
                  <a:cubicBezTo>
                    <a:pt x="1743403" y="116845"/>
                    <a:pt x="1477486" y="102578"/>
                    <a:pt x="1212427" y="78468"/>
                  </a:cubicBezTo>
                  <a:cubicBezTo>
                    <a:pt x="969331" y="53258"/>
                    <a:pt x="726223" y="26549"/>
                    <a:pt x="481857" y="19838"/>
                  </a:cubicBezTo>
                  <a:cubicBezTo>
                    <a:pt x="456870" y="18496"/>
                    <a:pt x="431883" y="17202"/>
                    <a:pt x="406909" y="15788"/>
                  </a:cubicBezTo>
                  <a:cubicBezTo>
                    <a:pt x="360273" y="13140"/>
                    <a:pt x="313637" y="9754"/>
                    <a:pt x="267062" y="6804"/>
                  </a:cubicBezTo>
                  <a:cubicBezTo>
                    <a:pt x="245280" y="5390"/>
                    <a:pt x="223559" y="4410"/>
                    <a:pt x="201850" y="3116"/>
                  </a:cubicBezTo>
                  <a:cubicBezTo>
                    <a:pt x="182184" y="1968"/>
                    <a:pt x="162567" y="1532"/>
                    <a:pt x="142962" y="348"/>
                  </a:cubicBezTo>
                  <a:cubicBezTo>
                    <a:pt x="137084" y="-668"/>
                    <a:pt x="131328" y="602"/>
                    <a:pt x="126502" y="3382"/>
                  </a:cubicBezTo>
                  <a:cubicBezTo>
                    <a:pt x="72525" y="-5396"/>
                    <a:pt x="41926" y="47974"/>
                    <a:pt x="29590" y="94174"/>
                  </a:cubicBezTo>
                  <a:cubicBezTo>
                    <a:pt x="21088" y="225157"/>
                    <a:pt x="9683" y="358074"/>
                    <a:pt x="7276" y="490858"/>
                  </a:cubicBezTo>
                  <a:cubicBezTo>
                    <a:pt x="-10091" y="627161"/>
                    <a:pt x="-7624" y="675163"/>
                    <a:pt x="145079" y="685102"/>
                  </a:cubicBezTo>
                  <a:cubicBezTo>
                    <a:pt x="162035" y="685452"/>
                    <a:pt x="179028" y="685621"/>
                    <a:pt x="196020" y="685694"/>
                  </a:cubicBezTo>
                  <a:cubicBezTo>
                    <a:pt x="196056" y="685694"/>
                    <a:pt x="196093" y="685694"/>
                    <a:pt x="196129" y="685706"/>
                  </a:cubicBezTo>
                  <a:cubicBezTo>
                    <a:pt x="350743" y="700530"/>
                    <a:pt x="506348" y="701703"/>
                    <a:pt x="661397" y="709139"/>
                  </a:cubicBezTo>
                  <a:cubicBezTo>
                    <a:pt x="788763" y="718183"/>
                    <a:pt x="916297" y="724942"/>
                    <a:pt x="1043904" y="730177"/>
                  </a:cubicBezTo>
                  <a:cubicBezTo>
                    <a:pt x="1218208" y="733188"/>
                    <a:pt x="1392390" y="753126"/>
                    <a:pt x="1566633" y="763210"/>
                  </a:cubicBezTo>
                  <a:cubicBezTo>
                    <a:pt x="1778598" y="775700"/>
                    <a:pt x="1989571" y="798697"/>
                    <a:pt x="2201282" y="814633"/>
                  </a:cubicBezTo>
                  <a:cubicBezTo>
                    <a:pt x="2211647" y="814911"/>
                    <a:pt x="2222919" y="815310"/>
                    <a:pt x="2234481" y="815310"/>
                  </a:cubicBezTo>
                  <a:cubicBezTo>
                    <a:pt x="2281879" y="815310"/>
                    <a:pt x="2334211" y="808503"/>
                    <a:pt x="2349196" y="758156"/>
                  </a:cubicBezTo>
                  <a:cubicBezTo>
                    <a:pt x="2392881" y="641900"/>
                    <a:pt x="2390909" y="515923"/>
                    <a:pt x="2411772" y="394819"/>
                  </a:cubicBezTo>
                  <a:cubicBezTo>
                    <a:pt x="2418097" y="331208"/>
                    <a:pt x="2454284" y="193986"/>
                    <a:pt x="2360456" y="180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16379934" y="11238850"/>
              <a:ext cx="3330609" cy="274972"/>
            </a:xfrm>
            <a:custGeom>
              <a:rect b="b" l="l" r="r" t="t"/>
              <a:pathLst>
                <a:path extrusionOk="0" h="274972" w="3330609">
                  <a:moveTo>
                    <a:pt x="3299039" y="274912"/>
                  </a:moveTo>
                  <a:cubicBezTo>
                    <a:pt x="3280643" y="274416"/>
                    <a:pt x="3262308" y="272385"/>
                    <a:pt x="3243973" y="271043"/>
                  </a:cubicBezTo>
                  <a:cubicBezTo>
                    <a:pt x="3227488" y="269809"/>
                    <a:pt x="3211052" y="268709"/>
                    <a:pt x="3194568" y="267657"/>
                  </a:cubicBezTo>
                  <a:cubicBezTo>
                    <a:pt x="3160051" y="265445"/>
                    <a:pt x="3125473" y="263353"/>
                    <a:pt x="3090956" y="261200"/>
                  </a:cubicBezTo>
                  <a:cubicBezTo>
                    <a:pt x="3020567" y="256775"/>
                    <a:pt x="2950311" y="251600"/>
                    <a:pt x="2879982" y="246317"/>
                  </a:cubicBezTo>
                  <a:cubicBezTo>
                    <a:pt x="2739821" y="235676"/>
                    <a:pt x="2599418" y="226572"/>
                    <a:pt x="2459136" y="217963"/>
                  </a:cubicBezTo>
                  <a:cubicBezTo>
                    <a:pt x="2315964" y="209233"/>
                    <a:pt x="2172973" y="198835"/>
                    <a:pt x="2029921" y="189053"/>
                  </a:cubicBezTo>
                  <a:cubicBezTo>
                    <a:pt x="1887547" y="179271"/>
                    <a:pt x="1745112" y="170106"/>
                    <a:pt x="1602738" y="160760"/>
                  </a:cubicBezTo>
                  <a:cubicBezTo>
                    <a:pt x="1460859" y="151474"/>
                    <a:pt x="1319041" y="141318"/>
                    <a:pt x="1177163" y="132346"/>
                  </a:cubicBezTo>
                  <a:cubicBezTo>
                    <a:pt x="1035962" y="123423"/>
                    <a:pt x="894760" y="113157"/>
                    <a:pt x="753608" y="103194"/>
                  </a:cubicBezTo>
                  <a:cubicBezTo>
                    <a:pt x="614184" y="93413"/>
                    <a:pt x="474640" y="84985"/>
                    <a:pt x="335229" y="76002"/>
                  </a:cubicBezTo>
                  <a:cubicBezTo>
                    <a:pt x="282135" y="72556"/>
                    <a:pt x="229101" y="69231"/>
                    <a:pt x="175995" y="65482"/>
                  </a:cubicBezTo>
                  <a:cubicBezTo>
                    <a:pt x="149049" y="63632"/>
                    <a:pt x="122103" y="61734"/>
                    <a:pt x="95145" y="59582"/>
                  </a:cubicBezTo>
                  <a:cubicBezTo>
                    <a:pt x="82651" y="58542"/>
                    <a:pt x="70170" y="57551"/>
                    <a:pt x="57676" y="56571"/>
                  </a:cubicBezTo>
                  <a:cubicBezTo>
                    <a:pt x="45921" y="55652"/>
                    <a:pt x="34056" y="55278"/>
                    <a:pt x="23776" y="53766"/>
                  </a:cubicBezTo>
                  <a:cubicBezTo>
                    <a:pt x="10085" y="51807"/>
                    <a:pt x="-558" y="40152"/>
                    <a:pt x="23" y="25884"/>
                  </a:cubicBezTo>
                  <a:cubicBezTo>
                    <a:pt x="627" y="11604"/>
                    <a:pt x="13290" y="-728"/>
                    <a:pt x="27852" y="34"/>
                  </a:cubicBezTo>
                  <a:cubicBezTo>
                    <a:pt x="33451" y="-75"/>
                    <a:pt x="39136" y="541"/>
                    <a:pt x="44687" y="856"/>
                  </a:cubicBezTo>
                  <a:cubicBezTo>
                    <a:pt x="53613" y="1351"/>
                    <a:pt x="62587" y="1835"/>
                    <a:pt x="71573" y="2330"/>
                  </a:cubicBezTo>
                  <a:cubicBezTo>
                    <a:pt x="87573" y="3189"/>
                    <a:pt x="103562" y="3987"/>
                    <a:pt x="119563" y="4918"/>
                  </a:cubicBezTo>
                  <a:cubicBezTo>
                    <a:pt x="153959" y="6950"/>
                    <a:pt x="188355" y="9102"/>
                    <a:pt x="222740" y="11435"/>
                  </a:cubicBezTo>
                  <a:cubicBezTo>
                    <a:pt x="292947" y="16175"/>
                    <a:pt x="363082" y="21036"/>
                    <a:pt x="433290" y="25957"/>
                  </a:cubicBezTo>
                  <a:cubicBezTo>
                    <a:pt x="572036" y="35738"/>
                    <a:pt x="710903" y="44782"/>
                    <a:pt x="849697" y="53512"/>
                  </a:cubicBezTo>
                  <a:cubicBezTo>
                    <a:pt x="992870" y="62556"/>
                    <a:pt x="1135921" y="71903"/>
                    <a:pt x="1279033" y="81684"/>
                  </a:cubicBezTo>
                  <a:cubicBezTo>
                    <a:pt x="1421649" y="91466"/>
                    <a:pt x="1564338" y="100135"/>
                    <a:pt x="1706954" y="109857"/>
                  </a:cubicBezTo>
                  <a:cubicBezTo>
                    <a:pt x="1850066" y="119638"/>
                    <a:pt x="1993239" y="128985"/>
                    <a:pt x="2136472" y="138150"/>
                  </a:cubicBezTo>
                  <a:cubicBezTo>
                    <a:pt x="2205506" y="142575"/>
                    <a:pt x="2274541" y="146758"/>
                    <a:pt x="2343575" y="151378"/>
                  </a:cubicBezTo>
                  <a:cubicBezTo>
                    <a:pt x="2415561" y="156238"/>
                    <a:pt x="2487486" y="161655"/>
                    <a:pt x="2559471" y="166443"/>
                  </a:cubicBezTo>
                  <a:cubicBezTo>
                    <a:pt x="2628445" y="171122"/>
                    <a:pt x="2697419" y="175789"/>
                    <a:pt x="2766441" y="180287"/>
                  </a:cubicBezTo>
                  <a:cubicBezTo>
                    <a:pt x="2836576" y="184834"/>
                    <a:pt x="2906783" y="188533"/>
                    <a:pt x="2976918" y="192777"/>
                  </a:cubicBezTo>
                  <a:cubicBezTo>
                    <a:pt x="3031488" y="196102"/>
                    <a:pt x="3085949" y="199911"/>
                    <a:pt x="3140458" y="203792"/>
                  </a:cubicBezTo>
                  <a:cubicBezTo>
                    <a:pt x="3167162" y="205702"/>
                    <a:pt x="3193927" y="207540"/>
                    <a:pt x="3220631" y="209330"/>
                  </a:cubicBezTo>
                  <a:cubicBezTo>
                    <a:pt x="3247577" y="211119"/>
                    <a:pt x="3274717" y="211543"/>
                    <a:pt x="3301603" y="214372"/>
                  </a:cubicBezTo>
                  <a:cubicBezTo>
                    <a:pt x="3309597" y="215230"/>
                    <a:pt x="3316732" y="217939"/>
                    <a:pt x="3322332" y="223912"/>
                  </a:cubicBezTo>
                  <a:cubicBezTo>
                    <a:pt x="3327932" y="229812"/>
                    <a:pt x="3330943" y="237877"/>
                    <a:pt x="3330581" y="245929"/>
                  </a:cubicBezTo>
                  <a:cubicBezTo>
                    <a:pt x="3329915" y="262325"/>
                    <a:pt x="3315971" y="274972"/>
                    <a:pt x="3299825" y="274972"/>
                  </a:cubicBezTo>
                  <a:cubicBezTo>
                    <a:pt x="3299583" y="274924"/>
                    <a:pt x="3299305" y="274924"/>
                    <a:pt x="3299039" y="274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16476459" y="10926616"/>
              <a:ext cx="3226190" cy="275231"/>
            </a:xfrm>
            <a:custGeom>
              <a:rect b="b" l="l" r="r" t="t"/>
              <a:pathLst>
                <a:path extrusionOk="0" h="275231" w="3226190">
                  <a:moveTo>
                    <a:pt x="3197217" y="275171"/>
                  </a:moveTo>
                  <a:cubicBezTo>
                    <a:pt x="3063889" y="265825"/>
                    <a:pt x="2930621" y="256285"/>
                    <a:pt x="2797294" y="247060"/>
                  </a:cubicBezTo>
                  <a:cubicBezTo>
                    <a:pt x="2659479" y="237520"/>
                    <a:pt x="2521713" y="227750"/>
                    <a:pt x="2383958" y="218029"/>
                  </a:cubicBezTo>
                  <a:cubicBezTo>
                    <a:pt x="2243858" y="208127"/>
                    <a:pt x="2103830" y="198345"/>
                    <a:pt x="1963790" y="188503"/>
                  </a:cubicBezTo>
                  <a:cubicBezTo>
                    <a:pt x="1817485" y="178165"/>
                    <a:pt x="1671228" y="167960"/>
                    <a:pt x="1524984" y="157622"/>
                  </a:cubicBezTo>
                  <a:cubicBezTo>
                    <a:pt x="1386298" y="147901"/>
                    <a:pt x="1247685" y="138180"/>
                    <a:pt x="1108999" y="128410"/>
                  </a:cubicBezTo>
                  <a:cubicBezTo>
                    <a:pt x="975611" y="119064"/>
                    <a:pt x="842223" y="109645"/>
                    <a:pt x="708835" y="100238"/>
                  </a:cubicBezTo>
                  <a:cubicBezTo>
                    <a:pt x="564864" y="90154"/>
                    <a:pt x="420833" y="79937"/>
                    <a:pt x="276850" y="69539"/>
                  </a:cubicBezTo>
                  <a:cubicBezTo>
                    <a:pt x="210174" y="64751"/>
                    <a:pt x="143377" y="60192"/>
                    <a:pt x="77378" y="54340"/>
                  </a:cubicBezTo>
                  <a:cubicBezTo>
                    <a:pt x="72492" y="53893"/>
                    <a:pt x="67376" y="53784"/>
                    <a:pt x="62454" y="53034"/>
                  </a:cubicBezTo>
                  <a:cubicBezTo>
                    <a:pt x="60615" y="52913"/>
                    <a:pt x="58789" y="52696"/>
                    <a:pt x="56951" y="52502"/>
                  </a:cubicBezTo>
                  <a:cubicBezTo>
                    <a:pt x="52089" y="51946"/>
                    <a:pt x="47288" y="51329"/>
                    <a:pt x="42426" y="50785"/>
                  </a:cubicBezTo>
                  <a:cubicBezTo>
                    <a:pt x="36149" y="50048"/>
                    <a:pt x="29872" y="48512"/>
                    <a:pt x="23716" y="47098"/>
                  </a:cubicBezTo>
                  <a:cubicBezTo>
                    <a:pt x="17257" y="45622"/>
                    <a:pt x="10243" y="42975"/>
                    <a:pt x="5623" y="38114"/>
                  </a:cubicBezTo>
                  <a:cubicBezTo>
                    <a:pt x="-3243" y="28647"/>
                    <a:pt x="-1150" y="14561"/>
                    <a:pt x="8574" y="6750"/>
                  </a:cubicBezTo>
                  <a:cubicBezTo>
                    <a:pt x="14294" y="2131"/>
                    <a:pt x="23220" y="1212"/>
                    <a:pt x="30355" y="656"/>
                  </a:cubicBezTo>
                  <a:cubicBezTo>
                    <a:pt x="39342" y="-142"/>
                    <a:pt x="48255" y="-82"/>
                    <a:pt x="57241" y="160"/>
                  </a:cubicBezTo>
                  <a:cubicBezTo>
                    <a:pt x="72565" y="462"/>
                    <a:pt x="87876" y="1514"/>
                    <a:pt x="103200" y="2433"/>
                  </a:cubicBezTo>
                  <a:cubicBezTo>
                    <a:pt x="136483" y="4465"/>
                    <a:pt x="169706" y="6556"/>
                    <a:pt x="203002" y="8829"/>
                  </a:cubicBezTo>
                  <a:cubicBezTo>
                    <a:pt x="276221" y="13750"/>
                    <a:pt x="349440" y="18732"/>
                    <a:pt x="422647" y="23834"/>
                  </a:cubicBezTo>
                  <a:cubicBezTo>
                    <a:pt x="560837" y="33435"/>
                    <a:pt x="699087" y="43083"/>
                    <a:pt x="837276" y="52805"/>
                  </a:cubicBezTo>
                  <a:cubicBezTo>
                    <a:pt x="972455" y="62344"/>
                    <a:pt x="1107560" y="71812"/>
                    <a:pt x="1242739" y="81279"/>
                  </a:cubicBezTo>
                  <a:cubicBezTo>
                    <a:pt x="1382585" y="91121"/>
                    <a:pt x="1522383" y="100963"/>
                    <a:pt x="1662169" y="110745"/>
                  </a:cubicBezTo>
                  <a:cubicBezTo>
                    <a:pt x="1805040" y="120829"/>
                    <a:pt x="1947837" y="130864"/>
                    <a:pt x="2090707" y="140888"/>
                  </a:cubicBezTo>
                  <a:cubicBezTo>
                    <a:pt x="2229756" y="150670"/>
                    <a:pt x="2368865" y="160391"/>
                    <a:pt x="2507925" y="170233"/>
                  </a:cubicBezTo>
                  <a:cubicBezTo>
                    <a:pt x="2649066" y="180136"/>
                    <a:pt x="2790146" y="190038"/>
                    <a:pt x="2931226" y="199941"/>
                  </a:cubicBezTo>
                  <a:cubicBezTo>
                    <a:pt x="3020374" y="206216"/>
                    <a:pt x="3109533" y="212491"/>
                    <a:pt x="3198680" y="218767"/>
                  </a:cubicBezTo>
                  <a:cubicBezTo>
                    <a:pt x="3214003" y="219807"/>
                    <a:pt x="3226558" y="231813"/>
                    <a:pt x="3226183" y="247676"/>
                  </a:cubicBezTo>
                  <a:cubicBezTo>
                    <a:pt x="3225771" y="261992"/>
                    <a:pt x="3213568" y="275232"/>
                    <a:pt x="3198946" y="275232"/>
                  </a:cubicBezTo>
                  <a:cubicBezTo>
                    <a:pt x="3198390" y="275232"/>
                    <a:pt x="3197809" y="275220"/>
                    <a:pt x="3197217" y="275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15921183" y="5468233"/>
              <a:ext cx="755998" cy="5844213"/>
            </a:xfrm>
            <a:custGeom>
              <a:rect b="b" l="l" r="r" t="t"/>
              <a:pathLst>
                <a:path extrusionOk="0" h="5844213" w="755998">
                  <a:moveTo>
                    <a:pt x="754650" y="71594"/>
                  </a:moveTo>
                  <a:cubicBezTo>
                    <a:pt x="751082" y="55235"/>
                    <a:pt x="735637" y="43603"/>
                    <a:pt x="718899" y="44897"/>
                  </a:cubicBezTo>
                  <a:cubicBezTo>
                    <a:pt x="717786" y="44957"/>
                    <a:pt x="716686" y="45139"/>
                    <a:pt x="715573" y="45332"/>
                  </a:cubicBezTo>
                  <a:cubicBezTo>
                    <a:pt x="699209" y="40967"/>
                    <a:pt x="680874" y="41390"/>
                    <a:pt x="664511" y="39178"/>
                  </a:cubicBezTo>
                  <a:cubicBezTo>
                    <a:pt x="595476" y="31427"/>
                    <a:pt x="526261" y="24971"/>
                    <a:pt x="457045" y="19433"/>
                  </a:cubicBezTo>
                  <a:cubicBezTo>
                    <a:pt x="439145" y="17220"/>
                    <a:pt x="419818" y="15249"/>
                    <a:pt x="399827" y="14077"/>
                  </a:cubicBezTo>
                  <a:cubicBezTo>
                    <a:pt x="358355" y="2203"/>
                    <a:pt x="316279" y="-5547"/>
                    <a:pt x="273755" y="4912"/>
                  </a:cubicBezTo>
                  <a:cubicBezTo>
                    <a:pt x="217033" y="22746"/>
                    <a:pt x="230313" y="93974"/>
                    <a:pt x="217517" y="140477"/>
                  </a:cubicBezTo>
                  <a:cubicBezTo>
                    <a:pt x="181028" y="337549"/>
                    <a:pt x="178513" y="538575"/>
                    <a:pt x="172913" y="738296"/>
                  </a:cubicBezTo>
                  <a:cubicBezTo>
                    <a:pt x="162270" y="925466"/>
                    <a:pt x="162330" y="1113010"/>
                    <a:pt x="152607" y="1300253"/>
                  </a:cubicBezTo>
                  <a:cubicBezTo>
                    <a:pt x="138517" y="1548011"/>
                    <a:pt x="121101" y="1795660"/>
                    <a:pt x="115634" y="2043794"/>
                  </a:cubicBezTo>
                  <a:cubicBezTo>
                    <a:pt x="102463" y="2528065"/>
                    <a:pt x="83028" y="3011962"/>
                    <a:pt x="57497" y="3495738"/>
                  </a:cubicBezTo>
                  <a:cubicBezTo>
                    <a:pt x="38303" y="3862037"/>
                    <a:pt x="38980" y="4229002"/>
                    <a:pt x="27164" y="4595482"/>
                  </a:cubicBezTo>
                  <a:cubicBezTo>
                    <a:pt x="12518" y="4839674"/>
                    <a:pt x="-2672" y="5083938"/>
                    <a:pt x="400" y="5328746"/>
                  </a:cubicBezTo>
                  <a:cubicBezTo>
                    <a:pt x="4463" y="5420335"/>
                    <a:pt x="-2866" y="5514138"/>
                    <a:pt x="3846" y="5605788"/>
                  </a:cubicBezTo>
                  <a:cubicBezTo>
                    <a:pt x="5818" y="5660779"/>
                    <a:pt x="8708" y="5715829"/>
                    <a:pt x="6495" y="5770638"/>
                  </a:cubicBezTo>
                  <a:cubicBezTo>
                    <a:pt x="7015" y="5774737"/>
                    <a:pt x="8200" y="5778304"/>
                    <a:pt x="9712" y="5781593"/>
                  </a:cubicBezTo>
                  <a:cubicBezTo>
                    <a:pt x="9120" y="5785099"/>
                    <a:pt x="8926" y="5788678"/>
                    <a:pt x="9579" y="5792233"/>
                  </a:cubicBezTo>
                  <a:cubicBezTo>
                    <a:pt x="13026" y="5817201"/>
                    <a:pt x="38932" y="5826499"/>
                    <a:pt x="60774" y="5829328"/>
                  </a:cubicBezTo>
                  <a:cubicBezTo>
                    <a:pt x="186422" y="5840234"/>
                    <a:pt x="311877" y="5831807"/>
                    <a:pt x="438117" y="5843789"/>
                  </a:cubicBezTo>
                  <a:cubicBezTo>
                    <a:pt x="438117" y="5843789"/>
                    <a:pt x="437682" y="5843717"/>
                    <a:pt x="437682" y="5843717"/>
                  </a:cubicBezTo>
                  <a:cubicBezTo>
                    <a:pt x="451663" y="5845071"/>
                    <a:pt x="467446" y="5843934"/>
                    <a:pt x="479843" y="5836837"/>
                  </a:cubicBezTo>
                  <a:cubicBezTo>
                    <a:pt x="499967" y="5823367"/>
                    <a:pt x="509836" y="5792341"/>
                    <a:pt x="496267" y="5771085"/>
                  </a:cubicBezTo>
                  <a:cubicBezTo>
                    <a:pt x="473735" y="5743385"/>
                    <a:pt x="432856" y="5755996"/>
                    <a:pt x="401616" y="5752647"/>
                  </a:cubicBezTo>
                  <a:cubicBezTo>
                    <a:pt x="300798" y="5744050"/>
                    <a:pt x="199690" y="5749793"/>
                    <a:pt x="99271" y="5740229"/>
                  </a:cubicBezTo>
                  <a:cubicBezTo>
                    <a:pt x="99259" y="5740217"/>
                    <a:pt x="99246" y="5740217"/>
                    <a:pt x="99246" y="5740217"/>
                  </a:cubicBezTo>
                  <a:cubicBezTo>
                    <a:pt x="99234" y="5740217"/>
                    <a:pt x="99234" y="5740205"/>
                    <a:pt x="99222" y="5740205"/>
                  </a:cubicBezTo>
                  <a:cubicBezTo>
                    <a:pt x="92619" y="5728634"/>
                    <a:pt x="90212" y="5715128"/>
                    <a:pt x="90974" y="5701924"/>
                  </a:cubicBezTo>
                  <a:cubicBezTo>
                    <a:pt x="94324" y="5664176"/>
                    <a:pt x="97964" y="5626476"/>
                    <a:pt x="102548" y="5588873"/>
                  </a:cubicBezTo>
                  <a:cubicBezTo>
                    <a:pt x="105463" y="5573916"/>
                    <a:pt x="109333" y="5559068"/>
                    <a:pt x="112272" y="5544112"/>
                  </a:cubicBezTo>
                  <a:cubicBezTo>
                    <a:pt x="127995" y="5531852"/>
                    <a:pt x="154034" y="5535527"/>
                    <a:pt x="173590" y="5531247"/>
                  </a:cubicBezTo>
                  <a:cubicBezTo>
                    <a:pt x="196291" y="5529397"/>
                    <a:pt x="218980" y="5528611"/>
                    <a:pt x="241693" y="5528260"/>
                  </a:cubicBezTo>
                  <a:cubicBezTo>
                    <a:pt x="270877" y="5530171"/>
                    <a:pt x="300460" y="5532444"/>
                    <a:pt x="331748" y="5534391"/>
                  </a:cubicBezTo>
                  <a:cubicBezTo>
                    <a:pt x="372663" y="5537776"/>
                    <a:pt x="413953" y="5541705"/>
                    <a:pt x="455110" y="5541705"/>
                  </a:cubicBezTo>
                  <a:cubicBezTo>
                    <a:pt x="468147" y="5542564"/>
                    <a:pt x="482794" y="5542201"/>
                    <a:pt x="494912" y="5538260"/>
                  </a:cubicBezTo>
                  <a:cubicBezTo>
                    <a:pt x="494973" y="5538260"/>
                    <a:pt x="495033" y="5538199"/>
                    <a:pt x="495033" y="5538199"/>
                  </a:cubicBezTo>
                  <a:cubicBezTo>
                    <a:pt x="510042" y="5533895"/>
                    <a:pt x="522971" y="5522336"/>
                    <a:pt x="526043" y="5504743"/>
                  </a:cubicBezTo>
                  <a:cubicBezTo>
                    <a:pt x="526720" y="5453997"/>
                    <a:pt x="527760" y="5403130"/>
                    <a:pt x="533058" y="5352505"/>
                  </a:cubicBezTo>
                  <a:cubicBezTo>
                    <a:pt x="545430" y="5005890"/>
                    <a:pt x="556496" y="4659166"/>
                    <a:pt x="565603" y="4312490"/>
                  </a:cubicBezTo>
                  <a:cubicBezTo>
                    <a:pt x="576065" y="3721382"/>
                    <a:pt x="628978" y="3132667"/>
                    <a:pt x="663858" y="2542841"/>
                  </a:cubicBezTo>
                  <a:cubicBezTo>
                    <a:pt x="686075" y="2184110"/>
                    <a:pt x="710312" y="1825574"/>
                    <a:pt x="724765" y="1466469"/>
                  </a:cubicBezTo>
                  <a:cubicBezTo>
                    <a:pt x="739774" y="1116783"/>
                    <a:pt x="737258" y="766540"/>
                    <a:pt x="747405" y="416794"/>
                  </a:cubicBezTo>
                  <a:cubicBezTo>
                    <a:pt x="749352" y="301760"/>
                    <a:pt x="759633" y="186302"/>
                    <a:pt x="754650" y="715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5" name="Google Shape;825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25"/>
          <p:cNvGrpSpPr/>
          <p:nvPr/>
        </p:nvGrpSpPr>
        <p:grpSpPr>
          <a:xfrm>
            <a:off x="1068777" y="878679"/>
            <a:ext cx="2560627" cy="3891227"/>
            <a:chOff x="5145604" y="2282307"/>
            <a:chExt cx="5121255" cy="7782454"/>
          </a:xfrm>
        </p:grpSpPr>
        <p:sp>
          <p:nvSpPr>
            <p:cNvPr id="831" name="Google Shape;831;p25"/>
            <p:cNvSpPr/>
            <p:nvPr/>
          </p:nvSpPr>
          <p:spPr>
            <a:xfrm>
              <a:off x="5145604" y="228230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5"/>
            <p:cNvSpPr/>
            <p:nvPr/>
          </p:nvSpPr>
          <p:spPr>
            <a:xfrm>
              <a:off x="5362062" y="252256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5364672" y="251995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25"/>
          <p:cNvGrpSpPr/>
          <p:nvPr/>
        </p:nvGrpSpPr>
        <p:grpSpPr>
          <a:xfrm>
            <a:off x="4233682" y="1548257"/>
            <a:ext cx="4215263" cy="1979711"/>
            <a:chOff x="0" y="-9525"/>
            <a:chExt cx="11240700" cy="5279228"/>
          </a:xfrm>
        </p:grpSpPr>
        <p:sp>
          <p:nvSpPr>
            <p:cNvPr id="835" name="Google Shape;835;p25"/>
            <p:cNvSpPr txBox="1"/>
            <p:nvPr/>
          </p:nvSpPr>
          <p:spPr>
            <a:xfrm>
              <a:off x="1213826" y="3734603"/>
              <a:ext cx="88131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25"/>
            <p:cNvSpPr txBox="1"/>
            <p:nvPr/>
          </p:nvSpPr>
          <p:spPr>
            <a:xfrm>
              <a:off x="0" y="-9525"/>
              <a:ext cx="112407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Your Big Topic or Idea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837" name="Google Shape;8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694" y="583397"/>
            <a:ext cx="2558025" cy="3837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8" name="Google Shape;838;p25"/>
          <p:cNvGrpSpPr/>
          <p:nvPr/>
        </p:nvGrpSpPr>
        <p:grpSpPr>
          <a:xfrm rot="-546829">
            <a:off x="7333449" y="4391949"/>
            <a:ext cx="1987321" cy="975405"/>
            <a:chOff x="14666750" y="8783116"/>
            <a:chExt cx="3974543" cy="1950761"/>
          </a:xfrm>
        </p:grpSpPr>
        <p:sp>
          <p:nvSpPr>
            <p:cNvPr id="839" name="Google Shape;839;p25"/>
            <p:cNvSpPr/>
            <p:nvPr/>
          </p:nvSpPr>
          <p:spPr>
            <a:xfrm>
              <a:off x="14666750" y="8783116"/>
              <a:ext cx="1740449" cy="975098"/>
            </a:xfrm>
            <a:custGeom>
              <a:rect b="b" l="l" r="r" t="t"/>
              <a:pathLst>
                <a:path extrusionOk="0" h="975098" w="1740449">
                  <a:moveTo>
                    <a:pt x="1704661" y="3790"/>
                  </a:moveTo>
                  <a:cubicBezTo>
                    <a:pt x="1636607" y="8955"/>
                    <a:pt x="1568281" y="713"/>
                    <a:pt x="1500032" y="1516"/>
                  </a:cubicBezTo>
                  <a:cubicBezTo>
                    <a:pt x="1147090" y="-11908"/>
                    <a:pt x="802138" y="67504"/>
                    <a:pt x="452302" y="94014"/>
                  </a:cubicBezTo>
                  <a:cubicBezTo>
                    <a:pt x="411559" y="93540"/>
                    <a:pt x="395664" y="124767"/>
                    <a:pt x="403645" y="160855"/>
                  </a:cubicBezTo>
                  <a:cubicBezTo>
                    <a:pt x="361565" y="393359"/>
                    <a:pt x="327982" y="627232"/>
                    <a:pt x="306951" y="862761"/>
                  </a:cubicBezTo>
                  <a:cubicBezTo>
                    <a:pt x="252548" y="812971"/>
                    <a:pt x="195233" y="766730"/>
                    <a:pt x="145528" y="712053"/>
                  </a:cubicBezTo>
                  <a:cubicBezTo>
                    <a:pt x="110540" y="680860"/>
                    <a:pt x="60665" y="596089"/>
                    <a:pt x="9825" y="646040"/>
                  </a:cubicBezTo>
                  <a:cubicBezTo>
                    <a:pt x="-12290" y="672787"/>
                    <a:pt x="6313" y="704775"/>
                    <a:pt x="32177" y="720363"/>
                  </a:cubicBezTo>
                  <a:cubicBezTo>
                    <a:pt x="105961" y="799902"/>
                    <a:pt x="185940" y="872838"/>
                    <a:pt x="267926" y="943931"/>
                  </a:cubicBezTo>
                  <a:cubicBezTo>
                    <a:pt x="420860" y="1073210"/>
                    <a:pt x="394843" y="763695"/>
                    <a:pt x="412727" y="682517"/>
                  </a:cubicBezTo>
                  <a:cubicBezTo>
                    <a:pt x="429662" y="513431"/>
                    <a:pt x="460587" y="346518"/>
                    <a:pt x="489126" y="179174"/>
                  </a:cubicBezTo>
                  <a:cubicBezTo>
                    <a:pt x="743114" y="161743"/>
                    <a:pt x="993140" y="102231"/>
                    <a:pt x="1248042" y="92999"/>
                  </a:cubicBezTo>
                  <a:cubicBezTo>
                    <a:pt x="1355248" y="90049"/>
                    <a:pt x="1462404" y="86008"/>
                    <a:pt x="1569652" y="85932"/>
                  </a:cubicBezTo>
                  <a:cubicBezTo>
                    <a:pt x="1621296" y="83591"/>
                    <a:pt x="1678247" y="94800"/>
                    <a:pt x="1725490" y="70031"/>
                  </a:cubicBezTo>
                  <a:cubicBezTo>
                    <a:pt x="1754147" y="51045"/>
                    <a:pt x="1738566" y="3308"/>
                    <a:pt x="1704661" y="379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5537898" y="9047336"/>
              <a:ext cx="311911" cy="618416"/>
            </a:xfrm>
            <a:custGeom>
              <a:rect b="b" l="l" r="r" t="t"/>
              <a:pathLst>
                <a:path extrusionOk="0" h="618416" w="311911">
                  <a:moveTo>
                    <a:pt x="305979" y="148827"/>
                  </a:moveTo>
                  <a:cubicBezTo>
                    <a:pt x="296906" y="81199"/>
                    <a:pt x="247437" y="8593"/>
                    <a:pt x="175286" y="562"/>
                  </a:cubicBezTo>
                  <a:cubicBezTo>
                    <a:pt x="97245" y="-6564"/>
                    <a:pt x="24620" y="55103"/>
                    <a:pt x="4892" y="128378"/>
                  </a:cubicBezTo>
                  <a:cubicBezTo>
                    <a:pt x="-7998" y="153316"/>
                    <a:pt x="5281" y="189124"/>
                    <a:pt x="36520" y="189048"/>
                  </a:cubicBezTo>
                  <a:cubicBezTo>
                    <a:pt x="71770" y="188727"/>
                    <a:pt x="79582" y="150636"/>
                    <a:pt x="96340" y="126882"/>
                  </a:cubicBezTo>
                  <a:cubicBezTo>
                    <a:pt x="144598" y="65315"/>
                    <a:pt x="195666" y="75882"/>
                    <a:pt x="218509" y="149934"/>
                  </a:cubicBezTo>
                  <a:cubicBezTo>
                    <a:pt x="225788" y="204442"/>
                    <a:pt x="185586" y="249583"/>
                    <a:pt x="155956" y="291073"/>
                  </a:cubicBezTo>
                  <a:cubicBezTo>
                    <a:pt x="139274" y="311496"/>
                    <a:pt x="117388" y="337880"/>
                    <a:pt x="132978" y="365150"/>
                  </a:cubicBezTo>
                  <a:cubicBezTo>
                    <a:pt x="143667" y="386622"/>
                    <a:pt x="168321" y="386842"/>
                    <a:pt x="188413" y="392971"/>
                  </a:cubicBezTo>
                  <a:cubicBezTo>
                    <a:pt x="207058" y="400080"/>
                    <a:pt x="221370" y="415778"/>
                    <a:pt x="224984" y="435813"/>
                  </a:cubicBezTo>
                  <a:cubicBezTo>
                    <a:pt x="234116" y="485874"/>
                    <a:pt x="180711" y="514692"/>
                    <a:pt x="140375" y="527761"/>
                  </a:cubicBezTo>
                  <a:cubicBezTo>
                    <a:pt x="107841" y="532461"/>
                    <a:pt x="74385" y="546333"/>
                    <a:pt x="82468" y="585675"/>
                  </a:cubicBezTo>
                  <a:cubicBezTo>
                    <a:pt x="109517" y="656084"/>
                    <a:pt x="212052" y="595397"/>
                    <a:pt x="252405" y="566139"/>
                  </a:cubicBezTo>
                  <a:cubicBezTo>
                    <a:pt x="335558" y="507692"/>
                    <a:pt x="331394" y="371313"/>
                    <a:pt x="240980" y="321852"/>
                  </a:cubicBezTo>
                  <a:cubicBezTo>
                    <a:pt x="278032" y="272467"/>
                    <a:pt x="312623" y="212895"/>
                    <a:pt x="305979" y="148827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15188484" y="9805457"/>
              <a:ext cx="1201516" cy="127483"/>
            </a:xfrm>
            <a:custGeom>
              <a:rect b="b" l="l" r="r" t="t"/>
              <a:pathLst>
                <a:path extrusionOk="0" h="127483" w="1201516">
                  <a:moveTo>
                    <a:pt x="1177324" y="580"/>
                  </a:moveTo>
                  <a:cubicBezTo>
                    <a:pt x="871286" y="-4205"/>
                    <a:pt x="563412" y="21866"/>
                    <a:pt x="257018" y="32669"/>
                  </a:cubicBezTo>
                  <a:cubicBezTo>
                    <a:pt x="185900" y="35907"/>
                    <a:pt x="111964" y="37505"/>
                    <a:pt x="38256" y="41588"/>
                  </a:cubicBezTo>
                  <a:cubicBezTo>
                    <a:pt x="14820" y="42949"/>
                    <a:pt x="-2352" y="66923"/>
                    <a:pt x="263" y="89307"/>
                  </a:cubicBezTo>
                  <a:cubicBezTo>
                    <a:pt x="2650" y="110779"/>
                    <a:pt x="20965" y="126917"/>
                    <a:pt x="42462" y="127483"/>
                  </a:cubicBezTo>
                  <a:cubicBezTo>
                    <a:pt x="291685" y="119867"/>
                    <a:pt x="540357" y="103509"/>
                    <a:pt x="790579" y="95673"/>
                  </a:cubicBezTo>
                  <a:cubicBezTo>
                    <a:pt x="919705" y="84134"/>
                    <a:pt x="1054037" y="95833"/>
                    <a:pt x="1180167" y="65004"/>
                  </a:cubicBezTo>
                  <a:cubicBezTo>
                    <a:pt x="1210103" y="54420"/>
                    <a:pt x="1208012" y="8070"/>
                    <a:pt x="1177324" y="58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15528428" y="10116018"/>
              <a:ext cx="448156" cy="617859"/>
            </a:xfrm>
            <a:custGeom>
              <a:rect b="b" l="l" r="r" t="t"/>
              <a:pathLst>
                <a:path extrusionOk="0" h="617859" w="448156">
                  <a:moveTo>
                    <a:pt x="375412" y="252544"/>
                  </a:moveTo>
                  <a:cubicBezTo>
                    <a:pt x="375277" y="224597"/>
                    <a:pt x="375099" y="196650"/>
                    <a:pt x="374938" y="168695"/>
                  </a:cubicBezTo>
                  <a:cubicBezTo>
                    <a:pt x="372230" y="123283"/>
                    <a:pt x="379237" y="75546"/>
                    <a:pt x="367778" y="31445"/>
                  </a:cubicBezTo>
                  <a:cubicBezTo>
                    <a:pt x="356318" y="6355"/>
                    <a:pt x="316710" y="10176"/>
                    <a:pt x="309423" y="37015"/>
                  </a:cubicBezTo>
                  <a:cubicBezTo>
                    <a:pt x="304531" y="50423"/>
                    <a:pt x="303507" y="65757"/>
                    <a:pt x="302593" y="80069"/>
                  </a:cubicBezTo>
                  <a:cubicBezTo>
                    <a:pt x="299258" y="137594"/>
                    <a:pt x="297049" y="195196"/>
                    <a:pt x="295441" y="252806"/>
                  </a:cubicBezTo>
                  <a:cubicBezTo>
                    <a:pt x="234140" y="254404"/>
                    <a:pt x="172899" y="259764"/>
                    <a:pt x="111911" y="265892"/>
                  </a:cubicBezTo>
                  <a:cubicBezTo>
                    <a:pt x="146501" y="191130"/>
                    <a:pt x="189242" y="120121"/>
                    <a:pt x="220997" y="44378"/>
                  </a:cubicBezTo>
                  <a:cubicBezTo>
                    <a:pt x="232719" y="9178"/>
                    <a:pt x="181989" y="-16596"/>
                    <a:pt x="160238" y="12796"/>
                  </a:cubicBezTo>
                  <a:cubicBezTo>
                    <a:pt x="160204" y="12720"/>
                    <a:pt x="160170" y="12644"/>
                    <a:pt x="160136" y="12568"/>
                  </a:cubicBezTo>
                  <a:cubicBezTo>
                    <a:pt x="99690" y="86172"/>
                    <a:pt x="63365" y="175846"/>
                    <a:pt x="18746" y="259223"/>
                  </a:cubicBezTo>
                  <a:cubicBezTo>
                    <a:pt x="-1693" y="289156"/>
                    <a:pt x="-14668" y="340925"/>
                    <a:pt x="30358" y="355110"/>
                  </a:cubicBezTo>
                  <a:cubicBezTo>
                    <a:pt x="73733" y="364265"/>
                    <a:pt x="118437" y="348981"/>
                    <a:pt x="162303" y="348068"/>
                  </a:cubicBezTo>
                  <a:cubicBezTo>
                    <a:pt x="206042" y="343461"/>
                    <a:pt x="249815" y="341331"/>
                    <a:pt x="293613" y="340325"/>
                  </a:cubicBezTo>
                  <a:cubicBezTo>
                    <a:pt x="292826" y="396464"/>
                    <a:pt x="292555" y="452612"/>
                    <a:pt x="293164" y="508726"/>
                  </a:cubicBezTo>
                  <a:cubicBezTo>
                    <a:pt x="297861" y="546640"/>
                    <a:pt x="277439" y="607936"/>
                    <a:pt x="330023" y="617564"/>
                  </a:cubicBezTo>
                  <a:cubicBezTo>
                    <a:pt x="381903" y="622289"/>
                    <a:pt x="383275" y="569362"/>
                    <a:pt x="379381" y="529741"/>
                  </a:cubicBezTo>
                  <a:cubicBezTo>
                    <a:pt x="377342" y="466357"/>
                    <a:pt x="376436" y="402956"/>
                    <a:pt x="375920" y="339530"/>
                  </a:cubicBezTo>
                  <a:cubicBezTo>
                    <a:pt x="387413" y="339530"/>
                    <a:pt x="398898" y="339496"/>
                    <a:pt x="410391" y="339539"/>
                  </a:cubicBezTo>
                  <a:cubicBezTo>
                    <a:pt x="431321" y="336808"/>
                    <a:pt x="447817" y="319428"/>
                    <a:pt x="448155" y="298066"/>
                  </a:cubicBezTo>
                  <a:cubicBezTo>
                    <a:pt x="448451" y="258183"/>
                    <a:pt x="407700" y="252046"/>
                    <a:pt x="375412" y="252544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16693598" y="9595983"/>
              <a:ext cx="514788" cy="126148"/>
            </a:xfrm>
            <a:custGeom>
              <a:rect b="b" l="l" r="r" t="t"/>
              <a:pathLst>
                <a:path extrusionOk="0" h="126148" w="514788">
                  <a:moveTo>
                    <a:pt x="388731" y="86076"/>
                  </a:moveTo>
                  <a:cubicBezTo>
                    <a:pt x="427122" y="73894"/>
                    <a:pt x="516318" y="88891"/>
                    <a:pt x="514769" y="31652"/>
                  </a:cubicBezTo>
                  <a:cubicBezTo>
                    <a:pt x="512492" y="12108"/>
                    <a:pt x="494516" y="-1756"/>
                    <a:pt x="475067" y="180"/>
                  </a:cubicBezTo>
                  <a:cubicBezTo>
                    <a:pt x="417854" y="5751"/>
                    <a:pt x="360641" y="10181"/>
                    <a:pt x="303538" y="16200"/>
                  </a:cubicBezTo>
                  <a:cubicBezTo>
                    <a:pt x="216543" y="23774"/>
                    <a:pt x="130529" y="47942"/>
                    <a:pt x="42712" y="38813"/>
                  </a:cubicBezTo>
                  <a:cubicBezTo>
                    <a:pt x="-9651" y="37020"/>
                    <a:pt x="-16083" y="117227"/>
                    <a:pt x="35773" y="124023"/>
                  </a:cubicBezTo>
                  <a:cubicBezTo>
                    <a:pt x="154438" y="135630"/>
                    <a:pt x="271047" y="96397"/>
                    <a:pt x="388731" y="86076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16764309" y="9815251"/>
              <a:ext cx="466734" cy="120972"/>
            </a:xfrm>
            <a:custGeom>
              <a:rect b="b" l="l" r="r" t="t"/>
              <a:pathLst>
                <a:path extrusionOk="0" h="120972" w="466734">
                  <a:moveTo>
                    <a:pt x="243670" y="11674"/>
                  </a:moveTo>
                  <a:cubicBezTo>
                    <a:pt x="183047" y="18581"/>
                    <a:pt x="123049" y="30187"/>
                    <a:pt x="62130" y="33839"/>
                  </a:cubicBezTo>
                  <a:cubicBezTo>
                    <a:pt x="35741" y="30593"/>
                    <a:pt x="-788" y="43755"/>
                    <a:pt x="25" y="76901"/>
                  </a:cubicBezTo>
                  <a:cubicBezTo>
                    <a:pt x="-2472" y="161359"/>
                    <a:pt x="183165" y="98491"/>
                    <a:pt x="236620" y="98263"/>
                  </a:cubicBezTo>
                  <a:cubicBezTo>
                    <a:pt x="302017" y="88702"/>
                    <a:pt x="368100" y="85464"/>
                    <a:pt x="433742" y="78600"/>
                  </a:cubicBezTo>
                  <a:cubicBezTo>
                    <a:pt x="452057" y="76554"/>
                    <a:pt x="466504" y="60653"/>
                    <a:pt x="466732" y="42242"/>
                  </a:cubicBezTo>
                  <a:cubicBezTo>
                    <a:pt x="467367" y="-30162"/>
                    <a:pt x="292792" y="12689"/>
                    <a:pt x="243670" y="11674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17420388" y="8947246"/>
              <a:ext cx="298880" cy="1558180"/>
            </a:xfrm>
            <a:custGeom>
              <a:rect b="b" l="l" r="r" t="t"/>
              <a:pathLst>
                <a:path extrusionOk="0" h="1558180" w="298880">
                  <a:moveTo>
                    <a:pt x="158298" y="1147307"/>
                  </a:moveTo>
                  <a:cubicBezTo>
                    <a:pt x="44922" y="793742"/>
                    <a:pt x="52937" y="378145"/>
                    <a:pt x="268644" y="64286"/>
                  </a:cubicBezTo>
                  <a:cubicBezTo>
                    <a:pt x="294965" y="38503"/>
                    <a:pt x="277911" y="-6622"/>
                    <a:pt x="239344" y="817"/>
                  </a:cubicBezTo>
                  <a:cubicBezTo>
                    <a:pt x="204288" y="10919"/>
                    <a:pt x="186583" y="47996"/>
                    <a:pt x="166660" y="75689"/>
                  </a:cubicBezTo>
                  <a:cubicBezTo>
                    <a:pt x="110386" y="161500"/>
                    <a:pt x="68729" y="256255"/>
                    <a:pt x="41426" y="355067"/>
                  </a:cubicBezTo>
                  <a:cubicBezTo>
                    <a:pt x="-61277" y="755895"/>
                    <a:pt x="37000" y="1185034"/>
                    <a:pt x="226039" y="1544940"/>
                  </a:cubicBezTo>
                  <a:cubicBezTo>
                    <a:pt x="240283" y="1560528"/>
                    <a:pt x="265098" y="1562413"/>
                    <a:pt x="282008" y="1550274"/>
                  </a:cubicBezTo>
                  <a:cubicBezTo>
                    <a:pt x="311393" y="1529326"/>
                    <a:pt x="296455" y="1493501"/>
                    <a:pt x="281779" y="1468242"/>
                  </a:cubicBezTo>
                  <a:cubicBezTo>
                    <a:pt x="231456" y="1364974"/>
                    <a:pt x="194132" y="1256305"/>
                    <a:pt x="158298" y="1147307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17773666" y="9580630"/>
              <a:ext cx="388721" cy="425214"/>
            </a:xfrm>
            <a:custGeom>
              <a:rect b="b" l="l" r="r" t="t"/>
              <a:pathLst>
                <a:path extrusionOk="0" h="425214" w="388721">
                  <a:moveTo>
                    <a:pt x="369869" y="152597"/>
                  </a:moveTo>
                  <a:cubicBezTo>
                    <a:pt x="371452" y="128843"/>
                    <a:pt x="370758" y="97573"/>
                    <a:pt x="345122" y="86804"/>
                  </a:cubicBezTo>
                  <a:cubicBezTo>
                    <a:pt x="288874" y="-960"/>
                    <a:pt x="158368" y="-36760"/>
                    <a:pt x="83958" y="49085"/>
                  </a:cubicBezTo>
                  <a:cubicBezTo>
                    <a:pt x="1490" y="138260"/>
                    <a:pt x="-49570" y="331320"/>
                    <a:pt x="73599" y="406395"/>
                  </a:cubicBezTo>
                  <a:cubicBezTo>
                    <a:pt x="156709" y="442195"/>
                    <a:pt x="249435" y="386453"/>
                    <a:pt x="296144" y="317371"/>
                  </a:cubicBezTo>
                  <a:cubicBezTo>
                    <a:pt x="305852" y="354228"/>
                    <a:pt x="288163" y="415668"/>
                    <a:pt x="338749" y="424908"/>
                  </a:cubicBezTo>
                  <a:cubicBezTo>
                    <a:pt x="395767" y="430301"/>
                    <a:pt x="392323" y="363392"/>
                    <a:pt x="384130" y="324591"/>
                  </a:cubicBezTo>
                  <a:cubicBezTo>
                    <a:pt x="377283" y="267344"/>
                    <a:pt x="371672" y="210207"/>
                    <a:pt x="369869" y="152597"/>
                  </a:cubicBezTo>
                  <a:close/>
                  <a:moveTo>
                    <a:pt x="132259" y="331345"/>
                  </a:moveTo>
                  <a:cubicBezTo>
                    <a:pt x="24045" y="337524"/>
                    <a:pt x="128001" y="-55933"/>
                    <a:pt x="287072" y="134642"/>
                  </a:cubicBezTo>
                  <a:cubicBezTo>
                    <a:pt x="272015" y="216666"/>
                    <a:pt x="224738" y="319189"/>
                    <a:pt x="132259" y="331345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18081102" y="9363130"/>
              <a:ext cx="262750" cy="274617"/>
            </a:xfrm>
            <a:custGeom>
              <a:rect b="b" l="l" r="r" t="t"/>
              <a:pathLst>
                <a:path extrusionOk="0" h="274617" w="262750">
                  <a:moveTo>
                    <a:pt x="262518" y="223396"/>
                  </a:moveTo>
                  <a:cubicBezTo>
                    <a:pt x="258438" y="186015"/>
                    <a:pt x="215690" y="184460"/>
                    <a:pt x="186195" y="185846"/>
                  </a:cubicBezTo>
                  <a:cubicBezTo>
                    <a:pt x="206701" y="126621"/>
                    <a:pt x="209706" y="29559"/>
                    <a:pt x="137962" y="5255"/>
                  </a:cubicBezTo>
                  <a:cubicBezTo>
                    <a:pt x="90042" y="-9682"/>
                    <a:pt x="37729" y="8070"/>
                    <a:pt x="7379" y="47751"/>
                  </a:cubicBezTo>
                  <a:cubicBezTo>
                    <a:pt x="7439" y="47734"/>
                    <a:pt x="7489" y="47717"/>
                    <a:pt x="7549" y="47692"/>
                  </a:cubicBezTo>
                  <a:cubicBezTo>
                    <a:pt x="-10275" y="67861"/>
                    <a:pt x="5636" y="102208"/>
                    <a:pt x="32634" y="101937"/>
                  </a:cubicBezTo>
                  <a:cubicBezTo>
                    <a:pt x="58981" y="101447"/>
                    <a:pt x="80097" y="76078"/>
                    <a:pt x="107832" y="84887"/>
                  </a:cubicBezTo>
                  <a:cubicBezTo>
                    <a:pt x="117776" y="112234"/>
                    <a:pt x="109872" y="142395"/>
                    <a:pt x="100553" y="168846"/>
                  </a:cubicBezTo>
                  <a:cubicBezTo>
                    <a:pt x="79005" y="210657"/>
                    <a:pt x="64313" y="261471"/>
                    <a:pt x="125563" y="274176"/>
                  </a:cubicBezTo>
                  <a:cubicBezTo>
                    <a:pt x="160940" y="275858"/>
                    <a:pt x="196926" y="272562"/>
                    <a:pt x="231914" y="267244"/>
                  </a:cubicBezTo>
                  <a:cubicBezTo>
                    <a:pt x="251600" y="263390"/>
                    <a:pt x="264676" y="242603"/>
                    <a:pt x="262518" y="223396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18283228" y="8941634"/>
              <a:ext cx="358065" cy="1556112"/>
            </a:xfrm>
            <a:custGeom>
              <a:rect b="b" l="l" r="r" t="t"/>
              <a:pathLst>
                <a:path extrusionOk="0" h="1556112" w="358065">
                  <a:moveTo>
                    <a:pt x="279958" y="367847"/>
                  </a:moveTo>
                  <a:cubicBezTo>
                    <a:pt x="237658" y="258020"/>
                    <a:pt x="173217" y="58832"/>
                    <a:pt x="63743" y="5415"/>
                  </a:cubicBezTo>
                  <a:cubicBezTo>
                    <a:pt x="7774" y="-18137"/>
                    <a:pt x="-27730" y="41029"/>
                    <a:pt x="28095" y="69965"/>
                  </a:cubicBezTo>
                  <a:cubicBezTo>
                    <a:pt x="241543" y="331354"/>
                    <a:pt x="331170" y="810047"/>
                    <a:pt x="227882" y="1131548"/>
                  </a:cubicBezTo>
                  <a:cubicBezTo>
                    <a:pt x="205649" y="1200968"/>
                    <a:pt x="177914" y="1268426"/>
                    <a:pt x="142935" y="1332394"/>
                  </a:cubicBezTo>
                  <a:cubicBezTo>
                    <a:pt x="112187" y="1386217"/>
                    <a:pt x="77690" y="1437723"/>
                    <a:pt x="45766" y="1490913"/>
                  </a:cubicBezTo>
                  <a:cubicBezTo>
                    <a:pt x="33706" y="1511023"/>
                    <a:pt x="39740" y="1537838"/>
                    <a:pt x="59875" y="1550222"/>
                  </a:cubicBezTo>
                  <a:cubicBezTo>
                    <a:pt x="119906" y="1579699"/>
                    <a:pt x="141936" y="1490803"/>
                    <a:pt x="170898" y="1454909"/>
                  </a:cubicBezTo>
                  <a:cubicBezTo>
                    <a:pt x="204346" y="1403225"/>
                    <a:pt x="233062" y="1350780"/>
                    <a:pt x="258935" y="1294480"/>
                  </a:cubicBezTo>
                  <a:cubicBezTo>
                    <a:pt x="396626" y="1003927"/>
                    <a:pt x="378574" y="667539"/>
                    <a:pt x="279958" y="367847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25"/>
          <p:cNvGrpSpPr/>
          <p:nvPr/>
        </p:nvGrpSpPr>
        <p:grpSpPr>
          <a:xfrm rot="-98008">
            <a:off x="1075327" y="373583"/>
            <a:ext cx="1243313" cy="405789"/>
            <a:chOff x="9796521" y="7575688"/>
            <a:chExt cx="2625280" cy="856832"/>
          </a:xfrm>
        </p:grpSpPr>
        <p:sp>
          <p:nvSpPr>
            <p:cNvPr id="850" name="Google Shape;850;p25"/>
            <p:cNvSpPr/>
            <p:nvPr/>
          </p:nvSpPr>
          <p:spPr>
            <a:xfrm>
              <a:off x="9796521" y="7575688"/>
              <a:ext cx="2625280" cy="856832"/>
            </a:xfrm>
            <a:custGeom>
              <a:rect b="b" l="l" r="r" t="t"/>
              <a:pathLst>
                <a:path extrusionOk="0" h="856832" w="262528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9796521" y="7575688"/>
              <a:ext cx="2625280" cy="856832"/>
            </a:xfrm>
            <a:custGeom>
              <a:rect b="b" l="l" r="r" t="t"/>
              <a:pathLst>
                <a:path extrusionOk="0" h="856832" w="2625280">
                  <a:moveTo>
                    <a:pt x="2624093" y="824388"/>
                  </a:moveTo>
                  <a:cubicBezTo>
                    <a:pt x="2599764" y="775359"/>
                    <a:pt x="2558667" y="730309"/>
                    <a:pt x="2515285" y="591712"/>
                  </a:cubicBezTo>
                  <a:cubicBezTo>
                    <a:pt x="2452939" y="385462"/>
                    <a:pt x="2448857" y="455931"/>
                    <a:pt x="2519012" y="315493"/>
                  </a:cubicBezTo>
                  <a:cubicBezTo>
                    <a:pt x="2629537" y="92211"/>
                    <a:pt x="2616612" y="93394"/>
                    <a:pt x="2566312" y="84843"/>
                  </a:cubicBezTo>
                  <a:cubicBezTo>
                    <a:pt x="2416857" y="59722"/>
                    <a:pt x="2227328" y="58512"/>
                    <a:pt x="2080974" y="46630"/>
                  </a:cubicBezTo>
                  <a:cubicBezTo>
                    <a:pt x="936994" y="-53861"/>
                    <a:pt x="649424" y="39920"/>
                    <a:pt x="17781" y="36213"/>
                  </a:cubicBezTo>
                  <a:cubicBezTo>
                    <a:pt x="-19260" y="36881"/>
                    <a:pt x="4289" y="81459"/>
                    <a:pt x="63263" y="292228"/>
                  </a:cubicBezTo>
                  <a:cubicBezTo>
                    <a:pt x="126483" y="520851"/>
                    <a:pt x="100638" y="376668"/>
                    <a:pt x="21763" y="778160"/>
                  </a:cubicBezTo>
                  <a:cubicBezTo>
                    <a:pt x="17813" y="802677"/>
                    <a:pt x="-2794" y="847064"/>
                    <a:pt x="35817" y="851546"/>
                  </a:cubicBezTo>
                  <a:cubicBezTo>
                    <a:pt x="606503" y="807127"/>
                    <a:pt x="1180243" y="866764"/>
                    <a:pt x="1752058" y="855349"/>
                  </a:cubicBezTo>
                  <a:cubicBezTo>
                    <a:pt x="2034740" y="850469"/>
                    <a:pt x="2317740" y="841112"/>
                    <a:pt x="2600395" y="851185"/>
                  </a:cubicBezTo>
                  <a:cubicBezTo>
                    <a:pt x="2615398" y="854113"/>
                    <a:pt x="2629527" y="839001"/>
                    <a:pt x="2624093" y="824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2" name="Google Shape;85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 txBox="1"/>
          <p:nvPr/>
        </p:nvSpPr>
        <p:spPr>
          <a:xfrm>
            <a:off x="1006078" y="1958446"/>
            <a:ext cx="369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3">
            <a:alphaModFix/>
          </a:blip>
          <a:srcRect b="7870" l="0" r="0" t="7862"/>
          <a:stretch/>
        </p:blipFill>
        <p:spPr>
          <a:xfrm>
            <a:off x="5710714" y="0"/>
            <a:ext cx="3433288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26"/>
          <p:cNvSpPr/>
          <p:nvPr/>
        </p:nvSpPr>
        <p:spPr>
          <a:xfrm>
            <a:off x="4834760" y="3905846"/>
            <a:ext cx="1510926" cy="1446796"/>
          </a:xfrm>
          <a:custGeom>
            <a:rect b="b" l="l" r="r" t="t"/>
            <a:pathLst>
              <a:path extrusionOk="0" h="2893591" w="3021852">
                <a:moveTo>
                  <a:pt x="1474181" y="9280"/>
                </a:moveTo>
                <a:cubicBezTo>
                  <a:pt x="1966688" y="-17994"/>
                  <a:pt x="1940162" y="-51037"/>
                  <a:pt x="1996292" y="955230"/>
                </a:cubicBezTo>
                <a:cubicBezTo>
                  <a:pt x="1997243" y="972218"/>
                  <a:pt x="2011645" y="985368"/>
                  <a:pt x="2028637" y="984771"/>
                </a:cubicBezTo>
                <a:cubicBezTo>
                  <a:pt x="2677214" y="961921"/>
                  <a:pt x="2769723" y="946915"/>
                  <a:pt x="2888677" y="1014022"/>
                </a:cubicBezTo>
                <a:cubicBezTo>
                  <a:pt x="3012012" y="1083807"/>
                  <a:pt x="3017066" y="1245729"/>
                  <a:pt x="3014568" y="1392135"/>
                </a:cubicBezTo>
                <a:cubicBezTo>
                  <a:pt x="3028106" y="1537933"/>
                  <a:pt x="3035293" y="1699779"/>
                  <a:pt x="2917579" y="1778685"/>
                </a:cubicBezTo>
                <a:cubicBezTo>
                  <a:pt x="2804032" y="1854587"/>
                  <a:pt x="2710654" y="1846615"/>
                  <a:pt x="2062199" y="1872833"/>
                </a:cubicBezTo>
                <a:cubicBezTo>
                  <a:pt x="2045207" y="1873518"/>
                  <a:pt x="2031836" y="1887717"/>
                  <a:pt x="2032178" y="1904728"/>
                </a:cubicBezTo>
                <a:cubicBezTo>
                  <a:pt x="2052666" y="2937168"/>
                  <a:pt x="2077303" y="2875065"/>
                  <a:pt x="1545600" y="2888267"/>
                </a:cubicBezTo>
                <a:cubicBezTo>
                  <a:pt x="1013897" y="2901470"/>
                  <a:pt x="1041588" y="2962274"/>
                  <a:pt x="1010848" y="1930089"/>
                </a:cubicBezTo>
                <a:cubicBezTo>
                  <a:pt x="1010344" y="1913084"/>
                  <a:pt x="996284" y="1899568"/>
                  <a:pt x="979280" y="1899725"/>
                </a:cubicBezTo>
                <a:cubicBezTo>
                  <a:pt x="330326" y="1905726"/>
                  <a:pt x="237458" y="1918319"/>
                  <a:pt x="120289" y="1848145"/>
                </a:cubicBezTo>
                <a:cubicBezTo>
                  <a:pt x="-1192" y="1775177"/>
                  <a:pt x="-2044" y="1613180"/>
                  <a:pt x="4250" y="1466889"/>
                </a:cubicBezTo>
                <a:cubicBezTo>
                  <a:pt x="-5504" y="1320790"/>
                  <a:pt x="-8483" y="1158811"/>
                  <a:pt x="111236" y="1082990"/>
                </a:cubicBezTo>
                <a:cubicBezTo>
                  <a:pt x="226713" y="1010062"/>
                  <a:pt x="319854" y="1020458"/>
                  <a:pt x="968766" y="1011094"/>
                </a:cubicBezTo>
                <a:cubicBezTo>
                  <a:pt x="985771" y="1010850"/>
                  <a:pt x="999506" y="996999"/>
                  <a:pt x="999611" y="979987"/>
                </a:cubicBezTo>
                <a:cubicBezTo>
                  <a:pt x="1005777" y="-27840"/>
                  <a:pt x="980931" y="6479"/>
                  <a:pt x="1474181" y="9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7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6" name="Google Shape;866;p27"/>
          <p:cNvGrpSpPr/>
          <p:nvPr/>
        </p:nvGrpSpPr>
        <p:grpSpPr>
          <a:xfrm rot="-1776933">
            <a:off x="187155" y="546047"/>
            <a:ext cx="1479655" cy="482973"/>
            <a:chOff x="374037" y="1091708"/>
            <a:chExt cx="2959177" cy="965808"/>
          </a:xfrm>
        </p:grpSpPr>
        <p:sp>
          <p:nvSpPr>
            <p:cNvPr id="867" name="Google Shape;867;p27"/>
            <p:cNvSpPr/>
            <p:nvPr/>
          </p:nvSpPr>
          <p:spPr>
            <a:xfrm>
              <a:off x="374037" y="1091708"/>
              <a:ext cx="2959177" cy="965808"/>
            </a:xfrm>
            <a:custGeom>
              <a:rect b="b" l="l" r="r" t="t"/>
              <a:pathLst>
                <a:path extrusionOk="0" h="965808" w="2959177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374037" y="1091708"/>
              <a:ext cx="2959177" cy="965808"/>
            </a:xfrm>
            <a:custGeom>
              <a:rect b="b" l="l" r="r" t="t"/>
              <a:pathLst>
                <a:path extrusionOk="0" h="965808" w="2959177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27"/>
          <p:cNvGrpSpPr/>
          <p:nvPr/>
        </p:nvGrpSpPr>
        <p:grpSpPr>
          <a:xfrm>
            <a:off x="1790779" y="2012135"/>
            <a:ext cx="5562450" cy="1110632"/>
            <a:chOff x="0" y="95250"/>
            <a:chExt cx="14833200" cy="2961685"/>
          </a:xfrm>
        </p:grpSpPr>
        <p:sp>
          <p:nvSpPr>
            <p:cNvPr id="870" name="Google Shape;870;p27"/>
            <p:cNvSpPr txBox="1"/>
            <p:nvPr/>
          </p:nvSpPr>
          <p:spPr>
            <a:xfrm>
              <a:off x="0" y="95250"/>
              <a:ext cx="14833200" cy="205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123,456,789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27"/>
            <p:cNvSpPr txBox="1"/>
            <p:nvPr/>
          </p:nvSpPr>
          <p:spPr>
            <a:xfrm>
              <a:off x="0" y="2359135"/>
              <a:ext cx="14833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872" name="Google Shape;872;p27"/>
          <p:cNvGrpSpPr/>
          <p:nvPr/>
        </p:nvGrpSpPr>
        <p:grpSpPr>
          <a:xfrm rot="-1776933">
            <a:off x="7368073" y="4025546"/>
            <a:ext cx="1479655" cy="482973"/>
            <a:chOff x="14733573" y="8047853"/>
            <a:chExt cx="2959177" cy="965808"/>
          </a:xfrm>
        </p:grpSpPr>
        <p:sp>
          <p:nvSpPr>
            <p:cNvPr id="873" name="Google Shape;873;p27"/>
            <p:cNvSpPr/>
            <p:nvPr/>
          </p:nvSpPr>
          <p:spPr>
            <a:xfrm>
              <a:off x="14733573" y="8047853"/>
              <a:ext cx="2959177" cy="965808"/>
            </a:xfrm>
            <a:custGeom>
              <a:rect b="b" l="l" r="r" t="t"/>
              <a:pathLst>
                <a:path extrusionOk="0" h="965808" w="2959177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14733573" y="8047853"/>
              <a:ext cx="2959177" cy="965808"/>
            </a:xfrm>
            <a:custGeom>
              <a:rect b="b" l="l" r="r" t="t"/>
              <a:pathLst>
                <a:path extrusionOk="0" h="965808" w="2959177">
                  <a:moveTo>
                    <a:pt x="2957839" y="929237"/>
                  </a:moveTo>
                  <a:cubicBezTo>
                    <a:pt x="2930416" y="873973"/>
                    <a:pt x="2884092" y="823194"/>
                    <a:pt x="2835192" y="666968"/>
                  </a:cubicBezTo>
                  <a:cubicBezTo>
                    <a:pt x="2764917" y="434487"/>
                    <a:pt x="2760315" y="513918"/>
                    <a:pt x="2839393" y="355618"/>
                  </a:cubicBezTo>
                  <a:cubicBezTo>
                    <a:pt x="2963976" y="103939"/>
                    <a:pt x="2949407" y="105272"/>
                    <a:pt x="2892709" y="95634"/>
                  </a:cubicBezTo>
                  <a:cubicBezTo>
                    <a:pt x="2724246" y="67317"/>
                    <a:pt x="2510611" y="65954"/>
                    <a:pt x="2345644" y="52561"/>
                  </a:cubicBezTo>
                  <a:cubicBezTo>
                    <a:pt x="1056166" y="-60711"/>
                    <a:pt x="732021" y="44998"/>
                    <a:pt x="20043" y="40818"/>
                  </a:cubicBezTo>
                  <a:cubicBezTo>
                    <a:pt x="-21710" y="41572"/>
                    <a:pt x="4834" y="91819"/>
                    <a:pt x="71309" y="329394"/>
                  </a:cubicBezTo>
                  <a:cubicBezTo>
                    <a:pt x="142570" y="587095"/>
                    <a:pt x="113438" y="424574"/>
                    <a:pt x="24530" y="877130"/>
                  </a:cubicBezTo>
                  <a:cubicBezTo>
                    <a:pt x="20079" y="904765"/>
                    <a:pt x="-3149" y="954797"/>
                    <a:pt x="40372" y="959849"/>
                  </a:cubicBezTo>
                  <a:cubicBezTo>
                    <a:pt x="683641" y="909781"/>
                    <a:pt x="1330352" y="977003"/>
                    <a:pt x="1974894" y="964136"/>
                  </a:cubicBezTo>
                  <a:cubicBezTo>
                    <a:pt x="2293529" y="958636"/>
                    <a:pt x="2612522" y="948089"/>
                    <a:pt x="2931127" y="959443"/>
                  </a:cubicBezTo>
                  <a:cubicBezTo>
                    <a:pt x="2948039" y="962743"/>
                    <a:pt x="2963964" y="945709"/>
                    <a:pt x="2957839" y="929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5" name="Google Shape;875;p27"/>
          <p:cNvGrpSpPr/>
          <p:nvPr/>
        </p:nvGrpSpPr>
        <p:grpSpPr>
          <a:xfrm rot="514838">
            <a:off x="67428" y="4097306"/>
            <a:ext cx="2165173" cy="1062666"/>
            <a:chOff x="134359" y="8194511"/>
            <a:chExt cx="4330376" cy="2125409"/>
          </a:xfrm>
        </p:grpSpPr>
        <p:sp>
          <p:nvSpPr>
            <p:cNvPr id="876" name="Google Shape;876;p27"/>
            <p:cNvSpPr/>
            <p:nvPr/>
          </p:nvSpPr>
          <p:spPr>
            <a:xfrm>
              <a:off x="134359" y="8194511"/>
              <a:ext cx="1896268" cy="1062396"/>
            </a:xfrm>
            <a:custGeom>
              <a:rect b="b" l="l" r="r" t="t"/>
              <a:pathLst>
                <a:path extrusionOk="0" h="1062396" w="1896268">
                  <a:moveTo>
                    <a:pt x="1857276" y="4130"/>
                  </a:moveTo>
                  <a:cubicBezTo>
                    <a:pt x="1783129" y="9757"/>
                    <a:pt x="1708686" y="777"/>
                    <a:pt x="1634327" y="1652"/>
                  </a:cubicBezTo>
                  <a:cubicBezTo>
                    <a:pt x="1249787" y="-12974"/>
                    <a:pt x="873951" y="73547"/>
                    <a:pt x="492795" y="102431"/>
                  </a:cubicBezTo>
                  <a:cubicBezTo>
                    <a:pt x="448405" y="101915"/>
                    <a:pt x="431087" y="135938"/>
                    <a:pt x="439783" y="175256"/>
                  </a:cubicBezTo>
                  <a:cubicBezTo>
                    <a:pt x="393935" y="428575"/>
                    <a:pt x="357346" y="683386"/>
                    <a:pt x="334431" y="940002"/>
                  </a:cubicBezTo>
                  <a:cubicBezTo>
                    <a:pt x="275158" y="885754"/>
                    <a:pt x="212712" y="835374"/>
                    <a:pt x="158556" y="775802"/>
                  </a:cubicBezTo>
                  <a:cubicBezTo>
                    <a:pt x="120436" y="741816"/>
                    <a:pt x="66096" y="649456"/>
                    <a:pt x="10704" y="703879"/>
                  </a:cubicBezTo>
                  <a:cubicBezTo>
                    <a:pt x="-13390" y="733020"/>
                    <a:pt x="6878" y="767872"/>
                    <a:pt x="35058" y="784856"/>
                  </a:cubicBezTo>
                  <a:cubicBezTo>
                    <a:pt x="115448" y="871515"/>
                    <a:pt x="202587" y="950981"/>
                    <a:pt x="291913" y="1028439"/>
                  </a:cubicBezTo>
                  <a:cubicBezTo>
                    <a:pt x="458539" y="1169292"/>
                    <a:pt x="430193" y="832067"/>
                    <a:pt x="449677" y="743621"/>
                  </a:cubicBezTo>
                  <a:cubicBezTo>
                    <a:pt x="468129" y="559398"/>
                    <a:pt x="501823" y="377541"/>
                    <a:pt x="532917" y="195215"/>
                  </a:cubicBezTo>
                  <a:cubicBezTo>
                    <a:pt x="809643" y="176223"/>
                    <a:pt x="1082054" y="111383"/>
                    <a:pt x="1359777" y="101325"/>
                  </a:cubicBezTo>
                  <a:cubicBezTo>
                    <a:pt x="1476581" y="98111"/>
                    <a:pt x="1593330" y="93709"/>
                    <a:pt x="1710180" y="93626"/>
                  </a:cubicBezTo>
                  <a:cubicBezTo>
                    <a:pt x="1766448" y="91074"/>
                    <a:pt x="1828497" y="103287"/>
                    <a:pt x="1879969" y="76301"/>
                  </a:cubicBezTo>
                  <a:cubicBezTo>
                    <a:pt x="1911192" y="55615"/>
                    <a:pt x="1894216" y="3605"/>
                    <a:pt x="1857276" y="4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083499" y="8482386"/>
              <a:ext cx="339836" cy="673781"/>
            </a:xfrm>
            <a:custGeom>
              <a:rect b="b" l="l" r="r" t="t"/>
              <a:pathLst>
                <a:path extrusionOk="0" h="673781" w="339836">
                  <a:moveTo>
                    <a:pt x="333372" y="162151"/>
                  </a:moveTo>
                  <a:cubicBezTo>
                    <a:pt x="323487" y="88469"/>
                    <a:pt x="269590" y="9362"/>
                    <a:pt x="190979" y="612"/>
                  </a:cubicBezTo>
                  <a:cubicBezTo>
                    <a:pt x="105951" y="-7152"/>
                    <a:pt x="26825" y="60037"/>
                    <a:pt x="5330" y="139871"/>
                  </a:cubicBezTo>
                  <a:cubicBezTo>
                    <a:pt x="-8714" y="167042"/>
                    <a:pt x="5754" y="206056"/>
                    <a:pt x="39790" y="205973"/>
                  </a:cubicBezTo>
                  <a:cubicBezTo>
                    <a:pt x="78196" y="205623"/>
                    <a:pt x="86707" y="164122"/>
                    <a:pt x="104965" y="138241"/>
                  </a:cubicBezTo>
                  <a:cubicBezTo>
                    <a:pt x="157544" y="71163"/>
                    <a:pt x="213184" y="82676"/>
                    <a:pt x="238072" y="163357"/>
                  </a:cubicBezTo>
                  <a:cubicBezTo>
                    <a:pt x="246002" y="222745"/>
                    <a:pt x="202202" y="271928"/>
                    <a:pt x="169918" y="317132"/>
                  </a:cubicBezTo>
                  <a:cubicBezTo>
                    <a:pt x="151743" y="339384"/>
                    <a:pt x="127898" y="368129"/>
                    <a:pt x="144883" y="397841"/>
                  </a:cubicBezTo>
                  <a:cubicBezTo>
                    <a:pt x="156529" y="421236"/>
                    <a:pt x="183390" y="421475"/>
                    <a:pt x="205281" y="428152"/>
                  </a:cubicBezTo>
                  <a:cubicBezTo>
                    <a:pt x="225596" y="435898"/>
                    <a:pt x="241189" y="453002"/>
                    <a:pt x="245126" y="474830"/>
                  </a:cubicBezTo>
                  <a:cubicBezTo>
                    <a:pt x="255076" y="529373"/>
                    <a:pt x="196890" y="560771"/>
                    <a:pt x="152942" y="575010"/>
                  </a:cubicBezTo>
                  <a:cubicBezTo>
                    <a:pt x="117496" y="580131"/>
                    <a:pt x="81045" y="595245"/>
                    <a:pt x="89851" y="638110"/>
                  </a:cubicBezTo>
                  <a:cubicBezTo>
                    <a:pt x="119322" y="714822"/>
                    <a:pt x="231036" y="648701"/>
                    <a:pt x="275003" y="616825"/>
                  </a:cubicBezTo>
                  <a:cubicBezTo>
                    <a:pt x="365600" y="553145"/>
                    <a:pt x="361064" y="404556"/>
                    <a:pt x="262554" y="350667"/>
                  </a:cubicBezTo>
                  <a:cubicBezTo>
                    <a:pt x="302924" y="296860"/>
                    <a:pt x="340611" y="231955"/>
                    <a:pt x="333372" y="1621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702803" y="9308379"/>
              <a:ext cx="1309086" cy="138896"/>
            </a:xfrm>
            <a:custGeom>
              <a:rect b="b" l="l" r="r" t="t"/>
              <a:pathLst>
                <a:path extrusionOk="0" h="138896" w="1309086">
                  <a:moveTo>
                    <a:pt x="1282727" y="632"/>
                  </a:moveTo>
                  <a:cubicBezTo>
                    <a:pt x="949290" y="-4581"/>
                    <a:pt x="613853" y="23823"/>
                    <a:pt x="280029" y="35594"/>
                  </a:cubicBezTo>
                  <a:cubicBezTo>
                    <a:pt x="202543" y="39122"/>
                    <a:pt x="121988" y="40862"/>
                    <a:pt x="41681" y="45311"/>
                  </a:cubicBezTo>
                  <a:cubicBezTo>
                    <a:pt x="16147" y="46794"/>
                    <a:pt x="-2562" y="72914"/>
                    <a:pt x="287" y="97303"/>
                  </a:cubicBezTo>
                  <a:cubicBezTo>
                    <a:pt x="2887" y="120697"/>
                    <a:pt x="22842" y="138279"/>
                    <a:pt x="46264" y="138897"/>
                  </a:cubicBezTo>
                  <a:cubicBezTo>
                    <a:pt x="317799" y="130598"/>
                    <a:pt x="588734" y="112776"/>
                    <a:pt x="861358" y="104238"/>
                  </a:cubicBezTo>
                  <a:cubicBezTo>
                    <a:pt x="1002045" y="91666"/>
                    <a:pt x="1148403" y="104413"/>
                    <a:pt x="1285825" y="70823"/>
                  </a:cubicBezTo>
                  <a:cubicBezTo>
                    <a:pt x="1318441" y="59292"/>
                    <a:pt x="1316163" y="8792"/>
                    <a:pt x="1282727" y="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1073181" y="9646745"/>
              <a:ext cx="488279" cy="673175"/>
            </a:xfrm>
            <a:custGeom>
              <a:rect b="b" l="l" r="r" t="t"/>
              <a:pathLst>
                <a:path extrusionOk="0" h="673175" w="488279">
                  <a:moveTo>
                    <a:pt x="409022" y="275154"/>
                  </a:moveTo>
                  <a:cubicBezTo>
                    <a:pt x="408874" y="244705"/>
                    <a:pt x="408681" y="214256"/>
                    <a:pt x="408506" y="183797"/>
                  </a:cubicBezTo>
                  <a:cubicBezTo>
                    <a:pt x="405555" y="134320"/>
                    <a:pt x="413190" y="82310"/>
                    <a:pt x="400704" y="34260"/>
                  </a:cubicBezTo>
                  <a:cubicBezTo>
                    <a:pt x="388219" y="6924"/>
                    <a:pt x="345064" y="11087"/>
                    <a:pt x="337125" y="40329"/>
                  </a:cubicBezTo>
                  <a:cubicBezTo>
                    <a:pt x="331795" y="54937"/>
                    <a:pt x="330679" y="71644"/>
                    <a:pt x="329683" y="87237"/>
                  </a:cubicBezTo>
                  <a:cubicBezTo>
                    <a:pt x="326050" y="149913"/>
                    <a:pt x="323643" y="212672"/>
                    <a:pt x="321891" y="275440"/>
                  </a:cubicBezTo>
                  <a:cubicBezTo>
                    <a:pt x="255103" y="277180"/>
                    <a:pt x="188378" y="283020"/>
                    <a:pt x="121931" y="289697"/>
                  </a:cubicBezTo>
                  <a:cubicBezTo>
                    <a:pt x="159617" y="208242"/>
                    <a:pt x="206184" y="130875"/>
                    <a:pt x="240782" y="48351"/>
                  </a:cubicBezTo>
                  <a:cubicBezTo>
                    <a:pt x="253553" y="10000"/>
                    <a:pt x="198282" y="-18082"/>
                    <a:pt x="174583" y="13942"/>
                  </a:cubicBezTo>
                  <a:cubicBezTo>
                    <a:pt x="174546" y="13859"/>
                    <a:pt x="174510" y="13776"/>
                    <a:pt x="174473" y="13693"/>
                  </a:cubicBezTo>
                  <a:cubicBezTo>
                    <a:pt x="108615" y="93887"/>
                    <a:pt x="69038" y="191589"/>
                    <a:pt x="20424" y="282430"/>
                  </a:cubicBezTo>
                  <a:cubicBezTo>
                    <a:pt x="-1845" y="315044"/>
                    <a:pt x="-15981" y="371447"/>
                    <a:pt x="33076" y="386902"/>
                  </a:cubicBezTo>
                  <a:cubicBezTo>
                    <a:pt x="80334" y="396877"/>
                    <a:pt x="129040" y="380225"/>
                    <a:pt x="176833" y="379230"/>
                  </a:cubicBezTo>
                  <a:cubicBezTo>
                    <a:pt x="224488" y="374210"/>
                    <a:pt x="272180" y="371889"/>
                    <a:pt x="319899" y="370793"/>
                  </a:cubicBezTo>
                  <a:cubicBezTo>
                    <a:pt x="319042" y="431959"/>
                    <a:pt x="318747" y="493133"/>
                    <a:pt x="319411" y="554271"/>
                  </a:cubicBezTo>
                  <a:cubicBezTo>
                    <a:pt x="324528" y="595579"/>
                    <a:pt x="302278" y="662363"/>
                    <a:pt x="359569" y="672853"/>
                  </a:cubicBezTo>
                  <a:cubicBezTo>
                    <a:pt x="416095" y="678002"/>
                    <a:pt x="417588" y="620336"/>
                    <a:pt x="413347" y="577168"/>
                  </a:cubicBezTo>
                  <a:cubicBezTo>
                    <a:pt x="411124" y="508109"/>
                    <a:pt x="410138" y="439032"/>
                    <a:pt x="409575" y="369928"/>
                  </a:cubicBezTo>
                  <a:cubicBezTo>
                    <a:pt x="422097" y="369928"/>
                    <a:pt x="434611" y="369891"/>
                    <a:pt x="447133" y="369937"/>
                  </a:cubicBezTo>
                  <a:cubicBezTo>
                    <a:pt x="469937" y="366962"/>
                    <a:pt x="487909" y="348026"/>
                    <a:pt x="488278" y="324751"/>
                  </a:cubicBezTo>
                  <a:cubicBezTo>
                    <a:pt x="488600" y="281297"/>
                    <a:pt x="444200" y="274611"/>
                    <a:pt x="409022" y="275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342668" y="9080152"/>
              <a:ext cx="560876" cy="137442"/>
            </a:xfrm>
            <a:custGeom>
              <a:rect b="b" l="l" r="r" t="t"/>
              <a:pathLst>
                <a:path extrusionOk="0" h="137442" w="560876">
                  <a:moveTo>
                    <a:pt x="423534" y="93782"/>
                  </a:moveTo>
                  <a:cubicBezTo>
                    <a:pt x="465361" y="80510"/>
                    <a:pt x="562543" y="96849"/>
                    <a:pt x="560855" y="34486"/>
                  </a:cubicBezTo>
                  <a:cubicBezTo>
                    <a:pt x="558375" y="13192"/>
                    <a:pt x="538789" y="-1913"/>
                    <a:pt x="517599" y="196"/>
                  </a:cubicBezTo>
                  <a:cubicBezTo>
                    <a:pt x="455264" y="6266"/>
                    <a:pt x="392929" y="11092"/>
                    <a:pt x="330714" y="17650"/>
                  </a:cubicBezTo>
                  <a:cubicBezTo>
                    <a:pt x="235930" y="25902"/>
                    <a:pt x="142215" y="52234"/>
                    <a:pt x="46536" y="42287"/>
                  </a:cubicBezTo>
                  <a:cubicBezTo>
                    <a:pt x="-10515" y="40335"/>
                    <a:pt x="-17523" y="127722"/>
                    <a:pt x="38975" y="135127"/>
                  </a:cubicBezTo>
                  <a:cubicBezTo>
                    <a:pt x="168265" y="147772"/>
                    <a:pt x="295314" y="105028"/>
                    <a:pt x="423534" y="93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2419709" y="9319050"/>
              <a:ext cx="508519" cy="131802"/>
            </a:xfrm>
            <a:custGeom>
              <a:rect b="b" l="l" r="r" t="t"/>
              <a:pathLst>
                <a:path extrusionOk="0" h="131802" w="508519">
                  <a:moveTo>
                    <a:pt x="265486" y="12719"/>
                  </a:moveTo>
                  <a:cubicBezTo>
                    <a:pt x="199434" y="20244"/>
                    <a:pt x="134066" y="32890"/>
                    <a:pt x="67692" y="36869"/>
                  </a:cubicBezTo>
                  <a:cubicBezTo>
                    <a:pt x="38940" y="33332"/>
                    <a:pt x="-858" y="47672"/>
                    <a:pt x="27" y="83786"/>
                  </a:cubicBezTo>
                  <a:cubicBezTo>
                    <a:pt x="-2693" y="175805"/>
                    <a:pt x="199564" y="107309"/>
                    <a:pt x="257804" y="107060"/>
                  </a:cubicBezTo>
                  <a:cubicBezTo>
                    <a:pt x="329056" y="96643"/>
                    <a:pt x="401055" y="93116"/>
                    <a:pt x="472574" y="85637"/>
                  </a:cubicBezTo>
                  <a:cubicBezTo>
                    <a:pt x="492529" y="83408"/>
                    <a:pt x="508269" y="66084"/>
                    <a:pt x="508518" y="46024"/>
                  </a:cubicBezTo>
                  <a:cubicBezTo>
                    <a:pt x="509210" y="-32862"/>
                    <a:pt x="319005" y="13825"/>
                    <a:pt x="265486" y="127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134525" y="8373335"/>
              <a:ext cx="325638" cy="1697681"/>
            </a:xfrm>
            <a:custGeom>
              <a:rect b="b" l="l" r="r" t="t"/>
              <a:pathLst>
                <a:path extrusionOk="0" h="1697681" w="325638">
                  <a:moveTo>
                    <a:pt x="172470" y="1250023"/>
                  </a:moveTo>
                  <a:cubicBezTo>
                    <a:pt x="48943" y="864803"/>
                    <a:pt x="57676" y="411999"/>
                    <a:pt x="292695" y="70041"/>
                  </a:cubicBezTo>
                  <a:cubicBezTo>
                    <a:pt x="321373" y="41950"/>
                    <a:pt x="302792" y="-7215"/>
                    <a:pt x="260772" y="890"/>
                  </a:cubicBezTo>
                  <a:cubicBezTo>
                    <a:pt x="222578" y="11897"/>
                    <a:pt x="203287" y="52293"/>
                    <a:pt x="181580" y="82466"/>
                  </a:cubicBezTo>
                  <a:cubicBezTo>
                    <a:pt x="120269" y="175959"/>
                    <a:pt x="74882" y="279197"/>
                    <a:pt x="45135" y="386855"/>
                  </a:cubicBezTo>
                  <a:cubicBezTo>
                    <a:pt x="-66764" y="823569"/>
                    <a:pt x="40312" y="1291128"/>
                    <a:pt x="246276" y="1683255"/>
                  </a:cubicBezTo>
                  <a:cubicBezTo>
                    <a:pt x="261795" y="1700239"/>
                    <a:pt x="288831" y="1702292"/>
                    <a:pt x="307255" y="1689066"/>
                  </a:cubicBezTo>
                  <a:cubicBezTo>
                    <a:pt x="339271" y="1666243"/>
                    <a:pt x="322996" y="1627210"/>
                    <a:pt x="307006" y="1599690"/>
                  </a:cubicBezTo>
                  <a:cubicBezTo>
                    <a:pt x="252177" y="1487178"/>
                    <a:pt x="211512" y="1368780"/>
                    <a:pt x="172470" y="1250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3519431" y="9063425"/>
              <a:ext cx="423522" cy="463283"/>
            </a:xfrm>
            <a:custGeom>
              <a:rect b="b" l="l" r="r" t="t"/>
              <a:pathLst>
                <a:path extrusionOk="0" h="463283" w="423522">
                  <a:moveTo>
                    <a:pt x="402983" y="166259"/>
                  </a:moveTo>
                  <a:cubicBezTo>
                    <a:pt x="404707" y="140378"/>
                    <a:pt x="403951" y="106309"/>
                    <a:pt x="376020" y="94575"/>
                  </a:cubicBezTo>
                  <a:cubicBezTo>
                    <a:pt x="314737" y="-1046"/>
                    <a:pt x="172547" y="-40051"/>
                    <a:pt x="91474" y="53479"/>
                  </a:cubicBezTo>
                  <a:cubicBezTo>
                    <a:pt x="1623" y="150638"/>
                    <a:pt x="-54008" y="360982"/>
                    <a:pt x="80188" y="442778"/>
                  </a:cubicBezTo>
                  <a:cubicBezTo>
                    <a:pt x="170739" y="481784"/>
                    <a:pt x="271766" y="421051"/>
                    <a:pt x="322658" y="345785"/>
                  </a:cubicBezTo>
                  <a:cubicBezTo>
                    <a:pt x="333234" y="385942"/>
                    <a:pt x="313962" y="452882"/>
                    <a:pt x="369077" y="462949"/>
                  </a:cubicBezTo>
                  <a:cubicBezTo>
                    <a:pt x="431200" y="468825"/>
                    <a:pt x="427447" y="395926"/>
                    <a:pt x="418521" y="353651"/>
                  </a:cubicBezTo>
                  <a:cubicBezTo>
                    <a:pt x="411061" y="291279"/>
                    <a:pt x="404947" y="229026"/>
                    <a:pt x="402983" y="166259"/>
                  </a:cubicBezTo>
                  <a:close/>
                  <a:moveTo>
                    <a:pt x="144099" y="361009"/>
                  </a:moveTo>
                  <a:cubicBezTo>
                    <a:pt x="26198" y="367742"/>
                    <a:pt x="139461" y="-60940"/>
                    <a:pt x="312773" y="146696"/>
                  </a:cubicBezTo>
                  <a:cubicBezTo>
                    <a:pt x="296368" y="236063"/>
                    <a:pt x="244859" y="347765"/>
                    <a:pt x="144099" y="36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854390" y="8826452"/>
              <a:ext cx="286273" cy="299203"/>
            </a:xfrm>
            <a:custGeom>
              <a:rect b="b" l="l" r="r" t="t"/>
              <a:pathLst>
                <a:path extrusionOk="0" h="299203" w="286273">
                  <a:moveTo>
                    <a:pt x="286021" y="243397"/>
                  </a:moveTo>
                  <a:cubicBezTo>
                    <a:pt x="281576" y="202669"/>
                    <a:pt x="235000" y="200974"/>
                    <a:pt x="202864" y="202485"/>
                  </a:cubicBezTo>
                  <a:cubicBezTo>
                    <a:pt x="225207" y="137957"/>
                    <a:pt x="228481" y="32205"/>
                    <a:pt x="150313" y="5726"/>
                  </a:cubicBezTo>
                  <a:cubicBezTo>
                    <a:pt x="98103" y="-10549"/>
                    <a:pt x="41107" y="8793"/>
                    <a:pt x="8040" y="52026"/>
                  </a:cubicBezTo>
                  <a:cubicBezTo>
                    <a:pt x="8105" y="52007"/>
                    <a:pt x="8160" y="51989"/>
                    <a:pt x="8224" y="51961"/>
                  </a:cubicBezTo>
                  <a:cubicBezTo>
                    <a:pt x="-11195" y="73937"/>
                    <a:pt x="6140" y="111358"/>
                    <a:pt x="35556" y="111063"/>
                  </a:cubicBezTo>
                  <a:cubicBezTo>
                    <a:pt x="64261" y="110529"/>
                    <a:pt x="87268" y="82889"/>
                    <a:pt x="117486" y="92486"/>
                  </a:cubicBezTo>
                  <a:cubicBezTo>
                    <a:pt x="128321" y="122282"/>
                    <a:pt x="119708" y="155144"/>
                    <a:pt x="109555" y="183963"/>
                  </a:cubicBezTo>
                  <a:cubicBezTo>
                    <a:pt x="86079" y="229517"/>
                    <a:pt x="70071" y="284880"/>
                    <a:pt x="136804" y="298723"/>
                  </a:cubicBezTo>
                  <a:cubicBezTo>
                    <a:pt x="175348" y="300555"/>
                    <a:pt x="214557" y="296963"/>
                    <a:pt x="252677" y="291170"/>
                  </a:cubicBezTo>
                  <a:cubicBezTo>
                    <a:pt x="274125" y="286970"/>
                    <a:pt x="288372" y="264322"/>
                    <a:pt x="286021" y="2433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4074613" y="8367221"/>
              <a:ext cx="390122" cy="1695428"/>
            </a:xfrm>
            <a:custGeom>
              <a:rect b="b" l="l" r="r" t="t"/>
              <a:pathLst>
                <a:path extrusionOk="0" h="1695428" w="390122">
                  <a:moveTo>
                    <a:pt x="305022" y="400780"/>
                  </a:moveTo>
                  <a:cubicBezTo>
                    <a:pt x="258935" y="281120"/>
                    <a:pt x="188725" y="64099"/>
                    <a:pt x="69450" y="5899"/>
                  </a:cubicBezTo>
                  <a:cubicBezTo>
                    <a:pt x="8470" y="-19760"/>
                    <a:pt x="-30213" y="44702"/>
                    <a:pt x="30610" y="76229"/>
                  </a:cubicBezTo>
                  <a:cubicBezTo>
                    <a:pt x="263167" y="361019"/>
                    <a:pt x="360819" y="882569"/>
                    <a:pt x="248284" y="1232853"/>
                  </a:cubicBezTo>
                  <a:cubicBezTo>
                    <a:pt x="224060" y="1308488"/>
                    <a:pt x="193843" y="1381986"/>
                    <a:pt x="155732" y="1451680"/>
                  </a:cubicBezTo>
                  <a:cubicBezTo>
                    <a:pt x="122231" y="1510322"/>
                    <a:pt x="84646" y="1566440"/>
                    <a:pt x="49864" y="1624391"/>
                  </a:cubicBezTo>
                  <a:cubicBezTo>
                    <a:pt x="36724" y="1646302"/>
                    <a:pt x="43298" y="1675517"/>
                    <a:pt x="65235" y="1689010"/>
                  </a:cubicBezTo>
                  <a:cubicBezTo>
                    <a:pt x="130641" y="1721126"/>
                    <a:pt x="154644" y="1624271"/>
                    <a:pt x="186198" y="1585164"/>
                  </a:cubicBezTo>
                  <a:cubicBezTo>
                    <a:pt x="222640" y="1528853"/>
                    <a:pt x="253928" y="1471712"/>
                    <a:pt x="282117" y="1410372"/>
                  </a:cubicBezTo>
                  <a:cubicBezTo>
                    <a:pt x="432136" y="1093806"/>
                    <a:pt x="412467" y="727302"/>
                    <a:pt x="305022" y="4007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6" name="Google Shape;886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28"/>
          <p:cNvGrpSpPr/>
          <p:nvPr/>
        </p:nvGrpSpPr>
        <p:grpSpPr>
          <a:xfrm>
            <a:off x="-1735405" y="-455985"/>
            <a:ext cx="3764728" cy="4896036"/>
            <a:chOff x="-1735405" y="-455985"/>
            <a:chExt cx="3764728" cy="4896036"/>
          </a:xfrm>
        </p:grpSpPr>
        <p:sp>
          <p:nvSpPr>
            <p:cNvPr id="892" name="Google Shape;892;p28"/>
            <p:cNvSpPr/>
            <p:nvPr/>
          </p:nvSpPr>
          <p:spPr>
            <a:xfrm rot="210506">
              <a:off x="-1595589" y="-353717"/>
              <a:ext cx="3485096" cy="4691500"/>
            </a:xfrm>
            <a:custGeom>
              <a:rect b="b" l="l" r="r" t="t"/>
              <a:pathLst>
                <a:path extrusionOk="0" h="9382417" w="6969674">
                  <a:moveTo>
                    <a:pt x="6930589" y="9042746"/>
                  </a:moveTo>
                  <a:cubicBezTo>
                    <a:pt x="6917216" y="8815299"/>
                    <a:pt x="6953302" y="8547919"/>
                    <a:pt x="6938429" y="8270857"/>
                  </a:cubicBezTo>
                  <a:cubicBezTo>
                    <a:pt x="6901912" y="7629269"/>
                    <a:pt x="6922749" y="8095368"/>
                    <a:pt x="6922749" y="7462994"/>
                  </a:cubicBezTo>
                  <a:cubicBezTo>
                    <a:pt x="6924156" y="6750645"/>
                    <a:pt x="6828708" y="6299557"/>
                    <a:pt x="6862562" y="5148149"/>
                  </a:cubicBezTo>
                  <a:cubicBezTo>
                    <a:pt x="6875203" y="4878330"/>
                    <a:pt x="6880192" y="5020924"/>
                    <a:pt x="6843694" y="4377478"/>
                  </a:cubicBezTo>
                  <a:cubicBezTo>
                    <a:pt x="6780413" y="3465790"/>
                    <a:pt x="6774280" y="11733"/>
                    <a:pt x="6706571" y="10063"/>
                  </a:cubicBezTo>
                  <a:cubicBezTo>
                    <a:pt x="6133868" y="-5699"/>
                    <a:pt x="5474627" y="22185"/>
                    <a:pt x="5478190" y="22185"/>
                  </a:cubicBezTo>
                  <a:cubicBezTo>
                    <a:pt x="4832152" y="22185"/>
                    <a:pt x="5430720" y="-41258"/>
                    <a:pt x="4643001" y="46430"/>
                  </a:cubicBezTo>
                  <a:cubicBezTo>
                    <a:pt x="4292890" y="85216"/>
                    <a:pt x="3429568" y="37141"/>
                    <a:pt x="3388962" y="34702"/>
                  </a:cubicBezTo>
                  <a:cubicBezTo>
                    <a:pt x="3356552" y="37122"/>
                    <a:pt x="2628928" y="94111"/>
                    <a:pt x="2553417" y="87637"/>
                  </a:cubicBezTo>
                  <a:cubicBezTo>
                    <a:pt x="1808612" y="24137"/>
                    <a:pt x="376657" y="121939"/>
                    <a:pt x="465596" y="115146"/>
                  </a:cubicBezTo>
                  <a:cubicBezTo>
                    <a:pt x="442452" y="115146"/>
                    <a:pt x="64207" y="107866"/>
                    <a:pt x="67771" y="108278"/>
                  </a:cubicBezTo>
                  <a:cubicBezTo>
                    <a:pt x="65370" y="108278"/>
                    <a:pt x="63494" y="1230752"/>
                    <a:pt x="63494" y="2055784"/>
                  </a:cubicBezTo>
                  <a:cubicBezTo>
                    <a:pt x="63419" y="2057172"/>
                    <a:pt x="19212" y="2726382"/>
                    <a:pt x="15405" y="3028514"/>
                  </a:cubicBezTo>
                  <a:cubicBezTo>
                    <a:pt x="15405" y="3066513"/>
                    <a:pt x="62425" y="3512158"/>
                    <a:pt x="56367" y="3571267"/>
                  </a:cubicBezTo>
                  <a:cubicBezTo>
                    <a:pt x="-23007" y="4358545"/>
                    <a:pt x="99711" y="5135051"/>
                    <a:pt x="26808" y="6704877"/>
                  </a:cubicBezTo>
                  <a:cubicBezTo>
                    <a:pt x="-2019" y="7267052"/>
                    <a:pt x="36711" y="7183399"/>
                    <a:pt x="27165" y="7475548"/>
                  </a:cubicBezTo>
                  <a:cubicBezTo>
                    <a:pt x="-20831" y="8801825"/>
                    <a:pt x="5802" y="8114996"/>
                    <a:pt x="23601" y="8970821"/>
                  </a:cubicBezTo>
                  <a:cubicBezTo>
                    <a:pt x="31403" y="9335646"/>
                    <a:pt x="16511" y="9351503"/>
                    <a:pt x="39975" y="9351916"/>
                  </a:cubicBezTo>
                  <a:cubicBezTo>
                    <a:pt x="1542920" y="9374865"/>
                    <a:pt x="2832595" y="9388976"/>
                    <a:pt x="4786501" y="9354336"/>
                  </a:cubicBezTo>
                  <a:cubicBezTo>
                    <a:pt x="5561859" y="9339381"/>
                    <a:pt x="5572906" y="9388282"/>
                    <a:pt x="5655881" y="9381827"/>
                  </a:cubicBezTo>
                  <a:cubicBezTo>
                    <a:pt x="7234036" y="9261375"/>
                    <a:pt x="6966562" y="9577412"/>
                    <a:pt x="6930589" y="9042746"/>
                  </a:cubicBezTo>
                  <a:close/>
                  <a:moveTo>
                    <a:pt x="377632" y="1056351"/>
                  </a:moveTo>
                  <a:cubicBezTo>
                    <a:pt x="311744" y="1029687"/>
                    <a:pt x="276840" y="940779"/>
                    <a:pt x="305329" y="868422"/>
                  </a:cubicBezTo>
                  <a:cubicBezTo>
                    <a:pt x="353063" y="745963"/>
                    <a:pt x="517249" y="758910"/>
                    <a:pt x="559975" y="877316"/>
                  </a:cubicBezTo>
                  <a:cubicBezTo>
                    <a:pt x="602006" y="978365"/>
                    <a:pt x="499075" y="1106059"/>
                    <a:pt x="377632" y="1056351"/>
                  </a:cubicBezTo>
                  <a:close/>
                  <a:moveTo>
                    <a:pt x="365160" y="1824207"/>
                  </a:moveTo>
                  <a:cubicBezTo>
                    <a:pt x="312457" y="1795910"/>
                    <a:pt x="285017" y="1725598"/>
                    <a:pt x="300340" y="1662155"/>
                  </a:cubicBezTo>
                  <a:cubicBezTo>
                    <a:pt x="334176" y="1523539"/>
                    <a:pt x="515111" y="1523126"/>
                    <a:pt x="561400" y="1651646"/>
                  </a:cubicBezTo>
                  <a:cubicBezTo>
                    <a:pt x="606282" y="1759131"/>
                    <a:pt x="488047" y="1890485"/>
                    <a:pt x="365160" y="1824207"/>
                  </a:cubicBezTo>
                  <a:close/>
                  <a:moveTo>
                    <a:pt x="380483" y="2605386"/>
                  </a:moveTo>
                  <a:cubicBezTo>
                    <a:pt x="314595" y="2578722"/>
                    <a:pt x="279691" y="2490621"/>
                    <a:pt x="307824" y="2417870"/>
                  </a:cubicBezTo>
                  <a:cubicBezTo>
                    <a:pt x="355201" y="2294603"/>
                    <a:pt x="520457" y="2307945"/>
                    <a:pt x="562826" y="2426351"/>
                  </a:cubicBezTo>
                  <a:cubicBezTo>
                    <a:pt x="605213" y="2527794"/>
                    <a:pt x="501570" y="2654681"/>
                    <a:pt x="380483" y="2605386"/>
                  </a:cubicBezTo>
                  <a:close/>
                  <a:moveTo>
                    <a:pt x="382265" y="3380091"/>
                  </a:moveTo>
                  <a:cubicBezTo>
                    <a:pt x="316377" y="3353426"/>
                    <a:pt x="281472" y="3265326"/>
                    <a:pt x="309606" y="3192987"/>
                  </a:cubicBezTo>
                  <a:cubicBezTo>
                    <a:pt x="356982" y="3069327"/>
                    <a:pt x="522238" y="3082669"/>
                    <a:pt x="564607" y="3201075"/>
                  </a:cubicBezTo>
                  <a:cubicBezTo>
                    <a:pt x="607351" y="3303306"/>
                    <a:pt x="502282" y="3428992"/>
                    <a:pt x="382265" y="3380091"/>
                  </a:cubicBezTo>
                  <a:close/>
                  <a:moveTo>
                    <a:pt x="304973" y="3986288"/>
                  </a:moveTo>
                  <a:cubicBezTo>
                    <a:pt x="338808" y="3847673"/>
                    <a:pt x="519744" y="3846866"/>
                    <a:pt x="566033" y="3975780"/>
                  </a:cubicBezTo>
                  <a:cubicBezTo>
                    <a:pt x="659342" y="4199269"/>
                    <a:pt x="243004" y="4241302"/>
                    <a:pt x="304973" y="3986288"/>
                  </a:cubicBezTo>
                  <a:close/>
                  <a:moveTo>
                    <a:pt x="306755" y="4760599"/>
                  </a:moveTo>
                  <a:cubicBezTo>
                    <a:pt x="340590" y="4622396"/>
                    <a:pt x="521169" y="4620764"/>
                    <a:pt x="567815" y="4750091"/>
                  </a:cubicBezTo>
                  <a:cubicBezTo>
                    <a:pt x="661480" y="4974781"/>
                    <a:pt x="245143" y="5015613"/>
                    <a:pt x="306755" y="4760599"/>
                  </a:cubicBezTo>
                  <a:close/>
                  <a:moveTo>
                    <a:pt x="386898" y="5703831"/>
                  </a:moveTo>
                  <a:cubicBezTo>
                    <a:pt x="321009" y="5677166"/>
                    <a:pt x="286105" y="5589065"/>
                    <a:pt x="314238" y="5516727"/>
                  </a:cubicBezTo>
                  <a:cubicBezTo>
                    <a:pt x="361615" y="5393067"/>
                    <a:pt x="526871" y="5406409"/>
                    <a:pt x="569240" y="5524815"/>
                  </a:cubicBezTo>
                  <a:cubicBezTo>
                    <a:pt x="611628" y="5626652"/>
                    <a:pt x="507271" y="5752732"/>
                    <a:pt x="386898" y="5703831"/>
                  </a:cubicBezTo>
                  <a:close/>
                  <a:moveTo>
                    <a:pt x="309606" y="6310028"/>
                  </a:moveTo>
                  <a:cubicBezTo>
                    <a:pt x="343441" y="6170999"/>
                    <a:pt x="524377" y="6170999"/>
                    <a:pt x="570665" y="6299520"/>
                  </a:cubicBezTo>
                  <a:cubicBezTo>
                    <a:pt x="663975" y="6523009"/>
                    <a:pt x="247637" y="6565042"/>
                    <a:pt x="309606" y="6310028"/>
                  </a:cubicBezTo>
                  <a:close/>
                  <a:moveTo>
                    <a:pt x="376207" y="7246392"/>
                  </a:moveTo>
                  <a:cubicBezTo>
                    <a:pt x="323504" y="7218095"/>
                    <a:pt x="296064" y="7147783"/>
                    <a:pt x="311388" y="7084339"/>
                  </a:cubicBezTo>
                  <a:cubicBezTo>
                    <a:pt x="345223" y="6945723"/>
                    <a:pt x="526158" y="6945311"/>
                    <a:pt x="572447" y="7073831"/>
                  </a:cubicBezTo>
                  <a:cubicBezTo>
                    <a:pt x="617329" y="7181334"/>
                    <a:pt x="499432" y="7312669"/>
                    <a:pt x="376207" y="7246392"/>
                  </a:cubicBezTo>
                  <a:close/>
                  <a:moveTo>
                    <a:pt x="391512" y="8027571"/>
                  </a:moveTo>
                  <a:cubicBezTo>
                    <a:pt x="325623" y="8000906"/>
                    <a:pt x="290719" y="7912806"/>
                    <a:pt x="318852" y="7840467"/>
                  </a:cubicBezTo>
                  <a:cubicBezTo>
                    <a:pt x="366229" y="7716807"/>
                    <a:pt x="531485" y="7730149"/>
                    <a:pt x="573854" y="7848555"/>
                  </a:cubicBezTo>
                  <a:cubicBezTo>
                    <a:pt x="616260" y="7950391"/>
                    <a:pt x="511904" y="8076472"/>
                    <a:pt x="391512" y="8027571"/>
                  </a:cubicBezTo>
                  <a:close/>
                  <a:moveTo>
                    <a:pt x="392937" y="8802294"/>
                  </a:moveTo>
                  <a:cubicBezTo>
                    <a:pt x="253676" y="8745719"/>
                    <a:pt x="300340" y="8501213"/>
                    <a:pt x="467022" y="8529511"/>
                  </a:cubicBezTo>
                  <a:cubicBezTo>
                    <a:pt x="668964" y="8564657"/>
                    <a:pt x="583494" y="8879887"/>
                    <a:pt x="392937" y="8802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3" name="Google Shape;893;p28"/>
            <p:cNvGrpSpPr/>
            <p:nvPr/>
          </p:nvGrpSpPr>
          <p:grpSpPr>
            <a:xfrm rot="210506">
              <a:off x="-1601580" y="-109803"/>
              <a:ext cx="3474911" cy="4277130"/>
              <a:chOff x="-3198763" y="-218655"/>
              <a:chExt cx="6949306" cy="8553728"/>
            </a:xfrm>
          </p:grpSpPr>
          <p:sp>
            <p:nvSpPr>
              <p:cNvPr id="894" name="Google Shape;894;p28"/>
              <p:cNvSpPr/>
              <p:nvPr/>
            </p:nvSpPr>
            <p:spPr>
              <a:xfrm>
                <a:off x="-3135531" y="-218655"/>
                <a:ext cx="6694957" cy="67833"/>
              </a:xfrm>
              <a:custGeom>
                <a:rect b="b" l="l" r="r" t="t"/>
                <a:pathLst>
                  <a:path extrusionOk="0" h="67833" w="6694957">
                    <a:moveTo>
                      <a:pt x="6691743" y="67834"/>
                    </a:moveTo>
                    <a:cubicBezTo>
                      <a:pt x="6689942" y="67853"/>
                      <a:pt x="11867" y="45222"/>
                      <a:pt x="9504" y="45204"/>
                    </a:cubicBezTo>
                    <a:cubicBezTo>
                      <a:pt x="9504" y="-23607"/>
                      <a:pt x="-472385" y="243"/>
                      <a:pt x="5426675" y="24994"/>
                    </a:cubicBezTo>
                    <a:cubicBezTo>
                      <a:pt x="6830534" y="30398"/>
                      <a:pt x="6690092" y="9607"/>
                      <a:pt x="6691743" y="678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8"/>
              <p:cNvSpPr/>
              <p:nvPr/>
            </p:nvSpPr>
            <p:spPr>
              <a:xfrm>
                <a:off x="-3135089" y="549763"/>
                <a:ext cx="6714195" cy="70892"/>
              </a:xfrm>
              <a:custGeom>
                <a:rect b="b" l="l" r="r" t="t"/>
                <a:pathLst>
                  <a:path extrusionOk="0" h="70892" w="6714195">
                    <a:moveTo>
                      <a:pt x="6710544" y="70892"/>
                    </a:moveTo>
                    <a:cubicBezTo>
                      <a:pt x="6708406" y="70930"/>
                      <a:pt x="9006" y="48281"/>
                      <a:pt x="7637" y="48262"/>
                    </a:cubicBezTo>
                    <a:cubicBezTo>
                      <a:pt x="9231" y="-23814"/>
                      <a:pt x="-446737" y="-1615"/>
                      <a:pt x="5444389" y="28052"/>
                    </a:cubicBezTo>
                    <a:cubicBezTo>
                      <a:pt x="6847460" y="33438"/>
                      <a:pt x="6710544" y="11952"/>
                      <a:pt x="6710544" y="708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8"/>
              <p:cNvSpPr/>
              <p:nvPr/>
            </p:nvSpPr>
            <p:spPr>
              <a:xfrm>
                <a:off x="-3133153" y="1321014"/>
                <a:ext cx="6758811" cy="56124"/>
              </a:xfrm>
              <a:custGeom>
                <a:rect b="b" l="l" r="r" t="t"/>
                <a:pathLst>
                  <a:path extrusionOk="0" h="56124" w="6758811">
                    <a:moveTo>
                      <a:pt x="897175" y="51734"/>
                    </a:moveTo>
                    <a:cubicBezTo>
                      <a:pt x="-124782" y="51734"/>
                      <a:pt x="5363" y="65264"/>
                      <a:pt x="5363" y="0"/>
                    </a:cubicBezTo>
                    <a:cubicBezTo>
                      <a:pt x="8233478" y="46837"/>
                      <a:pt x="9424649" y="65414"/>
                      <a:pt x="897175" y="517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8"/>
              <p:cNvSpPr/>
              <p:nvPr/>
            </p:nvSpPr>
            <p:spPr>
              <a:xfrm>
                <a:off x="-3177639" y="2094856"/>
                <a:ext cx="6785569" cy="68773"/>
              </a:xfrm>
              <a:custGeom>
                <a:rect b="b" l="l" r="r" t="t"/>
                <a:pathLst>
                  <a:path extrusionOk="0" h="68773" w="6785569">
                    <a:moveTo>
                      <a:pt x="6781940" y="68773"/>
                    </a:moveTo>
                    <a:cubicBezTo>
                      <a:pt x="6780477" y="68792"/>
                      <a:pt x="9130" y="45749"/>
                      <a:pt x="7086" y="45730"/>
                    </a:cubicBezTo>
                    <a:cubicBezTo>
                      <a:pt x="10405" y="-24169"/>
                      <a:pt x="-450514" y="470"/>
                      <a:pt x="5523624" y="25521"/>
                    </a:cubicBezTo>
                    <a:cubicBezTo>
                      <a:pt x="6918030" y="30906"/>
                      <a:pt x="6781940" y="10096"/>
                      <a:pt x="6781940" y="68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8"/>
              <p:cNvSpPr/>
              <p:nvPr/>
            </p:nvSpPr>
            <p:spPr>
              <a:xfrm>
                <a:off x="-3146403" y="2866440"/>
                <a:ext cx="6771727" cy="68272"/>
              </a:xfrm>
              <a:custGeom>
                <a:rect b="b" l="l" r="r" t="t"/>
                <a:pathLst>
                  <a:path extrusionOk="0" h="68272" w="6771727">
                    <a:moveTo>
                      <a:pt x="6768504" y="68272"/>
                    </a:moveTo>
                    <a:cubicBezTo>
                      <a:pt x="6766853" y="68291"/>
                      <a:pt x="7022" y="45248"/>
                      <a:pt x="5053" y="45229"/>
                    </a:cubicBezTo>
                    <a:cubicBezTo>
                      <a:pt x="15425" y="-23900"/>
                      <a:pt x="-452847" y="400"/>
                      <a:pt x="5510901" y="25432"/>
                    </a:cubicBezTo>
                    <a:cubicBezTo>
                      <a:pt x="6907127" y="30818"/>
                      <a:pt x="6766815" y="10495"/>
                      <a:pt x="6768504" y="68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8"/>
              <p:cNvSpPr/>
              <p:nvPr/>
            </p:nvSpPr>
            <p:spPr>
              <a:xfrm>
                <a:off x="-3170765" y="3637472"/>
                <a:ext cx="6827962" cy="68718"/>
              </a:xfrm>
              <a:custGeom>
                <a:rect b="b" l="l" r="r" t="t"/>
                <a:pathLst>
                  <a:path extrusionOk="0" h="68718" w="6827962">
                    <a:moveTo>
                      <a:pt x="6825988" y="68718"/>
                    </a:moveTo>
                    <a:cubicBezTo>
                      <a:pt x="6824619" y="68737"/>
                      <a:pt x="167475" y="46370"/>
                      <a:pt x="9121" y="45281"/>
                    </a:cubicBezTo>
                    <a:cubicBezTo>
                      <a:pt x="7583" y="-24280"/>
                      <a:pt x="-462264" y="640"/>
                      <a:pt x="5553437" y="25878"/>
                    </a:cubicBezTo>
                    <a:cubicBezTo>
                      <a:pt x="6965061" y="31283"/>
                      <a:pt x="6820699" y="10491"/>
                      <a:pt x="6825988" y="687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8"/>
              <p:cNvSpPr/>
              <p:nvPr/>
            </p:nvSpPr>
            <p:spPr>
              <a:xfrm>
                <a:off x="-3150035" y="4406530"/>
                <a:ext cx="6842085" cy="62560"/>
              </a:xfrm>
              <a:custGeom>
                <a:rect b="b" l="l" r="r" t="t"/>
                <a:pathLst>
                  <a:path extrusionOk="0" h="62560" w="6842085">
                    <a:moveTo>
                      <a:pt x="2499677" y="54568"/>
                    </a:moveTo>
                    <a:cubicBezTo>
                      <a:pt x="-228443" y="44079"/>
                      <a:pt x="6078" y="75078"/>
                      <a:pt x="4427" y="0"/>
                    </a:cubicBezTo>
                    <a:cubicBezTo>
                      <a:pt x="7297893" y="20285"/>
                      <a:pt x="9705779" y="84967"/>
                      <a:pt x="2499677" y="545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-3151252" y="5178903"/>
                <a:ext cx="6827194" cy="70242"/>
              </a:xfrm>
              <a:custGeom>
                <a:rect b="b" l="l" r="r" t="t"/>
                <a:pathLst>
                  <a:path extrusionOk="0" h="70242" w="6827194">
                    <a:moveTo>
                      <a:pt x="6823579" y="70242"/>
                    </a:moveTo>
                    <a:cubicBezTo>
                      <a:pt x="6822210" y="70261"/>
                      <a:pt x="154282" y="47799"/>
                      <a:pt x="8119" y="46805"/>
                    </a:cubicBezTo>
                    <a:cubicBezTo>
                      <a:pt x="8119" y="-26171"/>
                      <a:pt x="-452782" y="1732"/>
                      <a:pt x="5570609" y="27008"/>
                    </a:cubicBezTo>
                    <a:cubicBezTo>
                      <a:pt x="6959108" y="33726"/>
                      <a:pt x="6823579" y="9106"/>
                      <a:pt x="6823579" y="702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8"/>
              <p:cNvSpPr/>
              <p:nvPr/>
            </p:nvSpPr>
            <p:spPr>
              <a:xfrm>
                <a:off x="-3171506" y="5949322"/>
                <a:ext cx="6878501" cy="71300"/>
              </a:xfrm>
              <a:custGeom>
                <a:rect b="b" l="l" r="r" t="t"/>
                <a:pathLst>
                  <a:path extrusionOk="0" h="71300" w="6878501">
                    <a:moveTo>
                      <a:pt x="6876957" y="71301"/>
                    </a:moveTo>
                    <a:cubicBezTo>
                      <a:pt x="6875587" y="71320"/>
                      <a:pt x="128679" y="48652"/>
                      <a:pt x="7011" y="47864"/>
                    </a:cubicBezTo>
                    <a:cubicBezTo>
                      <a:pt x="10518" y="-27664"/>
                      <a:pt x="-454453" y="2622"/>
                      <a:pt x="5609375" y="28067"/>
                    </a:cubicBezTo>
                    <a:cubicBezTo>
                      <a:pt x="7015073" y="33471"/>
                      <a:pt x="6870486" y="12624"/>
                      <a:pt x="6876957" y="71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8"/>
              <p:cNvSpPr/>
              <p:nvPr/>
            </p:nvSpPr>
            <p:spPr>
              <a:xfrm>
                <a:off x="-3170147" y="6720174"/>
                <a:ext cx="6920690" cy="63774"/>
              </a:xfrm>
              <a:custGeom>
                <a:rect b="b" l="l" r="r" t="t"/>
                <a:pathLst>
                  <a:path extrusionOk="0" h="63774" w="6920690">
                    <a:moveTo>
                      <a:pt x="2574986" y="54962"/>
                    </a:moveTo>
                    <a:cubicBezTo>
                      <a:pt x="-270656" y="44041"/>
                      <a:pt x="7433" y="77612"/>
                      <a:pt x="7433" y="0"/>
                    </a:cubicBezTo>
                    <a:cubicBezTo>
                      <a:pt x="7256824" y="27941"/>
                      <a:pt x="9883776" y="85811"/>
                      <a:pt x="2574986" y="549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-3198763" y="7493422"/>
                <a:ext cx="6948497" cy="69761"/>
              </a:xfrm>
              <a:custGeom>
                <a:rect b="b" l="l" r="r" t="t"/>
                <a:pathLst>
                  <a:path extrusionOk="0" h="69761" w="6948497">
                    <a:moveTo>
                      <a:pt x="6945888" y="69762"/>
                    </a:moveTo>
                    <a:cubicBezTo>
                      <a:pt x="6944463" y="69780"/>
                      <a:pt x="294652" y="47938"/>
                      <a:pt x="8629" y="45517"/>
                    </a:cubicBezTo>
                    <a:cubicBezTo>
                      <a:pt x="8629" y="-25151"/>
                      <a:pt x="-468514" y="1157"/>
                      <a:pt x="5673337" y="26921"/>
                    </a:cubicBezTo>
                    <a:cubicBezTo>
                      <a:pt x="7084549" y="32326"/>
                      <a:pt x="6942569" y="11515"/>
                      <a:pt x="6945888" y="69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8"/>
              <p:cNvSpPr/>
              <p:nvPr/>
            </p:nvSpPr>
            <p:spPr>
              <a:xfrm>
                <a:off x="-3175512" y="8262965"/>
                <a:ext cx="6917293" cy="72108"/>
              </a:xfrm>
              <a:custGeom>
                <a:rect b="b" l="l" r="r" t="t"/>
                <a:pathLst>
                  <a:path extrusionOk="0" h="72108" w="6917293">
                    <a:moveTo>
                      <a:pt x="6914797" y="72108"/>
                    </a:moveTo>
                    <a:cubicBezTo>
                      <a:pt x="6913447" y="72127"/>
                      <a:pt x="190208" y="48971"/>
                      <a:pt x="8878" y="47452"/>
                    </a:cubicBezTo>
                    <a:cubicBezTo>
                      <a:pt x="7190" y="-23404"/>
                      <a:pt x="-462432" y="-2012"/>
                      <a:pt x="5668241" y="28856"/>
                    </a:cubicBezTo>
                    <a:cubicBezTo>
                      <a:pt x="7051244" y="34260"/>
                      <a:pt x="6911252" y="11874"/>
                      <a:pt x="6914797" y="721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6" name="Google Shape;906;p28"/>
            <p:cNvSpPr/>
            <p:nvPr/>
          </p:nvSpPr>
          <p:spPr>
            <a:xfrm rot="210506">
              <a:off x="-1140393" y="-388547"/>
              <a:ext cx="93318" cy="4646362"/>
            </a:xfrm>
            <a:custGeom>
              <a:rect b="b" l="l" r="r" t="t"/>
              <a:pathLst>
                <a:path extrusionOk="0" h="9292146" w="186623">
                  <a:moveTo>
                    <a:pt x="186624" y="9292146"/>
                  </a:moveTo>
                  <a:cubicBezTo>
                    <a:pt x="83618" y="9292146"/>
                    <a:pt x="-78562" y="3924380"/>
                    <a:pt x="43800" y="2"/>
                  </a:cubicBezTo>
                  <a:cubicBezTo>
                    <a:pt x="148081" y="-3169"/>
                    <a:pt x="-103151" y="3620597"/>
                    <a:pt x="186624" y="92921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28"/>
          <p:cNvGrpSpPr/>
          <p:nvPr/>
        </p:nvGrpSpPr>
        <p:grpSpPr>
          <a:xfrm>
            <a:off x="3259935" y="700378"/>
            <a:ext cx="5100525" cy="3694857"/>
            <a:chOff x="0" y="-9525"/>
            <a:chExt cx="13601400" cy="9852952"/>
          </a:xfrm>
        </p:grpSpPr>
        <p:sp>
          <p:nvSpPr>
            <p:cNvPr id="908" name="Google Shape;908;p28"/>
            <p:cNvSpPr txBox="1"/>
            <p:nvPr/>
          </p:nvSpPr>
          <p:spPr>
            <a:xfrm>
              <a:off x="0" y="-9525"/>
              <a:ext cx="1360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2 out 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28"/>
            <p:cNvSpPr txBox="1"/>
            <p:nvPr/>
          </p:nvSpPr>
          <p:spPr>
            <a:xfrm>
              <a:off x="0" y="1645003"/>
              <a:ext cx="13601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28"/>
            <p:cNvSpPr txBox="1"/>
            <p:nvPr/>
          </p:nvSpPr>
          <p:spPr>
            <a:xfrm>
              <a:off x="0" y="3739605"/>
              <a:ext cx="1360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95%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28"/>
            <p:cNvSpPr txBox="1"/>
            <p:nvPr/>
          </p:nvSpPr>
          <p:spPr>
            <a:xfrm>
              <a:off x="0" y="5395315"/>
              <a:ext cx="13601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28"/>
            <p:cNvSpPr txBox="1"/>
            <p:nvPr/>
          </p:nvSpPr>
          <p:spPr>
            <a:xfrm>
              <a:off x="0" y="7489918"/>
              <a:ext cx="136014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123 million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28"/>
            <p:cNvSpPr txBox="1"/>
            <p:nvPr/>
          </p:nvSpPr>
          <p:spPr>
            <a:xfrm>
              <a:off x="0" y="9145627"/>
              <a:ext cx="13601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the 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4" name="Google Shape;914;p28"/>
          <p:cNvGrpSpPr/>
          <p:nvPr/>
        </p:nvGrpSpPr>
        <p:grpSpPr>
          <a:xfrm rot="-369933">
            <a:off x="-250863" y="2807681"/>
            <a:ext cx="2465289" cy="2482582"/>
            <a:chOff x="-502873" y="5615333"/>
            <a:chExt cx="4930656" cy="4965135"/>
          </a:xfrm>
        </p:grpSpPr>
        <p:grpSp>
          <p:nvGrpSpPr>
            <p:cNvPr id="915" name="Google Shape;915;p28"/>
            <p:cNvGrpSpPr/>
            <p:nvPr/>
          </p:nvGrpSpPr>
          <p:grpSpPr>
            <a:xfrm>
              <a:off x="-502873" y="5615333"/>
              <a:ext cx="4930656" cy="4965135"/>
              <a:chOff x="-502873" y="5615333"/>
              <a:chExt cx="4930656" cy="4965135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3466980" y="6979542"/>
                <a:ext cx="960803" cy="2999386"/>
              </a:xfrm>
              <a:custGeom>
                <a:rect b="b" l="l" r="r" t="t"/>
                <a:pathLst>
                  <a:path extrusionOk="0" h="2999386" w="960803">
                    <a:moveTo>
                      <a:pt x="419780" y="2939606"/>
                    </a:moveTo>
                    <a:cubicBezTo>
                      <a:pt x="373694" y="2958834"/>
                      <a:pt x="325267" y="2971958"/>
                      <a:pt x="277553" y="2986710"/>
                    </a:cubicBezTo>
                    <a:cubicBezTo>
                      <a:pt x="241945" y="2999732"/>
                      <a:pt x="186397" y="3014280"/>
                      <a:pt x="172154" y="2965854"/>
                    </a:cubicBezTo>
                    <a:cubicBezTo>
                      <a:pt x="153740" y="2901556"/>
                      <a:pt x="244692" y="2897385"/>
                      <a:pt x="360163" y="2855572"/>
                    </a:cubicBezTo>
                    <a:cubicBezTo>
                      <a:pt x="322012" y="2821388"/>
                      <a:pt x="261886" y="2717312"/>
                      <a:pt x="287421" y="2660340"/>
                    </a:cubicBezTo>
                    <a:cubicBezTo>
                      <a:pt x="330151" y="2616797"/>
                      <a:pt x="686533" y="2345568"/>
                      <a:pt x="569841" y="2018486"/>
                    </a:cubicBezTo>
                    <a:cubicBezTo>
                      <a:pt x="481127" y="1802194"/>
                      <a:pt x="426800" y="1795887"/>
                      <a:pt x="228821" y="1352622"/>
                    </a:cubicBezTo>
                    <a:cubicBezTo>
                      <a:pt x="180598" y="1244476"/>
                      <a:pt x="123626" y="1110184"/>
                      <a:pt x="55564" y="940488"/>
                    </a:cubicBezTo>
                    <a:cubicBezTo>
                      <a:pt x="46917" y="917190"/>
                      <a:pt x="26569" y="892061"/>
                      <a:pt x="44882" y="868052"/>
                    </a:cubicBezTo>
                    <a:cubicBezTo>
                      <a:pt x="69807" y="843228"/>
                      <a:pt x="92088" y="850756"/>
                      <a:pt x="111417" y="872019"/>
                    </a:cubicBezTo>
                    <a:cubicBezTo>
                      <a:pt x="116301" y="422548"/>
                      <a:pt x="71028" y="259160"/>
                      <a:pt x="16" y="37070"/>
                    </a:cubicBezTo>
                    <a:cubicBezTo>
                      <a:pt x="-187" y="30660"/>
                      <a:pt x="1542" y="24454"/>
                      <a:pt x="4594" y="19062"/>
                    </a:cubicBezTo>
                    <a:cubicBezTo>
                      <a:pt x="18227" y="-4540"/>
                      <a:pt x="58108" y="-13493"/>
                      <a:pt x="75301" y="35645"/>
                    </a:cubicBezTo>
                    <a:cubicBezTo>
                      <a:pt x="130544" y="164037"/>
                      <a:pt x="104398" y="123444"/>
                      <a:pt x="335034" y="679433"/>
                    </a:cubicBezTo>
                    <a:cubicBezTo>
                      <a:pt x="353753" y="724502"/>
                      <a:pt x="374202" y="773539"/>
                      <a:pt x="396482" y="826950"/>
                    </a:cubicBezTo>
                    <a:cubicBezTo>
                      <a:pt x="761309" y="1712768"/>
                      <a:pt x="831202" y="1623647"/>
                      <a:pt x="920933" y="1879616"/>
                    </a:cubicBezTo>
                    <a:cubicBezTo>
                      <a:pt x="1036098" y="2243730"/>
                      <a:pt x="911471" y="2735523"/>
                      <a:pt x="419780" y="293960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3466980" y="6979542"/>
                <a:ext cx="335033" cy="1352621"/>
              </a:xfrm>
              <a:custGeom>
                <a:rect b="b" l="l" r="r" t="t"/>
                <a:pathLst>
                  <a:path extrusionOk="0" h="1352621" w="335033">
                    <a:moveTo>
                      <a:pt x="335034" y="679433"/>
                    </a:moveTo>
                    <a:lnTo>
                      <a:pt x="228821" y="1352622"/>
                    </a:lnTo>
                    <a:cubicBezTo>
                      <a:pt x="180598" y="1244476"/>
                      <a:pt x="123626" y="1110184"/>
                      <a:pt x="55564" y="940488"/>
                    </a:cubicBezTo>
                    <a:cubicBezTo>
                      <a:pt x="46917" y="917190"/>
                      <a:pt x="26569" y="892061"/>
                      <a:pt x="44882" y="868052"/>
                    </a:cubicBezTo>
                    <a:cubicBezTo>
                      <a:pt x="69807" y="843228"/>
                      <a:pt x="92088" y="850756"/>
                      <a:pt x="111417" y="872019"/>
                    </a:cubicBezTo>
                    <a:cubicBezTo>
                      <a:pt x="116301" y="422548"/>
                      <a:pt x="71028" y="259160"/>
                      <a:pt x="16" y="37070"/>
                    </a:cubicBezTo>
                    <a:cubicBezTo>
                      <a:pt x="-187" y="30660"/>
                      <a:pt x="1542" y="24454"/>
                      <a:pt x="4594" y="19062"/>
                    </a:cubicBezTo>
                    <a:cubicBezTo>
                      <a:pt x="18227" y="-4540"/>
                      <a:pt x="58108" y="-13493"/>
                      <a:pt x="75301" y="35645"/>
                    </a:cubicBezTo>
                    <a:cubicBezTo>
                      <a:pt x="130544" y="164037"/>
                      <a:pt x="104398" y="123444"/>
                      <a:pt x="335034" y="6794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8"/>
              <p:cNvSpPr/>
              <p:nvPr/>
            </p:nvSpPr>
            <p:spPr>
              <a:xfrm>
                <a:off x="-502873" y="7100729"/>
                <a:ext cx="842396" cy="2999917"/>
              </a:xfrm>
              <a:custGeom>
                <a:rect b="b" l="l" r="r" t="t"/>
                <a:pathLst>
                  <a:path extrusionOk="0" h="2999917" w="842396">
                    <a:moveTo>
                      <a:pt x="759581" y="2999917"/>
                    </a:moveTo>
                    <a:cubicBezTo>
                      <a:pt x="501578" y="2957696"/>
                      <a:pt x="238386" y="2843548"/>
                      <a:pt x="84866" y="2623289"/>
                    </a:cubicBezTo>
                    <a:cubicBezTo>
                      <a:pt x="-107822" y="2365998"/>
                      <a:pt x="71539" y="1985098"/>
                      <a:pt x="190367" y="1697896"/>
                    </a:cubicBezTo>
                    <a:cubicBezTo>
                      <a:pt x="311331" y="1423412"/>
                      <a:pt x="380003" y="1307330"/>
                      <a:pt x="501476" y="883395"/>
                    </a:cubicBezTo>
                    <a:cubicBezTo>
                      <a:pt x="555091" y="696404"/>
                      <a:pt x="618982" y="449490"/>
                      <a:pt x="702100" y="102570"/>
                    </a:cubicBezTo>
                    <a:cubicBezTo>
                      <a:pt x="715326" y="69505"/>
                      <a:pt x="705152" y="8870"/>
                      <a:pt x="745542" y="833"/>
                    </a:cubicBezTo>
                    <a:cubicBezTo>
                      <a:pt x="748696" y="223"/>
                      <a:pt x="752256" y="-83"/>
                      <a:pt x="756122" y="19"/>
                    </a:cubicBezTo>
                    <a:cubicBezTo>
                      <a:pt x="775961" y="2156"/>
                      <a:pt x="789695" y="20163"/>
                      <a:pt x="787966" y="39595"/>
                    </a:cubicBezTo>
                    <a:cubicBezTo>
                      <a:pt x="766703" y="291697"/>
                      <a:pt x="757241" y="24436"/>
                      <a:pt x="789594" y="368305"/>
                    </a:cubicBezTo>
                    <a:cubicBezTo>
                      <a:pt x="814010" y="539222"/>
                      <a:pt x="780335" y="626511"/>
                      <a:pt x="777894" y="888584"/>
                    </a:cubicBezTo>
                    <a:cubicBezTo>
                      <a:pt x="774435" y="939350"/>
                      <a:pt x="769450" y="988794"/>
                      <a:pt x="763040" y="1036712"/>
                    </a:cubicBezTo>
                    <a:cubicBezTo>
                      <a:pt x="744117" y="1180059"/>
                      <a:pt x="713393" y="1311196"/>
                      <a:pt x="678396" y="1431754"/>
                    </a:cubicBezTo>
                    <a:cubicBezTo>
                      <a:pt x="499238" y="2048988"/>
                      <a:pt x="207865" y="2388075"/>
                      <a:pt x="803531" y="2661746"/>
                    </a:cubicBezTo>
                    <a:cubicBezTo>
                      <a:pt x="860707" y="2686569"/>
                      <a:pt x="821030" y="2740795"/>
                      <a:pt x="821030" y="2741812"/>
                    </a:cubicBezTo>
                    <a:cubicBezTo>
                      <a:pt x="845752" y="2811298"/>
                      <a:pt x="871288" y="3000222"/>
                      <a:pt x="759581" y="29999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8"/>
              <p:cNvSpPr/>
              <p:nvPr/>
            </p:nvSpPr>
            <p:spPr>
              <a:xfrm>
                <a:off x="-1396" y="7101562"/>
                <a:ext cx="261563" cy="1430920"/>
              </a:xfrm>
              <a:custGeom>
                <a:rect b="b" l="l" r="r" t="t"/>
                <a:pathLst>
                  <a:path extrusionOk="0" h="1430920" w="261563">
                    <a:moveTo>
                      <a:pt x="261564" y="1035879"/>
                    </a:moveTo>
                    <a:cubicBezTo>
                      <a:pt x="242641" y="1179225"/>
                      <a:pt x="211917" y="1310363"/>
                      <a:pt x="176919" y="1430921"/>
                    </a:cubicBezTo>
                    <a:lnTo>
                      <a:pt x="0" y="882562"/>
                    </a:lnTo>
                    <a:cubicBezTo>
                      <a:pt x="53615" y="695571"/>
                      <a:pt x="117505" y="448657"/>
                      <a:pt x="200624" y="101736"/>
                    </a:cubicBezTo>
                    <a:cubicBezTo>
                      <a:pt x="213850" y="68672"/>
                      <a:pt x="203676" y="8037"/>
                      <a:pt x="244065" y="0"/>
                    </a:cubicBezTo>
                    <a:lnTo>
                      <a:pt x="261564" y="103587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8"/>
              <p:cNvSpPr/>
              <p:nvPr/>
            </p:nvSpPr>
            <p:spPr>
              <a:xfrm>
                <a:off x="145915" y="5954277"/>
                <a:ext cx="3800071" cy="4626191"/>
              </a:xfrm>
              <a:custGeom>
                <a:rect b="b" l="l" r="r" t="t"/>
                <a:pathLst>
                  <a:path extrusionOk="0" h="4626191" w="3800071">
                    <a:moveTo>
                      <a:pt x="3552531" y="4371919"/>
                    </a:moveTo>
                    <a:cubicBezTo>
                      <a:pt x="3313146" y="4532357"/>
                      <a:pt x="3016279" y="4522794"/>
                      <a:pt x="2741083" y="4555349"/>
                    </a:cubicBezTo>
                    <a:cubicBezTo>
                      <a:pt x="2322031" y="4605404"/>
                      <a:pt x="1311179" y="4633279"/>
                      <a:pt x="1015839" y="4624632"/>
                    </a:cubicBezTo>
                    <a:cubicBezTo>
                      <a:pt x="883581" y="4617815"/>
                      <a:pt x="441029" y="4618833"/>
                      <a:pt x="246305" y="4368867"/>
                    </a:cubicBezTo>
                    <a:cubicBezTo>
                      <a:pt x="203373" y="4315455"/>
                      <a:pt x="101840" y="4139858"/>
                      <a:pt x="76915" y="4070576"/>
                    </a:cubicBezTo>
                    <a:cubicBezTo>
                      <a:pt x="57279" y="4010857"/>
                      <a:pt x="34897" y="3847366"/>
                      <a:pt x="19434" y="3682655"/>
                    </a:cubicBezTo>
                    <a:cubicBezTo>
                      <a:pt x="4377" y="3523235"/>
                      <a:pt x="-4271" y="3362695"/>
                      <a:pt x="2138" y="3293717"/>
                    </a:cubicBezTo>
                    <a:cubicBezTo>
                      <a:pt x="13329" y="3120460"/>
                      <a:pt x="88411" y="2917802"/>
                      <a:pt x="42935" y="2047041"/>
                    </a:cubicBezTo>
                    <a:cubicBezTo>
                      <a:pt x="30014" y="1798194"/>
                      <a:pt x="16280" y="1549144"/>
                      <a:pt x="11193" y="1299992"/>
                    </a:cubicBezTo>
                    <a:cubicBezTo>
                      <a:pt x="6004" y="1050025"/>
                      <a:pt x="19942" y="693542"/>
                      <a:pt x="157693" y="476233"/>
                    </a:cubicBezTo>
                    <a:cubicBezTo>
                      <a:pt x="301955" y="239899"/>
                      <a:pt x="804125" y="149456"/>
                      <a:pt x="958052" y="132568"/>
                    </a:cubicBezTo>
                    <a:cubicBezTo>
                      <a:pt x="1319623" y="81089"/>
                      <a:pt x="1682110" y="31035"/>
                      <a:pt x="2047343" y="14452"/>
                    </a:cubicBezTo>
                    <a:cubicBezTo>
                      <a:pt x="2359165" y="209"/>
                      <a:pt x="2790933" y="-40384"/>
                      <a:pt x="3068572" y="133280"/>
                    </a:cubicBezTo>
                    <a:cubicBezTo>
                      <a:pt x="3380800" y="333395"/>
                      <a:pt x="3409999" y="723249"/>
                      <a:pt x="3451100" y="1084311"/>
                    </a:cubicBezTo>
                    <a:cubicBezTo>
                      <a:pt x="3481723" y="1374361"/>
                      <a:pt x="3509090" y="1381584"/>
                      <a:pt x="3486810" y="1877141"/>
                    </a:cubicBezTo>
                    <a:cubicBezTo>
                      <a:pt x="3518653" y="2582886"/>
                      <a:pt x="3764956" y="3220264"/>
                      <a:pt x="3796698" y="3703613"/>
                    </a:cubicBezTo>
                    <a:cubicBezTo>
                      <a:pt x="3815112" y="3983591"/>
                      <a:pt x="3761497" y="4211887"/>
                      <a:pt x="3552531" y="43719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8"/>
              <p:cNvSpPr/>
              <p:nvPr/>
            </p:nvSpPr>
            <p:spPr>
              <a:xfrm>
                <a:off x="1231256" y="5615333"/>
                <a:ext cx="1392560" cy="625480"/>
              </a:xfrm>
              <a:custGeom>
                <a:rect b="b" l="l" r="r" t="t"/>
                <a:pathLst>
                  <a:path extrusionOk="0" h="625480" w="1392560">
                    <a:moveTo>
                      <a:pt x="26557" y="616729"/>
                    </a:moveTo>
                    <a:cubicBezTo>
                      <a:pt x="13911" y="608946"/>
                      <a:pt x="4816" y="596240"/>
                      <a:pt x="1377" y="581742"/>
                    </a:cubicBezTo>
                    <a:cubicBezTo>
                      <a:pt x="-3445" y="561242"/>
                      <a:pt x="4714" y="537945"/>
                      <a:pt x="20931" y="524536"/>
                    </a:cubicBezTo>
                    <a:cubicBezTo>
                      <a:pt x="48074" y="202602"/>
                      <a:pt x="159088" y="82278"/>
                      <a:pt x="486751" y="71016"/>
                    </a:cubicBezTo>
                    <a:cubicBezTo>
                      <a:pt x="631033" y="61900"/>
                      <a:pt x="772039" y="27452"/>
                      <a:pt x="914918" y="7471"/>
                    </a:cubicBezTo>
                    <a:cubicBezTo>
                      <a:pt x="1061876" y="-22897"/>
                      <a:pt x="1198599" y="41543"/>
                      <a:pt x="1286072" y="160228"/>
                    </a:cubicBezTo>
                    <a:cubicBezTo>
                      <a:pt x="1334102" y="220141"/>
                      <a:pt x="1364938" y="291489"/>
                      <a:pt x="1387747" y="364301"/>
                    </a:cubicBezTo>
                    <a:cubicBezTo>
                      <a:pt x="1400302" y="398932"/>
                      <a:pt x="1388612" y="443371"/>
                      <a:pt x="1348965" y="451855"/>
                    </a:cubicBezTo>
                    <a:cubicBezTo>
                      <a:pt x="1245449" y="472081"/>
                      <a:pt x="1291250" y="277418"/>
                      <a:pt x="1110852" y="153982"/>
                    </a:cubicBezTo>
                    <a:cubicBezTo>
                      <a:pt x="1026319" y="92065"/>
                      <a:pt x="914643" y="128985"/>
                      <a:pt x="821381" y="141763"/>
                    </a:cubicBezTo>
                    <a:cubicBezTo>
                      <a:pt x="687496" y="167930"/>
                      <a:pt x="552859" y="186893"/>
                      <a:pt x="416664" y="195093"/>
                    </a:cubicBezTo>
                    <a:cubicBezTo>
                      <a:pt x="212225" y="208329"/>
                      <a:pt x="161204" y="314328"/>
                      <a:pt x="138690" y="501859"/>
                    </a:cubicBezTo>
                    <a:cubicBezTo>
                      <a:pt x="134539" y="560398"/>
                      <a:pt x="101689" y="654687"/>
                      <a:pt x="26557" y="6167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8"/>
              <p:cNvSpPr/>
              <p:nvPr/>
            </p:nvSpPr>
            <p:spPr>
              <a:xfrm>
                <a:off x="310042" y="6333597"/>
                <a:ext cx="3262204" cy="2227485"/>
              </a:xfrm>
              <a:custGeom>
                <a:rect b="b" l="l" r="r" t="t"/>
                <a:pathLst>
                  <a:path extrusionOk="0" h="2227485" w="3262204">
                    <a:moveTo>
                      <a:pt x="3244224" y="2227402"/>
                    </a:moveTo>
                    <a:cubicBezTo>
                      <a:pt x="3190517" y="2222732"/>
                      <a:pt x="3216521" y="1062206"/>
                      <a:pt x="3161543" y="529800"/>
                    </a:cubicBezTo>
                    <a:cubicBezTo>
                      <a:pt x="3155123" y="429590"/>
                      <a:pt x="3097693" y="153203"/>
                      <a:pt x="2961305" y="98123"/>
                    </a:cubicBezTo>
                    <a:cubicBezTo>
                      <a:pt x="2827553" y="61569"/>
                      <a:pt x="2544095" y="20213"/>
                      <a:pt x="2148697" y="62606"/>
                    </a:cubicBezTo>
                    <a:cubicBezTo>
                      <a:pt x="1990924" y="74601"/>
                      <a:pt x="2024335" y="56024"/>
                      <a:pt x="1353770" y="69850"/>
                    </a:cubicBezTo>
                    <a:cubicBezTo>
                      <a:pt x="1280856" y="75954"/>
                      <a:pt x="825220" y="109191"/>
                      <a:pt x="642522" y="103118"/>
                    </a:cubicBezTo>
                    <a:cubicBezTo>
                      <a:pt x="386451" y="116323"/>
                      <a:pt x="89616" y="42910"/>
                      <a:pt x="46622" y="603396"/>
                    </a:cubicBezTo>
                    <a:cubicBezTo>
                      <a:pt x="24545" y="905654"/>
                      <a:pt x="106260" y="2199679"/>
                      <a:pt x="10271" y="1989003"/>
                    </a:cubicBezTo>
                    <a:cubicBezTo>
                      <a:pt x="4890" y="1976113"/>
                      <a:pt x="20425" y="2081827"/>
                      <a:pt x="708" y="948536"/>
                    </a:cubicBezTo>
                    <a:cubicBezTo>
                      <a:pt x="-18011" y="-165720"/>
                      <a:pt x="334993" y="114482"/>
                      <a:pt x="986177" y="47824"/>
                    </a:cubicBezTo>
                    <a:cubicBezTo>
                      <a:pt x="1488652" y="14729"/>
                      <a:pt x="1523324" y="15899"/>
                      <a:pt x="2024212" y="21098"/>
                    </a:cubicBezTo>
                    <a:cubicBezTo>
                      <a:pt x="2107728" y="23855"/>
                      <a:pt x="2914283" y="-72072"/>
                      <a:pt x="3070855" y="123730"/>
                    </a:cubicBezTo>
                    <a:cubicBezTo>
                      <a:pt x="3202400" y="267483"/>
                      <a:pt x="3246462" y="574920"/>
                      <a:pt x="3262160" y="2208103"/>
                    </a:cubicBezTo>
                    <a:cubicBezTo>
                      <a:pt x="3262882" y="2218144"/>
                      <a:pt x="3254886" y="2228521"/>
                      <a:pt x="3244224" y="22274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8"/>
              <p:cNvSpPr/>
              <p:nvPr/>
            </p:nvSpPr>
            <p:spPr>
              <a:xfrm>
                <a:off x="384064" y="6225756"/>
                <a:ext cx="3043515" cy="271410"/>
              </a:xfrm>
              <a:custGeom>
                <a:rect b="b" l="l" r="r" t="t"/>
                <a:pathLst>
                  <a:path extrusionOk="0" h="271410" w="3043515">
                    <a:moveTo>
                      <a:pt x="4809" y="265835"/>
                    </a:moveTo>
                    <a:cubicBezTo>
                      <a:pt x="-21774" y="238275"/>
                      <a:pt x="69666" y="182371"/>
                      <a:pt x="88203" y="166653"/>
                    </a:cubicBezTo>
                    <a:cubicBezTo>
                      <a:pt x="351008" y="-26595"/>
                      <a:pt x="471403" y="104960"/>
                      <a:pt x="1841841" y="26369"/>
                    </a:cubicBezTo>
                    <a:cubicBezTo>
                      <a:pt x="1963172" y="16022"/>
                      <a:pt x="2084584" y="2430"/>
                      <a:pt x="2206434" y="39"/>
                    </a:cubicBezTo>
                    <a:cubicBezTo>
                      <a:pt x="2365335" y="-1121"/>
                      <a:pt x="2754161" y="23510"/>
                      <a:pt x="2868676" y="61285"/>
                    </a:cubicBezTo>
                    <a:cubicBezTo>
                      <a:pt x="2940664" y="76728"/>
                      <a:pt x="3065424" y="149663"/>
                      <a:pt x="3040203" y="184579"/>
                    </a:cubicBezTo>
                    <a:cubicBezTo>
                      <a:pt x="3022450" y="202973"/>
                      <a:pt x="3015766" y="176430"/>
                      <a:pt x="2946504" y="130526"/>
                    </a:cubicBezTo>
                    <a:cubicBezTo>
                      <a:pt x="2785557" y="45210"/>
                      <a:pt x="2294598" y="30499"/>
                      <a:pt x="2101849" y="42005"/>
                    </a:cubicBezTo>
                    <a:cubicBezTo>
                      <a:pt x="744239" y="158656"/>
                      <a:pt x="387165" y="-9982"/>
                      <a:pt x="109394" y="195912"/>
                    </a:cubicBezTo>
                    <a:cubicBezTo>
                      <a:pt x="21718" y="256130"/>
                      <a:pt x="21749" y="284229"/>
                      <a:pt x="4809" y="2658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8"/>
              <p:cNvSpPr/>
              <p:nvPr/>
            </p:nvSpPr>
            <p:spPr>
              <a:xfrm>
                <a:off x="1332045" y="5715462"/>
                <a:ext cx="1220045" cy="462941"/>
              </a:xfrm>
              <a:custGeom>
                <a:rect b="b" l="l" r="r" t="t"/>
                <a:pathLst>
                  <a:path extrusionOk="0" h="462941" w="1220045">
                    <a:moveTo>
                      <a:pt x="9354" y="461378"/>
                    </a:moveTo>
                    <a:cubicBezTo>
                      <a:pt x="-15551" y="440786"/>
                      <a:pt x="16344" y="380335"/>
                      <a:pt x="23608" y="354290"/>
                    </a:cubicBezTo>
                    <a:cubicBezTo>
                      <a:pt x="35409" y="323678"/>
                      <a:pt x="41320" y="292587"/>
                      <a:pt x="54963" y="263175"/>
                    </a:cubicBezTo>
                    <a:cubicBezTo>
                      <a:pt x="91059" y="188440"/>
                      <a:pt x="153932" y="121884"/>
                      <a:pt x="232371" y="92055"/>
                    </a:cubicBezTo>
                    <a:cubicBezTo>
                      <a:pt x="340150" y="61849"/>
                      <a:pt x="454176" y="64850"/>
                      <a:pt x="564804" y="51910"/>
                    </a:cubicBezTo>
                    <a:cubicBezTo>
                      <a:pt x="642571" y="46253"/>
                      <a:pt x="719056" y="30850"/>
                      <a:pt x="796030" y="19242"/>
                    </a:cubicBezTo>
                    <a:cubicBezTo>
                      <a:pt x="872831" y="1662"/>
                      <a:pt x="958340" y="-16315"/>
                      <a:pt x="1030461" y="26191"/>
                    </a:cubicBezTo>
                    <a:cubicBezTo>
                      <a:pt x="1097261" y="75065"/>
                      <a:pt x="1148923" y="145222"/>
                      <a:pt x="1179830" y="221779"/>
                    </a:cubicBezTo>
                    <a:cubicBezTo>
                      <a:pt x="1197319" y="267122"/>
                      <a:pt x="1208103" y="314501"/>
                      <a:pt x="1219029" y="361707"/>
                    </a:cubicBezTo>
                    <a:cubicBezTo>
                      <a:pt x="1222600" y="374139"/>
                      <a:pt x="1216710" y="389379"/>
                      <a:pt x="1202162" y="389562"/>
                    </a:cubicBezTo>
                    <a:cubicBezTo>
                      <a:pt x="1189516" y="389979"/>
                      <a:pt x="1183086" y="378300"/>
                      <a:pt x="1183096" y="367048"/>
                    </a:cubicBezTo>
                    <a:cubicBezTo>
                      <a:pt x="1183269" y="367821"/>
                      <a:pt x="1183452" y="368594"/>
                      <a:pt x="1183635" y="369367"/>
                    </a:cubicBezTo>
                    <a:cubicBezTo>
                      <a:pt x="1166717" y="295446"/>
                      <a:pt x="1148526" y="218157"/>
                      <a:pt x="1103874" y="155569"/>
                    </a:cubicBezTo>
                    <a:cubicBezTo>
                      <a:pt x="1071491" y="113429"/>
                      <a:pt x="1037522" y="63965"/>
                      <a:pt x="985565" y="45398"/>
                    </a:cubicBezTo>
                    <a:cubicBezTo>
                      <a:pt x="900747" y="18764"/>
                      <a:pt x="816642" y="58848"/>
                      <a:pt x="731824" y="65735"/>
                    </a:cubicBezTo>
                    <a:cubicBezTo>
                      <a:pt x="571681" y="99990"/>
                      <a:pt x="403847" y="87833"/>
                      <a:pt x="245474" y="125902"/>
                    </a:cubicBezTo>
                    <a:cubicBezTo>
                      <a:pt x="188044" y="146901"/>
                      <a:pt x="141724" y="192631"/>
                      <a:pt x="107835" y="242401"/>
                    </a:cubicBezTo>
                    <a:cubicBezTo>
                      <a:pt x="79186" y="284591"/>
                      <a:pt x="70895" y="334777"/>
                      <a:pt x="52236" y="380884"/>
                    </a:cubicBezTo>
                    <a:cubicBezTo>
                      <a:pt x="44026" y="403042"/>
                      <a:pt x="35613" y="423064"/>
                      <a:pt x="30261" y="444378"/>
                    </a:cubicBezTo>
                    <a:cubicBezTo>
                      <a:pt x="29671" y="455742"/>
                      <a:pt x="20769" y="467634"/>
                      <a:pt x="8927" y="461062"/>
                    </a:cubicBezTo>
                    <a:cubicBezTo>
                      <a:pt x="8937" y="461083"/>
                      <a:pt x="9365" y="461378"/>
                      <a:pt x="9354" y="461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8"/>
              <p:cNvSpPr/>
              <p:nvPr/>
            </p:nvSpPr>
            <p:spPr>
              <a:xfrm>
                <a:off x="1182672" y="6145886"/>
                <a:ext cx="215984" cy="48296"/>
              </a:xfrm>
              <a:custGeom>
                <a:rect b="b" l="l" r="r" t="t"/>
                <a:pathLst>
                  <a:path extrusionOk="0" h="48296" w="215984">
                    <a:moveTo>
                      <a:pt x="80" y="34738"/>
                    </a:moveTo>
                    <a:cubicBezTo>
                      <a:pt x="-693" y="27556"/>
                      <a:pt x="4180" y="19712"/>
                      <a:pt x="11546" y="18349"/>
                    </a:cubicBezTo>
                    <a:cubicBezTo>
                      <a:pt x="41935" y="12275"/>
                      <a:pt x="72822" y="9955"/>
                      <a:pt x="103607" y="7005"/>
                    </a:cubicBezTo>
                    <a:cubicBezTo>
                      <a:pt x="136631" y="3994"/>
                      <a:pt x="169604" y="1064"/>
                      <a:pt x="202373" y="6"/>
                    </a:cubicBezTo>
                    <a:cubicBezTo>
                      <a:pt x="207775" y="-157"/>
                      <a:pt x="212994" y="3302"/>
                      <a:pt x="214978" y="8368"/>
                    </a:cubicBezTo>
                    <a:cubicBezTo>
                      <a:pt x="220014" y="21818"/>
                      <a:pt x="205079" y="28278"/>
                      <a:pt x="194071" y="28624"/>
                    </a:cubicBezTo>
                    <a:cubicBezTo>
                      <a:pt x="165697" y="33294"/>
                      <a:pt x="137109" y="36590"/>
                      <a:pt x="108602" y="40324"/>
                    </a:cubicBezTo>
                    <a:cubicBezTo>
                      <a:pt x="77431" y="44230"/>
                      <a:pt x="46228" y="48605"/>
                      <a:pt x="14771" y="48279"/>
                    </a:cubicBezTo>
                    <a:cubicBezTo>
                      <a:pt x="7263" y="48279"/>
                      <a:pt x="854" y="42063"/>
                      <a:pt x="80" y="347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8"/>
              <p:cNvSpPr/>
              <p:nvPr/>
            </p:nvSpPr>
            <p:spPr>
              <a:xfrm>
                <a:off x="2472953" y="6057581"/>
                <a:ext cx="194613" cy="56650"/>
              </a:xfrm>
              <a:custGeom>
                <a:rect b="b" l="l" r="r" t="t"/>
                <a:pathLst>
                  <a:path extrusionOk="0" h="56650" w="194613">
                    <a:moveTo>
                      <a:pt x="14078" y="56651"/>
                    </a:moveTo>
                    <a:cubicBezTo>
                      <a:pt x="7608" y="56590"/>
                      <a:pt x="1961" y="51961"/>
                      <a:pt x="415" y="45714"/>
                    </a:cubicBezTo>
                    <a:cubicBezTo>
                      <a:pt x="-7612" y="13504"/>
                      <a:pt x="103189" y="17055"/>
                      <a:pt x="126354" y="8743"/>
                    </a:cubicBezTo>
                    <a:cubicBezTo>
                      <a:pt x="146539" y="7411"/>
                      <a:pt x="187091" y="-13863"/>
                      <a:pt x="194518" y="15254"/>
                    </a:cubicBezTo>
                    <a:cubicBezTo>
                      <a:pt x="195230" y="21786"/>
                      <a:pt x="191903" y="27849"/>
                      <a:pt x="186318" y="31176"/>
                    </a:cubicBezTo>
                    <a:cubicBezTo>
                      <a:pt x="131594" y="50465"/>
                      <a:pt x="71315" y="49407"/>
                      <a:pt x="14078" y="566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460162" y="7885578"/>
                <a:ext cx="3052015" cy="2467303"/>
              </a:xfrm>
              <a:custGeom>
                <a:rect b="b" l="l" r="r" t="t"/>
                <a:pathLst>
                  <a:path extrusionOk="0" h="2467303" w="3052015">
                    <a:moveTo>
                      <a:pt x="2844290" y="2340966"/>
                    </a:moveTo>
                    <a:cubicBezTo>
                      <a:pt x="2734161" y="2375770"/>
                      <a:pt x="2596227" y="2375770"/>
                      <a:pt x="2499323" y="2381752"/>
                    </a:cubicBezTo>
                    <a:cubicBezTo>
                      <a:pt x="1876127" y="2420249"/>
                      <a:pt x="1254193" y="2460730"/>
                      <a:pt x="629695" y="2464637"/>
                    </a:cubicBezTo>
                    <a:cubicBezTo>
                      <a:pt x="440974" y="2465858"/>
                      <a:pt x="268429" y="2495259"/>
                      <a:pt x="145125" y="2324953"/>
                    </a:cubicBezTo>
                    <a:cubicBezTo>
                      <a:pt x="49391" y="2192696"/>
                      <a:pt x="58242" y="2014861"/>
                      <a:pt x="43083" y="1859916"/>
                    </a:cubicBezTo>
                    <a:cubicBezTo>
                      <a:pt x="12369" y="1546009"/>
                      <a:pt x="-5140" y="1230189"/>
                      <a:pt x="1341" y="914715"/>
                    </a:cubicBezTo>
                    <a:cubicBezTo>
                      <a:pt x="6214" y="677822"/>
                      <a:pt x="32370" y="407254"/>
                      <a:pt x="242120" y="257916"/>
                    </a:cubicBezTo>
                    <a:cubicBezTo>
                      <a:pt x="375792" y="162752"/>
                      <a:pt x="539892" y="122159"/>
                      <a:pt x="700747" y="89766"/>
                    </a:cubicBezTo>
                    <a:cubicBezTo>
                      <a:pt x="1127368" y="3870"/>
                      <a:pt x="1582567" y="-15073"/>
                      <a:pt x="2018568" y="10595"/>
                    </a:cubicBezTo>
                    <a:cubicBezTo>
                      <a:pt x="2323421" y="28541"/>
                      <a:pt x="2687932" y="73173"/>
                      <a:pt x="2854637" y="356051"/>
                    </a:cubicBezTo>
                    <a:cubicBezTo>
                      <a:pt x="2931397" y="486365"/>
                      <a:pt x="2947736" y="609069"/>
                      <a:pt x="2961063" y="757431"/>
                    </a:cubicBezTo>
                    <a:cubicBezTo>
                      <a:pt x="2994555" y="1130386"/>
                      <a:pt x="3054538" y="1512192"/>
                      <a:pt x="3051934" y="1886215"/>
                    </a:cubicBezTo>
                    <a:cubicBezTo>
                      <a:pt x="3051069" y="2010445"/>
                      <a:pt x="3061965" y="2184801"/>
                      <a:pt x="2960504" y="2278246"/>
                    </a:cubicBezTo>
                    <a:cubicBezTo>
                      <a:pt x="2929515" y="2306783"/>
                      <a:pt x="2889217" y="2326774"/>
                      <a:pt x="2844290" y="2340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770958" y="8275758"/>
                <a:ext cx="2350145" cy="413004"/>
              </a:xfrm>
              <a:custGeom>
                <a:rect b="b" l="l" r="r" t="t"/>
                <a:pathLst>
                  <a:path extrusionOk="0" h="413004" w="2350145">
                    <a:moveTo>
                      <a:pt x="2348019" y="134448"/>
                    </a:moveTo>
                    <a:cubicBezTo>
                      <a:pt x="2350541" y="149658"/>
                      <a:pt x="2350877" y="165630"/>
                      <a:pt x="2348721" y="182040"/>
                    </a:cubicBezTo>
                    <a:cubicBezTo>
                      <a:pt x="2330510" y="320677"/>
                      <a:pt x="2177132" y="335509"/>
                      <a:pt x="2067633" y="348786"/>
                    </a:cubicBezTo>
                    <a:cubicBezTo>
                      <a:pt x="1478814" y="420215"/>
                      <a:pt x="891755" y="415983"/>
                      <a:pt x="300026" y="409980"/>
                    </a:cubicBezTo>
                    <a:cubicBezTo>
                      <a:pt x="241935" y="409391"/>
                      <a:pt x="182785" y="408638"/>
                      <a:pt x="127553" y="390661"/>
                    </a:cubicBezTo>
                    <a:cubicBezTo>
                      <a:pt x="-39966" y="336151"/>
                      <a:pt x="-49733" y="110387"/>
                      <a:pt x="141582" y="84699"/>
                    </a:cubicBezTo>
                    <a:cubicBezTo>
                      <a:pt x="417369" y="47677"/>
                      <a:pt x="697825" y="44391"/>
                      <a:pt x="975637" y="33699"/>
                    </a:cubicBezTo>
                    <a:cubicBezTo>
                      <a:pt x="1263377" y="22630"/>
                      <a:pt x="1551220" y="14094"/>
                      <a:pt x="1839113" y="8102"/>
                    </a:cubicBezTo>
                    <a:cubicBezTo>
                      <a:pt x="1953302" y="5721"/>
                      <a:pt x="2070848" y="-4279"/>
                      <a:pt x="2184864" y="2089"/>
                    </a:cubicBezTo>
                    <a:cubicBezTo>
                      <a:pt x="2252905" y="5884"/>
                      <a:pt x="2348019" y="53100"/>
                      <a:pt x="2348019" y="1344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55739" y="8133891"/>
                <a:ext cx="2795460" cy="2131232"/>
              </a:xfrm>
              <a:custGeom>
                <a:rect b="b" l="l" r="r" t="t"/>
                <a:pathLst>
                  <a:path extrusionOk="0" h="2131232" w="2795460">
                    <a:moveTo>
                      <a:pt x="428261" y="2131211"/>
                    </a:moveTo>
                    <a:cubicBezTo>
                      <a:pt x="354370" y="2131740"/>
                      <a:pt x="278088" y="2122808"/>
                      <a:pt x="220200" y="2072296"/>
                    </a:cubicBezTo>
                    <a:cubicBezTo>
                      <a:pt x="168651" y="2038397"/>
                      <a:pt x="148568" y="1978943"/>
                      <a:pt x="132412" y="1922326"/>
                    </a:cubicBezTo>
                    <a:cubicBezTo>
                      <a:pt x="86203" y="1765286"/>
                      <a:pt x="76386" y="1601104"/>
                      <a:pt x="55560" y="1439516"/>
                    </a:cubicBezTo>
                    <a:cubicBezTo>
                      <a:pt x="32131" y="1271143"/>
                      <a:pt x="27369" y="1097977"/>
                      <a:pt x="23544" y="929024"/>
                    </a:cubicBezTo>
                    <a:cubicBezTo>
                      <a:pt x="10115" y="750192"/>
                      <a:pt x="-18493" y="569396"/>
                      <a:pt x="17420" y="391328"/>
                    </a:cubicBezTo>
                    <a:cubicBezTo>
                      <a:pt x="26484" y="348924"/>
                      <a:pt x="51216" y="157354"/>
                      <a:pt x="97781" y="160885"/>
                    </a:cubicBezTo>
                    <a:cubicBezTo>
                      <a:pt x="104496" y="162787"/>
                      <a:pt x="108708" y="169675"/>
                      <a:pt x="106927" y="176501"/>
                    </a:cubicBezTo>
                    <a:cubicBezTo>
                      <a:pt x="83538" y="210196"/>
                      <a:pt x="76773" y="256883"/>
                      <a:pt x="66721" y="295889"/>
                    </a:cubicBezTo>
                    <a:cubicBezTo>
                      <a:pt x="51583" y="378407"/>
                      <a:pt x="35580" y="461271"/>
                      <a:pt x="33168" y="545346"/>
                    </a:cubicBezTo>
                    <a:cubicBezTo>
                      <a:pt x="30920" y="650694"/>
                      <a:pt x="44492" y="754953"/>
                      <a:pt x="54258" y="859426"/>
                    </a:cubicBezTo>
                    <a:cubicBezTo>
                      <a:pt x="68461" y="1033110"/>
                      <a:pt x="60668" y="1207670"/>
                      <a:pt x="85430" y="1379899"/>
                    </a:cubicBezTo>
                    <a:cubicBezTo>
                      <a:pt x="102410" y="1517762"/>
                      <a:pt x="114283" y="1656449"/>
                      <a:pt x="138445" y="1793284"/>
                    </a:cubicBezTo>
                    <a:cubicBezTo>
                      <a:pt x="153156" y="1860593"/>
                      <a:pt x="167786" y="1928583"/>
                      <a:pt x="196007" y="1991619"/>
                    </a:cubicBezTo>
                    <a:cubicBezTo>
                      <a:pt x="212021" y="2024703"/>
                      <a:pt x="244047" y="2046495"/>
                      <a:pt x="274538" y="2065184"/>
                    </a:cubicBezTo>
                    <a:cubicBezTo>
                      <a:pt x="341429" y="2104190"/>
                      <a:pt x="426104" y="2095166"/>
                      <a:pt x="500118" y="2091249"/>
                    </a:cubicBezTo>
                    <a:cubicBezTo>
                      <a:pt x="586288" y="2090486"/>
                      <a:pt x="672398" y="2089815"/>
                      <a:pt x="757826" y="2076528"/>
                    </a:cubicBezTo>
                    <a:cubicBezTo>
                      <a:pt x="848463" y="2066354"/>
                      <a:pt x="939689" y="2068389"/>
                      <a:pt x="1030682" y="2068745"/>
                    </a:cubicBezTo>
                    <a:cubicBezTo>
                      <a:pt x="1106150" y="2066853"/>
                      <a:pt x="1180489" y="2055489"/>
                      <a:pt x="1255255" y="2046404"/>
                    </a:cubicBezTo>
                    <a:cubicBezTo>
                      <a:pt x="1435237" y="2022048"/>
                      <a:pt x="1616918" y="2025294"/>
                      <a:pt x="1796991" y="2007144"/>
                    </a:cubicBezTo>
                    <a:cubicBezTo>
                      <a:pt x="1942474" y="2000409"/>
                      <a:pt x="2087132" y="2021651"/>
                      <a:pt x="2232768" y="2006371"/>
                    </a:cubicBezTo>
                    <a:cubicBezTo>
                      <a:pt x="2325419" y="2007418"/>
                      <a:pt x="2417531" y="2019057"/>
                      <a:pt x="2509307" y="1999839"/>
                    </a:cubicBezTo>
                    <a:cubicBezTo>
                      <a:pt x="2580330" y="1991843"/>
                      <a:pt x="2655360" y="1981751"/>
                      <a:pt x="2710298" y="1931543"/>
                    </a:cubicBezTo>
                    <a:cubicBezTo>
                      <a:pt x="2753566" y="1885915"/>
                      <a:pt x="2747055" y="1815920"/>
                      <a:pt x="2753241" y="1757513"/>
                    </a:cubicBezTo>
                    <a:cubicBezTo>
                      <a:pt x="2755977" y="1698832"/>
                      <a:pt x="2758053" y="1640212"/>
                      <a:pt x="2759060" y="1581469"/>
                    </a:cubicBezTo>
                    <a:cubicBezTo>
                      <a:pt x="2759975" y="1464249"/>
                      <a:pt x="2754156" y="1347140"/>
                      <a:pt x="2759111" y="1229919"/>
                    </a:cubicBezTo>
                    <a:cubicBezTo>
                      <a:pt x="2757991" y="1103349"/>
                      <a:pt x="2747828" y="977145"/>
                      <a:pt x="2737909" y="851043"/>
                    </a:cubicBezTo>
                    <a:cubicBezTo>
                      <a:pt x="2723951" y="711919"/>
                      <a:pt x="2735864" y="570912"/>
                      <a:pt x="2711478" y="433324"/>
                    </a:cubicBezTo>
                    <a:cubicBezTo>
                      <a:pt x="2698466" y="338190"/>
                      <a:pt x="2690164" y="237482"/>
                      <a:pt x="2642531" y="152308"/>
                    </a:cubicBezTo>
                    <a:cubicBezTo>
                      <a:pt x="2602284" y="98703"/>
                      <a:pt x="2541273" y="62953"/>
                      <a:pt x="2485308" y="28322"/>
                    </a:cubicBezTo>
                    <a:cubicBezTo>
                      <a:pt x="2469101" y="19766"/>
                      <a:pt x="2481625" y="-5902"/>
                      <a:pt x="2498371" y="1240"/>
                    </a:cubicBezTo>
                    <a:cubicBezTo>
                      <a:pt x="2560990" y="26878"/>
                      <a:pt x="2617921" y="68712"/>
                      <a:pt x="2663072" y="118898"/>
                    </a:cubicBezTo>
                    <a:cubicBezTo>
                      <a:pt x="2698750" y="164466"/>
                      <a:pt x="2710776" y="223737"/>
                      <a:pt x="2724724" y="278726"/>
                    </a:cubicBezTo>
                    <a:cubicBezTo>
                      <a:pt x="2741337" y="364886"/>
                      <a:pt x="2751684" y="452542"/>
                      <a:pt x="2760708" y="539822"/>
                    </a:cubicBezTo>
                    <a:cubicBezTo>
                      <a:pt x="2767748" y="622106"/>
                      <a:pt x="2763546" y="707707"/>
                      <a:pt x="2769559" y="789574"/>
                    </a:cubicBezTo>
                    <a:cubicBezTo>
                      <a:pt x="2780750" y="939452"/>
                      <a:pt x="2794779" y="1089340"/>
                      <a:pt x="2795461" y="1239727"/>
                    </a:cubicBezTo>
                    <a:cubicBezTo>
                      <a:pt x="2789184" y="1385260"/>
                      <a:pt x="2799917" y="1530886"/>
                      <a:pt x="2792796" y="1676511"/>
                    </a:cubicBezTo>
                    <a:cubicBezTo>
                      <a:pt x="2782774" y="1773059"/>
                      <a:pt x="2804160" y="1905733"/>
                      <a:pt x="2718599" y="1971750"/>
                    </a:cubicBezTo>
                    <a:cubicBezTo>
                      <a:pt x="2654088" y="2019546"/>
                      <a:pt x="2577115" y="2027308"/>
                      <a:pt x="2500090" y="2037451"/>
                    </a:cubicBezTo>
                    <a:cubicBezTo>
                      <a:pt x="2379228" y="2060637"/>
                      <a:pt x="2258253" y="2033392"/>
                      <a:pt x="2137136" y="2047788"/>
                    </a:cubicBezTo>
                    <a:cubicBezTo>
                      <a:pt x="2027942" y="2054644"/>
                      <a:pt x="1917040" y="2035803"/>
                      <a:pt x="1808029" y="2042741"/>
                    </a:cubicBezTo>
                    <a:cubicBezTo>
                      <a:pt x="1664825" y="2054136"/>
                      <a:pt x="1521855" y="2063221"/>
                      <a:pt x="1378427" y="2068664"/>
                    </a:cubicBezTo>
                    <a:cubicBezTo>
                      <a:pt x="1291626" y="2076233"/>
                      <a:pt x="1205577" y="2090934"/>
                      <a:pt x="1118817" y="2099408"/>
                    </a:cubicBezTo>
                    <a:cubicBezTo>
                      <a:pt x="1017986" y="2110803"/>
                      <a:pt x="912760" y="2099968"/>
                      <a:pt x="812458" y="2108321"/>
                    </a:cubicBezTo>
                    <a:cubicBezTo>
                      <a:pt x="750277" y="2112705"/>
                      <a:pt x="688696" y="2122442"/>
                      <a:pt x="626433" y="2125911"/>
                    </a:cubicBezTo>
                    <a:cubicBezTo>
                      <a:pt x="560284" y="2126704"/>
                      <a:pt x="494339" y="2127691"/>
                      <a:pt x="428261" y="213121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739448" y="7969115"/>
                <a:ext cx="2182941" cy="266308"/>
              </a:xfrm>
              <a:custGeom>
                <a:rect b="b" l="l" r="r" t="t"/>
                <a:pathLst>
                  <a:path extrusionOk="0" h="266308" w="2182941">
                    <a:moveTo>
                      <a:pt x="2461" y="262168"/>
                    </a:moveTo>
                    <a:cubicBezTo>
                      <a:pt x="-67147" y="140359"/>
                      <a:pt x="1357934" y="-79850"/>
                      <a:pt x="2012007" y="29639"/>
                    </a:cubicBezTo>
                    <a:cubicBezTo>
                      <a:pt x="2041632" y="34522"/>
                      <a:pt x="2187705" y="69357"/>
                      <a:pt x="2182822" y="101984"/>
                    </a:cubicBezTo>
                    <a:cubicBezTo>
                      <a:pt x="2175304" y="129686"/>
                      <a:pt x="2148689" y="106999"/>
                      <a:pt x="2079234" y="83366"/>
                    </a:cubicBezTo>
                    <a:cubicBezTo>
                      <a:pt x="1726290" y="-35757"/>
                      <a:pt x="307222" y="92217"/>
                      <a:pt x="35454" y="252574"/>
                    </a:cubicBezTo>
                    <a:cubicBezTo>
                      <a:pt x="24944" y="258393"/>
                      <a:pt x="14282" y="273582"/>
                      <a:pt x="2461" y="2621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858602" y="8365119"/>
                <a:ext cx="2147650" cy="224775"/>
              </a:xfrm>
              <a:custGeom>
                <a:rect b="b" l="l" r="r" t="t"/>
                <a:pathLst>
                  <a:path extrusionOk="0" h="224775" w="2147650">
                    <a:moveTo>
                      <a:pt x="2078429" y="4036"/>
                    </a:moveTo>
                    <a:cubicBezTo>
                      <a:pt x="2094880" y="6600"/>
                      <a:pt x="2109764" y="11208"/>
                      <a:pt x="2120111" y="19449"/>
                    </a:cubicBezTo>
                    <a:cubicBezTo>
                      <a:pt x="2183920" y="70317"/>
                      <a:pt x="2125330" y="155582"/>
                      <a:pt x="2061114" y="162989"/>
                    </a:cubicBezTo>
                    <a:cubicBezTo>
                      <a:pt x="1861996" y="185950"/>
                      <a:pt x="1654433" y="175329"/>
                      <a:pt x="1453209" y="184211"/>
                    </a:cubicBezTo>
                    <a:cubicBezTo>
                      <a:pt x="1011531" y="203703"/>
                      <a:pt x="572142" y="228975"/>
                      <a:pt x="130017" y="224183"/>
                    </a:cubicBezTo>
                    <a:cubicBezTo>
                      <a:pt x="105376" y="223918"/>
                      <a:pt x="80268" y="223572"/>
                      <a:pt x="56889" y="215790"/>
                    </a:cubicBezTo>
                    <a:cubicBezTo>
                      <a:pt x="23845" y="204792"/>
                      <a:pt x="4138" y="180986"/>
                      <a:pt x="608" y="146833"/>
                    </a:cubicBezTo>
                    <a:cubicBezTo>
                      <a:pt x="-8955" y="54334"/>
                      <a:pt x="96444" y="44822"/>
                      <a:pt x="162410" y="44445"/>
                    </a:cubicBezTo>
                    <a:cubicBezTo>
                      <a:pt x="725662" y="41261"/>
                      <a:pt x="1288549" y="20171"/>
                      <a:pt x="1851690" y="2123"/>
                    </a:cubicBezTo>
                    <a:cubicBezTo>
                      <a:pt x="1898244" y="628"/>
                      <a:pt x="1944880" y="-919"/>
                      <a:pt x="1991465" y="668"/>
                    </a:cubicBezTo>
                    <a:cubicBezTo>
                      <a:pt x="2013878" y="1431"/>
                      <a:pt x="2048712" y="-593"/>
                      <a:pt x="2078429" y="40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947896" y="8384155"/>
                <a:ext cx="1948968" cy="187595"/>
              </a:xfrm>
              <a:custGeom>
                <a:rect b="b" l="l" r="r" t="t"/>
                <a:pathLst>
                  <a:path extrusionOk="0" h="187595" w="1948968">
                    <a:moveTo>
                      <a:pt x="1943171" y="34322"/>
                    </a:moveTo>
                    <a:cubicBezTo>
                      <a:pt x="1939275" y="33111"/>
                      <a:pt x="1934930" y="35065"/>
                      <a:pt x="1933272" y="38798"/>
                    </a:cubicBezTo>
                    <a:cubicBezTo>
                      <a:pt x="1924543" y="55758"/>
                      <a:pt x="1917544" y="73623"/>
                      <a:pt x="1909100" y="90735"/>
                    </a:cubicBezTo>
                    <a:cubicBezTo>
                      <a:pt x="1889902" y="76054"/>
                      <a:pt x="1847620" y="-19527"/>
                      <a:pt x="1824292" y="3587"/>
                    </a:cubicBezTo>
                    <a:cubicBezTo>
                      <a:pt x="1793110" y="29266"/>
                      <a:pt x="1788277" y="71252"/>
                      <a:pt x="1767778" y="103523"/>
                    </a:cubicBezTo>
                    <a:cubicBezTo>
                      <a:pt x="1672278" y="59115"/>
                      <a:pt x="1674404" y="-71993"/>
                      <a:pt x="1618083" y="111031"/>
                    </a:cubicBezTo>
                    <a:cubicBezTo>
                      <a:pt x="1602029" y="89097"/>
                      <a:pt x="1588132" y="65555"/>
                      <a:pt x="1578060" y="40253"/>
                    </a:cubicBezTo>
                    <a:cubicBezTo>
                      <a:pt x="1573502" y="28564"/>
                      <a:pt x="1566370" y="5042"/>
                      <a:pt x="1550947" y="20069"/>
                    </a:cubicBezTo>
                    <a:cubicBezTo>
                      <a:pt x="1524353" y="42278"/>
                      <a:pt x="1500343" y="67244"/>
                      <a:pt x="1479589" y="94987"/>
                    </a:cubicBezTo>
                    <a:cubicBezTo>
                      <a:pt x="1469558" y="76604"/>
                      <a:pt x="1460219" y="57691"/>
                      <a:pt x="1448407" y="40406"/>
                    </a:cubicBezTo>
                    <a:cubicBezTo>
                      <a:pt x="1445508" y="36631"/>
                      <a:pt x="1441601" y="33243"/>
                      <a:pt x="1436647" y="33091"/>
                    </a:cubicBezTo>
                    <a:cubicBezTo>
                      <a:pt x="1431193" y="32888"/>
                      <a:pt x="1426523" y="35899"/>
                      <a:pt x="1422749" y="39592"/>
                    </a:cubicBezTo>
                    <a:cubicBezTo>
                      <a:pt x="1396186" y="65718"/>
                      <a:pt x="1372329" y="94417"/>
                      <a:pt x="1349642" y="123921"/>
                    </a:cubicBezTo>
                    <a:cubicBezTo>
                      <a:pt x="1330851" y="102892"/>
                      <a:pt x="1318968" y="76970"/>
                      <a:pt x="1308276" y="51057"/>
                    </a:cubicBezTo>
                    <a:cubicBezTo>
                      <a:pt x="1303891" y="38035"/>
                      <a:pt x="1294205" y="15735"/>
                      <a:pt x="1278772" y="31433"/>
                    </a:cubicBezTo>
                    <a:cubicBezTo>
                      <a:pt x="1246532" y="55575"/>
                      <a:pt x="1229227" y="92535"/>
                      <a:pt x="1212491" y="128041"/>
                    </a:cubicBezTo>
                    <a:cubicBezTo>
                      <a:pt x="1193314" y="101163"/>
                      <a:pt x="1177626" y="72229"/>
                      <a:pt x="1161623" y="43346"/>
                    </a:cubicBezTo>
                    <a:cubicBezTo>
                      <a:pt x="1159161" y="40121"/>
                      <a:pt x="1156373" y="36072"/>
                      <a:pt x="1152029" y="35360"/>
                    </a:cubicBezTo>
                    <a:cubicBezTo>
                      <a:pt x="1149465" y="34922"/>
                      <a:pt x="1146739" y="35268"/>
                      <a:pt x="1144572" y="36713"/>
                    </a:cubicBezTo>
                    <a:cubicBezTo>
                      <a:pt x="1116492" y="59074"/>
                      <a:pt x="1103155" y="93461"/>
                      <a:pt x="1085677" y="123880"/>
                    </a:cubicBezTo>
                    <a:cubicBezTo>
                      <a:pt x="992934" y="10007"/>
                      <a:pt x="1024604" y="-12589"/>
                      <a:pt x="944151" y="126719"/>
                    </a:cubicBezTo>
                    <a:cubicBezTo>
                      <a:pt x="925462" y="104469"/>
                      <a:pt x="912175" y="78506"/>
                      <a:pt x="896010" y="54496"/>
                    </a:cubicBezTo>
                    <a:cubicBezTo>
                      <a:pt x="893130" y="50355"/>
                      <a:pt x="888939" y="46968"/>
                      <a:pt x="883852" y="46123"/>
                    </a:cubicBezTo>
                    <a:cubicBezTo>
                      <a:pt x="878826" y="45482"/>
                      <a:pt x="874269" y="48636"/>
                      <a:pt x="871400" y="52451"/>
                    </a:cubicBezTo>
                    <a:cubicBezTo>
                      <a:pt x="848641" y="77885"/>
                      <a:pt x="831254" y="107643"/>
                      <a:pt x="823706" y="141115"/>
                    </a:cubicBezTo>
                    <a:cubicBezTo>
                      <a:pt x="802575" y="118061"/>
                      <a:pt x="792513" y="85699"/>
                      <a:pt x="770731" y="64039"/>
                    </a:cubicBezTo>
                    <a:cubicBezTo>
                      <a:pt x="765838" y="61801"/>
                      <a:pt x="760324" y="64182"/>
                      <a:pt x="757435" y="68424"/>
                    </a:cubicBezTo>
                    <a:cubicBezTo>
                      <a:pt x="736579" y="92708"/>
                      <a:pt x="717381" y="118651"/>
                      <a:pt x="701296" y="146374"/>
                    </a:cubicBezTo>
                    <a:cubicBezTo>
                      <a:pt x="688000" y="122303"/>
                      <a:pt x="674988" y="98110"/>
                      <a:pt x="661029" y="74436"/>
                    </a:cubicBezTo>
                    <a:cubicBezTo>
                      <a:pt x="657163" y="66531"/>
                      <a:pt x="647844" y="55514"/>
                      <a:pt x="638953" y="63815"/>
                    </a:cubicBezTo>
                    <a:cubicBezTo>
                      <a:pt x="620152" y="84732"/>
                      <a:pt x="605034" y="108935"/>
                      <a:pt x="595094" y="135295"/>
                    </a:cubicBezTo>
                    <a:cubicBezTo>
                      <a:pt x="581919" y="114897"/>
                      <a:pt x="568388" y="95455"/>
                      <a:pt x="557533" y="73511"/>
                    </a:cubicBezTo>
                    <a:cubicBezTo>
                      <a:pt x="555458" y="67844"/>
                      <a:pt x="550941" y="60590"/>
                      <a:pt x="543809" y="63418"/>
                    </a:cubicBezTo>
                    <a:cubicBezTo>
                      <a:pt x="512505" y="92820"/>
                      <a:pt x="487996" y="130391"/>
                      <a:pt x="463671" y="165877"/>
                    </a:cubicBezTo>
                    <a:cubicBezTo>
                      <a:pt x="442062" y="136516"/>
                      <a:pt x="425520" y="104072"/>
                      <a:pt x="407116" y="72707"/>
                    </a:cubicBezTo>
                    <a:cubicBezTo>
                      <a:pt x="400340" y="59634"/>
                      <a:pt x="390187" y="60875"/>
                      <a:pt x="382119" y="71944"/>
                    </a:cubicBezTo>
                    <a:cubicBezTo>
                      <a:pt x="358181" y="98528"/>
                      <a:pt x="338800" y="129364"/>
                      <a:pt x="324679" y="162205"/>
                    </a:cubicBezTo>
                    <a:cubicBezTo>
                      <a:pt x="309235" y="133922"/>
                      <a:pt x="296701" y="104245"/>
                      <a:pt x="281868" y="75688"/>
                    </a:cubicBezTo>
                    <a:cubicBezTo>
                      <a:pt x="279183" y="71150"/>
                      <a:pt x="275551" y="65901"/>
                      <a:pt x="269813" y="65535"/>
                    </a:cubicBezTo>
                    <a:cubicBezTo>
                      <a:pt x="236046" y="78628"/>
                      <a:pt x="227317" y="126169"/>
                      <a:pt x="199004" y="146964"/>
                    </a:cubicBezTo>
                    <a:cubicBezTo>
                      <a:pt x="197763" y="147829"/>
                      <a:pt x="196095" y="148511"/>
                      <a:pt x="194813" y="147351"/>
                    </a:cubicBezTo>
                    <a:cubicBezTo>
                      <a:pt x="181770" y="132284"/>
                      <a:pt x="171149" y="115304"/>
                      <a:pt x="160568" y="98405"/>
                    </a:cubicBezTo>
                    <a:cubicBezTo>
                      <a:pt x="153030" y="85973"/>
                      <a:pt x="145491" y="72880"/>
                      <a:pt x="137087" y="60092"/>
                    </a:cubicBezTo>
                    <a:cubicBezTo>
                      <a:pt x="134198" y="52685"/>
                      <a:pt x="123434" y="51241"/>
                      <a:pt x="119863" y="58779"/>
                    </a:cubicBezTo>
                    <a:cubicBezTo>
                      <a:pt x="114370" y="82250"/>
                      <a:pt x="102161" y="110370"/>
                      <a:pt x="95976" y="135956"/>
                    </a:cubicBezTo>
                    <a:cubicBezTo>
                      <a:pt x="83574" y="112089"/>
                      <a:pt x="60582" y="81110"/>
                      <a:pt x="57540" y="74793"/>
                    </a:cubicBezTo>
                    <a:cubicBezTo>
                      <a:pt x="52728" y="69533"/>
                      <a:pt x="43978" y="72616"/>
                      <a:pt x="41343" y="78628"/>
                    </a:cubicBezTo>
                    <a:cubicBezTo>
                      <a:pt x="28606" y="102180"/>
                      <a:pt x="15085" y="125498"/>
                      <a:pt x="1239" y="148439"/>
                    </a:cubicBezTo>
                    <a:cubicBezTo>
                      <a:pt x="-1142" y="152397"/>
                      <a:pt x="-12" y="157687"/>
                      <a:pt x="3945" y="160180"/>
                    </a:cubicBezTo>
                    <a:cubicBezTo>
                      <a:pt x="7852" y="162560"/>
                      <a:pt x="13305" y="161431"/>
                      <a:pt x="15686" y="157423"/>
                    </a:cubicBezTo>
                    <a:cubicBezTo>
                      <a:pt x="27945" y="137228"/>
                      <a:pt x="39766" y="116799"/>
                      <a:pt x="51263" y="96157"/>
                    </a:cubicBezTo>
                    <a:cubicBezTo>
                      <a:pt x="64560" y="115975"/>
                      <a:pt x="77999" y="135702"/>
                      <a:pt x="88712" y="157097"/>
                    </a:cubicBezTo>
                    <a:cubicBezTo>
                      <a:pt x="89933" y="159346"/>
                      <a:pt x="91194" y="161909"/>
                      <a:pt x="93249" y="163496"/>
                    </a:cubicBezTo>
                    <a:cubicBezTo>
                      <a:pt x="96393" y="166874"/>
                      <a:pt x="102731" y="166223"/>
                      <a:pt x="104481" y="161523"/>
                    </a:cubicBezTo>
                    <a:cubicBezTo>
                      <a:pt x="112884" y="134797"/>
                      <a:pt x="122570" y="108345"/>
                      <a:pt x="130475" y="81426"/>
                    </a:cubicBezTo>
                    <a:cubicBezTo>
                      <a:pt x="201090" y="196907"/>
                      <a:pt x="191364" y="188249"/>
                      <a:pt x="267941" y="85648"/>
                    </a:cubicBezTo>
                    <a:cubicBezTo>
                      <a:pt x="284514" y="118336"/>
                      <a:pt x="298685" y="152468"/>
                      <a:pt x="317496" y="183966"/>
                    </a:cubicBezTo>
                    <a:cubicBezTo>
                      <a:pt x="331760" y="197192"/>
                      <a:pt x="339176" y="170750"/>
                      <a:pt x="343816" y="160953"/>
                    </a:cubicBezTo>
                    <a:cubicBezTo>
                      <a:pt x="356594" y="133037"/>
                      <a:pt x="373736" y="107063"/>
                      <a:pt x="394043" y="84030"/>
                    </a:cubicBezTo>
                    <a:cubicBezTo>
                      <a:pt x="482747" y="236665"/>
                      <a:pt x="446284" y="199307"/>
                      <a:pt x="544775" y="86014"/>
                    </a:cubicBezTo>
                    <a:cubicBezTo>
                      <a:pt x="556566" y="108813"/>
                      <a:pt x="571400" y="129873"/>
                      <a:pt x="585287" y="151410"/>
                    </a:cubicBezTo>
                    <a:cubicBezTo>
                      <a:pt x="588878" y="159661"/>
                      <a:pt x="600608" y="161452"/>
                      <a:pt x="605278" y="153191"/>
                    </a:cubicBezTo>
                    <a:cubicBezTo>
                      <a:pt x="616632" y="128224"/>
                      <a:pt x="627334" y="102892"/>
                      <a:pt x="645677" y="81965"/>
                    </a:cubicBezTo>
                    <a:cubicBezTo>
                      <a:pt x="722682" y="214019"/>
                      <a:pt x="680614" y="186346"/>
                      <a:pt x="766296" y="84091"/>
                    </a:cubicBezTo>
                    <a:cubicBezTo>
                      <a:pt x="859669" y="236563"/>
                      <a:pt x="811375" y="144136"/>
                      <a:pt x="882784" y="65341"/>
                    </a:cubicBezTo>
                    <a:cubicBezTo>
                      <a:pt x="959798" y="194038"/>
                      <a:pt x="944334" y="151217"/>
                      <a:pt x="1008377" y="49267"/>
                    </a:cubicBezTo>
                    <a:cubicBezTo>
                      <a:pt x="1032306" y="76858"/>
                      <a:pt x="1050700" y="111173"/>
                      <a:pt x="1075798" y="138540"/>
                    </a:cubicBezTo>
                    <a:cubicBezTo>
                      <a:pt x="1084029" y="151024"/>
                      <a:pt x="1095016" y="143821"/>
                      <a:pt x="1100103" y="132904"/>
                    </a:cubicBezTo>
                    <a:cubicBezTo>
                      <a:pt x="1115241" y="106443"/>
                      <a:pt x="1126992" y="77285"/>
                      <a:pt x="1148936" y="55290"/>
                    </a:cubicBezTo>
                    <a:cubicBezTo>
                      <a:pt x="1244690" y="226980"/>
                      <a:pt x="1197434" y="128621"/>
                      <a:pt x="1287674" y="46083"/>
                    </a:cubicBezTo>
                    <a:cubicBezTo>
                      <a:pt x="1299913" y="71618"/>
                      <a:pt x="1322264" y="138876"/>
                      <a:pt x="1352694" y="142488"/>
                    </a:cubicBezTo>
                    <a:cubicBezTo>
                      <a:pt x="1358869" y="141074"/>
                      <a:pt x="1362643" y="134939"/>
                      <a:pt x="1366245" y="130259"/>
                    </a:cubicBezTo>
                    <a:cubicBezTo>
                      <a:pt x="1387630" y="102546"/>
                      <a:pt x="1410032" y="75596"/>
                      <a:pt x="1435202" y="51241"/>
                    </a:cubicBezTo>
                    <a:cubicBezTo>
                      <a:pt x="1449465" y="70133"/>
                      <a:pt x="1456505" y="95618"/>
                      <a:pt x="1472458" y="112933"/>
                    </a:cubicBezTo>
                    <a:cubicBezTo>
                      <a:pt x="1488461" y="119516"/>
                      <a:pt x="1497536" y="97846"/>
                      <a:pt x="1506509" y="88283"/>
                    </a:cubicBezTo>
                    <a:cubicBezTo>
                      <a:pt x="1521688" y="69126"/>
                      <a:pt x="1539695" y="52451"/>
                      <a:pt x="1558069" y="36397"/>
                    </a:cubicBezTo>
                    <a:cubicBezTo>
                      <a:pt x="1572688" y="71893"/>
                      <a:pt x="1590278" y="109434"/>
                      <a:pt x="1618093" y="136180"/>
                    </a:cubicBezTo>
                    <a:cubicBezTo>
                      <a:pt x="1635276" y="140280"/>
                      <a:pt x="1633211" y="111499"/>
                      <a:pt x="1638267" y="100939"/>
                    </a:cubicBezTo>
                    <a:cubicBezTo>
                      <a:pt x="1644076" y="77672"/>
                      <a:pt x="1654708" y="55869"/>
                      <a:pt x="1667588" y="35543"/>
                    </a:cubicBezTo>
                    <a:cubicBezTo>
                      <a:pt x="1697396" y="66522"/>
                      <a:pt x="1723441" y="107165"/>
                      <a:pt x="1766242" y="120553"/>
                    </a:cubicBezTo>
                    <a:cubicBezTo>
                      <a:pt x="1785653" y="121296"/>
                      <a:pt x="1790678" y="96117"/>
                      <a:pt x="1797301" y="82056"/>
                    </a:cubicBezTo>
                    <a:cubicBezTo>
                      <a:pt x="1806458" y="58932"/>
                      <a:pt x="1815227" y="35176"/>
                      <a:pt x="1833988" y="17891"/>
                    </a:cubicBezTo>
                    <a:cubicBezTo>
                      <a:pt x="1858811" y="45177"/>
                      <a:pt x="1874845" y="80266"/>
                      <a:pt x="1900869" y="106921"/>
                    </a:cubicBezTo>
                    <a:cubicBezTo>
                      <a:pt x="1903494" y="109474"/>
                      <a:pt x="1908113" y="111184"/>
                      <a:pt x="1911735" y="109729"/>
                    </a:cubicBezTo>
                    <a:cubicBezTo>
                      <a:pt x="1918581" y="107287"/>
                      <a:pt x="1923353" y="101305"/>
                      <a:pt x="1926049" y="94773"/>
                    </a:cubicBezTo>
                    <a:cubicBezTo>
                      <a:pt x="1933506" y="78008"/>
                      <a:pt x="1941747" y="61506"/>
                      <a:pt x="1948624" y="44556"/>
                    </a:cubicBezTo>
                    <a:cubicBezTo>
                      <a:pt x="1949926" y="40263"/>
                      <a:pt x="1947413" y="35594"/>
                      <a:pt x="1943171" y="34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3" name="Google Shape;933;p28"/>
            <p:cNvSpPr/>
            <p:nvPr/>
          </p:nvSpPr>
          <p:spPr>
            <a:xfrm>
              <a:off x="3559362" y="8742500"/>
              <a:ext cx="171008" cy="1520246"/>
            </a:xfrm>
            <a:custGeom>
              <a:rect b="b" l="l" r="r" t="t"/>
              <a:pathLst>
                <a:path extrusionOk="0" h="1520246" w="171008">
                  <a:moveTo>
                    <a:pt x="159614" y="1016729"/>
                  </a:moveTo>
                  <a:cubicBezTo>
                    <a:pt x="136062" y="802472"/>
                    <a:pt x="108471" y="588623"/>
                    <a:pt x="82325" y="374671"/>
                  </a:cubicBezTo>
                  <a:cubicBezTo>
                    <a:pt x="67563" y="253900"/>
                    <a:pt x="56057" y="132020"/>
                    <a:pt x="33990" y="12327"/>
                  </a:cubicBezTo>
                  <a:cubicBezTo>
                    <a:pt x="30470" y="-6758"/>
                    <a:pt x="-1119" y="-2486"/>
                    <a:pt x="31" y="16926"/>
                  </a:cubicBezTo>
                  <a:cubicBezTo>
                    <a:pt x="6216" y="121409"/>
                    <a:pt x="21182" y="225454"/>
                    <a:pt x="33705" y="329327"/>
                  </a:cubicBezTo>
                  <a:cubicBezTo>
                    <a:pt x="46351" y="434299"/>
                    <a:pt x="59007" y="539270"/>
                    <a:pt x="71663" y="644252"/>
                  </a:cubicBezTo>
                  <a:cubicBezTo>
                    <a:pt x="84217" y="748410"/>
                    <a:pt x="97097" y="852527"/>
                    <a:pt x="109916" y="956654"/>
                  </a:cubicBezTo>
                  <a:cubicBezTo>
                    <a:pt x="122440" y="1058461"/>
                    <a:pt x="140966" y="1161408"/>
                    <a:pt x="128819" y="1264213"/>
                  </a:cubicBezTo>
                  <a:cubicBezTo>
                    <a:pt x="117902" y="1356589"/>
                    <a:pt x="76455" y="1443502"/>
                    <a:pt x="4039" y="1503150"/>
                  </a:cubicBezTo>
                  <a:cubicBezTo>
                    <a:pt x="-5127" y="1510699"/>
                    <a:pt x="6572" y="1524342"/>
                    <a:pt x="16319" y="1519062"/>
                  </a:cubicBezTo>
                  <a:cubicBezTo>
                    <a:pt x="90922" y="1478652"/>
                    <a:pt x="135004" y="1398372"/>
                    <a:pt x="155270" y="1318387"/>
                  </a:cubicBezTo>
                  <a:cubicBezTo>
                    <a:pt x="180277" y="1219713"/>
                    <a:pt x="170592" y="1116613"/>
                    <a:pt x="159614" y="1016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310752" y="8606222"/>
              <a:ext cx="233423" cy="1667353"/>
            </a:xfrm>
            <a:custGeom>
              <a:rect b="b" l="l" r="r" t="t"/>
              <a:pathLst>
                <a:path extrusionOk="0" h="1667353" w="233423">
                  <a:moveTo>
                    <a:pt x="230645" y="1648757"/>
                  </a:moveTo>
                  <a:cubicBezTo>
                    <a:pt x="168657" y="1574246"/>
                    <a:pt x="121197" y="1491158"/>
                    <a:pt x="92365" y="1398385"/>
                  </a:cubicBezTo>
                  <a:cubicBezTo>
                    <a:pt x="63634" y="1305947"/>
                    <a:pt x="49920" y="1208860"/>
                    <a:pt x="42992" y="1112526"/>
                  </a:cubicBezTo>
                  <a:cubicBezTo>
                    <a:pt x="35718" y="1011359"/>
                    <a:pt x="36542" y="909887"/>
                    <a:pt x="38088" y="808548"/>
                  </a:cubicBezTo>
                  <a:cubicBezTo>
                    <a:pt x="39991" y="683769"/>
                    <a:pt x="41883" y="558989"/>
                    <a:pt x="43775" y="434199"/>
                  </a:cubicBezTo>
                  <a:cubicBezTo>
                    <a:pt x="44854" y="363381"/>
                    <a:pt x="46136" y="292562"/>
                    <a:pt x="46716" y="221743"/>
                  </a:cubicBezTo>
                  <a:cubicBezTo>
                    <a:pt x="47306" y="150864"/>
                    <a:pt x="48120" y="80167"/>
                    <a:pt x="41975" y="9552"/>
                  </a:cubicBezTo>
                  <a:cubicBezTo>
                    <a:pt x="41049" y="-1059"/>
                    <a:pt x="23499" y="-4335"/>
                    <a:pt x="22106" y="7548"/>
                  </a:cubicBezTo>
                  <a:cubicBezTo>
                    <a:pt x="7272" y="133986"/>
                    <a:pt x="9704" y="262713"/>
                    <a:pt x="7751" y="389924"/>
                  </a:cubicBezTo>
                  <a:cubicBezTo>
                    <a:pt x="5787" y="518081"/>
                    <a:pt x="3813" y="646228"/>
                    <a:pt x="1850" y="774385"/>
                  </a:cubicBezTo>
                  <a:cubicBezTo>
                    <a:pt x="-1273" y="977634"/>
                    <a:pt x="-7662" y="1187892"/>
                    <a:pt x="53725" y="1384202"/>
                  </a:cubicBezTo>
                  <a:cubicBezTo>
                    <a:pt x="85945" y="1487231"/>
                    <a:pt x="136274" y="1589740"/>
                    <a:pt x="216168" y="1664262"/>
                  </a:cubicBezTo>
                  <a:cubicBezTo>
                    <a:pt x="226453" y="1673866"/>
                    <a:pt x="239119" y="1658941"/>
                    <a:pt x="230645" y="1648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5" name="Google Shape;935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29"/>
          <p:cNvGrpSpPr/>
          <p:nvPr/>
        </p:nvGrpSpPr>
        <p:grpSpPr>
          <a:xfrm>
            <a:off x="1864537" y="1883697"/>
            <a:ext cx="5414963" cy="1359632"/>
            <a:chOff x="0" y="-9525"/>
            <a:chExt cx="14439900" cy="3625685"/>
          </a:xfrm>
        </p:grpSpPr>
        <p:sp>
          <p:nvSpPr>
            <p:cNvPr id="941" name="Google Shape;941;p29"/>
            <p:cNvSpPr txBox="1"/>
            <p:nvPr/>
          </p:nvSpPr>
          <p:spPr>
            <a:xfrm>
              <a:off x="0" y="-9525"/>
              <a:ext cx="144399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Thank you!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29"/>
            <p:cNvSpPr txBox="1"/>
            <p:nvPr/>
          </p:nvSpPr>
          <p:spPr>
            <a:xfrm>
              <a:off x="2632993" y="2081060"/>
              <a:ext cx="91737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a closing statement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or call-to-action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43" name="Google Shape;943;p29"/>
          <p:cNvGrpSpPr/>
          <p:nvPr/>
        </p:nvGrpSpPr>
        <p:grpSpPr>
          <a:xfrm rot="-761125">
            <a:off x="7826965" y="-252061"/>
            <a:ext cx="1771860" cy="2610286"/>
            <a:chOff x="15653705" y="-504796"/>
            <a:chExt cx="3543686" cy="5220522"/>
          </a:xfrm>
        </p:grpSpPr>
        <p:sp>
          <p:nvSpPr>
            <p:cNvPr id="944" name="Google Shape;944;p29"/>
            <p:cNvSpPr/>
            <p:nvPr/>
          </p:nvSpPr>
          <p:spPr>
            <a:xfrm>
              <a:off x="15702831" y="4241020"/>
              <a:ext cx="3196505" cy="469242"/>
            </a:xfrm>
            <a:custGeom>
              <a:rect b="b" l="l" r="r" t="t"/>
              <a:pathLst>
                <a:path extrusionOk="0" h="469242" w="3196505">
                  <a:moveTo>
                    <a:pt x="3196492" y="305584"/>
                  </a:moveTo>
                  <a:cubicBezTo>
                    <a:pt x="3196596" y="341971"/>
                    <a:pt x="3196116" y="378410"/>
                    <a:pt x="3194257" y="414786"/>
                  </a:cubicBezTo>
                  <a:cubicBezTo>
                    <a:pt x="3195479" y="438581"/>
                    <a:pt x="3187354" y="471940"/>
                    <a:pt x="3157328" y="469069"/>
                  </a:cubicBezTo>
                  <a:cubicBezTo>
                    <a:pt x="3136931" y="466250"/>
                    <a:pt x="3130445" y="451643"/>
                    <a:pt x="3129067" y="434384"/>
                  </a:cubicBezTo>
                  <a:cubicBezTo>
                    <a:pt x="3127521" y="434708"/>
                    <a:pt x="3125934" y="434812"/>
                    <a:pt x="3124336" y="434812"/>
                  </a:cubicBezTo>
                  <a:cubicBezTo>
                    <a:pt x="3123751" y="434812"/>
                    <a:pt x="3123166" y="434812"/>
                    <a:pt x="3122581" y="434760"/>
                  </a:cubicBezTo>
                  <a:cubicBezTo>
                    <a:pt x="2996713" y="427378"/>
                    <a:pt x="2870803" y="420101"/>
                    <a:pt x="2744883" y="412719"/>
                  </a:cubicBezTo>
                  <a:cubicBezTo>
                    <a:pt x="2608122" y="404648"/>
                    <a:pt x="2471319" y="396734"/>
                    <a:pt x="2334505" y="388767"/>
                  </a:cubicBezTo>
                  <a:cubicBezTo>
                    <a:pt x="2200032" y="380905"/>
                    <a:pt x="2065558" y="373043"/>
                    <a:pt x="1931094" y="365234"/>
                  </a:cubicBezTo>
                  <a:cubicBezTo>
                    <a:pt x="1799597" y="357528"/>
                    <a:pt x="1668100" y="349885"/>
                    <a:pt x="1536602" y="342180"/>
                  </a:cubicBezTo>
                  <a:cubicBezTo>
                    <a:pt x="1401763" y="334266"/>
                    <a:pt x="1266913" y="326508"/>
                    <a:pt x="1132073" y="318541"/>
                  </a:cubicBezTo>
                  <a:cubicBezTo>
                    <a:pt x="996910" y="310523"/>
                    <a:pt x="861747" y="302285"/>
                    <a:pt x="726584" y="293953"/>
                  </a:cubicBezTo>
                  <a:cubicBezTo>
                    <a:pt x="592695" y="285715"/>
                    <a:pt x="458806" y="277592"/>
                    <a:pt x="324980" y="269417"/>
                  </a:cubicBezTo>
                  <a:cubicBezTo>
                    <a:pt x="272061" y="266180"/>
                    <a:pt x="219195" y="262463"/>
                    <a:pt x="166328" y="258850"/>
                  </a:cubicBezTo>
                  <a:cubicBezTo>
                    <a:pt x="140240" y="257044"/>
                    <a:pt x="114099" y="255290"/>
                    <a:pt x="88011" y="253379"/>
                  </a:cubicBezTo>
                  <a:cubicBezTo>
                    <a:pt x="74998" y="252419"/>
                    <a:pt x="61974" y="251312"/>
                    <a:pt x="49014" y="249767"/>
                  </a:cubicBezTo>
                  <a:cubicBezTo>
                    <a:pt x="37536" y="248441"/>
                    <a:pt x="24471" y="247752"/>
                    <a:pt x="13839" y="242865"/>
                  </a:cubicBezTo>
                  <a:cubicBezTo>
                    <a:pt x="5181" y="238877"/>
                    <a:pt x="-396" y="229856"/>
                    <a:pt x="22" y="220292"/>
                  </a:cubicBezTo>
                  <a:cubicBezTo>
                    <a:pt x="450" y="211104"/>
                    <a:pt x="6664" y="202020"/>
                    <a:pt x="15594" y="199097"/>
                  </a:cubicBezTo>
                  <a:cubicBezTo>
                    <a:pt x="16231" y="198888"/>
                    <a:pt x="16868" y="198721"/>
                    <a:pt x="17453" y="198564"/>
                  </a:cubicBezTo>
                  <a:cubicBezTo>
                    <a:pt x="11552" y="146401"/>
                    <a:pt x="14904" y="88089"/>
                    <a:pt x="10497" y="34756"/>
                  </a:cubicBezTo>
                  <a:cubicBezTo>
                    <a:pt x="10549" y="34756"/>
                    <a:pt x="10549" y="34808"/>
                    <a:pt x="10601" y="34808"/>
                  </a:cubicBezTo>
                  <a:cubicBezTo>
                    <a:pt x="11082" y="27374"/>
                    <a:pt x="14591" y="20045"/>
                    <a:pt x="20586" y="15367"/>
                  </a:cubicBezTo>
                  <a:cubicBezTo>
                    <a:pt x="24627" y="6284"/>
                    <a:pt x="33870" y="-85"/>
                    <a:pt x="44178" y="228"/>
                  </a:cubicBezTo>
                  <a:cubicBezTo>
                    <a:pt x="59374" y="-252"/>
                    <a:pt x="74570" y="176"/>
                    <a:pt x="89713" y="176"/>
                  </a:cubicBezTo>
                  <a:cubicBezTo>
                    <a:pt x="105013" y="176"/>
                    <a:pt x="120313" y="123"/>
                    <a:pt x="135561" y="552"/>
                  </a:cubicBezTo>
                  <a:cubicBezTo>
                    <a:pt x="168605" y="1449"/>
                    <a:pt x="201660" y="2514"/>
                    <a:pt x="234652" y="3893"/>
                  </a:cubicBezTo>
                  <a:cubicBezTo>
                    <a:pt x="303351" y="6659"/>
                    <a:pt x="372050" y="9844"/>
                    <a:pt x="440738" y="13029"/>
                  </a:cubicBezTo>
                  <a:cubicBezTo>
                    <a:pt x="572183" y="19136"/>
                    <a:pt x="703629" y="25881"/>
                    <a:pt x="835063" y="32470"/>
                  </a:cubicBezTo>
                  <a:cubicBezTo>
                    <a:pt x="970916" y="39267"/>
                    <a:pt x="1106716" y="46064"/>
                    <a:pt x="1242516" y="52871"/>
                  </a:cubicBezTo>
                  <a:cubicBezTo>
                    <a:pt x="1376510" y="59616"/>
                    <a:pt x="1510503" y="66309"/>
                    <a:pt x="1644497" y="73001"/>
                  </a:cubicBezTo>
                  <a:cubicBezTo>
                    <a:pt x="1783002" y="79955"/>
                    <a:pt x="1921570" y="86919"/>
                    <a:pt x="2060137" y="93873"/>
                  </a:cubicBezTo>
                  <a:cubicBezTo>
                    <a:pt x="2192167" y="100461"/>
                    <a:pt x="2324250" y="107101"/>
                    <a:pt x="2456332" y="113742"/>
                  </a:cubicBezTo>
                  <a:cubicBezTo>
                    <a:pt x="2586503" y="120226"/>
                    <a:pt x="2716664" y="126752"/>
                    <a:pt x="2846835" y="133287"/>
                  </a:cubicBezTo>
                  <a:cubicBezTo>
                    <a:pt x="2938218" y="137913"/>
                    <a:pt x="3029653" y="142475"/>
                    <a:pt x="3121036" y="147049"/>
                  </a:cubicBezTo>
                  <a:cubicBezTo>
                    <a:pt x="3132722" y="147686"/>
                    <a:pt x="3142926" y="154587"/>
                    <a:pt x="3148242" y="164360"/>
                  </a:cubicBezTo>
                  <a:cubicBezTo>
                    <a:pt x="3152283" y="159525"/>
                    <a:pt x="3158017" y="156289"/>
                    <a:pt x="3166194" y="155652"/>
                  </a:cubicBezTo>
                  <a:cubicBezTo>
                    <a:pt x="3190904" y="155067"/>
                    <a:pt x="3193933" y="183112"/>
                    <a:pt x="3194037" y="202073"/>
                  </a:cubicBezTo>
                  <a:cubicBezTo>
                    <a:pt x="3195855" y="236538"/>
                    <a:pt x="3196335" y="271004"/>
                    <a:pt x="3196492" y="3055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15855516" y="4304514"/>
              <a:ext cx="2997587" cy="221661"/>
            </a:xfrm>
            <a:custGeom>
              <a:rect b="b" l="l" r="r" t="t"/>
              <a:pathLst>
                <a:path extrusionOk="0" h="221661" w="2997587">
                  <a:moveTo>
                    <a:pt x="2984372" y="221636"/>
                  </a:moveTo>
                  <a:cubicBezTo>
                    <a:pt x="2851830" y="212720"/>
                    <a:pt x="2719236" y="203751"/>
                    <a:pt x="2586694" y="194793"/>
                  </a:cubicBezTo>
                  <a:cubicBezTo>
                    <a:pt x="2457975" y="186127"/>
                    <a:pt x="2329308" y="177419"/>
                    <a:pt x="2200589" y="168753"/>
                  </a:cubicBezTo>
                  <a:cubicBezTo>
                    <a:pt x="2067733" y="159784"/>
                    <a:pt x="1934931" y="150805"/>
                    <a:pt x="1802065" y="141836"/>
                  </a:cubicBezTo>
                  <a:cubicBezTo>
                    <a:pt x="1670317" y="132940"/>
                    <a:pt x="1538527" y="123992"/>
                    <a:pt x="1406779" y="115149"/>
                  </a:cubicBezTo>
                  <a:cubicBezTo>
                    <a:pt x="1275031" y="106253"/>
                    <a:pt x="1143241" y="97305"/>
                    <a:pt x="1011493" y="88410"/>
                  </a:cubicBezTo>
                  <a:cubicBezTo>
                    <a:pt x="887338" y="80015"/>
                    <a:pt x="763182" y="71631"/>
                    <a:pt x="638975" y="63236"/>
                  </a:cubicBezTo>
                  <a:cubicBezTo>
                    <a:pt x="505002" y="54132"/>
                    <a:pt x="370977" y="45236"/>
                    <a:pt x="237067" y="35537"/>
                  </a:cubicBezTo>
                  <a:cubicBezTo>
                    <a:pt x="192932" y="32331"/>
                    <a:pt x="148797" y="28928"/>
                    <a:pt x="104661" y="25461"/>
                  </a:cubicBezTo>
                  <a:cubicBezTo>
                    <a:pt x="83231" y="23822"/>
                    <a:pt x="61800" y="22131"/>
                    <a:pt x="40380" y="20230"/>
                  </a:cubicBezTo>
                  <a:cubicBezTo>
                    <a:pt x="29717" y="19280"/>
                    <a:pt x="19002" y="18539"/>
                    <a:pt x="8412" y="17004"/>
                  </a:cubicBezTo>
                  <a:cubicBezTo>
                    <a:pt x="5185" y="16503"/>
                    <a:pt x="2292" y="15051"/>
                    <a:pt x="830" y="12034"/>
                  </a:cubicBezTo>
                  <a:cubicBezTo>
                    <a:pt x="-486" y="9403"/>
                    <a:pt x="-194" y="6271"/>
                    <a:pt x="1404" y="3869"/>
                  </a:cubicBezTo>
                  <a:cubicBezTo>
                    <a:pt x="4109" y="-161"/>
                    <a:pt x="8725" y="58"/>
                    <a:pt x="13028" y="6"/>
                  </a:cubicBezTo>
                  <a:cubicBezTo>
                    <a:pt x="20840" y="-67"/>
                    <a:pt x="28798" y="549"/>
                    <a:pt x="36599" y="904"/>
                  </a:cubicBezTo>
                  <a:cubicBezTo>
                    <a:pt x="52317" y="1656"/>
                    <a:pt x="68025" y="2470"/>
                    <a:pt x="83732" y="3326"/>
                  </a:cubicBezTo>
                  <a:cubicBezTo>
                    <a:pt x="115262" y="5101"/>
                    <a:pt x="146781" y="6876"/>
                    <a:pt x="178300" y="8766"/>
                  </a:cubicBezTo>
                  <a:cubicBezTo>
                    <a:pt x="242091" y="12608"/>
                    <a:pt x="305871" y="16712"/>
                    <a:pt x="369651" y="20919"/>
                  </a:cubicBezTo>
                  <a:cubicBezTo>
                    <a:pt x="507603" y="30076"/>
                    <a:pt x="645554" y="39379"/>
                    <a:pt x="783506" y="48692"/>
                  </a:cubicBezTo>
                  <a:cubicBezTo>
                    <a:pt x="906492" y="56951"/>
                    <a:pt x="1029540" y="65262"/>
                    <a:pt x="1152526" y="73573"/>
                  </a:cubicBezTo>
                  <a:cubicBezTo>
                    <a:pt x="1287981" y="82719"/>
                    <a:pt x="1423437" y="91866"/>
                    <a:pt x="1558903" y="101001"/>
                  </a:cubicBezTo>
                  <a:cubicBezTo>
                    <a:pt x="1688896" y="109751"/>
                    <a:pt x="1818942" y="118542"/>
                    <a:pt x="1948936" y="127344"/>
                  </a:cubicBezTo>
                  <a:cubicBezTo>
                    <a:pt x="2081739" y="136313"/>
                    <a:pt x="2214552" y="145240"/>
                    <a:pt x="2347355" y="154209"/>
                  </a:cubicBezTo>
                  <a:cubicBezTo>
                    <a:pt x="2474695" y="162833"/>
                    <a:pt x="2602088" y="171415"/>
                    <a:pt x="2729429" y="180040"/>
                  </a:cubicBezTo>
                  <a:cubicBezTo>
                    <a:pt x="2815120" y="185792"/>
                    <a:pt x="2900759" y="191598"/>
                    <a:pt x="2986440" y="197351"/>
                  </a:cubicBezTo>
                  <a:cubicBezTo>
                    <a:pt x="2993072" y="197831"/>
                    <a:pt x="2998127" y="204012"/>
                    <a:pt x="2997542" y="210527"/>
                  </a:cubicBezTo>
                  <a:cubicBezTo>
                    <a:pt x="2996967" y="217011"/>
                    <a:pt x="2991338" y="221814"/>
                    <a:pt x="2984957" y="221657"/>
                  </a:cubicBezTo>
                  <a:cubicBezTo>
                    <a:pt x="2984779" y="221668"/>
                    <a:pt x="2984570" y="221657"/>
                    <a:pt x="2984372" y="2216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16238202" y="4400741"/>
              <a:ext cx="2407383" cy="182113"/>
            </a:xfrm>
            <a:custGeom>
              <a:rect b="b" l="l" r="r" t="t"/>
              <a:pathLst>
                <a:path extrusionOk="0" h="182113" w="2407383">
                  <a:moveTo>
                    <a:pt x="2393877" y="182093"/>
                  </a:moveTo>
                  <a:cubicBezTo>
                    <a:pt x="2344321" y="178763"/>
                    <a:pt x="2294713" y="175432"/>
                    <a:pt x="2245157" y="172039"/>
                  </a:cubicBezTo>
                  <a:cubicBezTo>
                    <a:pt x="2234912" y="171360"/>
                    <a:pt x="2224677" y="170744"/>
                    <a:pt x="2214442" y="169909"/>
                  </a:cubicBezTo>
                  <a:cubicBezTo>
                    <a:pt x="2203152" y="168885"/>
                    <a:pt x="2191915" y="167549"/>
                    <a:pt x="2180615" y="166536"/>
                  </a:cubicBezTo>
                  <a:cubicBezTo>
                    <a:pt x="2156960" y="164365"/>
                    <a:pt x="2133190" y="162987"/>
                    <a:pt x="2109472" y="161295"/>
                  </a:cubicBezTo>
                  <a:cubicBezTo>
                    <a:pt x="2004105" y="153788"/>
                    <a:pt x="1898790" y="146542"/>
                    <a:pt x="1793464" y="139411"/>
                  </a:cubicBezTo>
                  <a:cubicBezTo>
                    <a:pt x="1689685" y="132363"/>
                    <a:pt x="1585958" y="125274"/>
                    <a:pt x="1482230" y="118278"/>
                  </a:cubicBezTo>
                  <a:cubicBezTo>
                    <a:pt x="1378503" y="111293"/>
                    <a:pt x="1274765" y="104454"/>
                    <a:pt x="1171037" y="97678"/>
                  </a:cubicBezTo>
                  <a:cubicBezTo>
                    <a:pt x="1065555" y="90756"/>
                    <a:pt x="960073" y="83719"/>
                    <a:pt x="854591" y="76420"/>
                  </a:cubicBezTo>
                  <a:cubicBezTo>
                    <a:pt x="750916" y="69216"/>
                    <a:pt x="647189" y="62231"/>
                    <a:pt x="543524" y="54975"/>
                  </a:cubicBezTo>
                  <a:cubicBezTo>
                    <a:pt x="441290" y="47760"/>
                    <a:pt x="338993" y="40796"/>
                    <a:pt x="236749" y="34009"/>
                  </a:cubicBezTo>
                  <a:cubicBezTo>
                    <a:pt x="196530" y="31274"/>
                    <a:pt x="156311" y="28653"/>
                    <a:pt x="116040" y="25865"/>
                  </a:cubicBezTo>
                  <a:cubicBezTo>
                    <a:pt x="95351" y="24456"/>
                    <a:pt x="74599" y="22994"/>
                    <a:pt x="53910" y="21585"/>
                  </a:cubicBezTo>
                  <a:cubicBezTo>
                    <a:pt x="44469" y="20927"/>
                    <a:pt x="35028" y="20164"/>
                    <a:pt x="25586" y="19402"/>
                  </a:cubicBezTo>
                  <a:cubicBezTo>
                    <a:pt x="20918" y="19026"/>
                    <a:pt x="16302" y="18703"/>
                    <a:pt x="11644" y="18108"/>
                  </a:cubicBezTo>
                  <a:cubicBezTo>
                    <a:pt x="9879" y="17878"/>
                    <a:pt x="8083" y="17596"/>
                    <a:pt x="6621" y="17136"/>
                  </a:cubicBezTo>
                  <a:cubicBezTo>
                    <a:pt x="2443" y="16186"/>
                    <a:pt x="-377" y="12135"/>
                    <a:pt x="41" y="7886"/>
                  </a:cubicBezTo>
                  <a:cubicBezTo>
                    <a:pt x="521" y="3438"/>
                    <a:pt x="4093" y="609"/>
                    <a:pt x="7289" y="306"/>
                  </a:cubicBezTo>
                  <a:cubicBezTo>
                    <a:pt x="8949" y="-81"/>
                    <a:pt x="10694" y="13"/>
                    <a:pt x="12396" y="3"/>
                  </a:cubicBezTo>
                  <a:cubicBezTo>
                    <a:pt x="18192" y="-18"/>
                    <a:pt x="24030" y="389"/>
                    <a:pt x="29806" y="744"/>
                  </a:cubicBezTo>
                  <a:cubicBezTo>
                    <a:pt x="42328" y="1371"/>
                    <a:pt x="54850" y="2206"/>
                    <a:pt x="67372" y="3041"/>
                  </a:cubicBezTo>
                  <a:cubicBezTo>
                    <a:pt x="93377" y="4733"/>
                    <a:pt x="119424" y="6435"/>
                    <a:pt x="145429" y="8178"/>
                  </a:cubicBezTo>
                  <a:cubicBezTo>
                    <a:pt x="195141" y="11519"/>
                    <a:pt x="244864" y="14954"/>
                    <a:pt x="294524" y="18348"/>
                  </a:cubicBezTo>
                  <a:cubicBezTo>
                    <a:pt x="398784" y="25458"/>
                    <a:pt x="503054" y="32036"/>
                    <a:pt x="607314" y="39094"/>
                  </a:cubicBezTo>
                  <a:cubicBezTo>
                    <a:pt x="712525" y="46173"/>
                    <a:pt x="817756" y="52991"/>
                    <a:pt x="922967" y="60018"/>
                  </a:cubicBezTo>
                  <a:cubicBezTo>
                    <a:pt x="1028188" y="66992"/>
                    <a:pt x="1133346" y="74280"/>
                    <a:pt x="1238546" y="81683"/>
                  </a:cubicBezTo>
                  <a:cubicBezTo>
                    <a:pt x="1343704" y="89023"/>
                    <a:pt x="1448914" y="96154"/>
                    <a:pt x="1554135" y="103233"/>
                  </a:cubicBezTo>
                  <a:cubicBezTo>
                    <a:pt x="1657174" y="110155"/>
                    <a:pt x="1760212" y="117015"/>
                    <a:pt x="1863260" y="123989"/>
                  </a:cubicBezTo>
                  <a:cubicBezTo>
                    <a:pt x="1914518" y="127414"/>
                    <a:pt x="1965714" y="130839"/>
                    <a:pt x="2016971" y="134211"/>
                  </a:cubicBezTo>
                  <a:cubicBezTo>
                    <a:pt x="2042392" y="135892"/>
                    <a:pt x="2067812" y="137417"/>
                    <a:pt x="2093221" y="139045"/>
                  </a:cubicBezTo>
                  <a:cubicBezTo>
                    <a:pt x="2118213" y="140664"/>
                    <a:pt x="2143258" y="142386"/>
                    <a:pt x="2168250" y="143848"/>
                  </a:cubicBezTo>
                  <a:cubicBezTo>
                    <a:pt x="2174672" y="144214"/>
                    <a:pt x="2181095" y="144537"/>
                    <a:pt x="2186087" y="144757"/>
                  </a:cubicBezTo>
                  <a:cubicBezTo>
                    <a:pt x="2201596" y="145341"/>
                    <a:pt x="2217095" y="145780"/>
                    <a:pt x="2232593" y="146792"/>
                  </a:cubicBezTo>
                  <a:cubicBezTo>
                    <a:pt x="2250734" y="148035"/>
                    <a:pt x="2268885" y="149215"/>
                    <a:pt x="2287037" y="150457"/>
                  </a:cubicBezTo>
                  <a:cubicBezTo>
                    <a:pt x="2323538" y="152942"/>
                    <a:pt x="2359986" y="155427"/>
                    <a:pt x="2396445" y="157850"/>
                  </a:cubicBezTo>
                  <a:cubicBezTo>
                    <a:pt x="2403077" y="158277"/>
                    <a:pt x="2407965" y="164824"/>
                    <a:pt x="2407328" y="171235"/>
                  </a:cubicBezTo>
                  <a:cubicBezTo>
                    <a:pt x="2406607" y="177802"/>
                    <a:pt x="2400905" y="182250"/>
                    <a:pt x="2394524" y="182093"/>
                  </a:cubicBezTo>
                  <a:cubicBezTo>
                    <a:pt x="2394305" y="182125"/>
                    <a:pt x="2394096" y="182114"/>
                    <a:pt x="2393877" y="1820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16031059" y="-405555"/>
              <a:ext cx="3166331" cy="4822222"/>
            </a:xfrm>
            <a:custGeom>
              <a:rect b="b" l="l" r="r" t="t"/>
              <a:pathLst>
                <a:path extrusionOk="0" h="4822222" w="3166331">
                  <a:moveTo>
                    <a:pt x="3165849" y="289666"/>
                  </a:moveTo>
                  <a:cubicBezTo>
                    <a:pt x="3168345" y="375825"/>
                    <a:pt x="3160637" y="461765"/>
                    <a:pt x="3154904" y="547600"/>
                  </a:cubicBezTo>
                  <a:cubicBezTo>
                    <a:pt x="3138173" y="840532"/>
                    <a:pt x="3130998" y="1133996"/>
                    <a:pt x="3117024" y="1427032"/>
                  </a:cubicBezTo>
                  <a:cubicBezTo>
                    <a:pt x="3080147" y="2111802"/>
                    <a:pt x="3033401" y="2796040"/>
                    <a:pt x="2985798" y="3480111"/>
                  </a:cubicBezTo>
                  <a:cubicBezTo>
                    <a:pt x="2963856" y="3839489"/>
                    <a:pt x="2939198" y="4198981"/>
                    <a:pt x="2901214" y="4556981"/>
                  </a:cubicBezTo>
                  <a:cubicBezTo>
                    <a:pt x="2891596" y="4633148"/>
                    <a:pt x="2879324" y="4709534"/>
                    <a:pt x="2881768" y="4786546"/>
                  </a:cubicBezTo>
                  <a:cubicBezTo>
                    <a:pt x="2881873" y="4791119"/>
                    <a:pt x="2881026" y="4795525"/>
                    <a:pt x="2879376" y="4799619"/>
                  </a:cubicBezTo>
                  <a:cubicBezTo>
                    <a:pt x="2879376" y="4799619"/>
                    <a:pt x="2879376" y="4799619"/>
                    <a:pt x="2879376" y="4799671"/>
                  </a:cubicBezTo>
                  <a:cubicBezTo>
                    <a:pt x="2875335" y="4814225"/>
                    <a:pt x="2859669" y="4826118"/>
                    <a:pt x="2837027" y="4821022"/>
                  </a:cubicBezTo>
                  <a:cubicBezTo>
                    <a:pt x="2706542" y="4817567"/>
                    <a:pt x="2574512" y="4790483"/>
                    <a:pt x="2441584" y="4787768"/>
                  </a:cubicBezTo>
                  <a:cubicBezTo>
                    <a:pt x="1684798" y="4751277"/>
                    <a:pt x="927333" y="4721635"/>
                    <a:pt x="171977" y="4661620"/>
                  </a:cubicBezTo>
                  <a:cubicBezTo>
                    <a:pt x="131915" y="4658697"/>
                    <a:pt x="93660" y="4659386"/>
                    <a:pt x="54193" y="4658540"/>
                  </a:cubicBezTo>
                  <a:cubicBezTo>
                    <a:pt x="30767" y="4662361"/>
                    <a:pt x="1379" y="4655460"/>
                    <a:pt x="0" y="4626883"/>
                  </a:cubicBezTo>
                  <a:cubicBezTo>
                    <a:pt x="52" y="4622738"/>
                    <a:pt x="480" y="4619073"/>
                    <a:pt x="1326" y="4615784"/>
                  </a:cubicBezTo>
                  <a:cubicBezTo>
                    <a:pt x="-1441" y="4592783"/>
                    <a:pt x="12961" y="4560813"/>
                    <a:pt x="12700" y="4540046"/>
                  </a:cubicBezTo>
                  <a:cubicBezTo>
                    <a:pt x="13284" y="4537811"/>
                    <a:pt x="13817" y="4535316"/>
                    <a:pt x="14245" y="4532612"/>
                  </a:cubicBezTo>
                  <a:cubicBezTo>
                    <a:pt x="17274" y="4384152"/>
                    <a:pt x="42088" y="4237550"/>
                    <a:pt x="54360" y="4089685"/>
                  </a:cubicBezTo>
                  <a:cubicBezTo>
                    <a:pt x="67059" y="3899054"/>
                    <a:pt x="65096" y="3707682"/>
                    <a:pt x="74182" y="3516779"/>
                  </a:cubicBezTo>
                  <a:cubicBezTo>
                    <a:pt x="83581" y="3210515"/>
                    <a:pt x="102130" y="2904511"/>
                    <a:pt x="113764" y="2598298"/>
                  </a:cubicBezTo>
                  <a:cubicBezTo>
                    <a:pt x="132469" y="2099325"/>
                    <a:pt x="146014" y="1600258"/>
                    <a:pt x="151643" y="1100971"/>
                  </a:cubicBezTo>
                  <a:cubicBezTo>
                    <a:pt x="157220" y="785946"/>
                    <a:pt x="160677" y="469261"/>
                    <a:pt x="204666" y="156784"/>
                  </a:cubicBezTo>
                  <a:cubicBezTo>
                    <a:pt x="212687" y="120565"/>
                    <a:pt x="214285" y="80409"/>
                    <a:pt x="230703" y="46945"/>
                  </a:cubicBezTo>
                  <a:cubicBezTo>
                    <a:pt x="229220" y="42696"/>
                    <a:pt x="228583" y="38071"/>
                    <a:pt x="228948" y="33184"/>
                  </a:cubicBezTo>
                  <a:cubicBezTo>
                    <a:pt x="230379" y="14067"/>
                    <a:pt x="247862" y="-1709"/>
                    <a:pt x="267308" y="149"/>
                  </a:cubicBezTo>
                  <a:cubicBezTo>
                    <a:pt x="338712" y="6581"/>
                    <a:pt x="410335" y="11676"/>
                    <a:pt x="481687" y="19381"/>
                  </a:cubicBezTo>
                  <a:cubicBezTo>
                    <a:pt x="856462" y="54546"/>
                    <a:pt x="1231455" y="88490"/>
                    <a:pt x="1607138" y="111752"/>
                  </a:cubicBezTo>
                  <a:cubicBezTo>
                    <a:pt x="2059165" y="138523"/>
                    <a:pt x="2511777" y="152973"/>
                    <a:pt x="2961099" y="212570"/>
                  </a:cubicBezTo>
                  <a:cubicBezTo>
                    <a:pt x="3005725" y="216872"/>
                    <a:pt x="3050362" y="221278"/>
                    <a:pt x="3094988" y="225319"/>
                  </a:cubicBezTo>
                  <a:cubicBezTo>
                    <a:pt x="3111729" y="227386"/>
                    <a:pt x="3129473" y="226697"/>
                    <a:pt x="3144450" y="235353"/>
                  </a:cubicBezTo>
                  <a:cubicBezTo>
                    <a:pt x="3149442" y="238433"/>
                    <a:pt x="3152951" y="242891"/>
                    <a:pt x="3154966" y="247944"/>
                  </a:cubicBezTo>
                  <a:cubicBezTo>
                    <a:pt x="3164575" y="257425"/>
                    <a:pt x="3167123" y="274423"/>
                    <a:pt x="3165849" y="2896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18710855" y="4360167"/>
              <a:ext cx="223736" cy="60732"/>
            </a:xfrm>
            <a:custGeom>
              <a:rect b="b" l="l" r="r" t="t"/>
              <a:pathLst>
                <a:path extrusionOk="0" h="60732" w="223736">
                  <a:moveTo>
                    <a:pt x="183613" y="59100"/>
                  </a:moveTo>
                  <a:cubicBezTo>
                    <a:pt x="134673" y="53733"/>
                    <a:pt x="85734" y="48711"/>
                    <a:pt x="37243" y="39868"/>
                  </a:cubicBezTo>
                  <a:cubicBezTo>
                    <a:pt x="22445" y="37435"/>
                    <a:pt x="-1795" y="36861"/>
                    <a:pt x="105" y="16073"/>
                  </a:cubicBezTo>
                  <a:cubicBezTo>
                    <a:pt x="6716" y="-12546"/>
                    <a:pt x="43593" y="5820"/>
                    <a:pt x="63593" y="5611"/>
                  </a:cubicBezTo>
                  <a:cubicBezTo>
                    <a:pt x="112689" y="12774"/>
                    <a:pt x="162569" y="15457"/>
                    <a:pt x="210923" y="26806"/>
                  </a:cubicBezTo>
                  <a:cubicBezTo>
                    <a:pt x="230056" y="31912"/>
                    <a:pt x="226923" y="59988"/>
                    <a:pt x="207101" y="60645"/>
                  </a:cubicBezTo>
                  <a:cubicBezTo>
                    <a:pt x="199310" y="61063"/>
                    <a:pt x="191268" y="59894"/>
                    <a:pt x="183613" y="59100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18900102" y="-143541"/>
              <a:ext cx="284472" cy="4579430"/>
            </a:xfrm>
            <a:custGeom>
              <a:rect b="b" l="l" r="r" t="t"/>
              <a:pathLst>
                <a:path extrusionOk="0" h="4579430" w="284472">
                  <a:moveTo>
                    <a:pt x="22929" y="4579420"/>
                  </a:moveTo>
                  <a:cubicBezTo>
                    <a:pt x="10387" y="4579159"/>
                    <a:pt x="-611" y="4568217"/>
                    <a:pt x="26" y="4555469"/>
                  </a:cubicBezTo>
                  <a:cubicBezTo>
                    <a:pt x="4966" y="4456092"/>
                    <a:pt x="10763" y="4356819"/>
                    <a:pt x="16068" y="4257442"/>
                  </a:cubicBezTo>
                  <a:cubicBezTo>
                    <a:pt x="21384" y="4158169"/>
                    <a:pt x="26585" y="4058844"/>
                    <a:pt x="31796" y="3959572"/>
                  </a:cubicBezTo>
                  <a:cubicBezTo>
                    <a:pt x="42480" y="3757362"/>
                    <a:pt x="53739" y="3555256"/>
                    <a:pt x="64579" y="3353046"/>
                  </a:cubicBezTo>
                  <a:cubicBezTo>
                    <a:pt x="74835" y="3161402"/>
                    <a:pt x="84924" y="2969706"/>
                    <a:pt x="95179" y="2778020"/>
                  </a:cubicBezTo>
                  <a:cubicBezTo>
                    <a:pt x="106072" y="2573158"/>
                    <a:pt x="117070" y="2368286"/>
                    <a:pt x="128067" y="2163476"/>
                  </a:cubicBezTo>
                  <a:cubicBezTo>
                    <a:pt x="138270" y="1972897"/>
                    <a:pt x="148892" y="1782370"/>
                    <a:pt x="159252" y="1591791"/>
                  </a:cubicBezTo>
                  <a:cubicBezTo>
                    <a:pt x="170406" y="1386501"/>
                    <a:pt x="181403" y="1181159"/>
                    <a:pt x="192620" y="975858"/>
                  </a:cubicBezTo>
                  <a:cubicBezTo>
                    <a:pt x="203189" y="781354"/>
                    <a:pt x="214353" y="586839"/>
                    <a:pt x="225351" y="392386"/>
                  </a:cubicBezTo>
                  <a:cubicBezTo>
                    <a:pt x="229121" y="326305"/>
                    <a:pt x="232954" y="260235"/>
                    <a:pt x="236881" y="194206"/>
                  </a:cubicBezTo>
                  <a:cubicBezTo>
                    <a:pt x="238739" y="163447"/>
                    <a:pt x="240598" y="132646"/>
                    <a:pt x="242666" y="101887"/>
                  </a:cubicBezTo>
                  <a:cubicBezTo>
                    <a:pt x="243784" y="85046"/>
                    <a:pt x="244901" y="68163"/>
                    <a:pt x="246332" y="51322"/>
                  </a:cubicBezTo>
                  <a:cubicBezTo>
                    <a:pt x="246969" y="43460"/>
                    <a:pt x="247658" y="35598"/>
                    <a:pt x="248348" y="27736"/>
                  </a:cubicBezTo>
                  <a:cubicBezTo>
                    <a:pt x="248880" y="21889"/>
                    <a:pt x="249141" y="15948"/>
                    <a:pt x="251105" y="10873"/>
                  </a:cubicBezTo>
                  <a:cubicBezTo>
                    <a:pt x="253737" y="4431"/>
                    <a:pt x="259982" y="-163"/>
                    <a:pt x="267418" y="4"/>
                  </a:cubicBezTo>
                  <a:cubicBezTo>
                    <a:pt x="275919" y="203"/>
                    <a:pt x="283533" y="7156"/>
                    <a:pt x="284180" y="15645"/>
                  </a:cubicBezTo>
                  <a:cubicBezTo>
                    <a:pt x="284473" y="17921"/>
                    <a:pt x="284473" y="20260"/>
                    <a:pt x="284473" y="22473"/>
                  </a:cubicBezTo>
                  <a:cubicBezTo>
                    <a:pt x="284473" y="28738"/>
                    <a:pt x="284316" y="34950"/>
                    <a:pt x="284212" y="41225"/>
                  </a:cubicBezTo>
                  <a:cubicBezTo>
                    <a:pt x="283951" y="52961"/>
                    <a:pt x="283627" y="64644"/>
                    <a:pt x="283251" y="76390"/>
                  </a:cubicBezTo>
                  <a:cubicBezTo>
                    <a:pt x="282509" y="99705"/>
                    <a:pt x="281340" y="123030"/>
                    <a:pt x="280274" y="146345"/>
                  </a:cubicBezTo>
                  <a:cubicBezTo>
                    <a:pt x="277883" y="198184"/>
                    <a:pt x="275439" y="250024"/>
                    <a:pt x="272891" y="301863"/>
                  </a:cubicBezTo>
                  <a:cubicBezTo>
                    <a:pt x="268264" y="396625"/>
                    <a:pt x="263429" y="491429"/>
                    <a:pt x="258708" y="586243"/>
                  </a:cubicBezTo>
                  <a:cubicBezTo>
                    <a:pt x="249037" y="780748"/>
                    <a:pt x="238625" y="975211"/>
                    <a:pt x="228264" y="1169716"/>
                  </a:cubicBezTo>
                  <a:cubicBezTo>
                    <a:pt x="217424" y="1372991"/>
                    <a:pt x="206583" y="1576318"/>
                    <a:pt x="195910" y="1779645"/>
                  </a:cubicBezTo>
                  <a:cubicBezTo>
                    <a:pt x="185602" y="1976175"/>
                    <a:pt x="175137" y="2172643"/>
                    <a:pt x="164568" y="2369121"/>
                  </a:cubicBezTo>
                  <a:cubicBezTo>
                    <a:pt x="153884" y="2568147"/>
                    <a:pt x="143158" y="2767172"/>
                    <a:pt x="132370" y="2966146"/>
                  </a:cubicBezTo>
                  <a:cubicBezTo>
                    <a:pt x="121372" y="3168304"/>
                    <a:pt x="110479" y="3370409"/>
                    <a:pt x="99691" y="3572567"/>
                  </a:cubicBezTo>
                  <a:cubicBezTo>
                    <a:pt x="89331" y="3767604"/>
                    <a:pt x="78971" y="3962652"/>
                    <a:pt x="68339" y="4157741"/>
                  </a:cubicBezTo>
                  <a:cubicBezTo>
                    <a:pt x="64673" y="4224344"/>
                    <a:pt x="61060" y="4290957"/>
                    <a:pt x="57498" y="4357612"/>
                  </a:cubicBezTo>
                  <a:cubicBezTo>
                    <a:pt x="53937" y="4423954"/>
                    <a:pt x="50699" y="4490296"/>
                    <a:pt x="46877" y="4556586"/>
                  </a:cubicBezTo>
                  <a:cubicBezTo>
                    <a:pt x="46146" y="4569094"/>
                    <a:pt x="36287" y="4579431"/>
                    <a:pt x="23494" y="4579431"/>
                  </a:cubicBezTo>
                  <a:cubicBezTo>
                    <a:pt x="23316" y="4579420"/>
                    <a:pt x="23128" y="4579420"/>
                    <a:pt x="22929" y="4579420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17403020" y="4291559"/>
              <a:ext cx="1540079" cy="145803"/>
            </a:xfrm>
            <a:custGeom>
              <a:rect b="b" l="l" r="r" t="t"/>
              <a:pathLst>
                <a:path extrusionOk="0" h="145803" w="1540079">
                  <a:moveTo>
                    <a:pt x="1505826" y="145687"/>
                  </a:moveTo>
                  <a:cubicBezTo>
                    <a:pt x="1495466" y="145479"/>
                    <a:pt x="1485054" y="144727"/>
                    <a:pt x="1474694" y="144090"/>
                  </a:cubicBezTo>
                  <a:cubicBezTo>
                    <a:pt x="1454871" y="142920"/>
                    <a:pt x="1435059" y="141647"/>
                    <a:pt x="1415237" y="140373"/>
                  </a:cubicBezTo>
                  <a:cubicBezTo>
                    <a:pt x="1375175" y="137721"/>
                    <a:pt x="1335113" y="135059"/>
                    <a:pt x="1295061" y="132083"/>
                  </a:cubicBezTo>
                  <a:cubicBezTo>
                    <a:pt x="1215897" y="126184"/>
                    <a:pt x="1136629" y="121673"/>
                    <a:pt x="1057465" y="115513"/>
                  </a:cubicBezTo>
                  <a:cubicBezTo>
                    <a:pt x="975649" y="109081"/>
                    <a:pt x="893874" y="102337"/>
                    <a:pt x="812006" y="96281"/>
                  </a:cubicBezTo>
                  <a:cubicBezTo>
                    <a:pt x="733166" y="90434"/>
                    <a:pt x="654315" y="84117"/>
                    <a:pt x="575413" y="78646"/>
                  </a:cubicBezTo>
                  <a:cubicBezTo>
                    <a:pt x="498536" y="73279"/>
                    <a:pt x="421660" y="67443"/>
                    <a:pt x="344825" y="61492"/>
                  </a:cubicBezTo>
                  <a:cubicBezTo>
                    <a:pt x="267259" y="55488"/>
                    <a:pt x="189631" y="50236"/>
                    <a:pt x="112013" y="44869"/>
                  </a:cubicBezTo>
                  <a:cubicBezTo>
                    <a:pt x="80347" y="42687"/>
                    <a:pt x="48577" y="40996"/>
                    <a:pt x="16964" y="38072"/>
                  </a:cubicBezTo>
                  <a:cubicBezTo>
                    <a:pt x="6604" y="37112"/>
                    <a:pt x="-1052" y="27078"/>
                    <a:pt x="118" y="16877"/>
                  </a:cubicBezTo>
                  <a:cubicBezTo>
                    <a:pt x="1340" y="6040"/>
                    <a:pt x="10907" y="-549"/>
                    <a:pt x="21319" y="36"/>
                  </a:cubicBezTo>
                  <a:cubicBezTo>
                    <a:pt x="59146" y="2051"/>
                    <a:pt x="96921" y="5716"/>
                    <a:pt x="134696" y="8483"/>
                  </a:cubicBezTo>
                  <a:cubicBezTo>
                    <a:pt x="173109" y="11354"/>
                    <a:pt x="211469" y="14278"/>
                    <a:pt x="249881" y="17190"/>
                  </a:cubicBezTo>
                  <a:cubicBezTo>
                    <a:pt x="326277" y="23090"/>
                    <a:pt x="402788" y="28028"/>
                    <a:pt x="479247" y="33447"/>
                  </a:cubicBezTo>
                  <a:cubicBezTo>
                    <a:pt x="558086" y="38970"/>
                    <a:pt x="636885" y="45026"/>
                    <a:pt x="715725" y="50549"/>
                  </a:cubicBezTo>
                  <a:cubicBezTo>
                    <a:pt x="796110" y="56177"/>
                    <a:pt x="876444" y="62076"/>
                    <a:pt x="956882" y="67276"/>
                  </a:cubicBezTo>
                  <a:cubicBezTo>
                    <a:pt x="1038541" y="72590"/>
                    <a:pt x="1120149" y="78270"/>
                    <a:pt x="1201704" y="84963"/>
                  </a:cubicBezTo>
                  <a:cubicBezTo>
                    <a:pt x="1280179" y="91332"/>
                    <a:pt x="1358705" y="96594"/>
                    <a:pt x="1437180" y="102973"/>
                  </a:cubicBezTo>
                  <a:cubicBezTo>
                    <a:pt x="1455885" y="104456"/>
                    <a:pt x="1474579" y="106054"/>
                    <a:pt x="1493231" y="107756"/>
                  </a:cubicBezTo>
                  <a:cubicBezTo>
                    <a:pt x="1502213" y="108549"/>
                    <a:pt x="1511184" y="109510"/>
                    <a:pt x="1520061" y="110888"/>
                  </a:cubicBezTo>
                  <a:cubicBezTo>
                    <a:pt x="1525482" y="111733"/>
                    <a:pt x="1530798" y="112433"/>
                    <a:pt x="1534933" y="116411"/>
                  </a:cubicBezTo>
                  <a:cubicBezTo>
                    <a:pt x="1541252" y="122362"/>
                    <a:pt x="1541523" y="131498"/>
                    <a:pt x="1537001" y="138556"/>
                  </a:cubicBezTo>
                  <a:cubicBezTo>
                    <a:pt x="1533492" y="144132"/>
                    <a:pt x="1526797" y="145677"/>
                    <a:pt x="1520688" y="145781"/>
                  </a:cubicBezTo>
                  <a:cubicBezTo>
                    <a:pt x="1519362" y="145792"/>
                    <a:pt x="1518035" y="145802"/>
                    <a:pt x="1516709" y="145802"/>
                  </a:cubicBezTo>
                  <a:cubicBezTo>
                    <a:pt x="1513085" y="145813"/>
                    <a:pt x="1509440" y="145771"/>
                    <a:pt x="1505826" y="145687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1" name="Google Shape;951;p29"/>
            <p:cNvGrpSpPr/>
            <p:nvPr/>
          </p:nvGrpSpPr>
          <p:grpSpPr>
            <a:xfrm>
              <a:off x="16398680" y="3197830"/>
              <a:ext cx="2175361" cy="717723"/>
              <a:chOff x="16398680" y="3197830"/>
              <a:chExt cx="2175361" cy="717723"/>
            </a:xfrm>
          </p:grpSpPr>
          <p:sp>
            <p:nvSpPr>
              <p:cNvPr id="952" name="Google Shape;952;p29"/>
              <p:cNvSpPr/>
              <p:nvPr/>
            </p:nvSpPr>
            <p:spPr>
              <a:xfrm>
                <a:off x="16398680" y="3197830"/>
                <a:ext cx="2175361" cy="135827"/>
              </a:xfrm>
              <a:custGeom>
                <a:rect b="b" l="l" r="r" t="t"/>
                <a:pathLst>
                  <a:path extrusionOk="0" h="135827" w="2175361">
                    <a:moveTo>
                      <a:pt x="2157002" y="90284"/>
                    </a:moveTo>
                    <a:cubicBezTo>
                      <a:pt x="2154307" y="89846"/>
                      <a:pt x="2151613" y="89470"/>
                      <a:pt x="2148898" y="89094"/>
                    </a:cubicBezTo>
                    <a:cubicBezTo>
                      <a:pt x="2130256" y="86390"/>
                      <a:pt x="2111718" y="83435"/>
                      <a:pt x="2093034" y="81420"/>
                    </a:cubicBezTo>
                    <a:cubicBezTo>
                      <a:pt x="2083363" y="80355"/>
                      <a:pt x="2073640" y="79718"/>
                      <a:pt x="2063865" y="79300"/>
                    </a:cubicBezTo>
                    <a:cubicBezTo>
                      <a:pt x="2054465" y="78893"/>
                      <a:pt x="2045107" y="78632"/>
                      <a:pt x="2035760" y="77536"/>
                    </a:cubicBezTo>
                    <a:cubicBezTo>
                      <a:pt x="2028627" y="76377"/>
                      <a:pt x="2021536" y="75103"/>
                      <a:pt x="2014351" y="74414"/>
                    </a:cubicBezTo>
                    <a:cubicBezTo>
                      <a:pt x="2007071" y="73725"/>
                      <a:pt x="1999792" y="72984"/>
                      <a:pt x="1992513" y="72180"/>
                    </a:cubicBezTo>
                    <a:cubicBezTo>
                      <a:pt x="1981996" y="71063"/>
                      <a:pt x="1971521" y="69945"/>
                      <a:pt x="1961004" y="69204"/>
                    </a:cubicBezTo>
                    <a:cubicBezTo>
                      <a:pt x="1950007" y="68411"/>
                      <a:pt x="1939062" y="66813"/>
                      <a:pt x="1928012" y="66500"/>
                    </a:cubicBezTo>
                    <a:cubicBezTo>
                      <a:pt x="1905913" y="65915"/>
                      <a:pt x="1883751" y="65539"/>
                      <a:pt x="1861652" y="64955"/>
                    </a:cubicBezTo>
                    <a:cubicBezTo>
                      <a:pt x="1814311" y="63629"/>
                      <a:pt x="1766980" y="62031"/>
                      <a:pt x="1719638" y="60173"/>
                    </a:cubicBezTo>
                    <a:cubicBezTo>
                      <a:pt x="1626187" y="56508"/>
                      <a:pt x="1532674" y="54117"/>
                      <a:pt x="1439161" y="50024"/>
                    </a:cubicBezTo>
                    <a:cubicBezTo>
                      <a:pt x="1346295" y="45931"/>
                      <a:pt x="1253418" y="42005"/>
                      <a:pt x="1160500" y="38288"/>
                    </a:cubicBezTo>
                    <a:cubicBezTo>
                      <a:pt x="1062684" y="34362"/>
                      <a:pt x="964878" y="31063"/>
                      <a:pt x="867010" y="27879"/>
                    </a:cubicBezTo>
                    <a:cubicBezTo>
                      <a:pt x="776692" y="24955"/>
                      <a:pt x="686416" y="21614"/>
                      <a:pt x="596098" y="18586"/>
                    </a:cubicBezTo>
                    <a:cubicBezTo>
                      <a:pt x="501154" y="15506"/>
                      <a:pt x="406262" y="12478"/>
                      <a:pt x="311433" y="7853"/>
                    </a:cubicBezTo>
                    <a:cubicBezTo>
                      <a:pt x="263350" y="5514"/>
                      <a:pt x="215319" y="2914"/>
                      <a:pt x="167236" y="1056"/>
                    </a:cubicBezTo>
                    <a:cubicBezTo>
                      <a:pt x="144280" y="158"/>
                      <a:pt x="121221" y="315"/>
                      <a:pt x="98328" y="210"/>
                    </a:cubicBezTo>
                    <a:cubicBezTo>
                      <a:pt x="87007" y="158"/>
                      <a:pt x="75748" y="-113"/>
                      <a:pt x="64427" y="54"/>
                    </a:cubicBezTo>
                    <a:cubicBezTo>
                      <a:pt x="57200" y="158"/>
                      <a:pt x="49973" y="262"/>
                      <a:pt x="42746" y="377"/>
                    </a:cubicBezTo>
                    <a:cubicBezTo>
                      <a:pt x="31905" y="534"/>
                      <a:pt x="19843" y="1014"/>
                      <a:pt x="10015" y="5848"/>
                    </a:cubicBezTo>
                    <a:cubicBezTo>
                      <a:pt x="929" y="10307"/>
                      <a:pt x="-3374" y="23274"/>
                      <a:pt x="3112" y="31710"/>
                    </a:cubicBezTo>
                    <a:cubicBezTo>
                      <a:pt x="3112" y="31710"/>
                      <a:pt x="3112" y="31710"/>
                      <a:pt x="3112" y="31763"/>
                    </a:cubicBezTo>
                    <a:cubicBezTo>
                      <a:pt x="4062" y="32995"/>
                      <a:pt x="5107" y="34101"/>
                      <a:pt x="6235" y="35083"/>
                    </a:cubicBezTo>
                    <a:cubicBezTo>
                      <a:pt x="6203" y="35114"/>
                      <a:pt x="6172" y="35135"/>
                      <a:pt x="6141" y="35156"/>
                    </a:cubicBezTo>
                    <a:cubicBezTo>
                      <a:pt x="8908" y="37704"/>
                      <a:pt x="12731" y="39249"/>
                      <a:pt x="16501" y="39510"/>
                    </a:cubicBezTo>
                    <a:cubicBezTo>
                      <a:pt x="19373" y="39719"/>
                      <a:pt x="22130" y="39030"/>
                      <a:pt x="25002" y="38977"/>
                    </a:cubicBezTo>
                    <a:cubicBezTo>
                      <a:pt x="28156" y="38894"/>
                      <a:pt x="31321" y="38800"/>
                      <a:pt x="34506" y="38779"/>
                    </a:cubicBezTo>
                    <a:cubicBezTo>
                      <a:pt x="56929" y="39165"/>
                      <a:pt x="79299" y="40418"/>
                      <a:pt x="101670" y="41421"/>
                    </a:cubicBezTo>
                    <a:cubicBezTo>
                      <a:pt x="123508" y="42381"/>
                      <a:pt x="145398" y="43227"/>
                      <a:pt x="167236" y="44657"/>
                    </a:cubicBezTo>
                    <a:cubicBezTo>
                      <a:pt x="213940" y="47685"/>
                      <a:pt x="260582" y="50609"/>
                      <a:pt x="307287" y="53209"/>
                    </a:cubicBezTo>
                    <a:cubicBezTo>
                      <a:pt x="402074" y="58419"/>
                      <a:pt x="497071" y="61175"/>
                      <a:pt x="591952" y="64412"/>
                    </a:cubicBezTo>
                    <a:cubicBezTo>
                      <a:pt x="681800" y="67544"/>
                      <a:pt x="771637" y="70843"/>
                      <a:pt x="861485" y="73704"/>
                    </a:cubicBezTo>
                    <a:cubicBezTo>
                      <a:pt x="959301" y="76836"/>
                      <a:pt x="1057159" y="79916"/>
                      <a:pt x="1154975" y="83581"/>
                    </a:cubicBezTo>
                    <a:cubicBezTo>
                      <a:pt x="1248489" y="87089"/>
                      <a:pt x="1341992" y="91067"/>
                      <a:pt x="1435505" y="94837"/>
                    </a:cubicBezTo>
                    <a:cubicBezTo>
                      <a:pt x="1528319" y="98554"/>
                      <a:pt x="1621195" y="101529"/>
                      <a:pt x="1714061" y="105142"/>
                    </a:cubicBezTo>
                    <a:cubicBezTo>
                      <a:pt x="1761455" y="106948"/>
                      <a:pt x="1808796" y="108546"/>
                      <a:pt x="1856180" y="109443"/>
                    </a:cubicBezTo>
                    <a:cubicBezTo>
                      <a:pt x="1878812" y="109924"/>
                      <a:pt x="1901391" y="110341"/>
                      <a:pt x="1924023" y="110989"/>
                    </a:cubicBezTo>
                    <a:cubicBezTo>
                      <a:pt x="1944356" y="111594"/>
                      <a:pt x="1964638" y="114883"/>
                      <a:pt x="1984784" y="117817"/>
                    </a:cubicBezTo>
                    <a:lnTo>
                      <a:pt x="1985046" y="117859"/>
                    </a:lnTo>
                    <a:cubicBezTo>
                      <a:pt x="1985870" y="117974"/>
                      <a:pt x="1986696" y="118099"/>
                      <a:pt x="1987510" y="118214"/>
                    </a:cubicBezTo>
                    <a:cubicBezTo>
                      <a:pt x="1988972" y="118381"/>
                      <a:pt x="1991698" y="118778"/>
                      <a:pt x="1994413" y="119175"/>
                    </a:cubicBezTo>
                    <a:cubicBezTo>
                      <a:pt x="2005390" y="120803"/>
                      <a:pt x="2016774" y="122505"/>
                      <a:pt x="2028262" y="123685"/>
                    </a:cubicBezTo>
                    <a:cubicBezTo>
                      <a:pt x="2040220" y="124907"/>
                      <a:pt x="2052167" y="125387"/>
                      <a:pt x="2064126" y="126180"/>
                    </a:cubicBezTo>
                    <a:cubicBezTo>
                      <a:pt x="2087520" y="127705"/>
                      <a:pt x="2110862" y="130064"/>
                      <a:pt x="2134047" y="133353"/>
                    </a:cubicBezTo>
                    <a:cubicBezTo>
                      <a:pt x="2138538" y="134022"/>
                      <a:pt x="2143060" y="134742"/>
                      <a:pt x="2147540" y="135473"/>
                    </a:cubicBezTo>
                    <a:cubicBezTo>
                      <a:pt x="2148960" y="135713"/>
                      <a:pt x="2150370" y="135828"/>
                      <a:pt x="2151780" y="135828"/>
                    </a:cubicBezTo>
                    <a:cubicBezTo>
                      <a:pt x="2162652" y="135828"/>
                      <a:pt x="2172553" y="128874"/>
                      <a:pt x="2174903" y="117629"/>
                    </a:cubicBezTo>
                    <a:cubicBezTo>
                      <a:pt x="2177399" y="105789"/>
                      <a:pt x="2169482" y="92195"/>
                      <a:pt x="2157002" y="90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16408823" y="3496228"/>
                <a:ext cx="2134314" cy="126122"/>
              </a:xfrm>
              <a:custGeom>
                <a:rect b="b" l="l" r="r" t="t"/>
                <a:pathLst>
                  <a:path extrusionOk="0" h="126122" w="2134314">
                    <a:moveTo>
                      <a:pt x="2112175" y="78794"/>
                    </a:moveTo>
                    <a:cubicBezTo>
                      <a:pt x="2054901" y="76089"/>
                      <a:pt x="1997576" y="74335"/>
                      <a:pt x="1940302" y="72153"/>
                    </a:cubicBezTo>
                    <a:cubicBezTo>
                      <a:pt x="1852209" y="68812"/>
                      <a:pt x="1764126" y="64187"/>
                      <a:pt x="1676033" y="60783"/>
                    </a:cubicBezTo>
                    <a:cubicBezTo>
                      <a:pt x="1585548" y="57275"/>
                      <a:pt x="1495022" y="53829"/>
                      <a:pt x="1404537" y="50269"/>
                    </a:cubicBezTo>
                    <a:cubicBezTo>
                      <a:pt x="1311191" y="46552"/>
                      <a:pt x="1217782" y="42835"/>
                      <a:pt x="1124436" y="38846"/>
                    </a:cubicBezTo>
                    <a:cubicBezTo>
                      <a:pt x="1030870" y="34806"/>
                      <a:pt x="937315" y="30776"/>
                      <a:pt x="843697" y="27058"/>
                    </a:cubicBezTo>
                    <a:cubicBezTo>
                      <a:pt x="749598" y="23342"/>
                      <a:pt x="655511" y="19886"/>
                      <a:pt x="561412" y="16273"/>
                    </a:cubicBezTo>
                    <a:cubicBezTo>
                      <a:pt x="472473" y="12869"/>
                      <a:pt x="383586" y="9633"/>
                      <a:pt x="294647" y="6814"/>
                    </a:cubicBezTo>
                    <a:cubicBezTo>
                      <a:pt x="245927" y="5216"/>
                      <a:pt x="197207" y="3629"/>
                      <a:pt x="148487" y="2407"/>
                    </a:cubicBezTo>
                    <a:cubicBezTo>
                      <a:pt x="126336" y="1823"/>
                      <a:pt x="104122" y="1134"/>
                      <a:pt x="81971" y="810"/>
                    </a:cubicBezTo>
                    <a:cubicBezTo>
                      <a:pt x="70336" y="601"/>
                      <a:pt x="58702" y="382"/>
                      <a:pt x="47067" y="277"/>
                    </a:cubicBezTo>
                    <a:cubicBezTo>
                      <a:pt x="41271" y="225"/>
                      <a:pt x="35433" y="173"/>
                      <a:pt x="29637" y="121"/>
                    </a:cubicBezTo>
                    <a:cubicBezTo>
                      <a:pt x="24540" y="121"/>
                      <a:pt x="18901" y="-411"/>
                      <a:pt x="13909" y="758"/>
                    </a:cubicBezTo>
                    <a:cubicBezTo>
                      <a:pt x="6305" y="2616"/>
                      <a:pt x="520" y="8724"/>
                      <a:pt x="39" y="16639"/>
                    </a:cubicBezTo>
                    <a:cubicBezTo>
                      <a:pt x="-493" y="24396"/>
                      <a:pt x="4447" y="31830"/>
                      <a:pt x="11830" y="34221"/>
                    </a:cubicBezTo>
                    <a:cubicBezTo>
                      <a:pt x="18577" y="36456"/>
                      <a:pt x="26441" y="36236"/>
                      <a:pt x="33512" y="36769"/>
                    </a:cubicBezTo>
                    <a:cubicBezTo>
                      <a:pt x="40843" y="37301"/>
                      <a:pt x="48175" y="37834"/>
                      <a:pt x="55506" y="38366"/>
                    </a:cubicBezTo>
                    <a:cubicBezTo>
                      <a:pt x="68999" y="39327"/>
                      <a:pt x="82493" y="40068"/>
                      <a:pt x="95986" y="40809"/>
                    </a:cubicBezTo>
                    <a:cubicBezTo>
                      <a:pt x="123829" y="42407"/>
                      <a:pt x="151662" y="44098"/>
                      <a:pt x="179557" y="45539"/>
                    </a:cubicBezTo>
                    <a:cubicBezTo>
                      <a:pt x="274230" y="50373"/>
                      <a:pt x="368965" y="54675"/>
                      <a:pt x="463700" y="58977"/>
                    </a:cubicBezTo>
                    <a:cubicBezTo>
                      <a:pt x="553068" y="63122"/>
                      <a:pt x="642487" y="66682"/>
                      <a:pt x="731896" y="70660"/>
                    </a:cubicBezTo>
                    <a:cubicBezTo>
                      <a:pt x="823123" y="74753"/>
                      <a:pt x="914401" y="78313"/>
                      <a:pt x="1005617" y="81759"/>
                    </a:cubicBezTo>
                    <a:cubicBezTo>
                      <a:pt x="1101940" y="85423"/>
                      <a:pt x="1198315" y="89088"/>
                      <a:pt x="1294648" y="93014"/>
                    </a:cubicBezTo>
                    <a:cubicBezTo>
                      <a:pt x="1386929" y="96731"/>
                      <a:pt x="1479220" y="100667"/>
                      <a:pt x="1571512" y="104593"/>
                    </a:cubicBezTo>
                    <a:cubicBezTo>
                      <a:pt x="1659971" y="108310"/>
                      <a:pt x="1748429" y="111975"/>
                      <a:pt x="1836898" y="115055"/>
                    </a:cubicBezTo>
                    <a:cubicBezTo>
                      <a:pt x="1881420" y="116653"/>
                      <a:pt x="1925942" y="118344"/>
                      <a:pt x="1970464" y="120265"/>
                    </a:cubicBezTo>
                    <a:cubicBezTo>
                      <a:pt x="2016635" y="122280"/>
                      <a:pt x="2062860" y="124567"/>
                      <a:pt x="2109084" y="126112"/>
                    </a:cubicBezTo>
                    <a:cubicBezTo>
                      <a:pt x="2109366" y="126122"/>
                      <a:pt x="2109648" y="126122"/>
                      <a:pt x="2109930" y="126122"/>
                    </a:cubicBezTo>
                    <a:cubicBezTo>
                      <a:pt x="2122494" y="126122"/>
                      <a:pt x="2133439" y="116893"/>
                      <a:pt x="2134264" y="104008"/>
                    </a:cubicBezTo>
                    <a:cubicBezTo>
                      <a:pt x="2135120" y="91271"/>
                      <a:pt x="2125084" y="79431"/>
                      <a:pt x="2112175" y="787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16408220" y="3799650"/>
                <a:ext cx="2074717" cy="115903"/>
              </a:xfrm>
              <a:custGeom>
                <a:rect b="b" l="l" r="r" t="t"/>
                <a:pathLst>
                  <a:path extrusionOk="0" h="115903" w="2074717">
                    <a:moveTo>
                      <a:pt x="2049437" y="67635"/>
                    </a:moveTo>
                    <a:cubicBezTo>
                      <a:pt x="2044727" y="67593"/>
                      <a:pt x="2040059" y="67583"/>
                      <a:pt x="2035369" y="67509"/>
                    </a:cubicBezTo>
                    <a:cubicBezTo>
                      <a:pt x="2018701" y="67081"/>
                      <a:pt x="2002033" y="66403"/>
                      <a:pt x="1985364" y="65661"/>
                    </a:cubicBezTo>
                    <a:cubicBezTo>
                      <a:pt x="1894566" y="61892"/>
                      <a:pt x="1803768" y="58760"/>
                      <a:pt x="1712918" y="55460"/>
                    </a:cubicBezTo>
                    <a:cubicBezTo>
                      <a:pt x="1615582" y="51900"/>
                      <a:pt x="1518246" y="48444"/>
                      <a:pt x="1420858" y="44947"/>
                    </a:cubicBezTo>
                    <a:cubicBezTo>
                      <a:pt x="1331867" y="41762"/>
                      <a:pt x="1242876" y="38630"/>
                      <a:pt x="1153884" y="35435"/>
                    </a:cubicBezTo>
                    <a:cubicBezTo>
                      <a:pt x="1058094" y="32031"/>
                      <a:pt x="962293" y="28638"/>
                      <a:pt x="866503" y="25234"/>
                    </a:cubicBezTo>
                    <a:cubicBezTo>
                      <a:pt x="766672" y="21674"/>
                      <a:pt x="666892" y="18165"/>
                      <a:pt x="567112" y="14668"/>
                    </a:cubicBezTo>
                    <a:cubicBezTo>
                      <a:pt x="477588" y="11588"/>
                      <a:pt x="388064" y="8403"/>
                      <a:pt x="298488" y="6012"/>
                    </a:cubicBezTo>
                    <a:cubicBezTo>
                      <a:pt x="250833" y="4738"/>
                      <a:pt x="203178" y="3464"/>
                      <a:pt x="155513" y="2452"/>
                    </a:cubicBezTo>
                    <a:cubicBezTo>
                      <a:pt x="129644" y="1867"/>
                      <a:pt x="103816" y="1335"/>
                      <a:pt x="77947" y="854"/>
                    </a:cubicBezTo>
                    <a:cubicBezTo>
                      <a:pt x="66522" y="593"/>
                      <a:pt x="55044" y="426"/>
                      <a:pt x="43629" y="217"/>
                    </a:cubicBezTo>
                    <a:cubicBezTo>
                      <a:pt x="37895" y="113"/>
                      <a:pt x="32099" y="-106"/>
                      <a:pt x="26365" y="61"/>
                    </a:cubicBezTo>
                    <a:cubicBezTo>
                      <a:pt x="21885" y="217"/>
                      <a:pt x="17655" y="290"/>
                      <a:pt x="13603" y="1658"/>
                    </a:cubicBezTo>
                    <a:cubicBezTo>
                      <a:pt x="13603" y="1658"/>
                      <a:pt x="13614" y="1658"/>
                      <a:pt x="13614" y="1648"/>
                    </a:cubicBezTo>
                    <a:cubicBezTo>
                      <a:pt x="13540" y="1669"/>
                      <a:pt x="13478" y="1700"/>
                      <a:pt x="13415" y="1721"/>
                    </a:cubicBezTo>
                    <a:cubicBezTo>
                      <a:pt x="13415" y="1721"/>
                      <a:pt x="13405" y="1721"/>
                      <a:pt x="13405" y="1721"/>
                    </a:cubicBezTo>
                    <a:cubicBezTo>
                      <a:pt x="13394" y="1721"/>
                      <a:pt x="13373" y="1731"/>
                      <a:pt x="13363" y="1731"/>
                    </a:cubicBezTo>
                    <a:cubicBezTo>
                      <a:pt x="13363" y="1731"/>
                      <a:pt x="13373" y="1731"/>
                      <a:pt x="13373" y="1731"/>
                    </a:cubicBezTo>
                    <a:cubicBezTo>
                      <a:pt x="13311" y="1752"/>
                      <a:pt x="13259" y="1773"/>
                      <a:pt x="13196" y="1794"/>
                    </a:cubicBezTo>
                    <a:cubicBezTo>
                      <a:pt x="6157" y="3934"/>
                      <a:pt x="705" y="9792"/>
                      <a:pt x="58" y="17748"/>
                    </a:cubicBezTo>
                    <a:cubicBezTo>
                      <a:pt x="-663" y="26403"/>
                      <a:pt x="5457" y="35362"/>
                      <a:pt x="14073" y="37262"/>
                    </a:cubicBezTo>
                    <a:cubicBezTo>
                      <a:pt x="17885" y="38525"/>
                      <a:pt x="22115" y="38797"/>
                      <a:pt x="25989" y="39047"/>
                    </a:cubicBezTo>
                    <a:cubicBezTo>
                      <a:pt x="31619" y="39423"/>
                      <a:pt x="37258" y="39788"/>
                      <a:pt x="42887" y="40112"/>
                    </a:cubicBezTo>
                    <a:cubicBezTo>
                      <a:pt x="53989" y="40697"/>
                      <a:pt x="65039" y="41334"/>
                      <a:pt x="76099" y="41919"/>
                    </a:cubicBezTo>
                    <a:cubicBezTo>
                      <a:pt x="169288" y="46753"/>
                      <a:pt x="262478" y="51211"/>
                      <a:pt x="355720" y="54980"/>
                    </a:cubicBezTo>
                    <a:cubicBezTo>
                      <a:pt x="454487" y="58969"/>
                      <a:pt x="553305" y="62466"/>
                      <a:pt x="652135" y="66079"/>
                    </a:cubicBezTo>
                    <a:cubicBezTo>
                      <a:pt x="739424" y="69263"/>
                      <a:pt x="826775" y="72396"/>
                      <a:pt x="914064" y="75538"/>
                    </a:cubicBezTo>
                    <a:cubicBezTo>
                      <a:pt x="1011557" y="79047"/>
                      <a:pt x="1109049" y="82555"/>
                      <a:pt x="1206490" y="86000"/>
                    </a:cubicBezTo>
                    <a:cubicBezTo>
                      <a:pt x="1299094" y="89289"/>
                      <a:pt x="1391647" y="92641"/>
                      <a:pt x="1484200" y="95930"/>
                    </a:cubicBezTo>
                    <a:cubicBezTo>
                      <a:pt x="1582538" y="99438"/>
                      <a:pt x="1680939" y="102883"/>
                      <a:pt x="1779340" y="106287"/>
                    </a:cubicBezTo>
                    <a:cubicBezTo>
                      <a:pt x="1824823" y="107884"/>
                      <a:pt x="1870295" y="109419"/>
                      <a:pt x="1915778" y="111017"/>
                    </a:cubicBezTo>
                    <a:cubicBezTo>
                      <a:pt x="1960038" y="112562"/>
                      <a:pt x="2004341" y="113136"/>
                      <a:pt x="2048549" y="115851"/>
                    </a:cubicBezTo>
                    <a:cubicBezTo>
                      <a:pt x="2049082" y="115882"/>
                      <a:pt x="2049604" y="115903"/>
                      <a:pt x="2050126" y="115903"/>
                    </a:cubicBezTo>
                    <a:cubicBezTo>
                      <a:pt x="2063797" y="115903"/>
                      <a:pt x="2075358" y="104690"/>
                      <a:pt x="2074690" y="90626"/>
                    </a:cubicBezTo>
                    <a:cubicBezTo>
                      <a:pt x="2074043" y="76927"/>
                      <a:pt x="2062565" y="67791"/>
                      <a:pt x="2049437" y="676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5" name="Google Shape;955;p29"/>
            <p:cNvSpPr/>
            <p:nvPr/>
          </p:nvSpPr>
          <p:spPr>
            <a:xfrm>
              <a:off x="16099038" y="-405428"/>
              <a:ext cx="248125" cy="4648629"/>
            </a:xfrm>
            <a:custGeom>
              <a:rect b="b" l="l" r="r" t="t"/>
              <a:pathLst>
                <a:path extrusionOk="0" h="4648629" w="248125">
                  <a:moveTo>
                    <a:pt x="22349" y="4648536"/>
                  </a:moveTo>
                  <a:cubicBezTo>
                    <a:pt x="8751" y="4647419"/>
                    <a:pt x="-606" y="4635527"/>
                    <a:pt x="31" y="4622246"/>
                  </a:cubicBezTo>
                  <a:cubicBezTo>
                    <a:pt x="8856" y="4427950"/>
                    <a:pt x="17409" y="4233654"/>
                    <a:pt x="26067" y="4039306"/>
                  </a:cubicBezTo>
                  <a:cubicBezTo>
                    <a:pt x="34829" y="3844478"/>
                    <a:pt x="43550" y="3649597"/>
                    <a:pt x="52260" y="3454769"/>
                  </a:cubicBezTo>
                  <a:cubicBezTo>
                    <a:pt x="61450" y="3249207"/>
                    <a:pt x="70641" y="3043656"/>
                    <a:pt x="79831" y="2838042"/>
                  </a:cubicBezTo>
                  <a:cubicBezTo>
                    <a:pt x="88813" y="2637534"/>
                    <a:pt x="97795" y="2437015"/>
                    <a:pt x="106766" y="2236507"/>
                  </a:cubicBezTo>
                  <a:cubicBezTo>
                    <a:pt x="116009" y="2029891"/>
                    <a:pt x="125251" y="1823264"/>
                    <a:pt x="134661" y="1616648"/>
                  </a:cubicBezTo>
                  <a:cubicBezTo>
                    <a:pt x="143591" y="1420442"/>
                    <a:pt x="152833" y="1224287"/>
                    <a:pt x="162024" y="1028175"/>
                  </a:cubicBezTo>
                  <a:cubicBezTo>
                    <a:pt x="171319" y="829682"/>
                    <a:pt x="180248" y="631189"/>
                    <a:pt x="189543" y="432696"/>
                  </a:cubicBezTo>
                  <a:cubicBezTo>
                    <a:pt x="193104" y="357218"/>
                    <a:pt x="196875" y="281740"/>
                    <a:pt x="200749" y="206262"/>
                  </a:cubicBezTo>
                  <a:cubicBezTo>
                    <a:pt x="202608" y="170043"/>
                    <a:pt x="204624" y="133813"/>
                    <a:pt x="206650" y="97593"/>
                  </a:cubicBezTo>
                  <a:cubicBezTo>
                    <a:pt x="207611" y="80219"/>
                    <a:pt x="208718" y="62908"/>
                    <a:pt x="210055" y="45545"/>
                  </a:cubicBezTo>
                  <a:cubicBezTo>
                    <a:pt x="210744" y="37307"/>
                    <a:pt x="211600" y="29079"/>
                    <a:pt x="212499" y="20841"/>
                  </a:cubicBezTo>
                  <a:cubicBezTo>
                    <a:pt x="213136" y="15318"/>
                    <a:pt x="214096" y="9847"/>
                    <a:pt x="217867" y="5545"/>
                  </a:cubicBezTo>
                  <a:cubicBezTo>
                    <a:pt x="225355" y="-3006"/>
                    <a:pt x="238159" y="-1147"/>
                    <a:pt x="244488" y="7561"/>
                  </a:cubicBezTo>
                  <a:cubicBezTo>
                    <a:pt x="248582" y="13136"/>
                    <a:pt x="247830" y="21207"/>
                    <a:pt x="247997" y="27743"/>
                  </a:cubicBezTo>
                  <a:cubicBezTo>
                    <a:pt x="248206" y="39113"/>
                    <a:pt x="248154" y="50473"/>
                    <a:pt x="247892" y="61843"/>
                  </a:cubicBezTo>
                  <a:cubicBezTo>
                    <a:pt x="247360" y="85377"/>
                    <a:pt x="246566" y="108848"/>
                    <a:pt x="245772" y="132382"/>
                  </a:cubicBezTo>
                  <a:cubicBezTo>
                    <a:pt x="243966" y="183000"/>
                    <a:pt x="242054" y="233670"/>
                    <a:pt x="240091" y="284350"/>
                  </a:cubicBezTo>
                  <a:cubicBezTo>
                    <a:pt x="236373" y="380752"/>
                    <a:pt x="232175" y="477164"/>
                    <a:pt x="227976" y="573565"/>
                  </a:cubicBezTo>
                  <a:cubicBezTo>
                    <a:pt x="219371" y="771901"/>
                    <a:pt x="210869" y="970290"/>
                    <a:pt x="202368" y="1168668"/>
                  </a:cubicBezTo>
                  <a:cubicBezTo>
                    <a:pt x="193710" y="1371787"/>
                    <a:pt x="184885" y="1574947"/>
                    <a:pt x="175914" y="1778065"/>
                  </a:cubicBezTo>
                  <a:cubicBezTo>
                    <a:pt x="167099" y="1977728"/>
                    <a:pt x="158170" y="2177390"/>
                    <a:pt x="149241" y="2377053"/>
                  </a:cubicBezTo>
                  <a:cubicBezTo>
                    <a:pt x="140102" y="2580861"/>
                    <a:pt x="131016" y="2784606"/>
                    <a:pt x="121878" y="2988413"/>
                  </a:cubicBezTo>
                  <a:cubicBezTo>
                    <a:pt x="112740" y="3192753"/>
                    <a:pt x="103601" y="3397030"/>
                    <a:pt x="94463" y="3601370"/>
                  </a:cubicBezTo>
                  <a:cubicBezTo>
                    <a:pt x="85649" y="3799122"/>
                    <a:pt x="76719" y="3996874"/>
                    <a:pt x="67894" y="4194678"/>
                  </a:cubicBezTo>
                  <a:cubicBezTo>
                    <a:pt x="61524" y="4338513"/>
                    <a:pt x="54986" y="4482348"/>
                    <a:pt x="48605" y="4626245"/>
                  </a:cubicBezTo>
                  <a:cubicBezTo>
                    <a:pt x="48051" y="4638836"/>
                    <a:pt x="36427" y="4648630"/>
                    <a:pt x="24218" y="4648630"/>
                  </a:cubicBezTo>
                  <a:cubicBezTo>
                    <a:pt x="23592" y="4648609"/>
                    <a:pt x="22965" y="4648589"/>
                    <a:pt x="22349" y="4648536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16607266" y="206645"/>
              <a:ext cx="2093096" cy="704041"/>
            </a:xfrm>
            <a:custGeom>
              <a:rect b="b" l="l" r="r" t="t"/>
              <a:pathLst>
                <a:path extrusionOk="0" h="704041" w="2093096">
                  <a:moveTo>
                    <a:pt x="2038315" y="155714"/>
                  </a:moveTo>
                  <a:cubicBezTo>
                    <a:pt x="1936886" y="146474"/>
                    <a:pt x="1835362" y="136325"/>
                    <a:pt x="1734089" y="125278"/>
                  </a:cubicBezTo>
                  <a:cubicBezTo>
                    <a:pt x="1505475" y="100899"/>
                    <a:pt x="1275848" y="88578"/>
                    <a:pt x="1046962" y="67759"/>
                  </a:cubicBezTo>
                  <a:cubicBezTo>
                    <a:pt x="837043" y="45990"/>
                    <a:pt x="627113" y="22926"/>
                    <a:pt x="416096" y="17131"/>
                  </a:cubicBezTo>
                  <a:cubicBezTo>
                    <a:pt x="394519" y="15972"/>
                    <a:pt x="372943" y="14855"/>
                    <a:pt x="351376" y="13633"/>
                  </a:cubicBezTo>
                  <a:cubicBezTo>
                    <a:pt x="311105" y="11347"/>
                    <a:pt x="270834" y="8423"/>
                    <a:pt x="230615" y="5876"/>
                  </a:cubicBezTo>
                  <a:cubicBezTo>
                    <a:pt x="211806" y="4654"/>
                    <a:pt x="193049" y="3808"/>
                    <a:pt x="174302" y="2691"/>
                  </a:cubicBezTo>
                  <a:cubicBezTo>
                    <a:pt x="157321" y="1699"/>
                    <a:pt x="140381" y="1323"/>
                    <a:pt x="123452" y="300"/>
                  </a:cubicBezTo>
                  <a:cubicBezTo>
                    <a:pt x="118376" y="-577"/>
                    <a:pt x="113405" y="519"/>
                    <a:pt x="109238" y="2921"/>
                  </a:cubicBezTo>
                  <a:cubicBezTo>
                    <a:pt x="62627" y="-4659"/>
                    <a:pt x="36205" y="41427"/>
                    <a:pt x="25552" y="81322"/>
                  </a:cubicBezTo>
                  <a:cubicBezTo>
                    <a:pt x="18210" y="194429"/>
                    <a:pt x="8361" y="309206"/>
                    <a:pt x="6283" y="423869"/>
                  </a:cubicBezTo>
                  <a:cubicBezTo>
                    <a:pt x="-8714" y="541570"/>
                    <a:pt x="-6584" y="583021"/>
                    <a:pt x="125279" y="591603"/>
                  </a:cubicBezTo>
                  <a:cubicBezTo>
                    <a:pt x="139922" y="591906"/>
                    <a:pt x="154595" y="592052"/>
                    <a:pt x="169268" y="592115"/>
                  </a:cubicBezTo>
                  <a:cubicBezTo>
                    <a:pt x="169300" y="592115"/>
                    <a:pt x="169331" y="592115"/>
                    <a:pt x="169362" y="592125"/>
                  </a:cubicBezTo>
                  <a:cubicBezTo>
                    <a:pt x="302875" y="604926"/>
                    <a:pt x="437245" y="605939"/>
                    <a:pt x="571134" y="612360"/>
                  </a:cubicBezTo>
                  <a:cubicBezTo>
                    <a:pt x="681117" y="620170"/>
                    <a:pt x="791247" y="626006"/>
                    <a:pt x="901439" y="630527"/>
                  </a:cubicBezTo>
                  <a:cubicBezTo>
                    <a:pt x="1051954" y="633127"/>
                    <a:pt x="1202365" y="650344"/>
                    <a:pt x="1352829" y="659052"/>
                  </a:cubicBezTo>
                  <a:cubicBezTo>
                    <a:pt x="1535866" y="669837"/>
                    <a:pt x="1718047" y="689696"/>
                    <a:pt x="1900865" y="703457"/>
                  </a:cubicBezTo>
                  <a:cubicBezTo>
                    <a:pt x="1909815" y="703697"/>
                    <a:pt x="1919549" y="704042"/>
                    <a:pt x="1929533" y="704042"/>
                  </a:cubicBezTo>
                  <a:cubicBezTo>
                    <a:pt x="1970462" y="704042"/>
                    <a:pt x="2015652" y="698164"/>
                    <a:pt x="2028592" y="654687"/>
                  </a:cubicBezTo>
                  <a:cubicBezTo>
                    <a:pt x="2066315" y="554297"/>
                    <a:pt x="2064613" y="445513"/>
                    <a:pt x="2082628" y="340936"/>
                  </a:cubicBezTo>
                  <a:cubicBezTo>
                    <a:pt x="2088090" y="286007"/>
                    <a:pt x="2119338" y="167512"/>
                    <a:pt x="2038315" y="155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16049848" y="4478281"/>
              <a:ext cx="2876068" cy="237445"/>
            </a:xfrm>
            <a:custGeom>
              <a:rect b="b" l="l" r="r" t="t"/>
              <a:pathLst>
                <a:path extrusionOk="0" h="237445" w="2876068">
                  <a:moveTo>
                    <a:pt x="2848806" y="237394"/>
                  </a:moveTo>
                  <a:cubicBezTo>
                    <a:pt x="2832921" y="236966"/>
                    <a:pt x="2817088" y="235212"/>
                    <a:pt x="2801256" y="234052"/>
                  </a:cubicBezTo>
                  <a:cubicBezTo>
                    <a:pt x="2787021" y="232987"/>
                    <a:pt x="2772828" y="232037"/>
                    <a:pt x="2758593" y="231129"/>
                  </a:cubicBezTo>
                  <a:cubicBezTo>
                    <a:pt x="2728787" y="229218"/>
                    <a:pt x="2698928" y="227412"/>
                    <a:pt x="2669121" y="225553"/>
                  </a:cubicBezTo>
                  <a:cubicBezTo>
                    <a:pt x="2608339" y="221732"/>
                    <a:pt x="2547671" y="217264"/>
                    <a:pt x="2486940" y="212701"/>
                  </a:cubicBezTo>
                  <a:cubicBezTo>
                    <a:pt x="2365908" y="203513"/>
                    <a:pt x="2244666" y="195651"/>
                    <a:pt x="2123529" y="188217"/>
                  </a:cubicBezTo>
                  <a:cubicBezTo>
                    <a:pt x="1999895" y="180678"/>
                    <a:pt x="1876419" y="171699"/>
                    <a:pt x="1752890" y="163252"/>
                  </a:cubicBezTo>
                  <a:cubicBezTo>
                    <a:pt x="1629946" y="154805"/>
                    <a:pt x="1506950" y="146891"/>
                    <a:pt x="1384006" y="138821"/>
                  </a:cubicBezTo>
                  <a:cubicBezTo>
                    <a:pt x="1261490" y="130802"/>
                    <a:pt x="1139027" y="122032"/>
                    <a:pt x="1016511" y="114284"/>
                  </a:cubicBezTo>
                  <a:cubicBezTo>
                    <a:pt x="894580" y="106579"/>
                    <a:pt x="772649" y="97714"/>
                    <a:pt x="650760" y="89111"/>
                  </a:cubicBezTo>
                  <a:cubicBezTo>
                    <a:pt x="530364" y="80664"/>
                    <a:pt x="409864" y="73387"/>
                    <a:pt x="289479" y="65629"/>
                  </a:cubicBezTo>
                  <a:cubicBezTo>
                    <a:pt x="243631" y="62654"/>
                    <a:pt x="197835" y="59782"/>
                    <a:pt x="151976" y="56546"/>
                  </a:cubicBezTo>
                  <a:cubicBezTo>
                    <a:pt x="128708" y="54948"/>
                    <a:pt x="105439" y="53309"/>
                    <a:pt x="82160" y="51451"/>
                  </a:cubicBezTo>
                  <a:cubicBezTo>
                    <a:pt x="71371" y="50553"/>
                    <a:pt x="60593" y="49696"/>
                    <a:pt x="49805" y="48851"/>
                  </a:cubicBezTo>
                  <a:cubicBezTo>
                    <a:pt x="39654" y="48057"/>
                    <a:pt x="29408" y="47734"/>
                    <a:pt x="20531" y="46429"/>
                  </a:cubicBezTo>
                  <a:cubicBezTo>
                    <a:pt x="8709" y="44737"/>
                    <a:pt x="-482" y="34672"/>
                    <a:pt x="20" y="22352"/>
                  </a:cubicBezTo>
                  <a:cubicBezTo>
                    <a:pt x="542" y="10021"/>
                    <a:pt x="11476" y="-629"/>
                    <a:pt x="24051" y="29"/>
                  </a:cubicBezTo>
                  <a:cubicBezTo>
                    <a:pt x="28886" y="-65"/>
                    <a:pt x="33795" y="467"/>
                    <a:pt x="38588" y="739"/>
                  </a:cubicBezTo>
                  <a:cubicBezTo>
                    <a:pt x="46296" y="1167"/>
                    <a:pt x="54045" y="1585"/>
                    <a:pt x="61805" y="2012"/>
                  </a:cubicBezTo>
                  <a:cubicBezTo>
                    <a:pt x="75622" y="2754"/>
                    <a:pt x="89429" y="3443"/>
                    <a:pt x="103246" y="4247"/>
                  </a:cubicBezTo>
                  <a:cubicBezTo>
                    <a:pt x="132948" y="6001"/>
                    <a:pt x="162650" y="7860"/>
                    <a:pt x="192341" y="9875"/>
                  </a:cubicBezTo>
                  <a:cubicBezTo>
                    <a:pt x="252967" y="13968"/>
                    <a:pt x="313531" y="18165"/>
                    <a:pt x="374157" y="22414"/>
                  </a:cubicBezTo>
                  <a:cubicBezTo>
                    <a:pt x="493968" y="30861"/>
                    <a:pt x="613883" y="38671"/>
                    <a:pt x="733736" y="46209"/>
                  </a:cubicBezTo>
                  <a:cubicBezTo>
                    <a:pt x="857369" y="54019"/>
                    <a:pt x="980898" y="62090"/>
                    <a:pt x="1104479" y="70537"/>
                  </a:cubicBezTo>
                  <a:cubicBezTo>
                    <a:pt x="1227632" y="78983"/>
                    <a:pt x="1350847" y="86470"/>
                    <a:pt x="1474000" y="94864"/>
                  </a:cubicBezTo>
                  <a:cubicBezTo>
                    <a:pt x="1597581" y="103311"/>
                    <a:pt x="1721214" y="111382"/>
                    <a:pt x="1844900" y="119296"/>
                  </a:cubicBezTo>
                  <a:cubicBezTo>
                    <a:pt x="1904513" y="123117"/>
                    <a:pt x="1964126" y="126730"/>
                    <a:pt x="2023739" y="130718"/>
                  </a:cubicBezTo>
                  <a:cubicBezTo>
                    <a:pt x="2085900" y="134915"/>
                    <a:pt x="2148009" y="139593"/>
                    <a:pt x="2210170" y="143728"/>
                  </a:cubicBezTo>
                  <a:cubicBezTo>
                    <a:pt x="2269731" y="147768"/>
                    <a:pt x="2329292" y="151799"/>
                    <a:pt x="2388894" y="155683"/>
                  </a:cubicBezTo>
                  <a:cubicBezTo>
                    <a:pt x="2449458" y="159609"/>
                    <a:pt x="2510084" y="162803"/>
                    <a:pt x="2570647" y="166468"/>
                  </a:cubicBezTo>
                  <a:cubicBezTo>
                    <a:pt x="2617769" y="169339"/>
                    <a:pt x="2664797" y="172628"/>
                    <a:pt x="2711868" y="175980"/>
                  </a:cubicBezTo>
                  <a:cubicBezTo>
                    <a:pt x="2734927" y="177629"/>
                    <a:pt x="2758039" y="179217"/>
                    <a:pt x="2781099" y="180762"/>
                  </a:cubicBezTo>
                  <a:cubicBezTo>
                    <a:pt x="2804368" y="182307"/>
                    <a:pt x="2827804" y="182672"/>
                    <a:pt x="2851020" y="185116"/>
                  </a:cubicBezTo>
                  <a:cubicBezTo>
                    <a:pt x="2857924" y="185857"/>
                    <a:pt x="2864085" y="188196"/>
                    <a:pt x="2868921" y="193354"/>
                  </a:cubicBezTo>
                  <a:cubicBezTo>
                    <a:pt x="2873756" y="198449"/>
                    <a:pt x="2876357" y="205413"/>
                    <a:pt x="2876044" y="212367"/>
                  </a:cubicBezTo>
                  <a:cubicBezTo>
                    <a:pt x="2875469" y="226525"/>
                    <a:pt x="2863427" y="237446"/>
                    <a:pt x="2849485" y="237446"/>
                  </a:cubicBezTo>
                  <a:cubicBezTo>
                    <a:pt x="2849276" y="237404"/>
                    <a:pt x="2849036" y="237404"/>
                    <a:pt x="2848806" y="2373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16133200" y="4208660"/>
              <a:ext cx="2785900" cy="237669"/>
            </a:xfrm>
            <a:custGeom>
              <a:rect b="b" l="l" r="r" t="t"/>
              <a:pathLst>
                <a:path extrusionOk="0" h="237669" w="2785900">
                  <a:moveTo>
                    <a:pt x="2760880" y="237618"/>
                  </a:moveTo>
                  <a:cubicBezTo>
                    <a:pt x="2645748" y="229547"/>
                    <a:pt x="2530668" y="221309"/>
                    <a:pt x="2415537" y="213343"/>
                  </a:cubicBezTo>
                  <a:cubicBezTo>
                    <a:pt x="2296530" y="205105"/>
                    <a:pt x="2177565" y="196668"/>
                    <a:pt x="2058610" y="188274"/>
                  </a:cubicBezTo>
                  <a:cubicBezTo>
                    <a:pt x="1937630" y="179723"/>
                    <a:pt x="1816712" y="171276"/>
                    <a:pt x="1695784" y="162777"/>
                  </a:cubicBezTo>
                  <a:cubicBezTo>
                    <a:pt x="1569446" y="153850"/>
                    <a:pt x="1443149" y="145038"/>
                    <a:pt x="1316863" y="136111"/>
                  </a:cubicBezTo>
                  <a:cubicBezTo>
                    <a:pt x="1197105" y="127716"/>
                    <a:pt x="1077409" y="119322"/>
                    <a:pt x="957650" y="110885"/>
                  </a:cubicBezTo>
                  <a:cubicBezTo>
                    <a:pt x="842466" y="102815"/>
                    <a:pt x="727282" y="94681"/>
                    <a:pt x="612097" y="86558"/>
                  </a:cubicBezTo>
                  <a:cubicBezTo>
                    <a:pt x="487775" y="77850"/>
                    <a:pt x="363400" y="69027"/>
                    <a:pt x="239067" y="60048"/>
                  </a:cubicBezTo>
                  <a:cubicBezTo>
                    <a:pt x="181491" y="55914"/>
                    <a:pt x="123810" y="51977"/>
                    <a:pt x="66818" y="46924"/>
                  </a:cubicBezTo>
                  <a:cubicBezTo>
                    <a:pt x="62599" y="46538"/>
                    <a:pt x="58181" y="46444"/>
                    <a:pt x="53931" y="45797"/>
                  </a:cubicBezTo>
                  <a:cubicBezTo>
                    <a:pt x="52343" y="45692"/>
                    <a:pt x="50766" y="45504"/>
                    <a:pt x="49179" y="45337"/>
                  </a:cubicBezTo>
                  <a:cubicBezTo>
                    <a:pt x="44980" y="44857"/>
                    <a:pt x="40834" y="44324"/>
                    <a:pt x="36636" y="43855"/>
                  </a:cubicBezTo>
                  <a:cubicBezTo>
                    <a:pt x="31215" y="43218"/>
                    <a:pt x="25795" y="41891"/>
                    <a:pt x="20479" y="40670"/>
                  </a:cubicBezTo>
                  <a:cubicBezTo>
                    <a:pt x="14902" y="39396"/>
                    <a:pt x="8845" y="37110"/>
                    <a:pt x="4855" y="32912"/>
                  </a:cubicBezTo>
                  <a:cubicBezTo>
                    <a:pt x="-2800" y="24737"/>
                    <a:pt x="-993" y="12573"/>
                    <a:pt x="7404" y="5829"/>
                  </a:cubicBezTo>
                  <a:cubicBezTo>
                    <a:pt x="12343" y="1840"/>
                    <a:pt x="20051" y="1047"/>
                    <a:pt x="26213" y="566"/>
                  </a:cubicBezTo>
                  <a:cubicBezTo>
                    <a:pt x="33972" y="-123"/>
                    <a:pt x="41670" y="-71"/>
                    <a:pt x="49429" y="138"/>
                  </a:cubicBezTo>
                  <a:cubicBezTo>
                    <a:pt x="62661" y="399"/>
                    <a:pt x="75883" y="1307"/>
                    <a:pt x="89116" y="2101"/>
                  </a:cubicBezTo>
                  <a:cubicBezTo>
                    <a:pt x="117857" y="3855"/>
                    <a:pt x="146546" y="5661"/>
                    <a:pt x="175297" y="7624"/>
                  </a:cubicBezTo>
                  <a:cubicBezTo>
                    <a:pt x="238524" y="11874"/>
                    <a:pt x="301751" y="16176"/>
                    <a:pt x="364967" y="20582"/>
                  </a:cubicBezTo>
                  <a:cubicBezTo>
                    <a:pt x="484297" y="28872"/>
                    <a:pt x="603680" y="37204"/>
                    <a:pt x="723010" y="45598"/>
                  </a:cubicBezTo>
                  <a:cubicBezTo>
                    <a:pt x="839740" y="53836"/>
                    <a:pt x="956407" y="62011"/>
                    <a:pt x="1073137" y="70187"/>
                  </a:cubicBezTo>
                  <a:cubicBezTo>
                    <a:pt x="1193898" y="78686"/>
                    <a:pt x="1314618" y="87184"/>
                    <a:pt x="1435327" y="95631"/>
                  </a:cubicBezTo>
                  <a:cubicBezTo>
                    <a:pt x="1558699" y="104339"/>
                    <a:pt x="1682008" y="113005"/>
                    <a:pt x="1805381" y="121661"/>
                  </a:cubicBezTo>
                  <a:cubicBezTo>
                    <a:pt x="1925452" y="130107"/>
                    <a:pt x="2045577" y="138502"/>
                    <a:pt x="2165659" y="147001"/>
                  </a:cubicBezTo>
                  <a:cubicBezTo>
                    <a:pt x="2287538" y="155552"/>
                    <a:pt x="2409364" y="164103"/>
                    <a:pt x="2531191" y="172654"/>
                  </a:cubicBezTo>
                  <a:cubicBezTo>
                    <a:pt x="2608172" y="178073"/>
                    <a:pt x="2685163" y="183492"/>
                    <a:pt x="2762144" y="188911"/>
                  </a:cubicBezTo>
                  <a:cubicBezTo>
                    <a:pt x="2775376" y="189809"/>
                    <a:pt x="2786217" y="200176"/>
                    <a:pt x="2785893" y="213875"/>
                  </a:cubicBezTo>
                  <a:cubicBezTo>
                    <a:pt x="2785538" y="226237"/>
                    <a:pt x="2775000" y="237670"/>
                    <a:pt x="2762374" y="237670"/>
                  </a:cubicBezTo>
                  <a:cubicBezTo>
                    <a:pt x="2761893" y="237670"/>
                    <a:pt x="2761392" y="237659"/>
                    <a:pt x="2760880" y="2376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15653705" y="-504796"/>
              <a:ext cx="652824" cy="5046630"/>
            </a:xfrm>
            <a:custGeom>
              <a:rect b="b" l="l" r="r" t="t"/>
              <a:pathLst>
                <a:path extrusionOk="0" h="5046630" w="652824">
                  <a:moveTo>
                    <a:pt x="651660" y="61823"/>
                  </a:moveTo>
                  <a:cubicBezTo>
                    <a:pt x="648579" y="47696"/>
                    <a:pt x="635242" y="37652"/>
                    <a:pt x="620788" y="38769"/>
                  </a:cubicBezTo>
                  <a:cubicBezTo>
                    <a:pt x="619827" y="38822"/>
                    <a:pt x="618877" y="38978"/>
                    <a:pt x="617916" y="39145"/>
                  </a:cubicBezTo>
                  <a:cubicBezTo>
                    <a:pt x="603786" y="35376"/>
                    <a:pt x="587953" y="35742"/>
                    <a:pt x="573822" y="33831"/>
                  </a:cubicBezTo>
                  <a:cubicBezTo>
                    <a:pt x="514209" y="27138"/>
                    <a:pt x="454440" y="21563"/>
                    <a:pt x="394670" y="16781"/>
                  </a:cubicBezTo>
                  <a:cubicBezTo>
                    <a:pt x="379213" y="14870"/>
                    <a:pt x="362524" y="13168"/>
                    <a:pt x="345261" y="12155"/>
                  </a:cubicBezTo>
                  <a:cubicBezTo>
                    <a:pt x="309449" y="1902"/>
                    <a:pt x="273115" y="-4790"/>
                    <a:pt x="236395" y="4241"/>
                  </a:cubicBezTo>
                  <a:cubicBezTo>
                    <a:pt x="187414" y="19642"/>
                    <a:pt x="198881" y="81149"/>
                    <a:pt x="187831" y="121305"/>
                  </a:cubicBezTo>
                  <a:cubicBezTo>
                    <a:pt x="156323" y="291482"/>
                    <a:pt x="154150" y="465074"/>
                    <a:pt x="149315" y="637538"/>
                  </a:cubicBezTo>
                  <a:cubicBezTo>
                    <a:pt x="140124" y="799164"/>
                    <a:pt x="140177" y="961113"/>
                    <a:pt x="131780" y="1122802"/>
                  </a:cubicBezTo>
                  <a:cubicBezTo>
                    <a:pt x="119613" y="1336748"/>
                    <a:pt x="104574" y="1550600"/>
                    <a:pt x="99853" y="1764869"/>
                  </a:cubicBezTo>
                  <a:cubicBezTo>
                    <a:pt x="88480" y="2183051"/>
                    <a:pt x="71697" y="2600908"/>
                    <a:pt x="49650" y="3018661"/>
                  </a:cubicBezTo>
                  <a:cubicBezTo>
                    <a:pt x="33076" y="3334970"/>
                    <a:pt x="33661" y="3651853"/>
                    <a:pt x="23457" y="3968319"/>
                  </a:cubicBezTo>
                  <a:cubicBezTo>
                    <a:pt x="10810" y="4179185"/>
                    <a:pt x="-2308" y="4390113"/>
                    <a:pt x="345" y="4601511"/>
                  </a:cubicBezTo>
                  <a:cubicBezTo>
                    <a:pt x="3854" y="4680601"/>
                    <a:pt x="-2475" y="4761602"/>
                    <a:pt x="3321" y="4840745"/>
                  </a:cubicBezTo>
                  <a:cubicBezTo>
                    <a:pt x="5024" y="4888230"/>
                    <a:pt x="7520" y="4935768"/>
                    <a:pt x="5609" y="4983097"/>
                  </a:cubicBezTo>
                  <a:cubicBezTo>
                    <a:pt x="6058" y="4986636"/>
                    <a:pt x="7081" y="4989716"/>
                    <a:pt x="8387" y="4992556"/>
                  </a:cubicBezTo>
                  <a:cubicBezTo>
                    <a:pt x="7875" y="4995584"/>
                    <a:pt x="7708" y="4998675"/>
                    <a:pt x="8272" y="5001744"/>
                  </a:cubicBezTo>
                  <a:cubicBezTo>
                    <a:pt x="11248" y="5023305"/>
                    <a:pt x="33619" y="5031334"/>
                    <a:pt x="52480" y="5033777"/>
                  </a:cubicBezTo>
                  <a:cubicBezTo>
                    <a:pt x="160981" y="5043195"/>
                    <a:pt x="269314" y="5035918"/>
                    <a:pt x="378326" y="5046265"/>
                  </a:cubicBezTo>
                  <a:cubicBezTo>
                    <a:pt x="378326" y="5046265"/>
                    <a:pt x="377950" y="5046202"/>
                    <a:pt x="377950" y="5046202"/>
                  </a:cubicBezTo>
                  <a:cubicBezTo>
                    <a:pt x="390023" y="5047371"/>
                    <a:pt x="403652" y="5046390"/>
                    <a:pt x="414357" y="5040261"/>
                  </a:cubicBezTo>
                  <a:cubicBezTo>
                    <a:pt x="431735" y="5028630"/>
                    <a:pt x="440257" y="5001838"/>
                    <a:pt x="428539" y="4983483"/>
                  </a:cubicBezTo>
                  <a:cubicBezTo>
                    <a:pt x="409083" y="4959563"/>
                    <a:pt x="373783" y="4970453"/>
                    <a:pt x="346806" y="4967561"/>
                  </a:cubicBezTo>
                  <a:cubicBezTo>
                    <a:pt x="259747" y="4960137"/>
                    <a:pt x="172437" y="4965097"/>
                    <a:pt x="85723" y="4956838"/>
                  </a:cubicBezTo>
                  <a:cubicBezTo>
                    <a:pt x="85712" y="4956827"/>
                    <a:pt x="85702" y="4956827"/>
                    <a:pt x="85702" y="4956827"/>
                  </a:cubicBezTo>
                  <a:cubicBezTo>
                    <a:pt x="85691" y="4956827"/>
                    <a:pt x="85691" y="4956817"/>
                    <a:pt x="85681" y="4956817"/>
                  </a:cubicBezTo>
                  <a:cubicBezTo>
                    <a:pt x="79979" y="4946825"/>
                    <a:pt x="77900" y="4935162"/>
                    <a:pt x="78558" y="4923761"/>
                  </a:cubicBezTo>
                  <a:cubicBezTo>
                    <a:pt x="81451" y="4891164"/>
                    <a:pt x="84595" y="4858609"/>
                    <a:pt x="88553" y="4826138"/>
                  </a:cubicBezTo>
                  <a:cubicBezTo>
                    <a:pt x="91070" y="4813222"/>
                    <a:pt x="94412" y="4800401"/>
                    <a:pt x="96950" y="4787485"/>
                  </a:cubicBezTo>
                  <a:cubicBezTo>
                    <a:pt x="110527" y="4776898"/>
                    <a:pt x="133012" y="4780072"/>
                    <a:pt x="149900" y="4776376"/>
                  </a:cubicBezTo>
                  <a:cubicBezTo>
                    <a:pt x="169503" y="4774779"/>
                    <a:pt x="189095" y="4774100"/>
                    <a:pt x="208709" y="4773797"/>
                  </a:cubicBezTo>
                  <a:cubicBezTo>
                    <a:pt x="233909" y="4775447"/>
                    <a:pt x="259455" y="4777410"/>
                    <a:pt x="286473" y="4779091"/>
                  </a:cubicBezTo>
                  <a:cubicBezTo>
                    <a:pt x="321804" y="4782014"/>
                    <a:pt x="357459" y="4785407"/>
                    <a:pt x="392999" y="4785407"/>
                  </a:cubicBezTo>
                  <a:cubicBezTo>
                    <a:pt x="404257" y="4786149"/>
                    <a:pt x="416905" y="4785836"/>
                    <a:pt x="427370" y="4782432"/>
                  </a:cubicBezTo>
                  <a:cubicBezTo>
                    <a:pt x="427422" y="4782432"/>
                    <a:pt x="427474" y="4782380"/>
                    <a:pt x="427474" y="4782380"/>
                  </a:cubicBezTo>
                  <a:cubicBezTo>
                    <a:pt x="440435" y="4778663"/>
                    <a:pt x="451599" y="4768681"/>
                    <a:pt x="454252" y="4753490"/>
                  </a:cubicBezTo>
                  <a:cubicBezTo>
                    <a:pt x="454837" y="4709669"/>
                    <a:pt x="455735" y="4665744"/>
                    <a:pt x="460309" y="4622028"/>
                  </a:cubicBezTo>
                  <a:cubicBezTo>
                    <a:pt x="470993" y="4322717"/>
                    <a:pt x="480549" y="4023311"/>
                    <a:pt x="488413" y="3723948"/>
                  </a:cubicBezTo>
                  <a:cubicBezTo>
                    <a:pt x="497447" y="3213510"/>
                    <a:pt x="543139" y="2705140"/>
                    <a:pt x="573258" y="2195809"/>
                  </a:cubicBezTo>
                  <a:cubicBezTo>
                    <a:pt x="592444" y="1886036"/>
                    <a:pt x="613373" y="1576431"/>
                    <a:pt x="625853" y="1266334"/>
                  </a:cubicBezTo>
                  <a:cubicBezTo>
                    <a:pt x="638814" y="964371"/>
                    <a:pt x="636642" y="661928"/>
                    <a:pt x="645404" y="359913"/>
                  </a:cubicBezTo>
                  <a:cubicBezTo>
                    <a:pt x="647085" y="260577"/>
                    <a:pt x="655963" y="160877"/>
                    <a:pt x="651660" y="61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29"/>
          <p:cNvGrpSpPr/>
          <p:nvPr/>
        </p:nvGrpSpPr>
        <p:grpSpPr>
          <a:xfrm rot="886363">
            <a:off x="4055569" y="4165700"/>
            <a:ext cx="1034560" cy="1062847"/>
            <a:chOff x="8109498" y="8330448"/>
            <a:chExt cx="2069003" cy="2125680"/>
          </a:xfrm>
        </p:grpSpPr>
        <p:sp>
          <p:nvSpPr>
            <p:cNvPr id="961" name="Google Shape;961;p29"/>
            <p:cNvSpPr/>
            <p:nvPr/>
          </p:nvSpPr>
          <p:spPr>
            <a:xfrm>
              <a:off x="8828103" y="8330448"/>
              <a:ext cx="651918" cy="621530"/>
            </a:xfrm>
            <a:custGeom>
              <a:rect b="b" l="l" r="r" t="t"/>
              <a:pathLst>
                <a:path extrusionOk="0" h="621530" w="651918">
                  <a:moveTo>
                    <a:pt x="251272" y="613617"/>
                  </a:moveTo>
                  <a:cubicBezTo>
                    <a:pt x="405222" y="654736"/>
                    <a:pt x="689456" y="536940"/>
                    <a:pt x="647796" y="229243"/>
                  </a:cubicBezTo>
                  <a:cubicBezTo>
                    <a:pt x="609368" y="-28109"/>
                    <a:pt x="241902" y="-64530"/>
                    <a:pt x="79602" y="98616"/>
                  </a:cubicBezTo>
                  <a:cubicBezTo>
                    <a:pt x="-66904" y="235174"/>
                    <a:pt x="-12028" y="558507"/>
                    <a:pt x="251272" y="613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8816252" y="9832771"/>
              <a:ext cx="588812" cy="623357"/>
            </a:xfrm>
            <a:custGeom>
              <a:rect b="b" l="l" r="r" t="t"/>
              <a:pathLst>
                <a:path extrusionOk="0" h="623357" w="588812">
                  <a:moveTo>
                    <a:pt x="109173" y="85830"/>
                  </a:moveTo>
                  <a:cubicBezTo>
                    <a:pt x="-65890" y="223136"/>
                    <a:pt x="-24796" y="556749"/>
                    <a:pt x="192198" y="612791"/>
                  </a:cubicBezTo>
                  <a:cubicBezTo>
                    <a:pt x="308362" y="644140"/>
                    <a:pt x="445094" y="604543"/>
                    <a:pt x="520832" y="509814"/>
                  </a:cubicBezTo>
                  <a:cubicBezTo>
                    <a:pt x="720629" y="252382"/>
                    <a:pt x="448950" y="-186117"/>
                    <a:pt x="109173" y="85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8109498" y="9122844"/>
              <a:ext cx="2069003" cy="534854"/>
            </a:xfrm>
            <a:custGeom>
              <a:rect b="b" l="l" r="r" t="t"/>
              <a:pathLst>
                <a:path extrusionOk="0" h="534854" w="2069003">
                  <a:moveTo>
                    <a:pt x="1907030" y="31473"/>
                  </a:moveTo>
                  <a:cubicBezTo>
                    <a:pt x="1667007" y="25028"/>
                    <a:pt x="1405918" y="-3928"/>
                    <a:pt x="1094323" y="7317"/>
                  </a:cubicBezTo>
                  <a:cubicBezTo>
                    <a:pt x="134059" y="21363"/>
                    <a:pt x="46553" y="-82906"/>
                    <a:pt x="5132" y="204308"/>
                  </a:cubicBezTo>
                  <a:cubicBezTo>
                    <a:pt x="-879" y="305125"/>
                    <a:pt x="-23505" y="501206"/>
                    <a:pt x="113712" y="517880"/>
                  </a:cubicBezTo>
                  <a:cubicBezTo>
                    <a:pt x="344829" y="538575"/>
                    <a:pt x="1794679" y="538499"/>
                    <a:pt x="1939434" y="527526"/>
                  </a:cubicBezTo>
                  <a:cubicBezTo>
                    <a:pt x="2004875" y="532241"/>
                    <a:pt x="2064024" y="511881"/>
                    <a:pt x="2060147" y="445254"/>
                  </a:cubicBezTo>
                  <a:cubicBezTo>
                    <a:pt x="2094188" y="29160"/>
                    <a:pt x="2027335" y="38199"/>
                    <a:pt x="1907030" y="31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29"/>
          <p:cNvGrpSpPr/>
          <p:nvPr/>
        </p:nvGrpSpPr>
        <p:grpSpPr>
          <a:xfrm rot="-233921">
            <a:off x="-245116" y="466398"/>
            <a:ext cx="2387577" cy="1171856"/>
            <a:chOff x="-490020" y="932528"/>
            <a:chExt cx="4774607" cy="2343443"/>
          </a:xfrm>
        </p:grpSpPr>
        <p:sp>
          <p:nvSpPr>
            <p:cNvPr id="965" name="Google Shape;965;p29"/>
            <p:cNvSpPr/>
            <p:nvPr/>
          </p:nvSpPr>
          <p:spPr>
            <a:xfrm>
              <a:off x="-490020" y="932528"/>
              <a:ext cx="2090797" cy="1171383"/>
            </a:xfrm>
            <a:custGeom>
              <a:rect b="b" l="l" r="r" t="t"/>
              <a:pathLst>
                <a:path extrusionOk="0" h="1171383" w="2090797">
                  <a:moveTo>
                    <a:pt x="2047805" y="4553"/>
                  </a:moveTo>
                  <a:cubicBezTo>
                    <a:pt x="1966051" y="10758"/>
                    <a:pt x="1883972" y="857"/>
                    <a:pt x="1801985" y="1821"/>
                  </a:cubicBezTo>
                  <a:cubicBezTo>
                    <a:pt x="1377997" y="-14305"/>
                    <a:pt x="963606" y="81092"/>
                    <a:pt x="543349" y="112938"/>
                  </a:cubicBezTo>
                  <a:cubicBezTo>
                    <a:pt x="494404" y="112370"/>
                    <a:pt x="475311" y="149883"/>
                    <a:pt x="484898" y="193235"/>
                  </a:cubicBezTo>
                  <a:cubicBezTo>
                    <a:pt x="434347" y="472541"/>
                    <a:pt x="394004" y="753491"/>
                    <a:pt x="368739" y="1036433"/>
                  </a:cubicBezTo>
                  <a:cubicBezTo>
                    <a:pt x="303385" y="976619"/>
                    <a:pt x="234533" y="921071"/>
                    <a:pt x="174822" y="855388"/>
                  </a:cubicBezTo>
                  <a:cubicBezTo>
                    <a:pt x="132791" y="817915"/>
                    <a:pt x="72876" y="716080"/>
                    <a:pt x="11803" y="776087"/>
                  </a:cubicBezTo>
                  <a:cubicBezTo>
                    <a:pt x="-14764" y="808217"/>
                    <a:pt x="7583" y="846644"/>
                    <a:pt x="38654" y="865370"/>
                  </a:cubicBezTo>
                  <a:cubicBezTo>
                    <a:pt x="127291" y="960919"/>
                    <a:pt x="223370" y="1048538"/>
                    <a:pt x="321859" y="1133942"/>
                  </a:cubicBezTo>
                  <a:cubicBezTo>
                    <a:pt x="505578" y="1289244"/>
                    <a:pt x="474324" y="917425"/>
                    <a:pt x="495807" y="819906"/>
                  </a:cubicBezTo>
                  <a:cubicBezTo>
                    <a:pt x="516152" y="616784"/>
                    <a:pt x="553302" y="416271"/>
                    <a:pt x="587586" y="215241"/>
                  </a:cubicBezTo>
                  <a:cubicBezTo>
                    <a:pt x="892701" y="194301"/>
                    <a:pt x="1193057" y="122809"/>
                    <a:pt x="1499270" y="111720"/>
                  </a:cubicBezTo>
                  <a:cubicBezTo>
                    <a:pt x="1628056" y="108176"/>
                    <a:pt x="1756782" y="103322"/>
                    <a:pt x="1885620" y="103230"/>
                  </a:cubicBezTo>
                  <a:cubicBezTo>
                    <a:pt x="1947659" y="100417"/>
                    <a:pt x="2016074" y="113883"/>
                    <a:pt x="2072826" y="84128"/>
                  </a:cubicBezTo>
                  <a:cubicBezTo>
                    <a:pt x="2107252" y="61320"/>
                    <a:pt x="2088535" y="3974"/>
                    <a:pt x="2047805" y="4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556487" y="1249934"/>
              <a:ext cx="374698" cy="742901"/>
            </a:xfrm>
            <a:custGeom>
              <a:rect b="b" l="l" r="r" t="t"/>
              <a:pathLst>
                <a:path extrusionOk="0" h="742901" w="374698">
                  <a:moveTo>
                    <a:pt x="367571" y="178785"/>
                  </a:moveTo>
                  <a:cubicBezTo>
                    <a:pt x="356672" y="97544"/>
                    <a:pt x="297246" y="10322"/>
                    <a:pt x="210571" y="675"/>
                  </a:cubicBezTo>
                  <a:cubicBezTo>
                    <a:pt x="116820" y="-7886"/>
                    <a:pt x="29576" y="66196"/>
                    <a:pt x="5877" y="154220"/>
                  </a:cubicBezTo>
                  <a:cubicBezTo>
                    <a:pt x="-9608" y="184178"/>
                    <a:pt x="6345" y="227195"/>
                    <a:pt x="43871" y="227103"/>
                  </a:cubicBezTo>
                  <a:cubicBezTo>
                    <a:pt x="86217" y="226717"/>
                    <a:pt x="95602" y="180958"/>
                    <a:pt x="115732" y="152423"/>
                  </a:cubicBezTo>
                  <a:cubicBezTo>
                    <a:pt x="173705" y="78463"/>
                    <a:pt x="235054" y="91157"/>
                    <a:pt x="262494" y="180116"/>
                  </a:cubicBezTo>
                  <a:cubicBezTo>
                    <a:pt x="271238" y="245596"/>
                    <a:pt x="222944" y="299824"/>
                    <a:pt x="187349" y="349665"/>
                  </a:cubicBezTo>
                  <a:cubicBezTo>
                    <a:pt x="167310" y="374200"/>
                    <a:pt x="141018" y="405894"/>
                    <a:pt x="159746" y="438654"/>
                  </a:cubicBezTo>
                  <a:cubicBezTo>
                    <a:pt x="172587" y="464448"/>
                    <a:pt x="202204" y="464712"/>
                    <a:pt x="226340" y="472074"/>
                  </a:cubicBezTo>
                  <a:cubicBezTo>
                    <a:pt x="248738" y="480615"/>
                    <a:pt x="265931" y="499473"/>
                    <a:pt x="270272" y="523540"/>
                  </a:cubicBezTo>
                  <a:cubicBezTo>
                    <a:pt x="281243" y="583679"/>
                    <a:pt x="217088" y="618298"/>
                    <a:pt x="168632" y="633997"/>
                  </a:cubicBezTo>
                  <a:cubicBezTo>
                    <a:pt x="129549" y="639644"/>
                    <a:pt x="89359" y="656308"/>
                    <a:pt x="99069" y="703570"/>
                  </a:cubicBezTo>
                  <a:cubicBezTo>
                    <a:pt x="131563" y="788152"/>
                    <a:pt x="254737" y="715248"/>
                    <a:pt x="303214" y="680102"/>
                  </a:cubicBezTo>
                  <a:cubicBezTo>
                    <a:pt x="403105" y="609889"/>
                    <a:pt x="398103" y="446057"/>
                    <a:pt x="289488" y="386640"/>
                  </a:cubicBezTo>
                  <a:cubicBezTo>
                    <a:pt x="334000" y="327314"/>
                    <a:pt x="375553" y="255751"/>
                    <a:pt x="367571" y="17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9"/>
            <p:cNvSpPr/>
            <p:nvPr/>
          </p:nvSpPr>
          <p:spPr>
            <a:xfrm>
              <a:off x="136737" y="2160662"/>
              <a:ext cx="1443379" cy="153145"/>
            </a:xfrm>
            <a:custGeom>
              <a:rect b="b" l="l" r="r" t="t"/>
              <a:pathLst>
                <a:path extrusionOk="0" h="153145" w="1443379">
                  <a:moveTo>
                    <a:pt x="1414316" y="697"/>
                  </a:moveTo>
                  <a:cubicBezTo>
                    <a:pt x="1046674" y="-5051"/>
                    <a:pt x="676825" y="26267"/>
                    <a:pt x="308756" y="39246"/>
                  </a:cubicBezTo>
                  <a:cubicBezTo>
                    <a:pt x="223321" y="43135"/>
                    <a:pt x="134502" y="45054"/>
                    <a:pt x="45956" y="49959"/>
                  </a:cubicBezTo>
                  <a:cubicBezTo>
                    <a:pt x="17804" y="51594"/>
                    <a:pt x="-2825" y="80394"/>
                    <a:pt x="316" y="107285"/>
                  </a:cubicBezTo>
                  <a:cubicBezTo>
                    <a:pt x="3183" y="133079"/>
                    <a:pt x="25185" y="152465"/>
                    <a:pt x="51009" y="153145"/>
                  </a:cubicBezTo>
                  <a:cubicBezTo>
                    <a:pt x="350400" y="143995"/>
                    <a:pt x="649130" y="124345"/>
                    <a:pt x="949720" y="114932"/>
                  </a:cubicBezTo>
                  <a:cubicBezTo>
                    <a:pt x="1104840" y="101070"/>
                    <a:pt x="1266212" y="115125"/>
                    <a:pt x="1417732" y="78089"/>
                  </a:cubicBezTo>
                  <a:cubicBezTo>
                    <a:pt x="1453693" y="65375"/>
                    <a:pt x="1451182" y="9694"/>
                    <a:pt x="1414316" y="6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545111" y="2533739"/>
              <a:ext cx="538369" cy="742232"/>
            </a:xfrm>
            <a:custGeom>
              <a:rect b="b" l="l" r="r" t="t"/>
              <a:pathLst>
                <a:path extrusionOk="0" h="742232" w="538369">
                  <a:moveTo>
                    <a:pt x="450981" y="303381"/>
                  </a:moveTo>
                  <a:cubicBezTo>
                    <a:pt x="450819" y="269808"/>
                    <a:pt x="450605" y="236235"/>
                    <a:pt x="450412" y="202652"/>
                  </a:cubicBezTo>
                  <a:cubicBezTo>
                    <a:pt x="447159" y="148099"/>
                    <a:pt x="455577" y="90753"/>
                    <a:pt x="441811" y="37774"/>
                  </a:cubicBezTo>
                  <a:cubicBezTo>
                    <a:pt x="428044" y="7634"/>
                    <a:pt x="380462" y="12224"/>
                    <a:pt x="371708" y="44466"/>
                  </a:cubicBezTo>
                  <a:cubicBezTo>
                    <a:pt x="365832" y="60572"/>
                    <a:pt x="364602" y="78994"/>
                    <a:pt x="363504" y="96186"/>
                  </a:cubicBezTo>
                  <a:cubicBezTo>
                    <a:pt x="359498" y="165292"/>
                    <a:pt x="356844" y="234489"/>
                    <a:pt x="354913" y="303696"/>
                  </a:cubicBezTo>
                  <a:cubicBezTo>
                    <a:pt x="281272" y="305615"/>
                    <a:pt x="207703" y="312053"/>
                    <a:pt x="134439" y="319416"/>
                  </a:cubicBezTo>
                  <a:cubicBezTo>
                    <a:pt x="175992" y="229604"/>
                    <a:pt x="227336" y="144301"/>
                    <a:pt x="265483" y="53312"/>
                  </a:cubicBezTo>
                  <a:cubicBezTo>
                    <a:pt x="279564" y="11026"/>
                    <a:pt x="218623" y="-19937"/>
                    <a:pt x="192493" y="15372"/>
                  </a:cubicBezTo>
                  <a:cubicBezTo>
                    <a:pt x="192452" y="15281"/>
                    <a:pt x="192412" y="15189"/>
                    <a:pt x="192371" y="15098"/>
                  </a:cubicBezTo>
                  <a:cubicBezTo>
                    <a:pt x="119758" y="103518"/>
                    <a:pt x="76120" y="211244"/>
                    <a:pt x="22519" y="311403"/>
                  </a:cubicBezTo>
                  <a:cubicBezTo>
                    <a:pt x="-2034" y="347362"/>
                    <a:pt x="-17620" y="409552"/>
                    <a:pt x="36469" y="426593"/>
                  </a:cubicBezTo>
                  <a:cubicBezTo>
                    <a:pt x="88575" y="437591"/>
                    <a:pt x="142278" y="419230"/>
                    <a:pt x="194974" y="418133"/>
                  </a:cubicBezTo>
                  <a:cubicBezTo>
                    <a:pt x="247517" y="412599"/>
                    <a:pt x="300102" y="410040"/>
                    <a:pt x="352716" y="408831"/>
                  </a:cubicBezTo>
                  <a:cubicBezTo>
                    <a:pt x="351771" y="476271"/>
                    <a:pt x="351446" y="543721"/>
                    <a:pt x="352178" y="611131"/>
                  </a:cubicBezTo>
                  <a:cubicBezTo>
                    <a:pt x="357820" y="656677"/>
                    <a:pt x="333287" y="730311"/>
                    <a:pt x="396455" y="741878"/>
                  </a:cubicBezTo>
                  <a:cubicBezTo>
                    <a:pt x="458780" y="747555"/>
                    <a:pt x="460427" y="683973"/>
                    <a:pt x="455750" y="636377"/>
                  </a:cubicBezTo>
                  <a:cubicBezTo>
                    <a:pt x="453300" y="560234"/>
                    <a:pt x="452212" y="484070"/>
                    <a:pt x="451591" y="407877"/>
                  </a:cubicBezTo>
                  <a:cubicBezTo>
                    <a:pt x="465398" y="407877"/>
                    <a:pt x="479195" y="407836"/>
                    <a:pt x="493002" y="407887"/>
                  </a:cubicBezTo>
                  <a:cubicBezTo>
                    <a:pt x="518145" y="404607"/>
                    <a:pt x="537961" y="383728"/>
                    <a:pt x="538368" y="358066"/>
                  </a:cubicBezTo>
                  <a:cubicBezTo>
                    <a:pt x="538723" y="310154"/>
                    <a:pt x="489769" y="302782"/>
                    <a:pt x="450981" y="303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9"/>
            <p:cNvSpPr/>
            <p:nvPr/>
          </p:nvSpPr>
          <p:spPr>
            <a:xfrm>
              <a:off x="1944828" y="1909022"/>
              <a:ext cx="618414" cy="151542"/>
            </a:xfrm>
            <a:custGeom>
              <a:rect b="b" l="l" r="r" t="t"/>
              <a:pathLst>
                <a:path extrusionOk="0" h="151542" w="618414">
                  <a:moveTo>
                    <a:pt x="466982" y="103402"/>
                  </a:moveTo>
                  <a:cubicBezTo>
                    <a:pt x="513100" y="88769"/>
                    <a:pt x="620251" y="106784"/>
                    <a:pt x="618391" y="38024"/>
                  </a:cubicBezTo>
                  <a:cubicBezTo>
                    <a:pt x="615656" y="14545"/>
                    <a:pt x="594061" y="-2109"/>
                    <a:pt x="570697" y="217"/>
                  </a:cubicBezTo>
                  <a:cubicBezTo>
                    <a:pt x="501967" y="6909"/>
                    <a:pt x="433238" y="12230"/>
                    <a:pt x="364640" y="19460"/>
                  </a:cubicBezTo>
                  <a:cubicBezTo>
                    <a:pt x="260132" y="28559"/>
                    <a:pt x="156804" y="57593"/>
                    <a:pt x="51310" y="46625"/>
                  </a:cubicBezTo>
                  <a:cubicBezTo>
                    <a:pt x="-11593" y="44473"/>
                    <a:pt x="-19321" y="140824"/>
                    <a:pt x="42973" y="148989"/>
                  </a:cubicBezTo>
                  <a:cubicBezTo>
                    <a:pt x="185526" y="162932"/>
                    <a:pt x="325609" y="115802"/>
                    <a:pt x="466982" y="1034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9"/>
            <p:cNvSpPr/>
            <p:nvPr/>
          </p:nvSpPr>
          <p:spPr>
            <a:xfrm>
              <a:off x="2029772" y="2172428"/>
              <a:ext cx="560686" cy="145323"/>
            </a:xfrm>
            <a:custGeom>
              <a:rect b="b" l="l" r="r" t="t"/>
              <a:pathLst>
                <a:path extrusionOk="0" h="145323" w="560686">
                  <a:moveTo>
                    <a:pt x="292720" y="14024"/>
                  </a:moveTo>
                  <a:cubicBezTo>
                    <a:pt x="219894" y="22321"/>
                    <a:pt x="147819" y="36264"/>
                    <a:pt x="74636" y="40651"/>
                  </a:cubicBezTo>
                  <a:cubicBezTo>
                    <a:pt x="42935" y="36751"/>
                    <a:pt x="-946" y="52563"/>
                    <a:pt x="30" y="92381"/>
                  </a:cubicBezTo>
                  <a:cubicBezTo>
                    <a:pt x="-2969" y="193840"/>
                    <a:pt x="220036" y="118317"/>
                    <a:pt x="284251" y="118043"/>
                  </a:cubicBezTo>
                  <a:cubicBezTo>
                    <a:pt x="362813" y="106557"/>
                    <a:pt x="442197" y="102668"/>
                    <a:pt x="521053" y="94422"/>
                  </a:cubicBezTo>
                  <a:cubicBezTo>
                    <a:pt x="543055" y="91964"/>
                    <a:pt x="560410" y="72863"/>
                    <a:pt x="560684" y="50745"/>
                  </a:cubicBezTo>
                  <a:cubicBezTo>
                    <a:pt x="561447" y="-36233"/>
                    <a:pt x="351730" y="15243"/>
                    <a:pt x="292720" y="14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2817917" y="1129696"/>
              <a:ext cx="359044" cy="1871837"/>
            </a:xfrm>
            <a:custGeom>
              <a:rect b="b" l="l" r="r" t="t"/>
              <a:pathLst>
                <a:path extrusionOk="0" h="1871837" w="359044">
                  <a:moveTo>
                    <a:pt x="190163" y="1378256"/>
                  </a:moveTo>
                  <a:cubicBezTo>
                    <a:pt x="53964" y="953519"/>
                    <a:pt x="63592" y="454265"/>
                    <a:pt x="322721" y="77226"/>
                  </a:cubicBezTo>
                  <a:cubicBezTo>
                    <a:pt x="354341" y="46253"/>
                    <a:pt x="333854" y="-7955"/>
                    <a:pt x="287523" y="982"/>
                  </a:cubicBezTo>
                  <a:cubicBezTo>
                    <a:pt x="245411" y="13117"/>
                    <a:pt x="224141" y="57657"/>
                    <a:pt x="200208" y="90925"/>
                  </a:cubicBezTo>
                  <a:cubicBezTo>
                    <a:pt x="132607" y="194010"/>
                    <a:pt x="82564" y="307838"/>
                    <a:pt x="49765" y="426541"/>
                  </a:cubicBezTo>
                  <a:cubicBezTo>
                    <a:pt x="-73612" y="908055"/>
                    <a:pt x="44448" y="1423579"/>
                    <a:pt x="271540" y="1855932"/>
                  </a:cubicBezTo>
                  <a:cubicBezTo>
                    <a:pt x="288651" y="1874658"/>
                    <a:pt x="318461" y="1876922"/>
                    <a:pt x="338775" y="1862339"/>
                  </a:cubicBezTo>
                  <a:cubicBezTo>
                    <a:pt x="374075" y="1837175"/>
                    <a:pt x="356131" y="1794138"/>
                    <a:pt x="338501" y="1763794"/>
                  </a:cubicBezTo>
                  <a:cubicBezTo>
                    <a:pt x="278047" y="1639740"/>
                    <a:pt x="233210" y="1509196"/>
                    <a:pt x="190163" y="1378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242309" y="1890579"/>
              <a:ext cx="466969" cy="510809"/>
            </a:xfrm>
            <a:custGeom>
              <a:rect b="b" l="l" r="r" t="t"/>
              <a:pathLst>
                <a:path extrusionOk="0" h="510809" w="466969">
                  <a:moveTo>
                    <a:pt x="444323" y="183314"/>
                  </a:moveTo>
                  <a:cubicBezTo>
                    <a:pt x="446224" y="154778"/>
                    <a:pt x="445391" y="117215"/>
                    <a:pt x="414595" y="104277"/>
                  </a:cubicBezTo>
                  <a:cubicBezTo>
                    <a:pt x="347024" y="-1153"/>
                    <a:pt x="190247" y="-44160"/>
                    <a:pt x="100858" y="58965"/>
                  </a:cubicBezTo>
                  <a:cubicBezTo>
                    <a:pt x="1790" y="166091"/>
                    <a:pt x="-59548" y="398013"/>
                    <a:pt x="88414" y="488201"/>
                  </a:cubicBezTo>
                  <a:cubicBezTo>
                    <a:pt x="188254" y="531208"/>
                    <a:pt x="299645" y="464245"/>
                    <a:pt x="355757" y="381257"/>
                  </a:cubicBezTo>
                  <a:cubicBezTo>
                    <a:pt x="367419" y="425534"/>
                    <a:pt x="346170" y="499341"/>
                    <a:pt x="406939" y="510440"/>
                  </a:cubicBezTo>
                  <a:cubicBezTo>
                    <a:pt x="475434" y="516919"/>
                    <a:pt x="471297" y="436542"/>
                    <a:pt x="461455" y="389930"/>
                  </a:cubicBezTo>
                  <a:cubicBezTo>
                    <a:pt x="453229" y="321160"/>
                    <a:pt x="446489" y="252521"/>
                    <a:pt x="444323" y="183314"/>
                  </a:cubicBezTo>
                  <a:close/>
                  <a:moveTo>
                    <a:pt x="158882" y="398044"/>
                  </a:moveTo>
                  <a:cubicBezTo>
                    <a:pt x="28885" y="405467"/>
                    <a:pt x="153768" y="-67192"/>
                    <a:pt x="344858" y="161745"/>
                  </a:cubicBezTo>
                  <a:cubicBezTo>
                    <a:pt x="326771" y="260280"/>
                    <a:pt x="269978" y="383441"/>
                    <a:pt x="158882" y="398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611631" y="1629296"/>
              <a:ext cx="315641" cy="329897"/>
            </a:xfrm>
            <a:custGeom>
              <a:rect b="b" l="l" r="r" t="t"/>
              <a:pathLst>
                <a:path extrusionOk="0" h="329897" w="315641">
                  <a:moveTo>
                    <a:pt x="315362" y="268365"/>
                  </a:moveTo>
                  <a:cubicBezTo>
                    <a:pt x="310462" y="223460"/>
                    <a:pt x="259108" y="221591"/>
                    <a:pt x="223675" y="223256"/>
                  </a:cubicBezTo>
                  <a:cubicBezTo>
                    <a:pt x="248310" y="152110"/>
                    <a:pt x="251919" y="35509"/>
                    <a:pt x="165733" y="6313"/>
                  </a:cubicBezTo>
                  <a:cubicBezTo>
                    <a:pt x="108167" y="-11631"/>
                    <a:pt x="45324" y="9695"/>
                    <a:pt x="8865" y="57363"/>
                  </a:cubicBezTo>
                  <a:cubicBezTo>
                    <a:pt x="8936" y="57343"/>
                    <a:pt x="8997" y="57322"/>
                    <a:pt x="9068" y="57292"/>
                  </a:cubicBezTo>
                  <a:cubicBezTo>
                    <a:pt x="-12344" y="81522"/>
                    <a:pt x="6770" y="122782"/>
                    <a:pt x="39203" y="122457"/>
                  </a:cubicBezTo>
                  <a:cubicBezTo>
                    <a:pt x="70854" y="121868"/>
                    <a:pt x="96220" y="91393"/>
                    <a:pt x="129538" y="101974"/>
                  </a:cubicBezTo>
                  <a:cubicBezTo>
                    <a:pt x="141484" y="134826"/>
                    <a:pt x="131988" y="171059"/>
                    <a:pt x="120794" y="202835"/>
                  </a:cubicBezTo>
                  <a:cubicBezTo>
                    <a:pt x="94909" y="253062"/>
                    <a:pt x="77259" y="314104"/>
                    <a:pt x="150838" y="329367"/>
                  </a:cubicBezTo>
                  <a:cubicBezTo>
                    <a:pt x="193337" y="331388"/>
                    <a:pt x="236567" y="327427"/>
                    <a:pt x="278598" y="321040"/>
                  </a:cubicBezTo>
                  <a:cubicBezTo>
                    <a:pt x="302247" y="316409"/>
                    <a:pt x="317955" y="291438"/>
                    <a:pt x="315362" y="268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854445" y="1122955"/>
              <a:ext cx="430142" cy="1869353"/>
            </a:xfrm>
            <a:custGeom>
              <a:rect b="b" l="l" r="r" t="t"/>
              <a:pathLst>
                <a:path extrusionOk="0" h="1869353" w="430142">
                  <a:moveTo>
                    <a:pt x="336313" y="441894"/>
                  </a:moveTo>
                  <a:cubicBezTo>
                    <a:pt x="285498" y="309959"/>
                    <a:pt x="208085" y="70675"/>
                    <a:pt x="76574" y="6505"/>
                  </a:cubicBezTo>
                  <a:cubicBezTo>
                    <a:pt x="9339" y="-21788"/>
                    <a:pt x="-33312" y="49288"/>
                    <a:pt x="33750" y="84049"/>
                  </a:cubicBezTo>
                  <a:cubicBezTo>
                    <a:pt x="290164" y="398055"/>
                    <a:pt x="397834" y="973107"/>
                    <a:pt x="273755" y="1359326"/>
                  </a:cubicBezTo>
                  <a:cubicBezTo>
                    <a:pt x="247046" y="1442719"/>
                    <a:pt x="213728" y="1523757"/>
                    <a:pt x="171708" y="1600601"/>
                  </a:cubicBezTo>
                  <a:cubicBezTo>
                    <a:pt x="134771" y="1665258"/>
                    <a:pt x="93329" y="1727133"/>
                    <a:pt x="54979" y="1791029"/>
                  </a:cubicBezTo>
                  <a:cubicBezTo>
                    <a:pt x="40491" y="1815188"/>
                    <a:pt x="47740" y="1847400"/>
                    <a:pt x="71928" y="1862277"/>
                  </a:cubicBezTo>
                  <a:cubicBezTo>
                    <a:pt x="144043" y="1897688"/>
                    <a:pt x="170508" y="1790897"/>
                    <a:pt x="205299" y="1747778"/>
                  </a:cubicBezTo>
                  <a:cubicBezTo>
                    <a:pt x="245480" y="1685690"/>
                    <a:pt x="279977" y="1622688"/>
                    <a:pt x="311058" y="1555055"/>
                  </a:cubicBezTo>
                  <a:cubicBezTo>
                    <a:pt x="476466" y="1206014"/>
                    <a:pt x="454780" y="801913"/>
                    <a:pt x="336313" y="441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5" name="Google Shape;97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2"/>
          <p:cNvGrpSpPr/>
          <p:nvPr/>
        </p:nvGrpSpPr>
        <p:grpSpPr>
          <a:xfrm>
            <a:off x="0" y="0"/>
            <a:ext cx="9144000" cy="1452938"/>
            <a:chOff x="0" y="0"/>
            <a:chExt cx="24384000" cy="3874500"/>
          </a:xfrm>
        </p:grpSpPr>
        <p:sp>
          <p:nvSpPr>
            <p:cNvPr id="302" name="Google Shape;302;p12"/>
            <p:cNvSpPr/>
            <p:nvPr/>
          </p:nvSpPr>
          <p:spPr>
            <a:xfrm>
              <a:off x="0" y="0"/>
              <a:ext cx="24384000" cy="3874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2"/>
            <p:cNvSpPr txBox="1"/>
            <p:nvPr/>
          </p:nvSpPr>
          <p:spPr>
            <a:xfrm>
              <a:off x="1371600" y="1108075"/>
              <a:ext cx="21640800" cy="164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How to Use This Presentation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4" name="Google Shape;304;p12"/>
          <p:cNvGrpSpPr/>
          <p:nvPr/>
        </p:nvGrpSpPr>
        <p:grpSpPr>
          <a:xfrm>
            <a:off x="514350" y="1930843"/>
            <a:ext cx="2456213" cy="2302191"/>
            <a:chOff x="514350" y="1930843"/>
            <a:chExt cx="2456213" cy="2302191"/>
          </a:xfrm>
        </p:grpSpPr>
        <p:grpSp>
          <p:nvGrpSpPr>
            <p:cNvPr id="305" name="Google Shape;305;p12"/>
            <p:cNvGrpSpPr/>
            <p:nvPr/>
          </p:nvGrpSpPr>
          <p:grpSpPr>
            <a:xfrm>
              <a:off x="514717" y="1930843"/>
              <a:ext cx="373916" cy="367447"/>
              <a:chOff x="514717" y="1930843"/>
              <a:chExt cx="373916" cy="367447"/>
            </a:xfrm>
          </p:grpSpPr>
          <p:sp>
            <p:nvSpPr>
              <p:cNvPr id="306" name="Google Shape;306;p12"/>
              <p:cNvSpPr/>
              <p:nvPr/>
            </p:nvSpPr>
            <p:spPr>
              <a:xfrm>
                <a:off x="514717" y="1930843"/>
                <a:ext cx="373916" cy="367447"/>
              </a:xfrm>
              <a:custGeom>
                <a:rect b="b" l="l" r="r" t="t"/>
                <a:pathLst>
                  <a:path extrusionOk="0" h="979860" w="997110">
                    <a:moveTo>
                      <a:pt x="490880" y="9"/>
                    </a:moveTo>
                    <a:cubicBezTo>
                      <a:pt x="531023" y="-800"/>
                      <a:pt x="552311" y="51912"/>
                      <a:pt x="563380" y="83009"/>
                    </a:cubicBezTo>
                    <a:cubicBezTo>
                      <a:pt x="591711" y="162611"/>
                      <a:pt x="630623" y="237421"/>
                      <a:pt x="660266" y="316619"/>
                    </a:cubicBezTo>
                    <a:cubicBezTo>
                      <a:pt x="661574" y="320112"/>
                      <a:pt x="664858" y="322455"/>
                      <a:pt x="668588" y="322510"/>
                    </a:cubicBezTo>
                    <a:cubicBezTo>
                      <a:pt x="752315" y="323763"/>
                      <a:pt x="892947" y="337167"/>
                      <a:pt x="953855" y="344316"/>
                    </a:cubicBezTo>
                    <a:cubicBezTo>
                      <a:pt x="1067274" y="357664"/>
                      <a:pt x="941939" y="452036"/>
                      <a:pt x="759831" y="589444"/>
                    </a:cubicBezTo>
                    <a:cubicBezTo>
                      <a:pt x="756788" y="591740"/>
                      <a:pt x="755503" y="595717"/>
                      <a:pt x="756625" y="599360"/>
                    </a:cubicBezTo>
                    <a:cubicBezTo>
                      <a:pt x="890929" y="1035413"/>
                      <a:pt x="867751" y="1001188"/>
                      <a:pt x="714735" y="910022"/>
                    </a:cubicBezTo>
                    <a:cubicBezTo>
                      <a:pt x="580054" y="829760"/>
                      <a:pt x="530787" y="793174"/>
                      <a:pt x="511974" y="779956"/>
                    </a:cubicBezTo>
                    <a:cubicBezTo>
                      <a:pt x="508731" y="777677"/>
                      <a:pt x="504389" y="777765"/>
                      <a:pt x="501240" y="780171"/>
                    </a:cubicBezTo>
                    <a:cubicBezTo>
                      <a:pt x="482974" y="794136"/>
                      <a:pt x="435223" y="832676"/>
                      <a:pt x="303885" y="918296"/>
                    </a:cubicBezTo>
                    <a:cubicBezTo>
                      <a:pt x="154667" y="1015551"/>
                      <a:pt x="132889" y="1050679"/>
                      <a:pt x="249507" y="609574"/>
                    </a:cubicBezTo>
                    <a:cubicBezTo>
                      <a:pt x="250481" y="605890"/>
                      <a:pt x="249038" y="601966"/>
                      <a:pt x="245905" y="599795"/>
                    </a:cubicBezTo>
                    <a:cubicBezTo>
                      <a:pt x="58407" y="469830"/>
                      <a:pt x="-70633" y="380581"/>
                      <a:pt x="42158" y="362677"/>
                    </a:cubicBezTo>
                    <a:cubicBezTo>
                      <a:pt x="102728" y="353082"/>
                      <a:pt x="242705" y="334024"/>
                      <a:pt x="326315" y="329403"/>
                    </a:cubicBezTo>
                    <a:cubicBezTo>
                      <a:pt x="330040" y="329197"/>
                      <a:pt x="333226" y="326722"/>
                      <a:pt x="334393" y="323181"/>
                    </a:cubicBezTo>
                    <a:cubicBezTo>
                      <a:pt x="360821" y="242854"/>
                      <a:pt x="396685" y="166536"/>
                      <a:pt x="421785" y="85859"/>
                    </a:cubicBezTo>
                    <a:cubicBezTo>
                      <a:pt x="431589" y="54342"/>
                      <a:pt x="450736" y="817"/>
                      <a:pt x="49088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" name="Google Shape;307;p12"/>
              <p:cNvGrpSpPr/>
              <p:nvPr/>
            </p:nvGrpSpPr>
            <p:grpSpPr>
              <a:xfrm>
                <a:off x="562978" y="1984263"/>
                <a:ext cx="270042" cy="252148"/>
                <a:chOff x="129674" y="143432"/>
                <a:chExt cx="720113" cy="672395"/>
              </a:xfrm>
            </p:grpSpPr>
            <p:sp>
              <p:nvSpPr>
                <p:cNvPr id="308" name="Google Shape;308;p12"/>
                <p:cNvSpPr/>
                <p:nvPr/>
              </p:nvSpPr>
              <p:spPr>
                <a:xfrm>
                  <a:off x="486307" y="143432"/>
                  <a:ext cx="16105" cy="52400"/>
                </a:xfrm>
                <a:custGeom>
                  <a:rect b="b" l="l" r="r" t="t"/>
                  <a:pathLst>
                    <a:path extrusionOk="0" h="52400" w="16105">
                      <a:moveTo>
                        <a:pt x="6301" y="5"/>
                      </a:moveTo>
                      <a:cubicBezTo>
                        <a:pt x="-622" y="740"/>
                        <a:pt x="-158" y="7393"/>
                        <a:pt x="140" y="12663"/>
                      </a:cubicBezTo>
                      <a:cubicBezTo>
                        <a:pt x="1837" y="42744"/>
                        <a:pt x="156" y="52774"/>
                        <a:pt x="9719" y="52390"/>
                      </a:cubicBezTo>
                      <a:cubicBezTo>
                        <a:pt x="16950" y="51526"/>
                        <a:pt x="16286" y="44808"/>
                        <a:pt x="15880" y="39328"/>
                      </a:cubicBezTo>
                      <a:cubicBezTo>
                        <a:pt x="13646" y="9155"/>
                        <a:pt x="15397" y="-242"/>
                        <a:pt x="6301" y="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12"/>
                <p:cNvSpPr/>
                <p:nvPr/>
              </p:nvSpPr>
              <p:spPr>
                <a:xfrm>
                  <a:off x="531124" y="162945"/>
                  <a:ext cx="17087" cy="25258"/>
                </a:xfrm>
                <a:custGeom>
                  <a:rect b="b" l="l" r="r" t="t"/>
                  <a:pathLst>
                    <a:path extrusionOk="0" h="25258" w="17087">
                      <a:moveTo>
                        <a:pt x="12955" y="1777"/>
                      </a:moveTo>
                      <a:cubicBezTo>
                        <a:pt x="9531" y="-663"/>
                        <a:pt x="4955" y="-781"/>
                        <a:pt x="2137" y="2623"/>
                      </a:cubicBezTo>
                      <a:cubicBezTo>
                        <a:pt x="-2094" y="7732"/>
                        <a:pt x="-118" y="24968"/>
                        <a:pt x="8745" y="25254"/>
                      </a:cubicBezTo>
                      <a:cubicBezTo>
                        <a:pt x="18512" y="25572"/>
                        <a:pt x="19417" y="6384"/>
                        <a:pt x="12955" y="177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12"/>
                <p:cNvSpPr/>
                <p:nvPr/>
              </p:nvSpPr>
              <p:spPr>
                <a:xfrm>
                  <a:off x="440924" y="156029"/>
                  <a:ext cx="17939" cy="26172"/>
                </a:xfrm>
                <a:custGeom>
                  <a:rect b="b" l="l" r="r" t="t"/>
                  <a:pathLst>
                    <a:path extrusionOk="0" h="26172" w="17939">
                      <a:moveTo>
                        <a:pt x="14392" y="1959"/>
                      </a:moveTo>
                      <a:cubicBezTo>
                        <a:pt x="11937" y="-189"/>
                        <a:pt x="8214" y="-857"/>
                        <a:pt x="5051" y="1422"/>
                      </a:cubicBezTo>
                      <a:cubicBezTo>
                        <a:pt x="-484" y="5410"/>
                        <a:pt x="-3059" y="23359"/>
                        <a:pt x="5759" y="25909"/>
                      </a:cubicBezTo>
                      <a:cubicBezTo>
                        <a:pt x="15655" y="28768"/>
                        <a:pt x="22418" y="7544"/>
                        <a:pt x="14392" y="195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2"/>
                <p:cNvSpPr/>
                <p:nvPr/>
              </p:nvSpPr>
              <p:spPr>
                <a:xfrm>
                  <a:off x="789934" y="373777"/>
                  <a:ext cx="29640" cy="19989"/>
                </a:xfrm>
                <a:custGeom>
                  <a:rect b="b" l="l" r="r" t="t"/>
                  <a:pathLst>
                    <a:path extrusionOk="0" h="19989" w="29640">
                      <a:moveTo>
                        <a:pt x="29451" y="10239"/>
                      </a:moveTo>
                      <a:cubicBezTo>
                        <a:pt x="30155" y="7123"/>
                        <a:pt x="28896" y="3472"/>
                        <a:pt x="25802" y="1336"/>
                      </a:cubicBezTo>
                      <a:cubicBezTo>
                        <a:pt x="19462" y="-3042"/>
                        <a:pt x="-1322" y="3966"/>
                        <a:pt x="66" y="13282"/>
                      </a:cubicBezTo>
                      <a:cubicBezTo>
                        <a:pt x="1706" y="24278"/>
                        <a:pt x="28072" y="20680"/>
                        <a:pt x="29451" y="102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2"/>
                <p:cNvSpPr/>
                <p:nvPr/>
              </p:nvSpPr>
              <p:spPr>
                <a:xfrm>
                  <a:off x="795499" y="407544"/>
                  <a:ext cx="54288" cy="24688"/>
                </a:xfrm>
                <a:custGeom>
                  <a:rect b="b" l="l" r="r" t="t"/>
                  <a:pathLst>
                    <a:path extrusionOk="0" h="24688" w="54288">
                      <a:moveTo>
                        <a:pt x="54087" y="4871"/>
                      </a:moveTo>
                      <a:cubicBezTo>
                        <a:pt x="51238" y="-4877"/>
                        <a:pt x="40593" y="1774"/>
                        <a:pt x="11083" y="9419"/>
                      </a:cubicBezTo>
                      <a:cubicBezTo>
                        <a:pt x="5676" y="10820"/>
                        <a:pt x="-1242" y="12165"/>
                        <a:pt x="191" y="19492"/>
                      </a:cubicBezTo>
                      <a:cubicBezTo>
                        <a:pt x="2903" y="29220"/>
                        <a:pt x="12289" y="23933"/>
                        <a:pt x="43611" y="14753"/>
                      </a:cubicBezTo>
                      <a:cubicBezTo>
                        <a:pt x="48733" y="13252"/>
                        <a:pt x="55550" y="11879"/>
                        <a:pt x="54087" y="4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2"/>
                <p:cNvSpPr/>
                <p:nvPr/>
              </p:nvSpPr>
              <p:spPr>
                <a:xfrm>
                  <a:off x="825583" y="449937"/>
                  <a:ext cx="22995" cy="19318"/>
                </a:xfrm>
                <a:custGeom>
                  <a:rect b="b" l="l" r="r" t="t"/>
                  <a:pathLst>
                    <a:path extrusionOk="0" h="19318" w="22995">
                      <a:moveTo>
                        <a:pt x="17477" y="316"/>
                      </a:moveTo>
                      <a:cubicBezTo>
                        <a:pt x="11102" y="-1834"/>
                        <a:pt x="-2500" y="7424"/>
                        <a:pt x="400" y="14924"/>
                      </a:cubicBezTo>
                      <a:cubicBezTo>
                        <a:pt x="4043" y="24346"/>
                        <a:pt x="24014" y="17105"/>
                        <a:pt x="22955" y="7416"/>
                      </a:cubicBezTo>
                      <a:cubicBezTo>
                        <a:pt x="22816" y="4425"/>
                        <a:pt x="20877" y="1462"/>
                        <a:pt x="17477" y="3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2"/>
                <p:cNvSpPr/>
                <p:nvPr/>
              </p:nvSpPr>
              <p:spPr>
                <a:xfrm>
                  <a:off x="713275" y="722947"/>
                  <a:ext cx="24769" cy="33726"/>
                </a:xfrm>
                <a:custGeom>
                  <a:rect b="b" l="l" r="r" t="t"/>
                  <a:pathLst>
                    <a:path extrusionOk="0" h="33726" w="24769">
                      <a:moveTo>
                        <a:pt x="3640" y="742"/>
                      </a:moveTo>
                      <a:cubicBezTo>
                        <a:pt x="-3430" y="4630"/>
                        <a:pt x="1536" y="12214"/>
                        <a:pt x="4062" y="17311"/>
                      </a:cubicBezTo>
                      <a:cubicBezTo>
                        <a:pt x="6976" y="23188"/>
                        <a:pt x="12668" y="38376"/>
                        <a:pt x="21854" y="32330"/>
                      </a:cubicBezTo>
                      <a:cubicBezTo>
                        <a:pt x="29119" y="26684"/>
                        <a:pt x="20884" y="18704"/>
                        <a:pt x="17888" y="13253"/>
                      </a:cubicBezTo>
                      <a:cubicBezTo>
                        <a:pt x="15023" y="8040"/>
                        <a:pt x="11803" y="-2945"/>
                        <a:pt x="3640" y="7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2"/>
                <p:cNvSpPr/>
                <p:nvPr/>
              </p:nvSpPr>
              <p:spPr>
                <a:xfrm>
                  <a:off x="676354" y="744087"/>
                  <a:ext cx="28448" cy="44470"/>
                </a:xfrm>
                <a:custGeom>
                  <a:rect b="b" l="l" r="r" t="t"/>
                  <a:pathLst>
                    <a:path extrusionOk="0" h="44470" w="28448">
                      <a:moveTo>
                        <a:pt x="3877" y="616"/>
                      </a:moveTo>
                      <a:cubicBezTo>
                        <a:pt x="-2170" y="3548"/>
                        <a:pt x="164" y="9282"/>
                        <a:pt x="2177" y="14044"/>
                      </a:cubicBezTo>
                      <a:cubicBezTo>
                        <a:pt x="12589" y="38664"/>
                        <a:pt x="17324" y="47731"/>
                        <a:pt x="25095" y="43449"/>
                      </a:cubicBezTo>
                      <a:cubicBezTo>
                        <a:pt x="33019" y="38234"/>
                        <a:pt x="24919" y="29718"/>
                        <a:pt x="21056" y="21781"/>
                      </a:cubicBezTo>
                      <a:cubicBezTo>
                        <a:pt x="15309" y="9973"/>
                        <a:pt x="13111" y="-2998"/>
                        <a:pt x="3877" y="6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2"/>
                <p:cNvSpPr/>
                <p:nvPr/>
              </p:nvSpPr>
              <p:spPr>
                <a:xfrm>
                  <a:off x="637018" y="755629"/>
                  <a:ext cx="21948" cy="31578"/>
                </a:xfrm>
                <a:custGeom>
                  <a:rect b="b" l="l" r="r" t="t"/>
                  <a:pathLst>
                    <a:path extrusionOk="0" h="31578" w="21948">
                      <a:moveTo>
                        <a:pt x="21949" y="21386"/>
                      </a:moveTo>
                      <a:cubicBezTo>
                        <a:pt x="21919" y="21307"/>
                        <a:pt x="21888" y="21229"/>
                        <a:pt x="21858" y="21150"/>
                      </a:cubicBezTo>
                      <a:cubicBezTo>
                        <a:pt x="21121" y="16960"/>
                        <a:pt x="19731" y="15626"/>
                        <a:pt x="15798" y="4514"/>
                      </a:cubicBezTo>
                      <a:cubicBezTo>
                        <a:pt x="12727" y="-2382"/>
                        <a:pt x="3568" y="-857"/>
                        <a:pt x="698" y="5576"/>
                      </a:cubicBezTo>
                      <a:cubicBezTo>
                        <a:pt x="-2700" y="13200"/>
                        <a:pt x="7009" y="29277"/>
                        <a:pt x="14858" y="31578"/>
                      </a:cubicBezTo>
                      <a:lnTo>
                        <a:pt x="15531" y="31372"/>
                      </a:lnTo>
                      <a:cubicBezTo>
                        <a:pt x="19711" y="30091"/>
                        <a:pt x="22170" y="26026"/>
                        <a:pt x="21874" y="21666"/>
                      </a:cubicBezTo>
                      <a:cubicBezTo>
                        <a:pt x="21864" y="21507"/>
                        <a:pt x="21880" y="21411"/>
                        <a:pt x="21949" y="2138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2"/>
                <p:cNvSpPr/>
                <p:nvPr/>
              </p:nvSpPr>
              <p:spPr>
                <a:xfrm>
                  <a:off x="339821" y="767778"/>
                  <a:ext cx="27486" cy="33287"/>
                </a:xfrm>
                <a:custGeom>
                  <a:rect b="b" l="l" r="r" t="t"/>
                  <a:pathLst>
                    <a:path extrusionOk="0" h="33287" w="27486">
                      <a:moveTo>
                        <a:pt x="24659" y="1321"/>
                      </a:moveTo>
                      <a:cubicBezTo>
                        <a:pt x="18251" y="-2885"/>
                        <a:pt x="14218" y="3913"/>
                        <a:pt x="10808" y="8309"/>
                      </a:cubicBezTo>
                      <a:cubicBezTo>
                        <a:pt x="6630" y="13694"/>
                        <a:pt x="-5998" y="25741"/>
                        <a:pt x="3398" y="32137"/>
                      </a:cubicBezTo>
                      <a:cubicBezTo>
                        <a:pt x="11790" y="36935"/>
                        <a:pt x="16194" y="25511"/>
                        <a:pt x="19906" y="20269"/>
                      </a:cubicBezTo>
                      <a:cubicBezTo>
                        <a:pt x="23398" y="15335"/>
                        <a:pt x="31882" y="6920"/>
                        <a:pt x="24659" y="13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12"/>
                <p:cNvSpPr/>
                <p:nvPr/>
              </p:nvSpPr>
              <p:spPr>
                <a:xfrm>
                  <a:off x="275654" y="750464"/>
                  <a:ext cx="46601" cy="65363"/>
                </a:xfrm>
                <a:custGeom>
                  <a:rect b="b" l="l" r="r" t="t"/>
                  <a:pathLst>
                    <a:path extrusionOk="0" h="65363" w="46601">
                      <a:moveTo>
                        <a:pt x="43440" y="1266"/>
                      </a:moveTo>
                      <a:cubicBezTo>
                        <a:pt x="35428" y="-3238"/>
                        <a:pt x="35212" y="2461"/>
                        <a:pt x="4757" y="48469"/>
                      </a:cubicBezTo>
                      <a:cubicBezTo>
                        <a:pt x="1563" y="53294"/>
                        <a:pt x="-3245" y="59473"/>
                        <a:pt x="3145" y="64098"/>
                      </a:cubicBezTo>
                      <a:cubicBezTo>
                        <a:pt x="10218" y="68415"/>
                        <a:pt x="14214" y="60696"/>
                        <a:pt x="17485" y="55736"/>
                      </a:cubicBezTo>
                      <a:cubicBezTo>
                        <a:pt x="25659" y="43337"/>
                        <a:pt x="33685" y="30810"/>
                        <a:pt x="41345" y="18086"/>
                      </a:cubicBezTo>
                      <a:cubicBezTo>
                        <a:pt x="44320" y="13143"/>
                        <a:pt x="50287" y="5855"/>
                        <a:pt x="43440" y="1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2"/>
                <p:cNvSpPr/>
                <p:nvPr/>
              </p:nvSpPr>
              <p:spPr>
                <a:xfrm>
                  <a:off x="266270" y="725134"/>
                  <a:ext cx="26922" cy="27308"/>
                </a:xfrm>
                <a:custGeom>
                  <a:rect b="b" l="l" r="r" t="t"/>
                  <a:pathLst>
                    <a:path extrusionOk="0" h="27308" w="26922">
                      <a:moveTo>
                        <a:pt x="26899" y="8153"/>
                      </a:moveTo>
                      <a:cubicBezTo>
                        <a:pt x="26489" y="4171"/>
                        <a:pt x="23614" y="1125"/>
                        <a:pt x="20297" y="357"/>
                      </a:cubicBezTo>
                      <a:cubicBezTo>
                        <a:pt x="10212" y="-3070"/>
                        <a:pt x="-6531" y="19133"/>
                        <a:pt x="2667" y="26047"/>
                      </a:cubicBezTo>
                      <a:cubicBezTo>
                        <a:pt x="10556" y="31975"/>
                        <a:pt x="27652" y="15484"/>
                        <a:pt x="26899" y="81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2"/>
                <p:cNvSpPr/>
                <p:nvPr/>
              </p:nvSpPr>
              <p:spPr>
                <a:xfrm>
                  <a:off x="180438" y="384384"/>
                  <a:ext cx="32678" cy="19578"/>
                </a:xfrm>
                <a:custGeom>
                  <a:rect b="b" l="l" r="r" t="t"/>
                  <a:pathLst>
                    <a:path extrusionOk="0" h="19578" w="32678">
                      <a:moveTo>
                        <a:pt x="28" y="10238"/>
                      </a:moveTo>
                      <a:cubicBezTo>
                        <a:pt x="864" y="19692"/>
                        <a:pt x="24725" y="22063"/>
                        <a:pt x="29901" y="16923"/>
                      </a:cubicBezTo>
                      <a:cubicBezTo>
                        <a:pt x="33274" y="13573"/>
                        <a:pt x="33487" y="8402"/>
                        <a:pt x="31017" y="5231"/>
                      </a:cubicBezTo>
                      <a:cubicBezTo>
                        <a:pt x="25934" y="-3227"/>
                        <a:pt x="-995" y="-1336"/>
                        <a:pt x="28" y="102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2"/>
                <p:cNvSpPr/>
                <p:nvPr/>
              </p:nvSpPr>
              <p:spPr>
                <a:xfrm>
                  <a:off x="129674" y="423974"/>
                  <a:ext cx="79037" cy="15429"/>
                </a:xfrm>
                <a:custGeom>
                  <a:rect b="b" l="l" r="r" t="t"/>
                  <a:pathLst>
                    <a:path extrusionOk="0" h="15429" w="79037">
                      <a:moveTo>
                        <a:pt x="62324" y="1083"/>
                      </a:moveTo>
                      <a:cubicBezTo>
                        <a:pt x="46651" y="228"/>
                        <a:pt x="30935" y="-250"/>
                        <a:pt x="15241" y="134"/>
                      </a:cubicBezTo>
                      <a:cubicBezTo>
                        <a:pt x="9194" y="281"/>
                        <a:pt x="-23" y="-436"/>
                        <a:pt x="0" y="8075"/>
                      </a:cubicBezTo>
                      <a:cubicBezTo>
                        <a:pt x="686" y="16476"/>
                        <a:pt x="9600" y="15011"/>
                        <a:pt x="15606" y="14862"/>
                      </a:cubicBezTo>
                      <a:cubicBezTo>
                        <a:pt x="69020" y="13531"/>
                        <a:pt x="78077" y="19677"/>
                        <a:pt x="79037" y="8945"/>
                      </a:cubicBezTo>
                      <a:cubicBezTo>
                        <a:pt x="79131" y="150"/>
                        <a:pt x="68294" y="1408"/>
                        <a:pt x="62324" y="10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2"/>
                <p:cNvSpPr/>
                <p:nvPr/>
              </p:nvSpPr>
              <p:spPr>
                <a:xfrm>
                  <a:off x="176366" y="463992"/>
                  <a:ext cx="27825" cy="18383"/>
                </a:xfrm>
                <a:custGeom>
                  <a:rect b="b" l="l" r="r" t="t"/>
                  <a:pathLst>
                    <a:path extrusionOk="0" h="18383" w="27825">
                      <a:moveTo>
                        <a:pt x="212" y="12248"/>
                      </a:moveTo>
                      <a:cubicBezTo>
                        <a:pt x="3236" y="23989"/>
                        <a:pt x="35711" y="17524"/>
                        <a:pt x="26030" y="4268"/>
                      </a:cubicBezTo>
                      <a:cubicBezTo>
                        <a:pt x="20938" y="-4795"/>
                        <a:pt x="-2464" y="1860"/>
                        <a:pt x="212" y="122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3" name="Google Shape;323;p12"/>
            <p:cNvSpPr txBox="1"/>
            <p:nvPr/>
          </p:nvSpPr>
          <p:spPr>
            <a:xfrm>
              <a:off x="514350" y="3047847"/>
              <a:ext cx="2456213" cy="1185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Click on the "Google Slides" button below this presentation preview.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Click on "Make a copy."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Start editing your presentation.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You need to sign in to your Google account.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514350" y="2546747"/>
              <a:ext cx="2456213" cy="26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Google Slides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25" name="Google Shape;325;p12"/>
          <p:cNvGrpSpPr/>
          <p:nvPr/>
        </p:nvGrpSpPr>
        <p:grpSpPr>
          <a:xfrm>
            <a:off x="3343898" y="1930843"/>
            <a:ext cx="2456213" cy="2302191"/>
            <a:chOff x="3343898" y="1930843"/>
            <a:chExt cx="2456213" cy="2302191"/>
          </a:xfrm>
        </p:grpSpPr>
        <p:grpSp>
          <p:nvGrpSpPr>
            <p:cNvPr id="326" name="Google Shape;326;p12"/>
            <p:cNvGrpSpPr/>
            <p:nvPr/>
          </p:nvGrpSpPr>
          <p:grpSpPr>
            <a:xfrm>
              <a:off x="3344266" y="1930843"/>
              <a:ext cx="373916" cy="367447"/>
              <a:chOff x="3344266" y="1930843"/>
              <a:chExt cx="373916" cy="367447"/>
            </a:xfrm>
          </p:grpSpPr>
          <p:sp>
            <p:nvSpPr>
              <p:cNvPr id="327" name="Google Shape;327;p12"/>
              <p:cNvSpPr/>
              <p:nvPr/>
            </p:nvSpPr>
            <p:spPr>
              <a:xfrm>
                <a:off x="3344266" y="1930843"/>
                <a:ext cx="373916" cy="367447"/>
              </a:xfrm>
              <a:custGeom>
                <a:rect b="b" l="l" r="r" t="t"/>
                <a:pathLst>
                  <a:path extrusionOk="0" h="979860" w="997110">
                    <a:moveTo>
                      <a:pt x="490880" y="9"/>
                    </a:moveTo>
                    <a:cubicBezTo>
                      <a:pt x="531023" y="-800"/>
                      <a:pt x="552311" y="51912"/>
                      <a:pt x="563380" y="83009"/>
                    </a:cubicBezTo>
                    <a:cubicBezTo>
                      <a:pt x="591711" y="162611"/>
                      <a:pt x="630623" y="237421"/>
                      <a:pt x="660266" y="316619"/>
                    </a:cubicBezTo>
                    <a:cubicBezTo>
                      <a:pt x="661574" y="320112"/>
                      <a:pt x="664858" y="322455"/>
                      <a:pt x="668588" y="322510"/>
                    </a:cubicBezTo>
                    <a:cubicBezTo>
                      <a:pt x="752315" y="323763"/>
                      <a:pt x="892947" y="337167"/>
                      <a:pt x="953855" y="344316"/>
                    </a:cubicBezTo>
                    <a:cubicBezTo>
                      <a:pt x="1067274" y="357664"/>
                      <a:pt x="941939" y="452036"/>
                      <a:pt x="759831" y="589444"/>
                    </a:cubicBezTo>
                    <a:cubicBezTo>
                      <a:pt x="756788" y="591740"/>
                      <a:pt x="755503" y="595717"/>
                      <a:pt x="756625" y="599360"/>
                    </a:cubicBezTo>
                    <a:cubicBezTo>
                      <a:pt x="890929" y="1035413"/>
                      <a:pt x="867751" y="1001188"/>
                      <a:pt x="714735" y="910022"/>
                    </a:cubicBezTo>
                    <a:cubicBezTo>
                      <a:pt x="580054" y="829760"/>
                      <a:pt x="530787" y="793174"/>
                      <a:pt x="511974" y="779956"/>
                    </a:cubicBezTo>
                    <a:cubicBezTo>
                      <a:pt x="508731" y="777677"/>
                      <a:pt x="504389" y="777765"/>
                      <a:pt x="501240" y="780171"/>
                    </a:cubicBezTo>
                    <a:cubicBezTo>
                      <a:pt x="482974" y="794136"/>
                      <a:pt x="435223" y="832676"/>
                      <a:pt x="303885" y="918296"/>
                    </a:cubicBezTo>
                    <a:cubicBezTo>
                      <a:pt x="154667" y="1015551"/>
                      <a:pt x="132889" y="1050679"/>
                      <a:pt x="249507" y="609574"/>
                    </a:cubicBezTo>
                    <a:cubicBezTo>
                      <a:pt x="250481" y="605890"/>
                      <a:pt x="249038" y="601966"/>
                      <a:pt x="245905" y="599795"/>
                    </a:cubicBezTo>
                    <a:cubicBezTo>
                      <a:pt x="58407" y="469830"/>
                      <a:pt x="-70633" y="380581"/>
                      <a:pt x="42158" y="362677"/>
                    </a:cubicBezTo>
                    <a:cubicBezTo>
                      <a:pt x="102728" y="353082"/>
                      <a:pt x="242705" y="334024"/>
                      <a:pt x="326315" y="329403"/>
                    </a:cubicBezTo>
                    <a:cubicBezTo>
                      <a:pt x="330040" y="329197"/>
                      <a:pt x="333226" y="326722"/>
                      <a:pt x="334393" y="323181"/>
                    </a:cubicBezTo>
                    <a:cubicBezTo>
                      <a:pt x="360821" y="242854"/>
                      <a:pt x="396685" y="166536"/>
                      <a:pt x="421785" y="85859"/>
                    </a:cubicBezTo>
                    <a:cubicBezTo>
                      <a:pt x="431589" y="54342"/>
                      <a:pt x="450736" y="817"/>
                      <a:pt x="49088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8" name="Google Shape;328;p12"/>
              <p:cNvGrpSpPr/>
              <p:nvPr/>
            </p:nvGrpSpPr>
            <p:grpSpPr>
              <a:xfrm>
                <a:off x="3392526" y="1984263"/>
                <a:ext cx="270042" cy="252148"/>
                <a:chOff x="129674" y="143432"/>
                <a:chExt cx="720113" cy="672395"/>
              </a:xfrm>
            </p:grpSpPr>
            <p:sp>
              <p:nvSpPr>
                <p:cNvPr id="329" name="Google Shape;329;p12"/>
                <p:cNvSpPr/>
                <p:nvPr/>
              </p:nvSpPr>
              <p:spPr>
                <a:xfrm>
                  <a:off x="486307" y="143432"/>
                  <a:ext cx="16105" cy="52400"/>
                </a:xfrm>
                <a:custGeom>
                  <a:rect b="b" l="l" r="r" t="t"/>
                  <a:pathLst>
                    <a:path extrusionOk="0" h="52400" w="16105">
                      <a:moveTo>
                        <a:pt x="6301" y="5"/>
                      </a:moveTo>
                      <a:cubicBezTo>
                        <a:pt x="-622" y="740"/>
                        <a:pt x="-158" y="7393"/>
                        <a:pt x="140" y="12663"/>
                      </a:cubicBezTo>
                      <a:cubicBezTo>
                        <a:pt x="1837" y="42744"/>
                        <a:pt x="156" y="52774"/>
                        <a:pt x="9719" y="52390"/>
                      </a:cubicBezTo>
                      <a:cubicBezTo>
                        <a:pt x="16950" y="51526"/>
                        <a:pt x="16286" y="44808"/>
                        <a:pt x="15880" y="39328"/>
                      </a:cubicBezTo>
                      <a:cubicBezTo>
                        <a:pt x="13646" y="9155"/>
                        <a:pt x="15397" y="-242"/>
                        <a:pt x="6301" y="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2"/>
                <p:cNvSpPr/>
                <p:nvPr/>
              </p:nvSpPr>
              <p:spPr>
                <a:xfrm>
                  <a:off x="531124" y="162945"/>
                  <a:ext cx="17087" cy="25258"/>
                </a:xfrm>
                <a:custGeom>
                  <a:rect b="b" l="l" r="r" t="t"/>
                  <a:pathLst>
                    <a:path extrusionOk="0" h="25258" w="17087">
                      <a:moveTo>
                        <a:pt x="12955" y="1777"/>
                      </a:moveTo>
                      <a:cubicBezTo>
                        <a:pt x="9531" y="-663"/>
                        <a:pt x="4955" y="-781"/>
                        <a:pt x="2137" y="2623"/>
                      </a:cubicBezTo>
                      <a:cubicBezTo>
                        <a:pt x="-2094" y="7732"/>
                        <a:pt x="-118" y="24968"/>
                        <a:pt x="8745" y="25254"/>
                      </a:cubicBezTo>
                      <a:cubicBezTo>
                        <a:pt x="18512" y="25572"/>
                        <a:pt x="19417" y="6384"/>
                        <a:pt x="12955" y="177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2"/>
                <p:cNvSpPr/>
                <p:nvPr/>
              </p:nvSpPr>
              <p:spPr>
                <a:xfrm>
                  <a:off x="440924" y="156029"/>
                  <a:ext cx="17939" cy="26172"/>
                </a:xfrm>
                <a:custGeom>
                  <a:rect b="b" l="l" r="r" t="t"/>
                  <a:pathLst>
                    <a:path extrusionOk="0" h="26172" w="17939">
                      <a:moveTo>
                        <a:pt x="14392" y="1959"/>
                      </a:moveTo>
                      <a:cubicBezTo>
                        <a:pt x="11937" y="-189"/>
                        <a:pt x="8214" y="-857"/>
                        <a:pt x="5051" y="1422"/>
                      </a:cubicBezTo>
                      <a:cubicBezTo>
                        <a:pt x="-484" y="5410"/>
                        <a:pt x="-3059" y="23359"/>
                        <a:pt x="5759" y="25909"/>
                      </a:cubicBezTo>
                      <a:cubicBezTo>
                        <a:pt x="15655" y="28768"/>
                        <a:pt x="22418" y="7544"/>
                        <a:pt x="14392" y="195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789934" y="373777"/>
                  <a:ext cx="29640" cy="19989"/>
                </a:xfrm>
                <a:custGeom>
                  <a:rect b="b" l="l" r="r" t="t"/>
                  <a:pathLst>
                    <a:path extrusionOk="0" h="19989" w="29640">
                      <a:moveTo>
                        <a:pt x="29451" y="10239"/>
                      </a:moveTo>
                      <a:cubicBezTo>
                        <a:pt x="30155" y="7123"/>
                        <a:pt x="28896" y="3472"/>
                        <a:pt x="25802" y="1336"/>
                      </a:cubicBezTo>
                      <a:cubicBezTo>
                        <a:pt x="19462" y="-3042"/>
                        <a:pt x="-1322" y="3966"/>
                        <a:pt x="66" y="13282"/>
                      </a:cubicBezTo>
                      <a:cubicBezTo>
                        <a:pt x="1706" y="24278"/>
                        <a:pt x="28072" y="20680"/>
                        <a:pt x="29451" y="102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795499" y="407544"/>
                  <a:ext cx="54288" cy="24688"/>
                </a:xfrm>
                <a:custGeom>
                  <a:rect b="b" l="l" r="r" t="t"/>
                  <a:pathLst>
                    <a:path extrusionOk="0" h="24688" w="54288">
                      <a:moveTo>
                        <a:pt x="54087" y="4871"/>
                      </a:moveTo>
                      <a:cubicBezTo>
                        <a:pt x="51238" y="-4877"/>
                        <a:pt x="40593" y="1774"/>
                        <a:pt x="11083" y="9419"/>
                      </a:cubicBezTo>
                      <a:cubicBezTo>
                        <a:pt x="5676" y="10820"/>
                        <a:pt x="-1242" y="12165"/>
                        <a:pt x="191" y="19492"/>
                      </a:cubicBezTo>
                      <a:cubicBezTo>
                        <a:pt x="2903" y="29220"/>
                        <a:pt x="12289" y="23933"/>
                        <a:pt x="43611" y="14753"/>
                      </a:cubicBezTo>
                      <a:cubicBezTo>
                        <a:pt x="48733" y="13252"/>
                        <a:pt x="55550" y="11879"/>
                        <a:pt x="54087" y="4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825583" y="449937"/>
                  <a:ext cx="22995" cy="19318"/>
                </a:xfrm>
                <a:custGeom>
                  <a:rect b="b" l="l" r="r" t="t"/>
                  <a:pathLst>
                    <a:path extrusionOk="0" h="19318" w="22995">
                      <a:moveTo>
                        <a:pt x="17477" y="316"/>
                      </a:moveTo>
                      <a:cubicBezTo>
                        <a:pt x="11102" y="-1834"/>
                        <a:pt x="-2500" y="7424"/>
                        <a:pt x="400" y="14924"/>
                      </a:cubicBezTo>
                      <a:cubicBezTo>
                        <a:pt x="4043" y="24346"/>
                        <a:pt x="24014" y="17105"/>
                        <a:pt x="22955" y="7416"/>
                      </a:cubicBezTo>
                      <a:cubicBezTo>
                        <a:pt x="22816" y="4425"/>
                        <a:pt x="20877" y="1462"/>
                        <a:pt x="17477" y="3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713275" y="722947"/>
                  <a:ext cx="24769" cy="33726"/>
                </a:xfrm>
                <a:custGeom>
                  <a:rect b="b" l="l" r="r" t="t"/>
                  <a:pathLst>
                    <a:path extrusionOk="0" h="33726" w="24769">
                      <a:moveTo>
                        <a:pt x="3640" y="742"/>
                      </a:moveTo>
                      <a:cubicBezTo>
                        <a:pt x="-3430" y="4630"/>
                        <a:pt x="1536" y="12214"/>
                        <a:pt x="4062" y="17311"/>
                      </a:cubicBezTo>
                      <a:cubicBezTo>
                        <a:pt x="6976" y="23188"/>
                        <a:pt x="12668" y="38376"/>
                        <a:pt x="21854" y="32330"/>
                      </a:cubicBezTo>
                      <a:cubicBezTo>
                        <a:pt x="29119" y="26684"/>
                        <a:pt x="20884" y="18704"/>
                        <a:pt x="17888" y="13253"/>
                      </a:cubicBezTo>
                      <a:cubicBezTo>
                        <a:pt x="15023" y="8040"/>
                        <a:pt x="11803" y="-2945"/>
                        <a:pt x="3640" y="7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2"/>
                <p:cNvSpPr/>
                <p:nvPr/>
              </p:nvSpPr>
              <p:spPr>
                <a:xfrm>
                  <a:off x="676354" y="744087"/>
                  <a:ext cx="28448" cy="44470"/>
                </a:xfrm>
                <a:custGeom>
                  <a:rect b="b" l="l" r="r" t="t"/>
                  <a:pathLst>
                    <a:path extrusionOk="0" h="44470" w="28448">
                      <a:moveTo>
                        <a:pt x="3877" y="616"/>
                      </a:moveTo>
                      <a:cubicBezTo>
                        <a:pt x="-2170" y="3548"/>
                        <a:pt x="164" y="9282"/>
                        <a:pt x="2177" y="14044"/>
                      </a:cubicBezTo>
                      <a:cubicBezTo>
                        <a:pt x="12589" y="38664"/>
                        <a:pt x="17324" y="47731"/>
                        <a:pt x="25095" y="43449"/>
                      </a:cubicBezTo>
                      <a:cubicBezTo>
                        <a:pt x="33019" y="38234"/>
                        <a:pt x="24919" y="29718"/>
                        <a:pt x="21056" y="21781"/>
                      </a:cubicBezTo>
                      <a:cubicBezTo>
                        <a:pt x="15309" y="9973"/>
                        <a:pt x="13111" y="-2998"/>
                        <a:pt x="3877" y="6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2"/>
                <p:cNvSpPr/>
                <p:nvPr/>
              </p:nvSpPr>
              <p:spPr>
                <a:xfrm>
                  <a:off x="637018" y="755629"/>
                  <a:ext cx="21948" cy="31578"/>
                </a:xfrm>
                <a:custGeom>
                  <a:rect b="b" l="l" r="r" t="t"/>
                  <a:pathLst>
                    <a:path extrusionOk="0" h="31578" w="21948">
                      <a:moveTo>
                        <a:pt x="21949" y="21386"/>
                      </a:moveTo>
                      <a:cubicBezTo>
                        <a:pt x="21919" y="21307"/>
                        <a:pt x="21888" y="21229"/>
                        <a:pt x="21858" y="21150"/>
                      </a:cubicBezTo>
                      <a:cubicBezTo>
                        <a:pt x="21121" y="16960"/>
                        <a:pt x="19731" y="15626"/>
                        <a:pt x="15798" y="4514"/>
                      </a:cubicBezTo>
                      <a:cubicBezTo>
                        <a:pt x="12727" y="-2382"/>
                        <a:pt x="3568" y="-857"/>
                        <a:pt x="698" y="5576"/>
                      </a:cubicBezTo>
                      <a:cubicBezTo>
                        <a:pt x="-2700" y="13200"/>
                        <a:pt x="7009" y="29277"/>
                        <a:pt x="14858" y="31578"/>
                      </a:cubicBezTo>
                      <a:lnTo>
                        <a:pt x="15531" y="31372"/>
                      </a:lnTo>
                      <a:cubicBezTo>
                        <a:pt x="19711" y="30091"/>
                        <a:pt x="22170" y="26026"/>
                        <a:pt x="21874" y="21666"/>
                      </a:cubicBezTo>
                      <a:cubicBezTo>
                        <a:pt x="21864" y="21507"/>
                        <a:pt x="21880" y="21411"/>
                        <a:pt x="21949" y="2138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2"/>
                <p:cNvSpPr/>
                <p:nvPr/>
              </p:nvSpPr>
              <p:spPr>
                <a:xfrm>
                  <a:off x="339821" y="767778"/>
                  <a:ext cx="27486" cy="33287"/>
                </a:xfrm>
                <a:custGeom>
                  <a:rect b="b" l="l" r="r" t="t"/>
                  <a:pathLst>
                    <a:path extrusionOk="0" h="33287" w="27486">
                      <a:moveTo>
                        <a:pt x="24659" y="1321"/>
                      </a:moveTo>
                      <a:cubicBezTo>
                        <a:pt x="18251" y="-2885"/>
                        <a:pt x="14218" y="3913"/>
                        <a:pt x="10808" y="8309"/>
                      </a:cubicBezTo>
                      <a:cubicBezTo>
                        <a:pt x="6630" y="13694"/>
                        <a:pt x="-5998" y="25741"/>
                        <a:pt x="3398" y="32137"/>
                      </a:cubicBezTo>
                      <a:cubicBezTo>
                        <a:pt x="11790" y="36935"/>
                        <a:pt x="16194" y="25511"/>
                        <a:pt x="19906" y="20269"/>
                      </a:cubicBezTo>
                      <a:cubicBezTo>
                        <a:pt x="23398" y="15335"/>
                        <a:pt x="31882" y="6920"/>
                        <a:pt x="24659" y="13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2"/>
                <p:cNvSpPr/>
                <p:nvPr/>
              </p:nvSpPr>
              <p:spPr>
                <a:xfrm>
                  <a:off x="275654" y="750464"/>
                  <a:ext cx="46601" cy="65363"/>
                </a:xfrm>
                <a:custGeom>
                  <a:rect b="b" l="l" r="r" t="t"/>
                  <a:pathLst>
                    <a:path extrusionOk="0" h="65363" w="46601">
                      <a:moveTo>
                        <a:pt x="43440" y="1266"/>
                      </a:moveTo>
                      <a:cubicBezTo>
                        <a:pt x="35428" y="-3238"/>
                        <a:pt x="35212" y="2461"/>
                        <a:pt x="4757" y="48469"/>
                      </a:cubicBezTo>
                      <a:cubicBezTo>
                        <a:pt x="1563" y="53294"/>
                        <a:pt x="-3245" y="59473"/>
                        <a:pt x="3145" y="64098"/>
                      </a:cubicBezTo>
                      <a:cubicBezTo>
                        <a:pt x="10218" y="68415"/>
                        <a:pt x="14214" y="60696"/>
                        <a:pt x="17485" y="55736"/>
                      </a:cubicBezTo>
                      <a:cubicBezTo>
                        <a:pt x="25659" y="43337"/>
                        <a:pt x="33685" y="30810"/>
                        <a:pt x="41345" y="18086"/>
                      </a:cubicBezTo>
                      <a:cubicBezTo>
                        <a:pt x="44320" y="13143"/>
                        <a:pt x="50287" y="5855"/>
                        <a:pt x="43440" y="1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12"/>
                <p:cNvSpPr/>
                <p:nvPr/>
              </p:nvSpPr>
              <p:spPr>
                <a:xfrm>
                  <a:off x="266270" y="725134"/>
                  <a:ext cx="26922" cy="27308"/>
                </a:xfrm>
                <a:custGeom>
                  <a:rect b="b" l="l" r="r" t="t"/>
                  <a:pathLst>
                    <a:path extrusionOk="0" h="27308" w="26922">
                      <a:moveTo>
                        <a:pt x="26899" y="8153"/>
                      </a:moveTo>
                      <a:cubicBezTo>
                        <a:pt x="26489" y="4171"/>
                        <a:pt x="23614" y="1125"/>
                        <a:pt x="20297" y="357"/>
                      </a:cubicBezTo>
                      <a:cubicBezTo>
                        <a:pt x="10212" y="-3070"/>
                        <a:pt x="-6531" y="19133"/>
                        <a:pt x="2667" y="26047"/>
                      </a:cubicBezTo>
                      <a:cubicBezTo>
                        <a:pt x="10556" y="31975"/>
                        <a:pt x="27652" y="15484"/>
                        <a:pt x="26899" y="81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12"/>
                <p:cNvSpPr/>
                <p:nvPr/>
              </p:nvSpPr>
              <p:spPr>
                <a:xfrm>
                  <a:off x="180438" y="384384"/>
                  <a:ext cx="32678" cy="19578"/>
                </a:xfrm>
                <a:custGeom>
                  <a:rect b="b" l="l" r="r" t="t"/>
                  <a:pathLst>
                    <a:path extrusionOk="0" h="19578" w="32678">
                      <a:moveTo>
                        <a:pt x="28" y="10238"/>
                      </a:moveTo>
                      <a:cubicBezTo>
                        <a:pt x="864" y="19692"/>
                        <a:pt x="24725" y="22063"/>
                        <a:pt x="29901" y="16923"/>
                      </a:cubicBezTo>
                      <a:cubicBezTo>
                        <a:pt x="33274" y="13573"/>
                        <a:pt x="33487" y="8402"/>
                        <a:pt x="31017" y="5231"/>
                      </a:cubicBezTo>
                      <a:cubicBezTo>
                        <a:pt x="25934" y="-3227"/>
                        <a:pt x="-995" y="-1336"/>
                        <a:pt x="28" y="102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12"/>
                <p:cNvSpPr/>
                <p:nvPr/>
              </p:nvSpPr>
              <p:spPr>
                <a:xfrm>
                  <a:off x="129674" y="423974"/>
                  <a:ext cx="79037" cy="15429"/>
                </a:xfrm>
                <a:custGeom>
                  <a:rect b="b" l="l" r="r" t="t"/>
                  <a:pathLst>
                    <a:path extrusionOk="0" h="15429" w="79037">
                      <a:moveTo>
                        <a:pt x="62324" y="1083"/>
                      </a:moveTo>
                      <a:cubicBezTo>
                        <a:pt x="46651" y="228"/>
                        <a:pt x="30935" y="-250"/>
                        <a:pt x="15241" y="134"/>
                      </a:cubicBezTo>
                      <a:cubicBezTo>
                        <a:pt x="9194" y="281"/>
                        <a:pt x="-23" y="-436"/>
                        <a:pt x="0" y="8075"/>
                      </a:cubicBezTo>
                      <a:cubicBezTo>
                        <a:pt x="686" y="16476"/>
                        <a:pt x="9600" y="15011"/>
                        <a:pt x="15606" y="14862"/>
                      </a:cubicBezTo>
                      <a:cubicBezTo>
                        <a:pt x="69020" y="13531"/>
                        <a:pt x="78077" y="19677"/>
                        <a:pt x="79037" y="8945"/>
                      </a:cubicBezTo>
                      <a:cubicBezTo>
                        <a:pt x="79131" y="150"/>
                        <a:pt x="68294" y="1408"/>
                        <a:pt x="62324" y="10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12"/>
                <p:cNvSpPr/>
                <p:nvPr/>
              </p:nvSpPr>
              <p:spPr>
                <a:xfrm>
                  <a:off x="176366" y="463992"/>
                  <a:ext cx="27825" cy="18383"/>
                </a:xfrm>
                <a:custGeom>
                  <a:rect b="b" l="l" r="r" t="t"/>
                  <a:pathLst>
                    <a:path extrusionOk="0" h="18383" w="27825">
                      <a:moveTo>
                        <a:pt x="212" y="12248"/>
                      </a:moveTo>
                      <a:cubicBezTo>
                        <a:pt x="3236" y="23989"/>
                        <a:pt x="35711" y="17524"/>
                        <a:pt x="26030" y="4268"/>
                      </a:cubicBezTo>
                      <a:cubicBezTo>
                        <a:pt x="20938" y="-4795"/>
                        <a:pt x="-2464" y="1860"/>
                        <a:pt x="212" y="122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4" name="Google Shape;344;p12"/>
            <p:cNvSpPr txBox="1"/>
            <p:nvPr/>
          </p:nvSpPr>
          <p:spPr>
            <a:xfrm>
              <a:off x="3343898" y="3047847"/>
              <a:ext cx="2456213" cy="1185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Click on the "PowerPoint" button below this presentation preview.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Start editing your presentation.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Download and install the fonts used in this presentation as listed on page 21.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5" name="Google Shape;345;p12"/>
            <p:cNvSpPr txBox="1"/>
            <p:nvPr/>
          </p:nvSpPr>
          <p:spPr>
            <a:xfrm>
              <a:off x="3343898" y="2546747"/>
              <a:ext cx="2456213" cy="26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PowerPoint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46" name="Google Shape;346;p12"/>
          <p:cNvGrpSpPr/>
          <p:nvPr/>
        </p:nvGrpSpPr>
        <p:grpSpPr>
          <a:xfrm>
            <a:off x="6173447" y="1930843"/>
            <a:ext cx="2456213" cy="2099016"/>
            <a:chOff x="6173447" y="1930843"/>
            <a:chExt cx="2456213" cy="2099016"/>
          </a:xfrm>
        </p:grpSpPr>
        <p:grpSp>
          <p:nvGrpSpPr>
            <p:cNvPr id="347" name="Google Shape;347;p12"/>
            <p:cNvGrpSpPr/>
            <p:nvPr/>
          </p:nvGrpSpPr>
          <p:grpSpPr>
            <a:xfrm>
              <a:off x="6173814" y="1930843"/>
              <a:ext cx="373916" cy="367447"/>
              <a:chOff x="6173814" y="1930843"/>
              <a:chExt cx="373916" cy="367447"/>
            </a:xfrm>
          </p:grpSpPr>
          <p:sp>
            <p:nvSpPr>
              <p:cNvPr id="348" name="Google Shape;348;p12"/>
              <p:cNvSpPr/>
              <p:nvPr/>
            </p:nvSpPr>
            <p:spPr>
              <a:xfrm>
                <a:off x="6173814" y="1930843"/>
                <a:ext cx="373916" cy="367447"/>
              </a:xfrm>
              <a:custGeom>
                <a:rect b="b" l="l" r="r" t="t"/>
                <a:pathLst>
                  <a:path extrusionOk="0" h="979860" w="997110">
                    <a:moveTo>
                      <a:pt x="490880" y="9"/>
                    </a:moveTo>
                    <a:cubicBezTo>
                      <a:pt x="531023" y="-800"/>
                      <a:pt x="552311" y="51912"/>
                      <a:pt x="563380" y="83009"/>
                    </a:cubicBezTo>
                    <a:cubicBezTo>
                      <a:pt x="591711" y="162611"/>
                      <a:pt x="630623" y="237421"/>
                      <a:pt x="660266" y="316619"/>
                    </a:cubicBezTo>
                    <a:cubicBezTo>
                      <a:pt x="661574" y="320112"/>
                      <a:pt x="664858" y="322455"/>
                      <a:pt x="668588" y="322510"/>
                    </a:cubicBezTo>
                    <a:cubicBezTo>
                      <a:pt x="752315" y="323763"/>
                      <a:pt x="892947" y="337167"/>
                      <a:pt x="953855" y="344316"/>
                    </a:cubicBezTo>
                    <a:cubicBezTo>
                      <a:pt x="1067274" y="357664"/>
                      <a:pt x="941939" y="452036"/>
                      <a:pt x="759831" y="589444"/>
                    </a:cubicBezTo>
                    <a:cubicBezTo>
                      <a:pt x="756788" y="591740"/>
                      <a:pt x="755503" y="595717"/>
                      <a:pt x="756625" y="599360"/>
                    </a:cubicBezTo>
                    <a:cubicBezTo>
                      <a:pt x="890929" y="1035413"/>
                      <a:pt x="867751" y="1001188"/>
                      <a:pt x="714735" y="910022"/>
                    </a:cubicBezTo>
                    <a:cubicBezTo>
                      <a:pt x="580054" y="829760"/>
                      <a:pt x="530787" y="793174"/>
                      <a:pt x="511974" y="779956"/>
                    </a:cubicBezTo>
                    <a:cubicBezTo>
                      <a:pt x="508731" y="777677"/>
                      <a:pt x="504389" y="777765"/>
                      <a:pt x="501240" y="780171"/>
                    </a:cubicBezTo>
                    <a:cubicBezTo>
                      <a:pt x="482974" y="794136"/>
                      <a:pt x="435223" y="832676"/>
                      <a:pt x="303885" y="918296"/>
                    </a:cubicBezTo>
                    <a:cubicBezTo>
                      <a:pt x="154667" y="1015551"/>
                      <a:pt x="132889" y="1050679"/>
                      <a:pt x="249507" y="609574"/>
                    </a:cubicBezTo>
                    <a:cubicBezTo>
                      <a:pt x="250481" y="605890"/>
                      <a:pt x="249038" y="601966"/>
                      <a:pt x="245905" y="599795"/>
                    </a:cubicBezTo>
                    <a:cubicBezTo>
                      <a:pt x="58407" y="469830"/>
                      <a:pt x="-70633" y="380581"/>
                      <a:pt x="42158" y="362677"/>
                    </a:cubicBezTo>
                    <a:cubicBezTo>
                      <a:pt x="102728" y="353082"/>
                      <a:pt x="242705" y="334024"/>
                      <a:pt x="326315" y="329403"/>
                    </a:cubicBezTo>
                    <a:cubicBezTo>
                      <a:pt x="330040" y="329197"/>
                      <a:pt x="333226" y="326722"/>
                      <a:pt x="334393" y="323181"/>
                    </a:cubicBezTo>
                    <a:cubicBezTo>
                      <a:pt x="360821" y="242854"/>
                      <a:pt x="396685" y="166536"/>
                      <a:pt x="421785" y="85859"/>
                    </a:cubicBezTo>
                    <a:cubicBezTo>
                      <a:pt x="431589" y="54342"/>
                      <a:pt x="450736" y="817"/>
                      <a:pt x="49088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9" name="Google Shape;349;p12"/>
              <p:cNvGrpSpPr/>
              <p:nvPr/>
            </p:nvGrpSpPr>
            <p:grpSpPr>
              <a:xfrm>
                <a:off x="6222075" y="1984263"/>
                <a:ext cx="270042" cy="252148"/>
                <a:chOff x="129674" y="143432"/>
                <a:chExt cx="720113" cy="672395"/>
              </a:xfrm>
            </p:grpSpPr>
            <p:sp>
              <p:nvSpPr>
                <p:cNvPr id="350" name="Google Shape;350;p12"/>
                <p:cNvSpPr/>
                <p:nvPr/>
              </p:nvSpPr>
              <p:spPr>
                <a:xfrm>
                  <a:off x="486307" y="143432"/>
                  <a:ext cx="16105" cy="52400"/>
                </a:xfrm>
                <a:custGeom>
                  <a:rect b="b" l="l" r="r" t="t"/>
                  <a:pathLst>
                    <a:path extrusionOk="0" h="52400" w="16105">
                      <a:moveTo>
                        <a:pt x="6301" y="5"/>
                      </a:moveTo>
                      <a:cubicBezTo>
                        <a:pt x="-622" y="740"/>
                        <a:pt x="-158" y="7393"/>
                        <a:pt x="140" y="12663"/>
                      </a:cubicBezTo>
                      <a:cubicBezTo>
                        <a:pt x="1837" y="42744"/>
                        <a:pt x="156" y="52774"/>
                        <a:pt x="9719" y="52390"/>
                      </a:cubicBezTo>
                      <a:cubicBezTo>
                        <a:pt x="16950" y="51526"/>
                        <a:pt x="16286" y="44808"/>
                        <a:pt x="15880" y="39328"/>
                      </a:cubicBezTo>
                      <a:cubicBezTo>
                        <a:pt x="13646" y="9155"/>
                        <a:pt x="15397" y="-242"/>
                        <a:pt x="6301" y="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12"/>
                <p:cNvSpPr/>
                <p:nvPr/>
              </p:nvSpPr>
              <p:spPr>
                <a:xfrm>
                  <a:off x="531124" y="162945"/>
                  <a:ext cx="17087" cy="25258"/>
                </a:xfrm>
                <a:custGeom>
                  <a:rect b="b" l="l" r="r" t="t"/>
                  <a:pathLst>
                    <a:path extrusionOk="0" h="25258" w="17087">
                      <a:moveTo>
                        <a:pt x="12955" y="1777"/>
                      </a:moveTo>
                      <a:cubicBezTo>
                        <a:pt x="9531" y="-663"/>
                        <a:pt x="4955" y="-781"/>
                        <a:pt x="2137" y="2623"/>
                      </a:cubicBezTo>
                      <a:cubicBezTo>
                        <a:pt x="-2094" y="7732"/>
                        <a:pt x="-118" y="24968"/>
                        <a:pt x="8745" y="25254"/>
                      </a:cubicBezTo>
                      <a:cubicBezTo>
                        <a:pt x="18512" y="25572"/>
                        <a:pt x="19417" y="6384"/>
                        <a:pt x="12955" y="177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12"/>
                <p:cNvSpPr/>
                <p:nvPr/>
              </p:nvSpPr>
              <p:spPr>
                <a:xfrm>
                  <a:off x="440924" y="156029"/>
                  <a:ext cx="17939" cy="26172"/>
                </a:xfrm>
                <a:custGeom>
                  <a:rect b="b" l="l" r="r" t="t"/>
                  <a:pathLst>
                    <a:path extrusionOk="0" h="26172" w="17939">
                      <a:moveTo>
                        <a:pt x="14392" y="1959"/>
                      </a:moveTo>
                      <a:cubicBezTo>
                        <a:pt x="11937" y="-189"/>
                        <a:pt x="8214" y="-857"/>
                        <a:pt x="5051" y="1422"/>
                      </a:cubicBezTo>
                      <a:cubicBezTo>
                        <a:pt x="-484" y="5410"/>
                        <a:pt x="-3059" y="23359"/>
                        <a:pt x="5759" y="25909"/>
                      </a:cubicBezTo>
                      <a:cubicBezTo>
                        <a:pt x="15655" y="28768"/>
                        <a:pt x="22418" y="7544"/>
                        <a:pt x="14392" y="195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12"/>
                <p:cNvSpPr/>
                <p:nvPr/>
              </p:nvSpPr>
              <p:spPr>
                <a:xfrm>
                  <a:off x="789934" y="373777"/>
                  <a:ext cx="29640" cy="19989"/>
                </a:xfrm>
                <a:custGeom>
                  <a:rect b="b" l="l" r="r" t="t"/>
                  <a:pathLst>
                    <a:path extrusionOk="0" h="19989" w="29640">
                      <a:moveTo>
                        <a:pt x="29451" y="10239"/>
                      </a:moveTo>
                      <a:cubicBezTo>
                        <a:pt x="30155" y="7123"/>
                        <a:pt x="28896" y="3472"/>
                        <a:pt x="25802" y="1336"/>
                      </a:cubicBezTo>
                      <a:cubicBezTo>
                        <a:pt x="19462" y="-3042"/>
                        <a:pt x="-1322" y="3966"/>
                        <a:pt x="66" y="13282"/>
                      </a:cubicBezTo>
                      <a:cubicBezTo>
                        <a:pt x="1706" y="24278"/>
                        <a:pt x="28072" y="20680"/>
                        <a:pt x="29451" y="1023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12"/>
                <p:cNvSpPr/>
                <p:nvPr/>
              </p:nvSpPr>
              <p:spPr>
                <a:xfrm>
                  <a:off x="795499" y="407544"/>
                  <a:ext cx="54288" cy="24688"/>
                </a:xfrm>
                <a:custGeom>
                  <a:rect b="b" l="l" r="r" t="t"/>
                  <a:pathLst>
                    <a:path extrusionOk="0" h="24688" w="54288">
                      <a:moveTo>
                        <a:pt x="54087" y="4871"/>
                      </a:moveTo>
                      <a:cubicBezTo>
                        <a:pt x="51238" y="-4877"/>
                        <a:pt x="40593" y="1774"/>
                        <a:pt x="11083" y="9419"/>
                      </a:cubicBezTo>
                      <a:cubicBezTo>
                        <a:pt x="5676" y="10820"/>
                        <a:pt x="-1242" y="12165"/>
                        <a:pt x="191" y="19492"/>
                      </a:cubicBezTo>
                      <a:cubicBezTo>
                        <a:pt x="2903" y="29220"/>
                        <a:pt x="12289" y="23933"/>
                        <a:pt x="43611" y="14753"/>
                      </a:cubicBezTo>
                      <a:cubicBezTo>
                        <a:pt x="48733" y="13252"/>
                        <a:pt x="55550" y="11879"/>
                        <a:pt x="54087" y="48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12"/>
                <p:cNvSpPr/>
                <p:nvPr/>
              </p:nvSpPr>
              <p:spPr>
                <a:xfrm>
                  <a:off x="825583" y="449937"/>
                  <a:ext cx="22995" cy="19318"/>
                </a:xfrm>
                <a:custGeom>
                  <a:rect b="b" l="l" r="r" t="t"/>
                  <a:pathLst>
                    <a:path extrusionOk="0" h="19318" w="22995">
                      <a:moveTo>
                        <a:pt x="17477" y="316"/>
                      </a:moveTo>
                      <a:cubicBezTo>
                        <a:pt x="11102" y="-1834"/>
                        <a:pt x="-2500" y="7424"/>
                        <a:pt x="400" y="14924"/>
                      </a:cubicBezTo>
                      <a:cubicBezTo>
                        <a:pt x="4043" y="24346"/>
                        <a:pt x="24014" y="17105"/>
                        <a:pt x="22955" y="7416"/>
                      </a:cubicBezTo>
                      <a:cubicBezTo>
                        <a:pt x="22816" y="4425"/>
                        <a:pt x="20877" y="1462"/>
                        <a:pt x="17477" y="3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12"/>
                <p:cNvSpPr/>
                <p:nvPr/>
              </p:nvSpPr>
              <p:spPr>
                <a:xfrm>
                  <a:off x="713275" y="722947"/>
                  <a:ext cx="24769" cy="33726"/>
                </a:xfrm>
                <a:custGeom>
                  <a:rect b="b" l="l" r="r" t="t"/>
                  <a:pathLst>
                    <a:path extrusionOk="0" h="33726" w="24769">
                      <a:moveTo>
                        <a:pt x="3640" y="742"/>
                      </a:moveTo>
                      <a:cubicBezTo>
                        <a:pt x="-3430" y="4630"/>
                        <a:pt x="1536" y="12214"/>
                        <a:pt x="4062" y="17311"/>
                      </a:cubicBezTo>
                      <a:cubicBezTo>
                        <a:pt x="6976" y="23188"/>
                        <a:pt x="12668" y="38376"/>
                        <a:pt x="21854" y="32330"/>
                      </a:cubicBezTo>
                      <a:cubicBezTo>
                        <a:pt x="29119" y="26684"/>
                        <a:pt x="20884" y="18704"/>
                        <a:pt x="17888" y="13253"/>
                      </a:cubicBezTo>
                      <a:cubicBezTo>
                        <a:pt x="15023" y="8040"/>
                        <a:pt x="11803" y="-2945"/>
                        <a:pt x="3640" y="74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12"/>
                <p:cNvSpPr/>
                <p:nvPr/>
              </p:nvSpPr>
              <p:spPr>
                <a:xfrm>
                  <a:off x="676354" y="744087"/>
                  <a:ext cx="28448" cy="44470"/>
                </a:xfrm>
                <a:custGeom>
                  <a:rect b="b" l="l" r="r" t="t"/>
                  <a:pathLst>
                    <a:path extrusionOk="0" h="44470" w="28448">
                      <a:moveTo>
                        <a:pt x="3877" y="616"/>
                      </a:moveTo>
                      <a:cubicBezTo>
                        <a:pt x="-2170" y="3548"/>
                        <a:pt x="164" y="9282"/>
                        <a:pt x="2177" y="14044"/>
                      </a:cubicBezTo>
                      <a:cubicBezTo>
                        <a:pt x="12589" y="38664"/>
                        <a:pt x="17324" y="47731"/>
                        <a:pt x="25095" y="43449"/>
                      </a:cubicBezTo>
                      <a:cubicBezTo>
                        <a:pt x="33019" y="38234"/>
                        <a:pt x="24919" y="29718"/>
                        <a:pt x="21056" y="21781"/>
                      </a:cubicBezTo>
                      <a:cubicBezTo>
                        <a:pt x="15309" y="9973"/>
                        <a:pt x="13111" y="-2998"/>
                        <a:pt x="3877" y="61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12"/>
                <p:cNvSpPr/>
                <p:nvPr/>
              </p:nvSpPr>
              <p:spPr>
                <a:xfrm>
                  <a:off x="637018" y="755629"/>
                  <a:ext cx="21948" cy="31578"/>
                </a:xfrm>
                <a:custGeom>
                  <a:rect b="b" l="l" r="r" t="t"/>
                  <a:pathLst>
                    <a:path extrusionOk="0" h="31578" w="21948">
                      <a:moveTo>
                        <a:pt x="21949" y="21386"/>
                      </a:moveTo>
                      <a:cubicBezTo>
                        <a:pt x="21919" y="21307"/>
                        <a:pt x="21888" y="21229"/>
                        <a:pt x="21858" y="21150"/>
                      </a:cubicBezTo>
                      <a:cubicBezTo>
                        <a:pt x="21121" y="16960"/>
                        <a:pt x="19731" y="15626"/>
                        <a:pt x="15798" y="4514"/>
                      </a:cubicBezTo>
                      <a:cubicBezTo>
                        <a:pt x="12727" y="-2382"/>
                        <a:pt x="3568" y="-857"/>
                        <a:pt x="698" y="5576"/>
                      </a:cubicBezTo>
                      <a:cubicBezTo>
                        <a:pt x="-2700" y="13200"/>
                        <a:pt x="7009" y="29277"/>
                        <a:pt x="14858" y="31578"/>
                      </a:cubicBezTo>
                      <a:lnTo>
                        <a:pt x="15531" y="31372"/>
                      </a:lnTo>
                      <a:cubicBezTo>
                        <a:pt x="19711" y="30091"/>
                        <a:pt x="22170" y="26026"/>
                        <a:pt x="21874" y="21666"/>
                      </a:cubicBezTo>
                      <a:cubicBezTo>
                        <a:pt x="21864" y="21507"/>
                        <a:pt x="21880" y="21411"/>
                        <a:pt x="21949" y="2138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12"/>
                <p:cNvSpPr/>
                <p:nvPr/>
              </p:nvSpPr>
              <p:spPr>
                <a:xfrm>
                  <a:off x="339821" y="767778"/>
                  <a:ext cx="27486" cy="33287"/>
                </a:xfrm>
                <a:custGeom>
                  <a:rect b="b" l="l" r="r" t="t"/>
                  <a:pathLst>
                    <a:path extrusionOk="0" h="33287" w="27486">
                      <a:moveTo>
                        <a:pt x="24659" y="1321"/>
                      </a:moveTo>
                      <a:cubicBezTo>
                        <a:pt x="18251" y="-2885"/>
                        <a:pt x="14218" y="3913"/>
                        <a:pt x="10808" y="8309"/>
                      </a:cubicBezTo>
                      <a:cubicBezTo>
                        <a:pt x="6630" y="13694"/>
                        <a:pt x="-5998" y="25741"/>
                        <a:pt x="3398" y="32137"/>
                      </a:cubicBezTo>
                      <a:cubicBezTo>
                        <a:pt x="11790" y="36935"/>
                        <a:pt x="16194" y="25511"/>
                        <a:pt x="19906" y="20269"/>
                      </a:cubicBezTo>
                      <a:cubicBezTo>
                        <a:pt x="23398" y="15335"/>
                        <a:pt x="31882" y="6920"/>
                        <a:pt x="24659" y="13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12"/>
                <p:cNvSpPr/>
                <p:nvPr/>
              </p:nvSpPr>
              <p:spPr>
                <a:xfrm>
                  <a:off x="275654" y="750464"/>
                  <a:ext cx="46601" cy="65363"/>
                </a:xfrm>
                <a:custGeom>
                  <a:rect b="b" l="l" r="r" t="t"/>
                  <a:pathLst>
                    <a:path extrusionOk="0" h="65363" w="46601">
                      <a:moveTo>
                        <a:pt x="43440" y="1266"/>
                      </a:moveTo>
                      <a:cubicBezTo>
                        <a:pt x="35428" y="-3238"/>
                        <a:pt x="35212" y="2461"/>
                        <a:pt x="4757" y="48469"/>
                      </a:cubicBezTo>
                      <a:cubicBezTo>
                        <a:pt x="1563" y="53294"/>
                        <a:pt x="-3245" y="59473"/>
                        <a:pt x="3145" y="64098"/>
                      </a:cubicBezTo>
                      <a:cubicBezTo>
                        <a:pt x="10218" y="68415"/>
                        <a:pt x="14214" y="60696"/>
                        <a:pt x="17485" y="55736"/>
                      </a:cubicBezTo>
                      <a:cubicBezTo>
                        <a:pt x="25659" y="43337"/>
                        <a:pt x="33685" y="30810"/>
                        <a:pt x="41345" y="18086"/>
                      </a:cubicBezTo>
                      <a:cubicBezTo>
                        <a:pt x="44320" y="13143"/>
                        <a:pt x="50287" y="5855"/>
                        <a:pt x="43440" y="126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2"/>
                <p:cNvSpPr/>
                <p:nvPr/>
              </p:nvSpPr>
              <p:spPr>
                <a:xfrm>
                  <a:off x="266270" y="725134"/>
                  <a:ext cx="26922" cy="27308"/>
                </a:xfrm>
                <a:custGeom>
                  <a:rect b="b" l="l" r="r" t="t"/>
                  <a:pathLst>
                    <a:path extrusionOk="0" h="27308" w="26922">
                      <a:moveTo>
                        <a:pt x="26899" y="8153"/>
                      </a:moveTo>
                      <a:cubicBezTo>
                        <a:pt x="26489" y="4171"/>
                        <a:pt x="23614" y="1125"/>
                        <a:pt x="20297" y="357"/>
                      </a:cubicBezTo>
                      <a:cubicBezTo>
                        <a:pt x="10212" y="-3070"/>
                        <a:pt x="-6531" y="19133"/>
                        <a:pt x="2667" y="26047"/>
                      </a:cubicBezTo>
                      <a:cubicBezTo>
                        <a:pt x="10556" y="31975"/>
                        <a:pt x="27652" y="15484"/>
                        <a:pt x="26899" y="81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2"/>
                <p:cNvSpPr/>
                <p:nvPr/>
              </p:nvSpPr>
              <p:spPr>
                <a:xfrm>
                  <a:off x="180438" y="384384"/>
                  <a:ext cx="32678" cy="19578"/>
                </a:xfrm>
                <a:custGeom>
                  <a:rect b="b" l="l" r="r" t="t"/>
                  <a:pathLst>
                    <a:path extrusionOk="0" h="19578" w="32678">
                      <a:moveTo>
                        <a:pt x="28" y="10238"/>
                      </a:moveTo>
                      <a:cubicBezTo>
                        <a:pt x="864" y="19692"/>
                        <a:pt x="24725" y="22063"/>
                        <a:pt x="29901" y="16923"/>
                      </a:cubicBezTo>
                      <a:cubicBezTo>
                        <a:pt x="33274" y="13573"/>
                        <a:pt x="33487" y="8402"/>
                        <a:pt x="31017" y="5231"/>
                      </a:cubicBezTo>
                      <a:cubicBezTo>
                        <a:pt x="25934" y="-3227"/>
                        <a:pt x="-995" y="-1336"/>
                        <a:pt x="28" y="102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2"/>
                <p:cNvSpPr/>
                <p:nvPr/>
              </p:nvSpPr>
              <p:spPr>
                <a:xfrm>
                  <a:off x="129674" y="423974"/>
                  <a:ext cx="79037" cy="15429"/>
                </a:xfrm>
                <a:custGeom>
                  <a:rect b="b" l="l" r="r" t="t"/>
                  <a:pathLst>
                    <a:path extrusionOk="0" h="15429" w="79037">
                      <a:moveTo>
                        <a:pt x="62324" y="1083"/>
                      </a:moveTo>
                      <a:cubicBezTo>
                        <a:pt x="46651" y="228"/>
                        <a:pt x="30935" y="-250"/>
                        <a:pt x="15241" y="134"/>
                      </a:cubicBezTo>
                      <a:cubicBezTo>
                        <a:pt x="9194" y="281"/>
                        <a:pt x="-23" y="-436"/>
                        <a:pt x="0" y="8075"/>
                      </a:cubicBezTo>
                      <a:cubicBezTo>
                        <a:pt x="686" y="16476"/>
                        <a:pt x="9600" y="15011"/>
                        <a:pt x="15606" y="14862"/>
                      </a:cubicBezTo>
                      <a:cubicBezTo>
                        <a:pt x="69020" y="13531"/>
                        <a:pt x="78077" y="19677"/>
                        <a:pt x="79037" y="8945"/>
                      </a:cubicBezTo>
                      <a:cubicBezTo>
                        <a:pt x="79131" y="150"/>
                        <a:pt x="68294" y="1408"/>
                        <a:pt x="62324" y="108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2"/>
                <p:cNvSpPr/>
                <p:nvPr/>
              </p:nvSpPr>
              <p:spPr>
                <a:xfrm>
                  <a:off x="176366" y="463992"/>
                  <a:ext cx="27825" cy="18383"/>
                </a:xfrm>
                <a:custGeom>
                  <a:rect b="b" l="l" r="r" t="t"/>
                  <a:pathLst>
                    <a:path extrusionOk="0" h="18383" w="27825">
                      <a:moveTo>
                        <a:pt x="212" y="12248"/>
                      </a:moveTo>
                      <a:cubicBezTo>
                        <a:pt x="3236" y="23989"/>
                        <a:pt x="35711" y="17524"/>
                        <a:pt x="26030" y="4268"/>
                      </a:cubicBezTo>
                      <a:cubicBezTo>
                        <a:pt x="20938" y="-4795"/>
                        <a:pt x="-2464" y="1860"/>
                        <a:pt x="212" y="122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65" name="Google Shape;365;p12"/>
            <p:cNvSpPr txBox="1"/>
            <p:nvPr/>
          </p:nvSpPr>
          <p:spPr>
            <a:xfrm>
              <a:off x="6173447" y="3047847"/>
              <a:ext cx="2456213" cy="9820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Click on the "Canva" button under this presentation preview. 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Start editing your presentation.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You need to sign in to your Canva account.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66" name="Google Shape;366;p12"/>
            <p:cNvSpPr txBox="1"/>
            <p:nvPr/>
          </p:nvSpPr>
          <p:spPr>
            <a:xfrm>
              <a:off x="6173447" y="2546747"/>
              <a:ext cx="2456213" cy="26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Canva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367" name="Google Shape;36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0"/>
          <p:cNvSpPr txBox="1"/>
          <p:nvPr/>
        </p:nvSpPr>
        <p:spPr>
          <a:xfrm>
            <a:off x="805766" y="2262716"/>
            <a:ext cx="29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Credits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982" name="Google Shape;982;p30"/>
          <p:cNvGrpSpPr/>
          <p:nvPr/>
        </p:nvGrpSpPr>
        <p:grpSpPr>
          <a:xfrm rot="993460">
            <a:off x="46458" y="4312939"/>
            <a:ext cx="2123047" cy="632789"/>
            <a:chOff x="92364" y="8625287"/>
            <a:chExt cx="4245799" cy="1265561"/>
          </a:xfrm>
        </p:grpSpPr>
        <p:grpSp>
          <p:nvGrpSpPr>
            <p:cNvPr id="983" name="Google Shape;983;p30"/>
            <p:cNvGrpSpPr/>
            <p:nvPr/>
          </p:nvGrpSpPr>
          <p:grpSpPr>
            <a:xfrm>
              <a:off x="1280556" y="9342354"/>
              <a:ext cx="1869431" cy="548494"/>
              <a:chOff x="1280556" y="9342354"/>
              <a:chExt cx="1869431" cy="548494"/>
            </a:xfrm>
          </p:grpSpPr>
          <p:sp>
            <p:nvSpPr>
              <p:cNvPr id="984" name="Google Shape;984;p30"/>
              <p:cNvSpPr/>
              <p:nvPr/>
            </p:nvSpPr>
            <p:spPr>
              <a:xfrm>
                <a:off x="1280556" y="9563949"/>
                <a:ext cx="293160" cy="321671"/>
              </a:xfrm>
              <a:custGeom>
                <a:rect b="b" l="l" r="r" t="t"/>
                <a:pathLst>
                  <a:path extrusionOk="0" h="321671" w="293160">
                    <a:moveTo>
                      <a:pt x="279600" y="103930"/>
                    </a:moveTo>
                    <a:cubicBezTo>
                      <a:pt x="279693" y="101670"/>
                      <a:pt x="279812" y="99401"/>
                      <a:pt x="279957" y="97141"/>
                    </a:cubicBezTo>
                    <a:cubicBezTo>
                      <a:pt x="281358" y="75423"/>
                      <a:pt x="283370" y="39304"/>
                      <a:pt x="252953" y="38683"/>
                    </a:cubicBezTo>
                    <a:cubicBezTo>
                      <a:pt x="129715" y="-70229"/>
                      <a:pt x="-25835" y="70988"/>
                      <a:pt x="3640" y="212910"/>
                    </a:cubicBezTo>
                    <a:cubicBezTo>
                      <a:pt x="36570" y="347074"/>
                      <a:pt x="175213" y="300937"/>
                      <a:pt x="224965" y="203079"/>
                    </a:cubicBezTo>
                    <a:cubicBezTo>
                      <a:pt x="228132" y="236336"/>
                      <a:pt x="227733" y="270824"/>
                      <a:pt x="236547" y="303052"/>
                    </a:cubicBezTo>
                    <a:cubicBezTo>
                      <a:pt x="236581" y="303035"/>
                      <a:pt x="236615" y="303018"/>
                      <a:pt x="236649" y="303010"/>
                    </a:cubicBezTo>
                    <a:cubicBezTo>
                      <a:pt x="237048" y="304157"/>
                      <a:pt x="237498" y="305287"/>
                      <a:pt x="238033" y="306485"/>
                    </a:cubicBezTo>
                    <a:cubicBezTo>
                      <a:pt x="250958" y="332833"/>
                      <a:pt x="292881" y="322586"/>
                      <a:pt x="293161" y="293468"/>
                    </a:cubicBezTo>
                    <a:cubicBezTo>
                      <a:pt x="291675" y="269660"/>
                      <a:pt x="286699" y="245826"/>
                      <a:pt x="285612" y="221865"/>
                    </a:cubicBezTo>
                    <a:cubicBezTo>
                      <a:pt x="283829" y="182797"/>
                      <a:pt x="277986" y="143015"/>
                      <a:pt x="279600" y="103930"/>
                    </a:cubicBezTo>
                    <a:close/>
                    <a:moveTo>
                      <a:pt x="96708" y="236616"/>
                    </a:moveTo>
                    <a:cubicBezTo>
                      <a:pt x="60440" y="236879"/>
                      <a:pt x="58462" y="191447"/>
                      <a:pt x="60856" y="164444"/>
                    </a:cubicBezTo>
                    <a:cubicBezTo>
                      <a:pt x="65289" y="86384"/>
                      <a:pt x="152650" y="22760"/>
                      <a:pt x="219853" y="79570"/>
                    </a:cubicBezTo>
                    <a:cubicBezTo>
                      <a:pt x="195499" y="138537"/>
                      <a:pt x="167596" y="223862"/>
                      <a:pt x="96708" y="236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30"/>
              <p:cNvSpPr/>
              <p:nvPr/>
            </p:nvSpPr>
            <p:spPr>
              <a:xfrm>
                <a:off x="1666543" y="9342354"/>
                <a:ext cx="294596" cy="548494"/>
              </a:xfrm>
              <a:custGeom>
                <a:rect b="b" l="l" r="r" t="t"/>
                <a:pathLst>
                  <a:path extrusionOk="0" h="548494" w="294596">
                    <a:moveTo>
                      <a:pt x="65067" y="320130"/>
                    </a:moveTo>
                    <a:cubicBezTo>
                      <a:pt x="61602" y="226928"/>
                      <a:pt x="58987" y="133574"/>
                      <a:pt x="52533" y="40526"/>
                    </a:cubicBezTo>
                    <a:cubicBezTo>
                      <a:pt x="52125" y="33975"/>
                      <a:pt x="51684" y="27118"/>
                      <a:pt x="50198" y="20660"/>
                    </a:cubicBezTo>
                    <a:cubicBezTo>
                      <a:pt x="48491" y="-2621"/>
                      <a:pt x="14389" y="-7940"/>
                      <a:pt x="5498" y="13574"/>
                    </a:cubicBezTo>
                    <a:cubicBezTo>
                      <a:pt x="-8284" y="124440"/>
                      <a:pt x="8326" y="240710"/>
                      <a:pt x="7205" y="352902"/>
                    </a:cubicBezTo>
                    <a:cubicBezTo>
                      <a:pt x="8784" y="401894"/>
                      <a:pt x="11451" y="450708"/>
                      <a:pt x="14142" y="499616"/>
                    </a:cubicBezTo>
                    <a:cubicBezTo>
                      <a:pt x="13421" y="520569"/>
                      <a:pt x="18711" y="547852"/>
                      <a:pt x="44593" y="548472"/>
                    </a:cubicBezTo>
                    <a:cubicBezTo>
                      <a:pt x="68378" y="549314"/>
                      <a:pt x="76887" y="525786"/>
                      <a:pt x="76573" y="505750"/>
                    </a:cubicBezTo>
                    <a:cubicBezTo>
                      <a:pt x="191634" y="573631"/>
                      <a:pt x="321284" y="496846"/>
                      <a:pt x="289805" y="359835"/>
                    </a:cubicBezTo>
                    <a:cubicBezTo>
                      <a:pt x="267710" y="221618"/>
                      <a:pt x="132830" y="196918"/>
                      <a:pt x="65067" y="320130"/>
                    </a:cubicBezTo>
                    <a:close/>
                    <a:moveTo>
                      <a:pt x="167739" y="470727"/>
                    </a:moveTo>
                    <a:cubicBezTo>
                      <a:pt x="138460" y="471636"/>
                      <a:pt x="110378" y="459035"/>
                      <a:pt x="87306" y="441719"/>
                    </a:cubicBezTo>
                    <a:cubicBezTo>
                      <a:pt x="97139" y="389710"/>
                      <a:pt x="120423" y="299389"/>
                      <a:pt x="185613" y="299754"/>
                    </a:cubicBezTo>
                    <a:cubicBezTo>
                      <a:pt x="250082" y="327836"/>
                      <a:pt x="258089" y="475349"/>
                      <a:pt x="167739" y="4707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>
                <a:off x="2102484" y="9633048"/>
                <a:ext cx="265295" cy="69537"/>
              </a:xfrm>
              <a:custGeom>
                <a:rect b="b" l="l" r="r" t="t"/>
                <a:pathLst>
                  <a:path extrusionOk="0" h="69537" w="265295">
                    <a:moveTo>
                      <a:pt x="131744" y="3214"/>
                    </a:moveTo>
                    <a:cubicBezTo>
                      <a:pt x="95892" y="6400"/>
                      <a:pt x="59642" y="7641"/>
                      <a:pt x="23892" y="11074"/>
                    </a:cubicBezTo>
                    <a:cubicBezTo>
                      <a:pt x="9600" y="13070"/>
                      <a:pt x="-717" y="27209"/>
                      <a:pt x="39" y="41212"/>
                    </a:cubicBezTo>
                    <a:cubicBezTo>
                      <a:pt x="4038" y="92082"/>
                      <a:pt x="99280" y="58520"/>
                      <a:pt x="133790" y="60431"/>
                    </a:cubicBezTo>
                    <a:cubicBezTo>
                      <a:pt x="168716" y="57594"/>
                      <a:pt x="203787" y="53354"/>
                      <a:pt x="238899" y="54373"/>
                    </a:cubicBezTo>
                    <a:cubicBezTo>
                      <a:pt x="247968" y="55044"/>
                      <a:pt x="255772" y="50847"/>
                      <a:pt x="260587" y="44160"/>
                    </a:cubicBezTo>
                    <a:cubicBezTo>
                      <a:pt x="291225" y="-18087"/>
                      <a:pt x="163536" y="3919"/>
                      <a:pt x="131744" y="32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>
                <a:off x="2097512" y="9729269"/>
                <a:ext cx="264448" cy="66702"/>
              </a:xfrm>
              <a:custGeom>
                <a:rect b="b" l="l" r="r" t="t"/>
                <a:pathLst>
                  <a:path extrusionOk="0" h="66702" w="264448">
                    <a:moveTo>
                      <a:pt x="139000" y="2141"/>
                    </a:moveTo>
                    <a:cubicBezTo>
                      <a:pt x="101959" y="3747"/>
                      <a:pt x="64978" y="5590"/>
                      <a:pt x="27997" y="7587"/>
                    </a:cubicBezTo>
                    <a:cubicBezTo>
                      <a:pt x="11965" y="8479"/>
                      <a:pt x="-840" y="22482"/>
                      <a:pt x="43" y="38600"/>
                    </a:cubicBezTo>
                    <a:cubicBezTo>
                      <a:pt x="833" y="54209"/>
                      <a:pt x="15243" y="68212"/>
                      <a:pt x="31037" y="66572"/>
                    </a:cubicBezTo>
                    <a:cubicBezTo>
                      <a:pt x="67942" y="63012"/>
                      <a:pt x="104838" y="59766"/>
                      <a:pt x="141785" y="56987"/>
                    </a:cubicBezTo>
                    <a:cubicBezTo>
                      <a:pt x="175131" y="54413"/>
                      <a:pt x="208580" y="53020"/>
                      <a:pt x="241918" y="50598"/>
                    </a:cubicBezTo>
                    <a:cubicBezTo>
                      <a:pt x="254834" y="49621"/>
                      <a:pt x="265142" y="38762"/>
                      <a:pt x="264412" y="25617"/>
                    </a:cubicBezTo>
                    <a:cubicBezTo>
                      <a:pt x="261780" y="-14598"/>
                      <a:pt x="168449" y="5429"/>
                      <a:pt x="139000" y="2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>
                <a:off x="2490516" y="9403436"/>
                <a:ext cx="330895" cy="482572"/>
              </a:xfrm>
              <a:custGeom>
                <a:rect b="b" l="l" r="r" t="t"/>
                <a:pathLst>
                  <a:path extrusionOk="0" h="482572" w="330895">
                    <a:moveTo>
                      <a:pt x="79784" y="278497"/>
                    </a:moveTo>
                    <a:cubicBezTo>
                      <a:pt x="72252" y="205059"/>
                      <a:pt x="61374" y="132063"/>
                      <a:pt x="53409" y="58642"/>
                    </a:cubicBezTo>
                    <a:cubicBezTo>
                      <a:pt x="49580" y="38845"/>
                      <a:pt x="56067" y="5453"/>
                      <a:pt x="30125" y="125"/>
                    </a:cubicBezTo>
                    <a:cubicBezTo>
                      <a:pt x="-15177" y="-4072"/>
                      <a:pt x="4065" y="98611"/>
                      <a:pt x="4031" y="127288"/>
                    </a:cubicBezTo>
                    <a:cubicBezTo>
                      <a:pt x="16479" y="238273"/>
                      <a:pt x="26398" y="349530"/>
                      <a:pt x="40782" y="460226"/>
                    </a:cubicBezTo>
                    <a:cubicBezTo>
                      <a:pt x="47525" y="491741"/>
                      <a:pt x="95485" y="489141"/>
                      <a:pt x="99298" y="457354"/>
                    </a:cubicBezTo>
                    <a:cubicBezTo>
                      <a:pt x="187212" y="503330"/>
                      <a:pt x="340145" y="477942"/>
                      <a:pt x="330456" y="353863"/>
                    </a:cubicBezTo>
                    <a:cubicBezTo>
                      <a:pt x="323273" y="187207"/>
                      <a:pt x="168114" y="118154"/>
                      <a:pt x="79784" y="278497"/>
                    </a:cubicBezTo>
                    <a:close/>
                    <a:moveTo>
                      <a:pt x="201579" y="418056"/>
                    </a:moveTo>
                    <a:cubicBezTo>
                      <a:pt x="198556" y="418260"/>
                      <a:pt x="195533" y="418337"/>
                      <a:pt x="192527" y="418311"/>
                    </a:cubicBezTo>
                    <a:cubicBezTo>
                      <a:pt x="172130" y="418133"/>
                      <a:pt x="147641" y="415439"/>
                      <a:pt x="129817" y="405056"/>
                    </a:cubicBezTo>
                    <a:cubicBezTo>
                      <a:pt x="110507" y="393807"/>
                      <a:pt x="114184" y="364773"/>
                      <a:pt x="118965" y="346615"/>
                    </a:cubicBezTo>
                    <a:cubicBezTo>
                      <a:pt x="123151" y="330727"/>
                      <a:pt x="128670" y="315084"/>
                      <a:pt x="136185" y="300452"/>
                    </a:cubicBezTo>
                    <a:cubicBezTo>
                      <a:pt x="148575" y="276330"/>
                      <a:pt x="171774" y="246889"/>
                      <a:pt x="202344" y="248631"/>
                    </a:cubicBezTo>
                    <a:cubicBezTo>
                      <a:pt x="239299" y="250738"/>
                      <a:pt x="260851" y="295465"/>
                      <a:pt x="267746" y="326996"/>
                    </a:cubicBezTo>
                    <a:cubicBezTo>
                      <a:pt x="274208" y="356565"/>
                      <a:pt x="271567" y="386567"/>
                      <a:pt x="244394" y="404632"/>
                    </a:cubicBezTo>
                    <a:cubicBezTo>
                      <a:pt x="231776" y="413009"/>
                      <a:pt x="216745" y="417037"/>
                      <a:pt x="201579" y="418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>
                <a:off x="2877772" y="9570364"/>
                <a:ext cx="272215" cy="274130"/>
              </a:xfrm>
              <a:custGeom>
                <a:rect b="b" l="l" r="r" t="t"/>
                <a:pathLst>
                  <a:path extrusionOk="0" h="274130" w="272215">
                    <a:moveTo>
                      <a:pt x="261839" y="158820"/>
                    </a:moveTo>
                    <a:cubicBezTo>
                      <a:pt x="258808" y="128656"/>
                      <a:pt x="253713" y="98994"/>
                      <a:pt x="255054" y="68575"/>
                    </a:cubicBezTo>
                    <a:cubicBezTo>
                      <a:pt x="256523" y="48064"/>
                      <a:pt x="234734" y="30960"/>
                      <a:pt x="215220" y="36304"/>
                    </a:cubicBezTo>
                    <a:cubicBezTo>
                      <a:pt x="99030" y="-79481"/>
                      <a:pt x="-31401" y="108561"/>
                      <a:pt x="6777" y="224644"/>
                    </a:cubicBezTo>
                    <a:cubicBezTo>
                      <a:pt x="47902" y="304837"/>
                      <a:pt x="162139" y="251630"/>
                      <a:pt x="200920" y="194268"/>
                    </a:cubicBezTo>
                    <a:cubicBezTo>
                      <a:pt x="207399" y="221033"/>
                      <a:pt x="198950" y="262489"/>
                      <a:pt x="231745" y="272906"/>
                    </a:cubicBezTo>
                    <a:cubicBezTo>
                      <a:pt x="248405" y="277664"/>
                      <a:pt x="266968" y="268190"/>
                      <a:pt x="272012" y="250942"/>
                    </a:cubicBezTo>
                    <a:cubicBezTo>
                      <a:pt x="273787" y="220430"/>
                      <a:pt x="263385" y="189654"/>
                      <a:pt x="261839" y="158820"/>
                    </a:cubicBezTo>
                    <a:close/>
                    <a:moveTo>
                      <a:pt x="129005" y="65771"/>
                    </a:moveTo>
                    <a:cubicBezTo>
                      <a:pt x="129064" y="65899"/>
                      <a:pt x="128801" y="66001"/>
                      <a:pt x="128436" y="66094"/>
                    </a:cubicBezTo>
                    <a:cubicBezTo>
                      <a:pt x="128640" y="66009"/>
                      <a:pt x="128801" y="65856"/>
                      <a:pt x="129005" y="65771"/>
                    </a:cubicBezTo>
                    <a:close/>
                    <a:moveTo>
                      <a:pt x="78072" y="196341"/>
                    </a:moveTo>
                    <a:cubicBezTo>
                      <a:pt x="73156" y="195126"/>
                      <a:pt x="68553" y="192909"/>
                      <a:pt x="64698" y="189578"/>
                    </a:cubicBezTo>
                    <a:cubicBezTo>
                      <a:pt x="55688" y="181795"/>
                      <a:pt x="52114" y="169143"/>
                      <a:pt x="52581" y="157248"/>
                    </a:cubicBezTo>
                    <a:cubicBezTo>
                      <a:pt x="53854" y="124917"/>
                      <a:pt x="73929" y="88007"/>
                      <a:pt x="102630" y="72331"/>
                    </a:cubicBezTo>
                    <a:cubicBezTo>
                      <a:pt x="127273" y="58872"/>
                      <a:pt x="173280" y="60452"/>
                      <a:pt x="178205" y="95213"/>
                    </a:cubicBezTo>
                    <a:cubicBezTo>
                      <a:pt x="183198" y="130466"/>
                      <a:pt x="155074" y="155319"/>
                      <a:pt x="131629" y="176459"/>
                    </a:cubicBezTo>
                    <a:cubicBezTo>
                      <a:pt x="122373" y="184803"/>
                      <a:pt x="112013" y="192399"/>
                      <a:pt x="100023" y="195789"/>
                    </a:cubicBezTo>
                    <a:cubicBezTo>
                      <a:pt x="92933" y="197786"/>
                      <a:pt x="85180" y="198100"/>
                      <a:pt x="78072" y="196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0" name="Google Shape;990;p30"/>
            <p:cNvGrpSpPr/>
            <p:nvPr/>
          </p:nvGrpSpPr>
          <p:grpSpPr>
            <a:xfrm>
              <a:off x="92364" y="8625287"/>
              <a:ext cx="4245799" cy="659788"/>
              <a:chOff x="92364" y="8625287"/>
              <a:chExt cx="4245799" cy="659788"/>
            </a:xfrm>
          </p:grpSpPr>
          <p:sp>
            <p:nvSpPr>
              <p:cNvPr id="991" name="Google Shape;991;p30"/>
              <p:cNvSpPr/>
              <p:nvPr/>
            </p:nvSpPr>
            <p:spPr>
              <a:xfrm>
                <a:off x="92364" y="8899737"/>
                <a:ext cx="277956" cy="282694"/>
              </a:xfrm>
              <a:custGeom>
                <a:rect b="b" l="l" r="r" t="t"/>
                <a:pathLst>
                  <a:path extrusionOk="0" h="282694" w="277956">
                    <a:moveTo>
                      <a:pt x="270196" y="51447"/>
                    </a:moveTo>
                    <a:cubicBezTo>
                      <a:pt x="271844" y="24708"/>
                      <a:pt x="235143" y="11291"/>
                      <a:pt x="218848" y="32142"/>
                    </a:cubicBezTo>
                    <a:cubicBezTo>
                      <a:pt x="60012" y="-104843"/>
                      <a:pt x="-105795" y="237662"/>
                      <a:pt x="86684" y="281192"/>
                    </a:cubicBezTo>
                    <a:cubicBezTo>
                      <a:pt x="138296" y="289688"/>
                      <a:pt x="189874" y="261258"/>
                      <a:pt x="218228" y="218825"/>
                    </a:cubicBezTo>
                    <a:cubicBezTo>
                      <a:pt x="220716" y="238385"/>
                      <a:pt x="215578" y="263782"/>
                      <a:pt x="237699" y="273893"/>
                    </a:cubicBezTo>
                    <a:cubicBezTo>
                      <a:pt x="251668" y="280121"/>
                      <a:pt x="270043" y="273816"/>
                      <a:pt x="275894" y="259151"/>
                    </a:cubicBezTo>
                    <a:cubicBezTo>
                      <a:pt x="281983" y="228979"/>
                      <a:pt x="272574" y="196920"/>
                      <a:pt x="273389" y="165933"/>
                    </a:cubicBezTo>
                    <a:cubicBezTo>
                      <a:pt x="272735" y="128521"/>
                      <a:pt x="270553" y="89742"/>
                      <a:pt x="270196" y="51447"/>
                    </a:cubicBezTo>
                    <a:close/>
                    <a:moveTo>
                      <a:pt x="105120" y="224756"/>
                    </a:moveTo>
                    <a:cubicBezTo>
                      <a:pt x="-822" y="225113"/>
                      <a:pt x="92034" y="-30360"/>
                      <a:pt x="205847" y="87227"/>
                    </a:cubicBezTo>
                    <a:cubicBezTo>
                      <a:pt x="194213" y="142677"/>
                      <a:pt x="173392" y="220992"/>
                      <a:pt x="105120" y="224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>
                <a:off x="463820" y="8907854"/>
                <a:ext cx="246290" cy="295653"/>
              </a:xfrm>
              <a:custGeom>
                <a:rect b="b" l="l" r="r" t="t"/>
                <a:pathLst>
                  <a:path extrusionOk="0" h="295653" w="246290">
                    <a:moveTo>
                      <a:pt x="145540" y="134169"/>
                    </a:moveTo>
                    <a:cubicBezTo>
                      <a:pt x="165673" y="100547"/>
                      <a:pt x="190528" y="69865"/>
                      <a:pt x="209889" y="35937"/>
                    </a:cubicBezTo>
                    <a:cubicBezTo>
                      <a:pt x="220138" y="14933"/>
                      <a:pt x="195097" y="-8467"/>
                      <a:pt x="174810" y="3038"/>
                    </a:cubicBezTo>
                    <a:cubicBezTo>
                      <a:pt x="149845" y="28936"/>
                      <a:pt x="128174" y="58089"/>
                      <a:pt x="108109" y="88490"/>
                    </a:cubicBezTo>
                    <a:cubicBezTo>
                      <a:pt x="85691" y="57757"/>
                      <a:pt x="63451" y="23677"/>
                      <a:pt x="29816" y="12163"/>
                    </a:cubicBezTo>
                    <a:cubicBezTo>
                      <a:pt x="6439" y="8187"/>
                      <a:pt x="-9899" y="38291"/>
                      <a:pt x="6880" y="55319"/>
                    </a:cubicBezTo>
                    <a:cubicBezTo>
                      <a:pt x="14463" y="61844"/>
                      <a:pt x="21681" y="68710"/>
                      <a:pt x="27931" y="76561"/>
                    </a:cubicBezTo>
                    <a:cubicBezTo>
                      <a:pt x="43802" y="97624"/>
                      <a:pt x="59927" y="118560"/>
                      <a:pt x="76240" y="139377"/>
                    </a:cubicBezTo>
                    <a:cubicBezTo>
                      <a:pt x="65727" y="156923"/>
                      <a:pt x="55427" y="174537"/>
                      <a:pt x="45126" y="191896"/>
                    </a:cubicBezTo>
                    <a:cubicBezTo>
                      <a:pt x="32729" y="220921"/>
                      <a:pt x="-13330" y="269157"/>
                      <a:pt x="27353" y="293016"/>
                    </a:cubicBezTo>
                    <a:cubicBezTo>
                      <a:pt x="61541" y="306925"/>
                      <a:pt x="71688" y="262351"/>
                      <a:pt x="84247" y="240005"/>
                    </a:cubicBezTo>
                    <a:cubicBezTo>
                      <a:pt x="93979" y="222127"/>
                      <a:pt x="103965" y="204412"/>
                      <a:pt x="114163" y="186806"/>
                    </a:cubicBezTo>
                    <a:cubicBezTo>
                      <a:pt x="141328" y="219952"/>
                      <a:pt x="169384" y="252529"/>
                      <a:pt x="198969" y="284061"/>
                    </a:cubicBezTo>
                    <a:cubicBezTo>
                      <a:pt x="210517" y="294775"/>
                      <a:pt x="230099" y="291801"/>
                      <a:pt x="239737" y="280110"/>
                    </a:cubicBezTo>
                    <a:cubicBezTo>
                      <a:pt x="248619" y="269395"/>
                      <a:pt x="248696" y="252232"/>
                      <a:pt x="238599" y="242044"/>
                    </a:cubicBezTo>
                    <a:cubicBezTo>
                      <a:pt x="206501" y="207063"/>
                      <a:pt x="176041" y="170578"/>
                      <a:pt x="145540" y="1341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>
                <a:off x="822916" y="8728112"/>
                <a:ext cx="315727" cy="477543"/>
              </a:xfrm>
              <a:custGeom>
                <a:rect b="b" l="l" r="r" t="t"/>
                <a:pathLst>
                  <a:path extrusionOk="0" h="477543" w="315727">
                    <a:moveTo>
                      <a:pt x="273369" y="224363"/>
                    </a:moveTo>
                    <a:cubicBezTo>
                      <a:pt x="203339" y="170239"/>
                      <a:pt x="125641" y="182474"/>
                      <a:pt x="81671" y="260968"/>
                    </a:cubicBezTo>
                    <a:cubicBezTo>
                      <a:pt x="74946" y="188269"/>
                      <a:pt x="64510" y="115859"/>
                      <a:pt x="55611" y="43475"/>
                    </a:cubicBezTo>
                    <a:cubicBezTo>
                      <a:pt x="55211" y="20874"/>
                      <a:pt x="38746" y="-12306"/>
                      <a:pt x="12482" y="4654"/>
                    </a:cubicBezTo>
                    <a:cubicBezTo>
                      <a:pt x="-10216" y="27901"/>
                      <a:pt x="4984" y="66434"/>
                      <a:pt x="4967" y="95586"/>
                    </a:cubicBezTo>
                    <a:cubicBezTo>
                      <a:pt x="12032" y="154163"/>
                      <a:pt x="19173" y="212731"/>
                      <a:pt x="24939" y="271461"/>
                    </a:cubicBezTo>
                    <a:cubicBezTo>
                      <a:pt x="29142" y="321813"/>
                      <a:pt x="34984" y="372139"/>
                      <a:pt x="38551" y="422585"/>
                    </a:cubicBezTo>
                    <a:cubicBezTo>
                      <a:pt x="36564" y="441295"/>
                      <a:pt x="53089" y="457838"/>
                      <a:pt x="71753" y="455102"/>
                    </a:cubicBezTo>
                    <a:cubicBezTo>
                      <a:pt x="85467" y="462928"/>
                      <a:pt x="100217" y="470158"/>
                      <a:pt x="115366" y="473770"/>
                    </a:cubicBezTo>
                    <a:cubicBezTo>
                      <a:pt x="175419" y="485996"/>
                      <a:pt x="248480" y="468731"/>
                      <a:pt x="287261" y="418846"/>
                    </a:cubicBezTo>
                    <a:cubicBezTo>
                      <a:pt x="326170" y="362708"/>
                      <a:pt x="328539" y="270832"/>
                      <a:pt x="273369" y="224363"/>
                    </a:cubicBezTo>
                    <a:close/>
                    <a:moveTo>
                      <a:pt x="149307" y="420078"/>
                    </a:moveTo>
                    <a:cubicBezTo>
                      <a:pt x="130770" y="420367"/>
                      <a:pt x="113549" y="411930"/>
                      <a:pt x="97720" y="403042"/>
                    </a:cubicBezTo>
                    <a:cubicBezTo>
                      <a:pt x="102552" y="320165"/>
                      <a:pt x="165415" y="179339"/>
                      <a:pt x="250357" y="287690"/>
                    </a:cubicBezTo>
                    <a:cubicBezTo>
                      <a:pt x="277386" y="365189"/>
                      <a:pt x="228466" y="420877"/>
                      <a:pt x="149307" y="4200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0"/>
              <p:cNvSpPr/>
              <p:nvPr/>
            </p:nvSpPr>
            <p:spPr>
              <a:xfrm>
                <a:off x="1252990" y="8866925"/>
                <a:ext cx="234037" cy="316496"/>
              </a:xfrm>
              <a:custGeom>
                <a:rect b="b" l="l" r="r" t="t"/>
                <a:pathLst>
                  <a:path extrusionOk="0" h="316496" w="234037">
                    <a:moveTo>
                      <a:pt x="145860" y="161928"/>
                    </a:moveTo>
                    <a:cubicBezTo>
                      <a:pt x="165238" y="131926"/>
                      <a:pt x="185015" y="102281"/>
                      <a:pt x="206439" y="73511"/>
                    </a:cubicBezTo>
                    <a:cubicBezTo>
                      <a:pt x="217002" y="59661"/>
                      <a:pt x="235676" y="41911"/>
                      <a:pt x="219949" y="24815"/>
                    </a:cubicBezTo>
                    <a:cubicBezTo>
                      <a:pt x="192402" y="-3615"/>
                      <a:pt x="144060" y="65855"/>
                      <a:pt x="112267" y="112859"/>
                    </a:cubicBezTo>
                    <a:cubicBezTo>
                      <a:pt x="96532" y="89264"/>
                      <a:pt x="80908" y="65600"/>
                      <a:pt x="64587" y="42455"/>
                    </a:cubicBezTo>
                    <a:cubicBezTo>
                      <a:pt x="49854" y="26676"/>
                      <a:pt x="39350" y="-10285"/>
                      <a:pt x="11896" y="2724"/>
                    </a:cubicBezTo>
                    <a:cubicBezTo>
                      <a:pt x="-23174" y="28163"/>
                      <a:pt x="29245" y="79212"/>
                      <a:pt x="41727" y="106504"/>
                    </a:cubicBezTo>
                    <a:cubicBezTo>
                      <a:pt x="53794" y="124916"/>
                      <a:pt x="65725" y="143779"/>
                      <a:pt x="77842" y="162633"/>
                    </a:cubicBezTo>
                    <a:cubicBezTo>
                      <a:pt x="61292" y="187886"/>
                      <a:pt x="45209" y="213402"/>
                      <a:pt x="28608" y="238603"/>
                    </a:cubicBezTo>
                    <a:cubicBezTo>
                      <a:pt x="14792" y="258638"/>
                      <a:pt x="-9146" y="289465"/>
                      <a:pt x="19343" y="308115"/>
                    </a:cubicBezTo>
                    <a:cubicBezTo>
                      <a:pt x="46780" y="324625"/>
                      <a:pt x="63661" y="293509"/>
                      <a:pt x="75142" y="273244"/>
                    </a:cubicBezTo>
                    <a:cubicBezTo>
                      <a:pt x="87845" y="253914"/>
                      <a:pt x="100056" y="234261"/>
                      <a:pt x="112276" y="214617"/>
                    </a:cubicBezTo>
                    <a:cubicBezTo>
                      <a:pt x="137190" y="250575"/>
                      <a:pt x="164032" y="284877"/>
                      <a:pt x="195315" y="314063"/>
                    </a:cubicBezTo>
                    <a:cubicBezTo>
                      <a:pt x="213835" y="322849"/>
                      <a:pt x="236525" y="306535"/>
                      <a:pt x="233816" y="286100"/>
                    </a:cubicBezTo>
                    <a:cubicBezTo>
                      <a:pt x="226598" y="257627"/>
                      <a:pt x="200147" y="238042"/>
                      <a:pt x="184548" y="213699"/>
                    </a:cubicBezTo>
                    <a:cubicBezTo>
                      <a:pt x="170961" y="196943"/>
                      <a:pt x="158275" y="179533"/>
                      <a:pt x="145860" y="1619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0"/>
              <p:cNvSpPr/>
              <p:nvPr/>
            </p:nvSpPr>
            <p:spPr>
              <a:xfrm>
                <a:off x="1538590" y="8843006"/>
                <a:ext cx="252564" cy="319090"/>
              </a:xfrm>
              <a:custGeom>
                <a:rect b="b" l="l" r="r" t="t"/>
                <a:pathLst>
                  <a:path extrusionOk="0" h="319090" w="252564">
                    <a:moveTo>
                      <a:pt x="215226" y="239988"/>
                    </a:moveTo>
                    <a:cubicBezTo>
                      <a:pt x="145162" y="275063"/>
                      <a:pt x="67328" y="272616"/>
                      <a:pt x="58309" y="178922"/>
                    </a:cubicBezTo>
                    <a:cubicBezTo>
                      <a:pt x="57036" y="133931"/>
                      <a:pt x="72839" y="64402"/>
                      <a:pt x="125605" y="57885"/>
                    </a:cubicBezTo>
                    <a:cubicBezTo>
                      <a:pt x="141221" y="58981"/>
                      <a:pt x="155453" y="67623"/>
                      <a:pt x="168335" y="75915"/>
                    </a:cubicBezTo>
                    <a:cubicBezTo>
                      <a:pt x="182278" y="88321"/>
                      <a:pt x="202055" y="104932"/>
                      <a:pt x="219624" y="88576"/>
                    </a:cubicBezTo>
                    <a:cubicBezTo>
                      <a:pt x="235427" y="74046"/>
                      <a:pt x="225917" y="52362"/>
                      <a:pt x="211345" y="41172"/>
                    </a:cubicBezTo>
                    <a:cubicBezTo>
                      <a:pt x="180928" y="11654"/>
                      <a:pt x="134360" y="-11296"/>
                      <a:pt x="92369" y="5919"/>
                    </a:cubicBezTo>
                    <a:cubicBezTo>
                      <a:pt x="-23949" y="55005"/>
                      <a:pt x="-35234" y="260984"/>
                      <a:pt x="86145" y="311319"/>
                    </a:cubicBezTo>
                    <a:cubicBezTo>
                      <a:pt x="119695" y="332340"/>
                      <a:pt x="275813" y="309993"/>
                      <a:pt x="249617" y="253048"/>
                    </a:cubicBezTo>
                    <a:cubicBezTo>
                      <a:pt x="243240" y="240974"/>
                      <a:pt x="228057" y="234975"/>
                      <a:pt x="215226" y="239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0"/>
              <p:cNvSpPr/>
              <p:nvPr/>
            </p:nvSpPr>
            <p:spPr>
              <a:xfrm>
                <a:off x="1974225" y="8897537"/>
                <a:ext cx="339985" cy="77597"/>
              </a:xfrm>
              <a:custGeom>
                <a:rect b="b" l="l" r="r" t="t"/>
                <a:pathLst>
                  <a:path extrusionOk="0" h="77597" w="339985">
                    <a:moveTo>
                      <a:pt x="250467" y="75"/>
                    </a:moveTo>
                    <a:cubicBezTo>
                      <a:pt x="185778" y="-919"/>
                      <a:pt x="121454" y="8206"/>
                      <a:pt x="57317" y="15649"/>
                    </a:cubicBezTo>
                    <a:cubicBezTo>
                      <a:pt x="31086" y="16312"/>
                      <a:pt x="-9215" y="23237"/>
                      <a:pt x="1892" y="58957"/>
                    </a:cubicBezTo>
                    <a:cubicBezTo>
                      <a:pt x="6936" y="72629"/>
                      <a:pt x="21763" y="80012"/>
                      <a:pt x="35527" y="76886"/>
                    </a:cubicBezTo>
                    <a:cubicBezTo>
                      <a:pt x="65987" y="72076"/>
                      <a:pt x="96794" y="69230"/>
                      <a:pt x="127322" y="65186"/>
                    </a:cubicBezTo>
                    <a:cubicBezTo>
                      <a:pt x="182763" y="57844"/>
                      <a:pt x="238638" y="55066"/>
                      <a:pt x="294504" y="54854"/>
                    </a:cubicBezTo>
                    <a:cubicBezTo>
                      <a:pt x="305008" y="54301"/>
                      <a:pt x="315725" y="55899"/>
                      <a:pt x="325711" y="52194"/>
                    </a:cubicBezTo>
                    <a:cubicBezTo>
                      <a:pt x="338771" y="46875"/>
                      <a:pt x="344460" y="30621"/>
                      <a:pt x="335960" y="18768"/>
                    </a:cubicBezTo>
                    <a:cubicBezTo>
                      <a:pt x="315530" y="-4301"/>
                      <a:pt x="278379" y="2318"/>
                      <a:pt x="250467" y="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0"/>
              <p:cNvSpPr/>
              <p:nvPr/>
            </p:nvSpPr>
            <p:spPr>
              <a:xfrm>
                <a:off x="1974062" y="9017983"/>
                <a:ext cx="322177" cy="65883"/>
              </a:xfrm>
              <a:custGeom>
                <a:rect b="b" l="l" r="r" t="t"/>
                <a:pathLst>
                  <a:path extrusionOk="0" h="65883" w="322177">
                    <a:moveTo>
                      <a:pt x="288816" y="1651"/>
                    </a:moveTo>
                    <a:cubicBezTo>
                      <a:pt x="224977" y="-890"/>
                      <a:pt x="160924" y="-660"/>
                      <a:pt x="97110" y="3478"/>
                    </a:cubicBezTo>
                    <a:cubicBezTo>
                      <a:pt x="65462" y="10258"/>
                      <a:pt x="399" y="-8333"/>
                      <a:pt x="0" y="39869"/>
                    </a:cubicBezTo>
                    <a:cubicBezTo>
                      <a:pt x="1622" y="55860"/>
                      <a:pt x="16287" y="67110"/>
                      <a:pt x="31818" y="65776"/>
                    </a:cubicBezTo>
                    <a:cubicBezTo>
                      <a:pt x="75626" y="61978"/>
                      <a:pt x="119587" y="58860"/>
                      <a:pt x="163395" y="56353"/>
                    </a:cubicBezTo>
                    <a:cubicBezTo>
                      <a:pt x="209581" y="53337"/>
                      <a:pt x="255894" y="51510"/>
                      <a:pt x="302038" y="48375"/>
                    </a:cubicBezTo>
                    <a:cubicBezTo>
                      <a:pt x="318036" y="47423"/>
                      <a:pt x="328396" y="26241"/>
                      <a:pt x="317985" y="13198"/>
                    </a:cubicBezTo>
                    <a:cubicBezTo>
                      <a:pt x="311463" y="3648"/>
                      <a:pt x="299584" y="1889"/>
                      <a:pt x="288816" y="1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>
                <a:off x="2471882" y="8702517"/>
                <a:ext cx="167559" cy="572508"/>
              </a:xfrm>
              <a:custGeom>
                <a:rect b="b" l="l" r="r" t="t"/>
                <a:pathLst>
                  <a:path extrusionOk="0" h="572508" w="167559">
                    <a:moveTo>
                      <a:pt x="149699" y="46494"/>
                    </a:moveTo>
                    <a:cubicBezTo>
                      <a:pt x="175157" y="39119"/>
                      <a:pt x="173076" y="1249"/>
                      <a:pt x="145521" y="0"/>
                    </a:cubicBezTo>
                    <a:cubicBezTo>
                      <a:pt x="88033" y="15405"/>
                      <a:pt x="54279" y="78306"/>
                      <a:pt x="32014" y="129601"/>
                    </a:cubicBezTo>
                    <a:cubicBezTo>
                      <a:pt x="-4415" y="216558"/>
                      <a:pt x="-11556" y="315401"/>
                      <a:pt x="19947" y="404999"/>
                    </a:cubicBezTo>
                    <a:cubicBezTo>
                      <a:pt x="37491" y="464715"/>
                      <a:pt x="61234" y="525603"/>
                      <a:pt x="111283" y="565597"/>
                    </a:cubicBezTo>
                    <a:cubicBezTo>
                      <a:pt x="140639" y="589617"/>
                      <a:pt x="177110" y="545230"/>
                      <a:pt x="148255" y="520853"/>
                    </a:cubicBezTo>
                    <a:cubicBezTo>
                      <a:pt x="127264" y="503392"/>
                      <a:pt x="110909" y="481012"/>
                      <a:pt x="99768" y="456116"/>
                    </a:cubicBezTo>
                    <a:cubicBezTo>
                      <a:pt x="74243" y="393919"/>
                      <a:pt x="51833" y="325767"/>
                      <a:pt x="57777" y="257011"/>
                    </a:cubicBezTo>
                    <a:cubicBezTo>
                      <a:pt x="67093" y="182443"/>
                      <a:pt x="90165" y="98180"/>
                      <a:pt x="149699" y="464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>
                <a:off x="2656448" y="8847425"/>
                <a:ext cx="288795" cy="311239"/>
              </a:xfrm>
              <a:custGeom>
                <a:rect b="b" l="l" r="r" t="t"/>
                <a:pathLst>
                  <a:path extrusionOk="0" h="311239" w="288795">
                    <a:moveTo>
                      <a:pt x="282634" y="194156"/>
                    </a:moveTo>
                    <a:cubicBezTo>
                      <a:pt x="279339" y="148588"/>
                      <a:pt x="275628" y="103121"/>
                      <a:pt x="275951" y="57409"/>
                    </a:cubicBezTo>
                    <a:cubicBezTo>
                      <a:pt x="277284" y="32080"/>
                      <a:pt x="243343" y="17482"/>
                      <a:pt x="226547" y="36353"/>
                    </a:cubicBezTo>
                    <a:cubicBezTo>
                      <a:pt x="85535" y="-73773"/>
                      <a:pt x="-35869" y="88473"/>
                      <a:pt x="9765" y="227964"/>
                    </a:cubicBezTo>
                    <a:cubicBezTo>
                      <a:pt x="58821" y="318430"/>
                      <a:pt x="185515" y="262997"/>
                      <a:pt x="224314" y="190273"/>
                    </a:cubicBezTo>
                    <a:cubicBezTo>
                      <a:pt x="226623" y="218745"/>
                      <a:pt x="229026" y="247201"/>
                      <a:pt x="230555" y="275691"/>
                    </a:cubicBezTo>
                    <a:cubicBezTo>
                      <a:pt x="228491" y="283933"/>
                      <a:pt x="230988" y="292362"/>
                      <a:pt x="236023" y="299066"/>
                    </a:cubicBezTo>
                    <a:cubicBezTo>
                      <a:pt x="243946" y="309593"/>
                      <a:pt x="257685" y="314062"/>
                      <a:pt x="269888" y="309398"/>
                    </a:cubicBezTo>
                    <a:cubicBezTo>
                      <a:pt x="291703" y="301487"/>
                      <a:pt x="289775" y="276277"/>
                      <a:pt x="287423" y="257431"/>
                    </a:cubicBezTo>
                    <a:cubicBezTo>
                      <a:pt x="285979" y="236334"/>
                      <a:pt x="284239" y="215253"/>
                      <a:pt x="282634" y="194156"/>
                    </a:cubicBezTo>
                    <a:close/>
                    <a:moveTo>
                      <a:pt x="96999" y="216570"/>
                    </a:moveTo>
                    <a:cubicBezTo>
                      <a:pt x="84737" y="218431"/>
                      <a:pt x="69826" y="214701"/>
                      <a:pt x="62803" y="203808"/>
                    </a:cubicBezTo>
                    <a:cubicBezTo>
                      <a:pt x="41048" y="105934"/>
                      <a:pt x="109422" y="3947"/>
                      <a:pt x="205420" y="91922"/>
                    </a:cubicBezTo>
                    <a:cubicBezTo>
                      <a:pt x="188173" y="144993"/>
                      <a:pt x="157459" y="206196"/>
                      <a:pt x="96999" y="2165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>
                <a:off x="2998298" y="8904437"/>
                <a:ext cx="183696" cy="257041"/>
              </a:xfrm>
              <a:custGeom>
                <a:rect b="b" l="l" r="r" t="t"/>
                <a:pathLst>
                  <a:path extrusionOk="0" h="257041" w="183696">
                    <a:moveTo>
                      <a:pt x="120296" y="117083"/>
                    </a:moveTo>
                    <a:cubicBezTo>
                      <a:pt x="130953" y="97532"/>
                      <a:pt x="142052" y="78252"/>
                      <a:pt x="154942" y="59959"/>
                    </a:cubicBezTo>
                    <a:cubicBezTo>
                      <a:pt x="165157" y="47401"/>
                      <a:pt x="179100" y="31112"/>
                      <a:pt x="166788" y="14679"/>
                    </a:cubicBezTo>
                    <a:cubicBezTo>
                      <a:pt x="138799" y="-15229"/>
                      <a:pt x="108866" y="24578"/>
                      <a:pt x="85871" y="64224"/>
                    </a:cubicBezTo>
                    <a:cubicBezTo>
                      <a:pt x="70832" y="40042"/>
                      <a:pt x="60006" y="8298"/>
                      <a:pt x="31848" y="532"/>
                    </a:cubicBezTo>
                    <a:cubicBezTo>
                      <a:pt x="7969" y="-4523"/>
                      <a:pt x="-10296" y="27654"/>
                      <a:pt x="6543" y="45421"/>
                    </a:cubicBezTo>
                    <a:cubicBezTo>
                      <a:pt x="6696" y="46406"/>
                      <a:pt x="6831" y="47401"/>
                      <a:pt x="6942" y="48395"/>
                    </a:cubicBezTo>
                    <a:cubicBezTo>
                      <a:pt x="7867" y="56756"/>
                      <a:pt x="13591" y="63629"/>
                      <a:pt x="21046" y="66416"/>
                    </a:cubicBezTo>
                    <a:cubicBezTo>
                      <a:pt x="32094" y="84464"/>
                      <a:pt x="43311" y="102349"/>
                      <a:pt x="54486" y="120277"/>
                    </a:cubicBezTo>
                    <a:cubicBezTo>
                      <a:pt x="41961" y="142989"/>
                      <a:pt x="31321" y="166729"/>
                      <a:pt x="19569" y="189790"/>
                    </a:cubicBezTo>
                    <a:cubicBezTo>
                      <a:pt x="8878" y="204753"/>
                      <a:pt x="13183" y="227286"/>
                      <a:pt x="30659" y="234840"/>
                    </a:cubicBezTo>
                    <a:cubicBezTo>
                      <a:pt x="62638" y="246905"/>
                      <a:pt x="76743" y="208907"/>
                      <a:pt x="89616" y="176943"/>
                    </a:cubicBezTo>
                    <a:cubicBezTo>
                      <a:pt x="103729" y="199595"/>
                      <a:pt x="117876" y="222230"/>
                      <a:pt x="131760" y="245087"/>
                    </a:cubicBezTo>
                    <a:cubicBezTo>
                      <a:pt x="140931" y="257789"/>
                      <a:pt x="159026" y="260899"/>
                      <a:pt x="171696" y="251850"/>
                    </a:cubicBezTo>
                    <a:cubicBezTo>
                      <a:pt x="183236" y="243642"/>
                      <a:pt x="187108" y="227617"/>
                      <a:pt x="180425" y="215076"/>
                    </a:cubicBezTo>
                    <a:cubicBezTo>
                      <a:pt x="161727" y="181633"/>
                      <a:pt x="141041" y="149328"/>
                      <a:pt x="120296" y="1170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>
                <a:off x="3275910" y="8725740"/>
                <a:ext cx="279295" cy="463420"/>
              </a:xfrm>
              <a:custGeom>
                <a:rect b="b" l="l" r="r" t="t"/>
                <a:pathLst>
                  <a:path extrusionOk="0" h="463420" w="279295">
                    <a:moveTo>
                      <a:pt x="64374" y="242607"/>
                    </a:moveTo>
                    <a:cubicBezTo>
                      <a:pt x="60213" y="173341"/>
                      <a:pt x="58218" y="103897"/>
                      <a:pt x="52656" y="34742"/>
                    </a:cubicBezTo>
                    <a:cubicBezTo>
                      <a:pt x="53428" y="7509"/>
                      <a:pt x="23725" y="-14234"/>
                      <a:pt x="4517" y="11494"/>
                    </a:cubicBezTo>
                    <a:cubicBezTo>
                      <a:pt x="-4909" y="36492"/>
                      <a:pt x="3659" y="64761"/>
                      <a:pt x="1706" y="91721"/>
                    </a:cubicBezTo>
                    <a:cubicBezTo>
                      <a:pt x="4890" y="207201"/>
                      <a:pt x="10384" y="322740"/>
                      <a:pt x="19020" y="437922"/>
                    </a:cubicBezTo>
                    <a:cubicBezTo>
                      <a:pt x="21109" y="468706"/>
                      <a:pt x="67983" y="472929"/>
                      <a:pt x="75396" y="443377"/>
                    </a:cubicBezTo>
                    <a:cubicBezTo>
                      <a:pt x="164702" y="474357"/>
                      <a:pt x="269947" y="428610"/>
                      <a:pt x="279212" y="328068"/>
                    </a:cubicBezTo>
                    <a:cubicBezTo>
                      <a:pt x="283067" y="190114"/>
                      <a:pt x="152407" y="125453"/>
                      <a:pt x="64374" y="242607"/>
                    </a:cubicBezTo>
                    <a:close/>
                    <a:moveTo>
                      <a:pt x="142106" y="394478"/>
                    </a:moveTo>
                    <a:cubicBezTo>
                      <a:pt x="120147" y="395167"/>
                      <a:pt x="98714" y="389720"/>
                      <a:pt x="77774" y="383815"/>
                    </a:cubicBezTo>
                    <a:cubicBezTo>
                      <a:pt x="88397" y="335111"/>
                      <a:pt x="95462" y="269465"/>
                      <a:pt x="146777" y="246966"/>
                    </a:cubicBezTo>
                    <a:cubicBezTo>
                      <a:pt x="161170" y="240211"/>
                      <a:pt x="177160" y="234407"/>
                      <a:pt x="190602" y="246447"/>
                    </a:cubicBezTo>
                    <a:cubicBezTo>
                      <a:pt x="246876" y="294046"/>
                      <a:pt x="220492" y="394784"/>
                      <a:pt x="142106" y="394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>
                <a:off x="3538949" y="8625287"/>
                <a:ext cx="183839" cy="659788"/>
              </a:xfrm>
              <a:custGeom>
                <a:rect b="b" l="l" r="r" t="t"/>
                <a:pathLst>
                  <a:path extrusionOk="0" h="659788" w="183839">
                    <a:moveTo>
                      <a:pt x="57578" y="14847"/>
                    </a:moveTo>
                    <a:cubicBezTo>
                      <a:pt x="40705" y="1413"/>
                      <a:pt x="18703" y="-9471"/>
                      <a:pt x="3826" y="12722"/>
                    </a:cubicBezTo>
                    <a:cubicBezTo>
                      <a:pt x="-3010" y="23964"/>
                      <a:pt x="-505" y="39385"/>
                      <a:pt x="9897" y="47593"/>
                    </a:cubicBezTo>
                    <a:cubicBezTo>
                      <a:pt x="141169" y="130972"/>
                      <a:pt x="136201" y="363172"/>
                      <a:pt x="112331" y="499996"/>
                    </a:cubicBezTo>
                    <a:cubicBezTo>
                      <a:pt x="104213" y="532845"/>
                      <a:pt x="91374" y="563985"/>
                      <a:pt x="72735" y="594166"/>
                    </a:cubicBezTo>
                    <a:cubicBezTo>
                      <a:pt x="58011" y="610871"/>
                      <a:pt x="38973" y="635214"/>
                      <a:pt x="61688" y="654145"/>
                    </a:cubicBezTo>
                    <a:cubicBezTo>
                      <a:pt x="105479" y="680094"/>
                      <a:pt x="129349" y="609817"/>
                      <a:pt x="145737" y="580078"/>
                    </a:cubicBezTo>
                    <a:cubicBezTo>
                      <a:pt x="190862" y="474922"/>
                      <a:pt x="189376" y="353868"/>
                      <a:pt x="174516" y="242153"/>
                    </a:cubicBezTo>
                    <a:cubicBezTo>
                      <a:pt x="160666" y="157431"/>
                      <a:pt x="134885" y="63006"/>
                      <a:pt x="57578" y="14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>
                <a:off x="3819302" y="8869846"/>
                <a:ext cx="174788" cy="266781"/>
              </a:xfrm>
              <a:custGeom>
                <a:rect b="b" l="l" r="r" t="t"/>
                <a:pathLst>
                  <a:path extrusionOk="0" h="266781" w="174788">
                    <a:moveTo>
                      <a:pt x="120115" y="127594"/>
                    </a:moveTo>
                    <a:cubicBezTo>
                      <a:pt x="125890" y="118231"/>
                      <a:pt x="131528" y="108791"/>
                      <a:pt x="137515" y="99547"/>
                    </a:cubicBezTo>
                    <a:cubicBezTo>
                      <a:pt x="152817" y="99954"/>
                      <a:pt x="157360" y="84796"/>
                      <a:pt x="159950" y="72450"/>
                    </a:cubicBezTo>
                    <a:cubicBezTo>
                      <a:pt x="174445" y="51489"/>
                      <a:pt x="173129" y="22795"/>
                      <a:pt x="142117" y="22676"/>
                    </a:cubicBezTo>
                    <a:cubicBezTo>
                      <a:pt x="123784" y="24197"/>
                      <a:pt x="112278" y="40808"/>
                      <a:pt x="101876" y="54284"/>
                    </a:cubicBezTo>
                    <a:cubicBezTo>
                      <a:pt x="97816" y="59816"/>
                      <a:pt x="93995" y="65500"/>
                      <a:pt x="90089" y="71133"/>
                    </a:cubicBezTo>
                    <a:cubicBezTo>
                      <a:pt x="72979" y="38463"/>
                      <a:pt x="41373" y="-26622"/>
                      <a:pt x="5904" y="11758"/>
                    </a:cubicBezTo>
                    <a:cubicBezTo>
                      <a:pt x="290" y="21028"/>
                      <a:pt x="1649" y="33187"/>
                      <a:pt x="9020" y="41089"/>
                    </a:cubicBezTo>
                    <a:cubicBezTo>
                      <a:pt x="26631" y="67267"/>
                      <a:pt x="41746" y="95145"/>
                      <a:pt x="56063" y="123558"/>
                    </a:cubicBezTo>
                    <a:cubicBezTo>
                      <a:pt x="46816" y="138615"/>
                      <a:pt x="37713" y="153765"/>
                      <a:pt x="28602" y="168923"/>
                    </a:cubicBezTo>
                    <a:cubicBezTo>
                      <a:pt x="16458" y="193241"/>
                      <a:pt x="-19121" y="228944"/>
                      <a:pt x="13266" y="251350"/>
                    </a:cubicBezTo>
                    <a:cubicBezTo>
                      <a:pt x="48141" y="269992"/>
                      <a:pt x="62279" y="222130"/>
                      <a:pt x="77046" y="199766"/>
                    </a:cubicBezTo>
                    <a:cubicBezTo>
                      <a:pt x="80001" y="194660"/>
                      <a:pt x="83024" y="189604"/>
                      <a:pt x="85996" y="184506"/>
                    </a:cubicBezTo>
                    <a:cubicBezTo>
                      <a:pt x="97086" y="207201"/>
                      <a:pt x="108363" y="229768"/>
                      <a:pt x="120718" y="251597"/>
                    </a:cubicBezTo>
                    <a:cubicBezTo>
                      <a:pt x="127945" y="265650"/>
                      <a:pt x="146151" y="270782"/>
                      <a:pt x="159737" y="263450"/>
                    </a:cubicBezTo>
                    <a:cubicBezTo>
                      <a:pt x="173935" y="255930"/>
                      <a:pt x="178563" y="238452"/>
                      <a:pt x="171583" y="224398"/>
                    </a:cubicBezTo>
                    <a:cubicBezTo>
                      <a:pt x="155542" y="191558"/>
                      <a:pt x="137634" y="159687"/>
                      <a:pt x="120115" y="127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>
                <a:off x="4104028" y="8854901"/>
                <a:ext cx="234135" cy="290804"/>
              </a:xfrm>
              <a:custGeom>
                <a:rect b="b" l="l" r="r" t="t"/>
                <a:pathLst>
                  <a:path extrusionOk="0" h="290804" w="234135">
                    <a:moveTo>
                      <a:pt x="200851" y="105876"/>
                    </a:moveTo>
                    <a:cubicBezTo>
                      <a:pt x="225180" y="115834"/>
                      <a:pt x="243777" y="86809"/>
                      <a:pt x="228712" y="66672"/>
                    </a:cubicBezTo>
                    <a:cubicBezTo>
                      <a:pt x="42611" y="-161849"/>
                      <a:pt x="-126389" y="268649"/>
                      <a:pt x="132290" y="290333"/>
                    </a:cubicBezTo>
                    <a:cubicBezTo>
                      <a:pt x="152891" y="291548"/>
                      <a:pt x="174748" y="290766"/>
                      <a:pt x="194169" y="283798"/>
                    </a:cubicBezTo>
                    <a:cubicBezTo>
                      <a:pt x="227269" y="271640"/>
                      <a:pt x="211474" y="220115"/>
                      <a:pt x="177313" y="228722"/>
                    </a:cubicBezTo>
                    <a:cubicBezTo>
                      <a:pt x="61284" y="258147"/>
                      <a:pt x="21509" y="142488"/>
                      <a:pt x="94690" y="65193"/>
                    </a:cubicBezTo>
                    <a:cubicBezTo>
                      <a:pt x="133513" y="41700"/>
                      <a:pt x="170638" y="86563"/>
                      <a:pt x="200851" y="1058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5" name="Google Shape;1005;p30"/>
          <p:cNvGrpSpPr/>
          <p:nvPr/>
        </p:nvGrpSpPr>
        <p:grpSpPr>
          <a:xfrm>
            <a:off x="2730636" y="-168945"/>
            <a:ext cx="1488364" cy="1366974"/>
            <a:chOff x="5461271" y="-337891"/>
            <a:chExt cx="2976727" cy="2733949"/>
          </a:xfrm>
        </p:grpSpPr>
        <p:sp>
          <p:nvSpPr>
            <p:cNvPr id="1006" name="Google Shape;1006;p30"/>
            <p:cNvSpPr/>
            <p:nvPr/>
          </p:nvSpPr>
          <p:spPr>
            <a:xfrm>
              <a:off x="5461271" y="-12279"/>
              <a:ext cx="2661092" cy="2408337"/>
            </a:xfrm>
            <a:custGeom>
              <a:rect b="b" l="l" r="r" t="t"/>
              <a:pathLst>
                <a:path extrusionOk="0" h="2408337" w="2661092">
                  <a:moveTo>
                    <a:pt x="2541978" y="2051816"/>
                  </a:moveTo>
                  <a:cubicBezTo>
                    <a:pt x="2522915" y="2038203"/>
                    <a:pt x="2506733" y="2010437"/>
                    <a:pt x="2479955" y="2016308"/>
                  </a:cubicBezTo>
                  <a:cubicBezTo>
                    <a:pt x="2412472" y="2047099"/>
                    <a:pt x="2507519" y="2110761"/>
                    <a:pt x="2558868" y="2148733"/>
                  </a:cubicBezTo>
                  <a:cubicBezTo>
                    <a:pt x="2446484" y="2150323"/>
                    <a:pt x="2334029" y="2155361"/>
                    <a:pt x="2221801" y="2163804"/>
                  </a:cubicBezTo>
                  <a:cubicBezTo>
                    <a:pt x="2221408" y="2160881"/>
                    <a:pt x="2221110" y="2157945"/>
                    <a:pt x="2220705" y="2155021"/>
                  </a:cubicBezTo>
                  <a:cubicBezTo>
                    <a:pt x="2218580" y="2132840"/>
                    <a:pt x="2215371" y="2095910"/>
                    <a:pt x="2184240" y="2102061"/>
                  </a:cubicBezTo>
                  <a:cubicBezTo>
                    <a:pt x="2160832" y="2107319"/>
                    <a:pt x="2164201" y="2133245"/>
                    <a:pt x="2165928" y="2151705"/>
                  </a:cubicBezTo>
                  <a:cubicBezTo>
                    <a:pt x="2166255" y="2157260"/>
                    <a:pt x="2166362" y="2162822"/>
                    <a:pt x="2166636" y="2168378"/>
                  </a:cubicBezTo>
                  <a:cubicBezTo>
                    <a:pt x="2067285" y="2176809"/>
                    <a:pt x="1968142" y="2187647"/>
                    <a:pt x="1869445" y="2201039"/>
                  </a:cubicBezTo>
                  <a:cubicBezTo>
                    <a:pt x="1748632" y="2216729"/>
                    <a:pt x="1627443" y="2228484"/>
                    <a:pt x="1506088" y="2238470"/>
                  </a:cubicBezTo>
                  <a:cubicBezTo>
                    <a:pt x="1501986" y="2204147"/>
                    <a:pt x="1492008" y="2169253"/>
                    <a:pt x="1453977" y="2181764"/>
                  </a:cubicBezTo>
                  <a:cubicBezTo>
                    <a:pt x="1432206" y="2194870"/>
                    <a:pt x="1439302" y="2219998"/>
                    <a:pt x="1443404" y="2243579"/>
                  </a:cubicBezTo>
                  <a:cubicBezTo>
                    <a:pt x="1244713" y="2258876"/>
                    <a:pt x="1045612" y="2269761"/>
                    <a:pt x="846778" y="2283249"/>
                  </a:cubicBezTo>
                  <a:cubicBezTo>
                    <a:pt x="844105" y="2256596"/>
                    <a:pt x="840741" y="2230020"/>
                    <a:pt x="835848" y="2203736"/>
                  </a:cubicBezTo>
                  <a:cubicBezTo>
                    <a:pt x="832704" y="2188558"/>
                    <a:pt x="816308" y="2179042"/>
                    <a:pt x="801562" y="2182538"/>
                  </a:cubicBezTo>
                  <a:cubicBezTo>
                    <a:pt x="788131" y="2185676"/>
                    <a:pt x="777659" y="2199288"/>
                    <a:pt x="779665" y="2213252"/>
                  </a:cubicBezTo>
                  <a:cubicBezTo>
                    <a:pt x="782969" y="2238095"/>
                    <a:pt x="784987" y="2262771"/>
                    <a:pt x="786303" y="2287512"/>
                  </a:cubicBezTo>
                  <a:cubicBezTo>
                    <a:pt x="747385" y="2290281"/>
                    <a:pt x="708462" y="2293056"/>
                    <a:pt x="669574" y="2296146"/>
                  </a:cubicBezTo>
                  <a:cubicBezTo>
                    <a:pt x="568603" y="2303286"/>
                    <a:pt x="467555" y="2313528"/>
                    <a:pt x="368168" y="2332071"/>
                  </a:cubicBezTo>
                  <a:cubicBezTo>
                    <a:pt x="413712" y="2288084"/>
                    <a:pt x="458428" y="2243204"/>
                    <a:pt x="501960" y="2197281"/>
                  </a:cubicBezTo>
                  <a:cubicBezTo>
                    <a:pt x="666978" y="2015397"/>
                    <a:pt x="822018" y="1823038"/>
                    <a:pt x="982309" y="1636813"/>
                  </a:cubicBezTo>
                  <a:cubicBezTo>
                    <a:pt x="1122251" y="1468582"/>
                    <a:pt x="1259311" y="1297893"/>
                    <a:pt x="1398074" y="1128662"/>
                  </a:cubicBezTo>
                  <a:cubicBezTo>
                    <a:pt x="1398795" y="1128984"/>
                    <a:pt x="1399384" y="1129400"/>
                    <a:pt x="1400122" y="1129710"/>
                  </a:cubicBezTo>
                  <a:cubicBezTo>
                    <a:pt x="1507434" y="1160388"/>
                    <a:pt x="1591121" y="1027159"/>
                    <a:pt x="1548649" y="947498"/>
                  </a:cubicBezTo>
                  <a:cubicBezTo>
                    <a:pt x="1584965" y="904303"/>
                    <a:pt x="1621085" y="860941"/>
                    <a:pt x="1657991" y="818253"/>
                  </a:cubicBezTo>
                  <a:cubicBezTo>
                    <a:pt x="1855592" y="610591"/>
                    <a:pt x="2028409" y="381867"/>
                    <a:pt x="2208412" y="159437"/>
                  </a:cubicBezTo>
                  <a:cubicBezTo>
                    <a:pt x="2220193" y="145658"/>
                    <a:pt x="2217753" y="123936"/>
                    <a:pt x="2203970" y="112503"/>
                  </a:cubicBezTo>
                  <a:cubicBezTo>
                    <a:pt x="2189575" y="100635"/>
                    <a:pt x="2169166" y="103428"/>
                    <a:pt x="2157128" y="117040"/>
                  </a:cubicBezTo>
                  <a:cubicBezTo>
                    <a:pt x="2117151" y="160176"/>
                    <a:pt x="2082073" y="207462"/>
                    <a:pt x="2046519" y="254110"/>
                  </a:cubicBezTo>
                  <a:cubicBezTo>
                    <a:pt x="1933094" y="403208"/>
                    <a:pt x="1813441" y="547477"/>
                    <a:pt x="1687651" y="686250"/>
                  </a:cubicBezTo>
                  <a:cubicBezTo>
                    <a:pt x="1623026" y="757575"/>
                    <a:pt x="1560116" y="830358"/>
                    <a:pt x="1497932" y="903761"/>
                  </a:cubicBezTo>
                  <a:cubicBezTo>
                    <a:pt x="1492669" y="901600"/>
                    <a:pt x="1487168" y="899605"/>
                    <a:pt x="1481155" y="897979"/>
                  </a:cubicBezTo>
                  <a:cubicBezTo>
                    <a:pt x="1440594" y="888660"/>
                    <a:pt x="1395294" y="905583"/>
                    <a:pt x="1377005" y="944312"/>
                  </a:cubicBezTo>
                  <a:cubicBezTo>
                    <a:pt x="1358008" y="980201"/>
                    <a:pt x="1342910" y="1034186"/>
                    <a:pt x="1354007" y="1076190"/>
                  </a:cubicBezTo>
                  <a:cubicBezTo>
                    <a:pt x="1174635" y="1294719"/>
                    <a:pt x="999711" y="1517053"/>
                    <a:pt x="815249" y="1731307"/>
                  </a:cubicBezTo>
                  <a:cubicBezTo>
                    <a:pt x="690536" y="1874248"/>
                    <a:pt x="572699" y="2023061"/>
                    <a:pt x="444956" y="2163280"/>
                  </a:cubicBezTo>
                  <a:cubicBezTo>
                    <a:pt x="399513" y="2210840"/>
                    <a:pt x="352058" y="2261282"/>
                    <a:pt x="304484" y="2309211"/>
                  </a:cubicBezTo>
                  <a:cubicBezTo>
                    <a:pt x="302864" y="2297808"/>
                    <a:pt x="301620" y="2287048"/>
                    <a:pt x="302204" y="2278217"/>
                  </a:cubicBezTo>
                  <a:cubicBezTo>
                    <a:pt x="289314" y="2145798"/>
                    <a:pt x="274681" y="2013468"/>
                    <a:pt x="263101" y="1880935"/>
                  </a:cubicBezTo>
                  <a:cubicBezTo>
                    <a:pt x="276836" y="1876654"/>
                    <a:pt x="290493" y="1872170"/>
                    <a:pt x="303954" y="1867091"/>
                  </a:cubicBezTo>
                  <a:cubicBezTo>
                    <a:pt x="316944" y="1861755"/>
                    <a:pt x="331947" y="1855836"/>
                    <a:pt x="335358" y="1840741"/>
                  </a:cubicBezTo>
                  <a:cubicBezTo>
                    <a:pt x="341639" y="1822419"/>
                    <a:pt x="323148" y="1804359"/>
                    <a:pt x="305091" y="1808723"/>
                  </a:cubicBezTo>
                  <a:cubicBezTo>
                    <a:pt x="289654" y="1813618"/>
                    <a:pt x="273859" y="1817328"/>
                    <a:pt x="257975" y="1820716"/>
                  </a:cubicBezTo>
                  <a:cubicBezTo>
                    <a:pt x="241371" y="1599942"/>
                    <a:pt x="223665" y="1379203"/>
                    <a:pt x="206353" y="1158441"/>
                  </a:cubicBezTo>
                  <a:cubicBezTo>
                    <a:pt x="223862" y="1153922"/>
                    <a:pt x="241294" y="1149152"/>
                    <a:pt x="258100" y="1142584"/>
                  </a:cubicBezTo>
                  <a:cubicBezTo>
                    <a:pt x="279027" y="1135170"/>
                    <a:pt x="292005" y="1109351"/>
                    <a:pt x="278509" y="1089623"/>
                  </a:cubicBezTo>
                  <a:cubicBezTo>
                    <a:pt x="266965" y="1073552"/>
                    <a:pt x="239668" y="1069366"/>
                    <a:pt x="228369" y="1087545"/>
                  </a:cubicBezTo>
                  <a:cubicBezTo>
                    <a:pt x="219266" y="1089177"/>
                    <a:pt x="210288" y="1091255"/>
                    <a:pt x="201275" y="1093214"/>
                  </a:cubicBezTo>
                  <a:cubicBezTo>
                    <a:pt x="184801" y="881967"/>
                    <a:pt x="168959" y="670685"/>
                    <a:pt x="154933" y="459319"/>
                  </a:cubicBezTo>
                  <a:cubicBezTo>
                    <a:pt x="163393" y="457050"/>
                    <a:pt x="171525" y="454966"/>
                    <a:pt x="178651" y="454251"/>
                  </a:cubicBezTo>
                  <a:cubicBezTo>
                    <a:pt x="206740" y="447892"/>
                    <a:pt x="257213" y="448160"/>
                    <a:pt x="249396" y="406436"/>
                  </a:cubicBezTo>
                  <a:cubicBezTo>
                    <a:pt x="238359" y="367052"/>
                    <a:pt x="192059" y="386422"/>
                    <a:pt x="163565" y="390037"/>
                  </a:cubicBezTo>
                  <a:cubicBezTo>
                    <a:pt x="159654" y="391114"/>
                    <a:pt x="155266" y="392008"/>
                    <a:pt x="150611" y="392841"/>
                  </a:cubicBezTo>
                  <a:cubicBezTo>
                    <a:pt x="145372" y="311465"/>
                    <a:pt x="140442" y="230077"/>
                    <a:pt x="135894" y="148671"/>
                  </a:cubicBezTo>
                  <a:cubicBezTo>
                    <a:pt x="150742" y="182041"/>
                    <a:pt x="169763" y="215447"/>
                    <a:pt x="202781" y="201013"/>
                  </a:cubicBezTo>
                  <a:cubicBezTo>
                    <a:pt x="218486" y="192634"/>
                    <a:pt x="225553" y="171692"/>
                    <a:pt x="216652" y="155900"/>
                  </a:cubicBezTo>
                  <a:cubicBezTo>
                    <a:pt x="196857" y="120780"/>
                    <a:pt x="178598" y="84992"/>
                    <a:pt x="162833" y="47972"/>
                  </a:cubicBezTo>
                  <a:cubicBezTo>
                    <a:pt x="155058" y="17038"/>
                    <a:pt x="116908" y="-19559"/>
                    <a:pt x="88861" y="12286"/>
                  </a:cubicBezTo>
                  <a:cubicBezTo>
                    <a:pt x="76014" y="29817"/>
                    <a:pt x="69096" y="50890"/>
                    <a:pt x="59118" y="70046"/>
                  </a:cubicBezTo>
                  <a:cubicBezTo>
                    <a:pt x="45467" y="98492"/>
                    <a:pt x="30547" y="126425"/>
                    <a:pt x="14026" y="153262"/>
                  </a:cubicBezTo>
                  <a:cubicBezTo>
                    <a:pt x="5769" y="158627"/>
                    <a:pt x="0" y="167786"/>
                    <a:pt x="0" y="178141"/>
                  </a:cubicBezTo>
                  <a:cubicBezTo>
                    <a:pt x="0" y="194391"/>
                    <a:pt x="13121" y="209891"/>
                    <a:pt x="29726" y="209891"/>
                  </a:cubicBezTo>
                  <a:cubicBezTo>
                    <a:pt x="40823" y="210052"/>
                    <a:pt x="51075" y="205878"/>
                    <a:pt x="58701" y="196719"/>
                  </a:cubicBezTo>
                  <a:cubicBezTo>
                    <a:pt x="69054" y="183851"/>
                    <a:pt x="77990" y="170013"/>
                    <a:pt x="86361" y="155817"/>
                  </a:cubicBezTo>
                  <a:cubicBezTo>
                    <a:pt x="85069" y="241254"/>
                    <a:pt x="86486" y="326602"/>
                    <a:pt x="89921" y="411878"/>
                  </a:cubicBezTo>
                  <a:cubicBezTo>
                    <a:pt x="82658" y="418601"/>
                    <a:pt x="78836" y="428111"/>
                    <a:pt x="81235" y="442193"/>
                  </a:cubicBezTo>
                  <a:cubicBezTo>
                    <a:pt x="83718" y="450393"/>
                    <a:pt x="87462" y="456056"/>
                    <a:pt x="92070" y="459938"/>
                  </a:cubicBezTo>
                  <a:cubicBezTo>
                    <a:pt x="98917" y="602200"/>
                    <a:pt x="110258" y="744308"/>
                    <a:pt x="121736" y="886415"/>
                  </a:cubicBezTo>
                  <a:cubicBezTo>
                    <a:pt x="127398" y="960586"/>
                    <a:pt x="132720" y="1034799"/>
                    <a:pt x="138049" y="1109000"/>
                  </a:cubicBezTo>
                  <a:cubicBezTo>
                    <a:pt x="111883" y="1116425"/>
                    <a:pt x="85896" y="1124547"/>
                    <a:pt x="59928" y="1132789"/>
                  </a:cubicBezTo>
                  <a:cubicBezTo>
                    <a:pt x="42567" y="1138195"/>
                    <a:pt x="34369" y="1159400"/>
                    <a:pt x="40478" y="1175626"/>
                  </a:cubicBezTo>
                  <a:cubicBezTo>
                    <a:pt x="60642" y="1217839"/>
                    <a:pt x="109157" y="1184374"/>
                    <a:pt x="142925" y="1175674"/>
                  </a:cubicBezTo>
                  <a:cubicBezTo>
                    <a:pt x="158606" y="1395692"/>
                    <a:pt x="174347" y="1615728"/>
                    <a:pt x="193166" y="1835501"/>
                  </a:cubicBezTo>
                  <a:cubicBezTo>
                    <a:pt x="154081" y="1843457"/>
                    <a:pt x="95952" y="1847012"/>
                    <a:pt x="103167" y="1891064"/>
                  </a:cubicBezTo>
                  <a:cubicBezTo>
                    <a:pt x="115664" y="1931222"/>
                    <a:pt x="160964" y="1913471"/>
                    <a:pt x="198816" y="1899853"/>
                  </a:cubicBezTo>
                  <a:cubicBezTo>
                    <a:pt x="202185" y="1937730"/>
                    <a:pt x="205168" y="1975638"/>
                    <a:pt x="208794" y="2013491"/>
                  </a:cubicBezTo>
                  <a:cubicBezTo>
                    <a:pt x="219712" y="2129815"/>
                    <a:pt x="233560" y="2245871"/>
                    <a:pt x="242294" y="2362451"/>
                  </a:cubicBezTo>
                  <a:cubicBezTo>
                    <a:pt x="241931" y="2365506"/>
                    <a:pt x="242044" y="2368525"/>
                    <a:pt x="242383" y="2371502"/>
                  </a:cubicBezTo>
                  <a:cubicBezTo>
                    <a:pt x="237227" y="2386347"/>
                    <a:pt x="244032" y="2406051"/>
                    <a:pt x="262827" y="2408338"/>
                  </a:cubicBezTo>
                  <a:cubicBezTo>
                    <a:pt x="436668" y="2381959"/>
                    <a:pt x="612289" y="2365863"/>
                    <a:pt x="788411" y="2353210"/>
                  </a:cubicBezTo>
                  <a:cubicBezTo>
                    <a:pt x="788482" y="2357396"/>
                    <a:pt x="788601" y="2361546"/>
                    <a:pt x="788655" y="2365750"/>
                  </a:cubicBezTo>
                  <a:cubicBezTo>
                    <a:pt x="789512" y="2411345"/>
                    <a:pt x="856173" y="2408635"/>
                    <a:pt x="853553" y="2363219"/>
                  </a:cubicBezTo>
                  <a:cubicBezTo>
                    <a:pt x="853166" y="2358366"/>
                    <a:pt x="852773" y="2353489"/>
                    <a:pt x="852392" y="2348625"/>
                  </a:cubicBezTo>
                  <a:cubicBezTo>
                    <a:pt x="1039605" y="2336019"/>
                    <a:pt x="1227234" y="2326569"/>
                    <a:pt x="1413839" y="2312629"/>
                  </a:cubicBezTo>
                  <a:cubicBezTo>
                    <a:pt x="1424377" y="2311938"/>
                    <a:pt x="1434903" y="2311098"/>
                    <a:pt x="1445434" y="2310342"/>
                  </a:cubicBezTo>
                  <a:cubicBezTo>
                    <a:pt x="1443958" y="2341658"/>
                    <a:pt x="1444142" y="2373819"/>
                    <a:pt x="1478750" y="2378082"/>
                  </a:cubicBezTo>
                  <a:cubicBezTo>
                    <a:pt x="1517894" y="2376159"/>
                    <a:pt x="1514631" y="2337668"/>
                    <a:pt x="1511655" y="2305179"/>
                  </a:cubicBezTo>
                  <a:cubicBezTo>
                    <a:pt x="1731289" y="2286702"/>
                    <a:pt x="1949746" y="2256417"/>
                    <a:pt x="2169089" y="2235981"/>
                  </a:cubicBezTo>
                  <a:cubicBezTo>
                    <a:pt x="2169446" y="2251451"/>
                    <a:pt x="2169809" y="2266921"/>
                    <a:pt x="2170024" y="2282409"/>
                  </a:cubicBezTo>
                  <a:cubicBezTo>
                    <a:pt x="2170565" y="2327742"/>
                    <a:pt x="2238090" y="2324776"/>
                    <a:pt x="2234750" y="2279962"/>
                  </a:cubicBezTo>
                  <a:cubicBezTo>
                    <a:pt x="2233285" y="2263467"/>
                    <a:pt x="2231559" y="2247020"/>
                    <a:pt x="2229802" y="2230580"/>
                  </a:cubicBezTo>
                  <a:cubicBezTo>
                    <a:pt x="2317943" y="2223190"/>
                    <a:pt x="2406257" y="2217700"/>
                    <a:pt x="2494892" y="2215604"/>
                  </a:cubicBezTo>
                  <a:cubicBezTo>
                    <a:pt x="2513318" y="2214842"/>
                    <a:pt x="2531988" y="2214080"/>
                    <a:pt x="2550711" y="2212954"/>
                  </a:cubicBezTo>
                  <a:cubicBezTo>
                    <a:pt x="2532994" y="2237535"/>
                    <a:pt x="2516015" y="2262634"/>
                    <a:pt x="2500720" y="2288786"/>
                  </a:cubicBezTo>
                  <a:cubicBezTo>
                    <a:pt x="2491385" y="2304405"/>
                    <a:pt x="2495839" y="2324996"/>
                    <a:pt x="2511448" y="2334679"/>
                  </a:cubicBezTo>
                  <a:cubicBezTo>
                    <a:pt x="2526618" y="2344129"/>
                    <a:pt x="2547955" y="2339573"/>
                    <a:pt x="2557332" y="2323948"/>
                  </a:cubicBezTo>
                  <a:cubicBezTo>
                    <a:pt x="2573966" y="2296468"/>
                    <a:pt x="2591576" y="2269803"/>
                    <a:pt x="2610073" y="2243555"/>
                  </a:cubicBezTo>
                  <a:cubicBezTo>
                    <a:pt x="2627094" y="2212853"/>
                    <a:pt x="2675103" y="2185176"/>
                    <a:pt x="2657130" y="2145792"/>
                  </a:cubicBezTo>
                  <a:cubicBezTo>
                    <a:pt x="2624296" y="2109528"/>
                    <a:pt x="2578473" y="2085084"/>
                    <a:pt x="2541978" y="2051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921519" y="1244718"/>
              <a:ext cx="60770" cy="129107"/>
            </a:xfrm>
            <a:custGeom>
              <a:rect b="b" l="l" r="r" t="t"/>
              <a:pathLst>
                <a:path extrusionOk="0" h="129107" w="60770">
                  <a:moveTo>
                    <a:pt x="29164" y="129107"/>
                  </a:moveTo>
                  <a:cubicBezTo>
                    <a:pt x="66290" y="128946"/>
                    <a:pt x="60985" y="85942"/>
                    <a:pt x="59866" y="59920"/>
                  </a:cubicBezTo>
                  <a:cubicBezTo>
                    <a:pt x="57675" y="39115"/>
                    <a:pt x="64551" y="5388"/>
                    <a:pt x="37100" y="243"/>
                  </a:cubicBezTo>
                  <a:cubicBezTo>
                    <a:pt x="7011" y="-3330"/>
                    <a:pt x="5422" y="33398"/>
                    <a:pt x="3255" y="54775"/>
                  </a:cubicBezTo>
                  <a:cubicBezTo>
                    <a:pt x="808" y="81565"/>
                    <a:pt x="-10129" y="126612"/>
                    <a:pt x="29164" y="129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919117" y="1521771"/>
              <a:ext cx="64987" cy="146149"/>
            </a:xfrm>
            <a:custGeom>
              <a:rect b="b" l="l" r="r" t="t"/>
              <a:pathLst>
                <a:path extrusionOk="0" h="146149" w="64987">
                  <a:moveTo>
                    <a:pt x="32137" y="146142"/>
                  </a:moveTo>
                  <a:cubicBezTo>
                    <a:pt x="46604" y="146493"/>
                    <a:pt x="60493" y="135584"/>
                    <a:pt x="62321" y="120924"/>
                  </a:cubicBezTo>
                  <a:cubicBezTo>
                    <a:pt x="65417" y="85934"/>
                    <a:pt x="68471" y="47973"/>
                    <a:pt x="55082" y="14830"/>
                  </a:cubicBezTo>
                  <a:cubicBezTo>
                    <a:pt x="42496" y="-11049"/>
                    <a:pt x="482" y="-700"/>
                    <a:pt x="1233" y="27692"/>
                  </a:cubicBezTo>
                  <a:cubicBezTo>
                    <a:pt x="1185" y="27650"/>
                    <a:pt x="1131" y="27615"/>
                    <a:pt x="1078" y="27573"/>
                  </a:cubicBezTo>
                  <a:cubicBezTo>
                    <a:pt x="5864" y="61895"/>
                    <a:pt x="-16461" y="140777"/>
                    <a:pt x="32137" y="146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931876" y="1804817"/>
              <a:ext cx="63345" cy="156020"/>
            </a:xfrm>
            <a:custGeom>
              <a:rect b="b" l="l" r="r" t="t"/>
              <a:pathLst>
                <a:path extrusionOk="0" h="156020" w="63345">
                  <a:moveTo>
                    <a:pt x="63238" y="121765"/>
                  </a:moveTo>
                  <a:cubicBezTo>
                    <a:pt x="60803" y="92879"/>
                    <a:pt x="58808" y="63951"/>
                    <a:pt x="55564" y="35131"/>
                  </a:cubicBezTo>
                  <a:cubicBezTo>
                    <a:pt x="53992" y="20822"/>
                    <a:pt x="50158" y="5554"/>
                    <a:pt x="34715" y="1017"/>
                  </a:cubicBezTo>
                  <a:cubicBezTo>
                    <a:pt x="17497" y="-4259"/>
                    <a:pt x="2108" y="11896"/>
                    <a:pt x="3358" y="28688"/>
                  </a:cubicBezTo>
                  <a:cubicBezTo>
                    <a:pt x="625" y="60391"/>
                    <a:pt x="298" y="92331"/>
                    <a:pt x="0" y="124212"/>
                  </a:cubicBezTo>
                  <a:cubicBezTo>
                    <a:pt x="441" y="168360"/>
                    <a:pt x="66357" y="165627"/>
                    <a:pt x="63238" y="1217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6374985" y="954755"/>
              <a:ext cx="205094" cy="75612"/>
            </a:xfrm>
            <a:custGeom>
              <a:rect b="b" l="l" r="r" t="t"/>
              <a:pathLst>
                <a:path extrusionOk="0" h="75612" w="205094">
                  <a:moveTo>
                    <a:pt x="32945" y="75559"/>
                  </a:moveTo>
                  <a:cubicBezTo>
                    <a:pt x="83918" y="73624"/>
                    <a:pt x="133630" y="60756"/>
                    <a:pt x="184377" y="57588"/>
                  </a:cubicBezTo>
                  <a:cubicBezTo>
                    <a:pt x="184347" y="57528"/>
                    <a:pt x="184312" y="57469"/>
                    <a:pt x="184282" y="57409"/>
                  </a:cubicBezTo>
                  <a:cubicBezTo>
                    <a:pt x="214025" y="51217"/>
                    <a:pt x="211025" y="5110"/>
                    <a:pt x="180799" y="876"/>
                  </a:cubicBezTo>
                  <a:cubicBezTo>
                    <a:pt x="128301" y="-3203"/>
                    <a:pt x="74756" y="7795"/>
                    <a:pt x="23003" y="16662"/>
                  </a:cubicBezTo>
                  <a:cubicBezTo>
                    <a:pt x="7041" y="20068"/>
                    <a:pt x="-2907" y="37080"/>
                    <a:pt x="761" y="52610"/>
                  </a:cubicBezTo>
                  <a:cubicBezTo>
                    <a:pt x="4208" y="67723"/>
                    <a:pt x="18180" y="76375"/>
                    <a:pt x="32945" y="75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042190" y="995449"/>
              <a:ext cx="211556" cy="89451"/>
            </a:xfrm>
            <a:custGeom>
              <a:rect b="b" l="l" r="r" t="t"/>
              <a:pathLst>
                <a:path extrusionOk="0" h="89451" w="211556">
                  <a:moveTo>
                    <a:pt x="159220" y="62054"/>
                  </a:moveTo>
                  <a:cubicBezTo>
                    <a:pt x="178658" y="58898"/>
                    <a:pt x="210765" y="60845"/>
                    <a:pt x="211557" y="31161"/>
                  </a:cubicBezTo>
                  <a:cubicBezTo>
                    <a:pt x="206294" y="-21865"/>
                    <a:pt x="124946" y="7837"/>
                    <a:pt x="91095" y="12398"/>
                  </a:cubicBezTo>
                  <a:cubicBezTo>
                    <a:pt x="61482" y="23986"/>
                    <a:pt x="-5566" y="23212"/>
                    <a:pt x="370" y="67711"/>
                  </a:cubicBezTo>
                  <a:cubicBezTo>
                    <a:pt x="15527" y="119326"/>
                    <a:pt x="120481" y="62953"/>
                    <a:pt x="159220" y="62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5463846" y="-337891"/>
              <a:ext cx="254227" cy="277651"/>
            </a:xfrm>
            <a:custGeom>
              <a:rect b="b" l="l" r="r" t="t"/>
              <a:pathLst>
                <a:path extrusionOk="0" h="277651" w="254227">
                  <a:moveTo>
                    <a:pt x="20792" y="59852"/>
                  </a:moveTo>
                  <a:cubicBezTo>
                    <a:pt x="26120" y="63020"/>
                    <a:pt x="29532" y="66748"/>
                    <a:pt x="35461" y="72089"/>
                  </a:cubicBezTo>
                  <a:cubicBezTo>
                    <a:pt x="56191" y="93395"/>
                    <a:pt x="75248" y="116302"/>
                    <a:pt x="93990" y="139591"/>
                  </a:cubicBezTo>
                  <a:cubicBezTo>
                    <a:pt x="73105" y="177659"/>
                    <a:pt x="48113" y="223891"/>
                    <a:pt x="83923" y="242267"/>
                  </a:cubicBezTo>
                  <a:cubicBezTo>
                    <a:pt x="116375" y="254718"/>
                    <a:pt x="129234" y="224170"/>
                    <a:pt x="139677" y="196916"/>
                  </a:cubicBezTo>
                  <a:cubicBezTo>
                    <a:pt x="158519" y="220788"/>
                    <a:pt x="177642" y="244589"/>
                    <a:pt x="198408" y="267437"/>
                  </a:cubicBezTo>
                  <a:cubicBezTo>
                    <a:pt x="210106" y="280537"/>
                    <a:pt x="231396" y="280948"/>
                    <a:pt x="244118" y="269182"/>
                  </a:cubicBezTo>
                  <a:cubicBezTo>
                    <a:pt x="265902" y="248960"/>
                    <a:pt x="248065" y="223313"/>
                    <a:pt x="231973" y="206455"/>
                  </a:cubicBezTo>
                  <a:cubicBezTo>
                    <a:pt x="217607" y="192527"/>
                    <a:pt x="195044" y="161796"/>
                    <a:pt x="169337" y="128253"/>
                  </a:cubicBezTo>
                  <a:cubicBezTo>
                    <a:pt x="185197" y="96741"/>
                    <a:pt x="202599" y="65628"/>
                    <a:pt x="208332" y="32002"/>
                  </a:cubicBezTo>
                  <a:cubicBezTo>
                    <a:pt x="206409" y="15425"/>
                    <a:pt x="188436" y="2860"/>
                    <a:pt x="172302" y="9666"/>
                  </a:cubicBezTo>
                  <a:cubicBezTo>
                    <a:pt x="149571" y="23624"/>
                    <a:pt x="138182" y="49801"/>
                    <a:pt x="126466" y="74649"/>
                  </a:cubicBezTo>
                  <a:cubicBezTo>
                    <a:pt x="87602" y="28882"/>
                    <a:pt x="47535" y="-8227"/>
                    <a:pt x="19673" y="1586"/>
                  </a:cubicBezTo>
                  <a:cubicBezTo>
                    <a:pt x="-7499" y="10566"/>
                    <a:pt x="-5957" y="52004"/>
                    <a:pt x="20792" y="598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8221035" y="1976605"/>
              <a:ext cx="216963" cy="378150"/>
            </a:xfrm>
            <a:custGeom>
              <a:rect b="b" l="l" r="r" t="t"/>
              <a:pathLst>
                <a:path extrusionOk="0" h="378150" w="216963">
                  <a:moveTo>
                    <a:pt x="190002" y="26"/>
                  </a:moveTo>
                  <a:cubicBezTo>
                    <a:pt x="174618" y="-647"/>
                    <a:pt x="163949" y="11822"/>
                    <a:pt x="160931" y="25857"/>
                  </a:cubicBezTo>
                  <a:cubicBezTo>
                    <a:pt x="139826" y="65450"/>
                    <a:pt x="120989" y="105334"/>
                    <a:pt x="104159" y="146361"/>
                  </a:cubicBezTo>
                  <a:cubicBezTo>
                    <a:pt x="78249" y="115606"/>
                    <a:pt x="66979" y="76275"/>
                    <a:pt x="50179" y="40726"/>
                  </a:cubicBezTo>
                  <a:cubicBezTo>
                    <a:pt x="33652" y="16872"/>
                    <a:pt x="-3569" y="33866"/>
                    <a:pt x="277" y="61407"/>
                  </a:cubicBezTo>
                  <a:cubicBezTo>
                    <a:pt x="8933" y="110848"/>
                    <a:pt x="27651" y="159622"/>
                    <a:pt x="60990" y="197774"/>
                  </a:cubicBezTo>
                  <a:cubicBezTo>
                    <a:pt x="67128" y="204419"/>
                    <a:pt x="74088" y="207563"/>
                    <a:pt x="81006" y="208319"/>
                  </a:cubicBezTo>
                  <a:cubicBezTo>
                    <a:pt x="77124" y="219717"/>
                    <a:pt x="73076" y="230983"/>
                    <a:pt x="69539" y="242666"/>
                  </a:cubicBezTo>
                  <a:cubicBezTo>
                    <a:pt x="61848" y="268872"/>
                    <a:pt x="54674" y="295305"/>
                    <a:pt x="48756" y="321958"/>
                  </a:cubicBezTo>
                  <a:cubicBezTo>
                    <a:pt x="31419" y="340352"/>
                    <a:pt x="43195" y="370631"/>
                    <a:pt x="66664" y="376508"/>
                  </a:cubicBezTo>
                  <a:cubicBezTo>
                    <a:pt x="92621" y="385005"/>
                    <a:pt x="111333" y="358894"/>
                    <a:pt x="113655" y="335856"/>
                  </a:cubicBezTo>
                  <a:cubicBezTo>
                    <a:pt x="125966" y="282574"/>
                    <a:pt x="140838" y="229875"/>
                    <a:pt x="160002" y="178630"/>
                  </a:cubicBezTo>
                  <a:cubicBezTo>
                    <a:pt x="172040" y="148320"/>
                    <a:pt x="188329" y="109222"/>
                    <a:pt x="203004" y="76984"/>
                  </a:cubicBezTo>
                  <a:cubicBezTo>
                    <a:pt x="216804" y="52617"/>
                    <a:pt x="230759" y="4433"/>
                    <a:pt x="190002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30"/>
          <p:cNvGrpSpPr/>
          <p:nvPr/>
        </p:nvGrpSpPr>
        <p:grpSpPr>
          <a:xfrm>
            <a:off x="5214760" y="1180663"/>
            <a:ext cx="3219975" cy="2782179"/>
            <a:chOff x="0" y="-104775"/>
            <a:chExt cx="8586600" cy="7419144"/>
          </a:xfrm>
        </p:grpSpPr>
        <p:sp>
          <p:nvSpPr>
            <p:cNvPr id="1015" name="Google Shape;1015;p30"/>
            <p:cNvSpPr txBox="1"/>
            <p:nvPr/>
          </p:nvSpPr>
          <p:spPr>
            <a:xfrm>
              <a:off x="0" y="-104775"/>
              <a:ext cx="8586600" cy="32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323C79"/>
                  </a:solidFill>
                  <a:latin typeface="Mali"/>
                  <a:ea typeface="Mali"/>
                  <a:cs typeface="Mali"/>
                  <a:sym typeface="Mali"/>
                </a:rPr>
                <a:t>Special thanks to all the people who made and released these awesome resources for free:</a:t>
              </a:r>
              <a:endParaRPr b="0" i="0" sz="700" u="none" cap="none" strike="noStrike">
                <a:solidFill>
                  <a:srgbClr val="323C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0"/>
            <p:cNvSpPr txBox="1"/>
            <p:nvPr/>
          </p:nvSpPr>
          <p:spPr>
            <a:xfrm>
              <a:off x="0" y="3883806"/>
              <a:ext cx="8586600" cy="19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2400" lvl="1" marL="3048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C79"/>
                </a:buClr>
                <a:buSzPts val="1400"/>
                <a:buFont typeface="Arial"/>
                <a:buChar char="•"/>
              </a:pPr>
              <a:r>
                <a:rPr b="0" i="0" lang="en" sz="1400" u="none" cap="none" strike="noStrike">
                  <a:solidFill>
                    <a:srgbClr val="323C79"/>
                  </a:solidFill>
                  <a:latin typeface="Mali"/>
                  <a:ea typeface="Mali"/>
                  <a:cs typeface="Mali"/>
                  <a:sym typeface="Mali"/>
                </a:rPr>
                <a:t>Presentation template by </a:t>
              </a:r>
              <a:r>
                <a:rPr b="0" i="0" lang="en" sz="1400" u="sng" cap="none" strike="noStrike">
                  <a:solidFill>
                    <a:srgbClr val="F08A6B"/>
                  </a:solidFill>
                  <a:latin typeface="Mali"/>
                  <a:ea typeface="Mali"/>
                  <a:cs typeface="Mali"/>
                  <a:sym typeface="Mal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b="0" i="0" sz="1000" u="none" cap="none" strike="noStrike">
                <a:solidFill>
                  <a:srgbClr val="323C79"/>
                </a:solidFill>
                <a:latin typeface="Mali"/>
                <a:ea typeface="Mali"/>
                <a:cs typeface="Mali"/>
                <a:sym typeface="Mali"/>
              </a:endParaRPr>
            </a:p>
            <a:p>
              <a:pPr indent="-152400" lvl="1" marL="3048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C79"/>
                </a:buClr>
                <a:buSzPts val="1400"/>
                <a:buFont typeface="Arial"/>
                <a:buChar char="•"/>
              </a:pPr>
              <a:r>
                <a:rPr b="0" i="0" lang="en" sz="1400" u="none" cap="none" strike="noStrike">
                  <a:solidFill>
                    <a:srgbClr val="323C79"/>
                  </a:solidFill>
                  <a:latin typeface="Mali"/>
                  <a:ea typeface="Mali"/>
                  <a:cs typeface="Mali"/>
                  <a:sym typeface="Mali"/>
                </a:rPr>
                <a:t>Photographs by </a:t>
              </a:r>
              <a:r>
                <a:rPr b="0" i="0" lang="en" sz="1400" u="sng" cap="none" strike="noStrike">
                  <a:solidFill>
                    <a:srgbClr val="F08A6B"/>
                  </a:solidFill>
                  <a:latin typeface="Mali"/>
                  <a:ea typeface="Mali"/>
                  <a:cs typeface="Mali"/>
                  <a:sym typeface="Mali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b="0" i="0" sz="1000" u="none" cap="none" strike="noStrike">
                <a:solidFill>
                  <a:srgbClr val="323C79"/>
                </a:solidFill>
                <a:latin typeface="Mali"/>
                <a:ea typeface="Mali"/>
                <a:cs typeface="Mali"/>
                <a:sym typeface="Mali"/>
              </a:endParaRPr>
            </a:p>
          </p:txBody>
        </p:sp>
        <p:sp>
          <p:nvSpPr>
            <p:cNvPr id="1017" name="Google Shape;1017;p30"/>
            <p:cNvSpPr txBox="1"/>
            <p:nvPr/>
          </p:nvSpPr>
          <p:spPr>
            <a:xfrm>
              <a:off x="0" y="6616569"/>
              <a:ext cx="8586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" sz="1700" u="none" cap="none" strike="noStrike">
                  <a:solidFill>
                    <a:srgbClr val="323C79"/>
                  </a:solidFill>
                  <a:latin typeface="Mali"/>
                  <a:ea typeface="Mali"/>
                  <a:cs typeface="Mali"/>
                  <a:sym typeface="Mali"/>
                </a:rPr>
                <a:t>Happy designing! </a:t>
              </a:r>
              <a:endParaRPr b="0" i="0" sz="700" u="none" cap="none" strike="noStrike">
                <a:solidFill>
                  <a:srgbClr val="323C7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Google Shape;101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31"/>
          <p:cNvSpPr txBox="1"/>
          <p:nvPr/>
        </p:nvSpPr>
        <p:spPr>
          <a:xfrm>
            <a:off x="567640" y="1958446"/>
            <a:ext cx="3436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Fonts In this Presentation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025" name="Google Shape;1025;p31"/>
          <p:cNvGrpSpPr/>
          <p:nvPr/>
        </p:nvGrpSpPr>
        <p:grpSpPr>
          <a:xfrm rot="993460">
            <a:off x="2198790" y="107763"/>
            <a:ext cx="2123047" cy="632788"/>
            <a:chOff x="4397454" y="214642"/>
            <a:chExt cx="4245799" cy="1265561"/>
          </a:xfrm>
        </p:grpSpPr>
        <p:grpSp>
          <p:nvGrpSpPr>
            <p:cNvPr id="1026" name="Google Shape;1026;p31"/>
            <p:cNvGrpSpPr/>
            <p:nvPr/>
          </p:nvGrpSpPr>
          <p:grpSpPr>
            <a:xfrm>
              <a:off x="5585646" y="931709"/>
              <a:ext cx="1869431" cy="548494"/>
              <a:chOff x="5585646" y="931709"/>
              <a:chExt cx="1869431" cy="548494"/>
            </a:xfrm>
          </p:grpSpPr>
          <p:sp>
            <p:nvSpPr>
              <p:cNvPr id="1027" name="Google Shape;1027;p31"/>
              <p:cNvSpPr/>
              <p:nvPr/>
            </p:nvSpPr>
            <p:spPr>
              <a:xfrm>
                <a:off x="5585646" y="1153304"/>
                <a:ext cx="293160" cy="321671"/>
              </a:xfrm>
              <a:custGeom>
                <a:rect b="b" l="l" r="r" t="t"/>
                <a:pathLst>
                  <a:path extrusionOk="0" h="321671" w="293160">
                    <a:moveTo>
                      <a:pt x="279600" y="103930"/>
                    </a:moveTo>
                    <a:cubicBezTo>
                      <a:pt x="279693" y="101670"/>
                      <a:pt x="279812" y="99401"/>
                      <a:pt x="279957" y="97141"/>
                    </a:cubicBezTo>
                    <a:cubicBezTo>
                      <a:pt x="281358" y="75423"/>
                      <a:pt x="283370" y="39304"/>
                      <a:pt x="252953" y="38683"/>
                    </a:cubicBezTo>
                    <a:cubicBezTo>
                      <a:pt x="129715" y="-70229"/>
                      <a:pt x="-25835" y="70988"/>
                      <a:pt x="3640" y="212910"/>
                    </a:cubicBezTo>
                    <a:cubicBezTo>
                      <a:pt x="36570" y="347074"/>
                      <a:pt x="175213" y="300937"/>
                      <a:pt x="224965" y="203079"/>
                    </a:cubicBezTo>
                    <a:cubicBezTo>
                      <a:pt x="228132" y="236336"/>
                      <a:pt x="227733" y="270824"/>
                      <a:pt x="236547" y="303052"/>
                    </a:cubicBezTo>
                    <a:cubicBezTo>
                      <a:pt x="236581" y="303035"/>
                      <a:pt x="236615" y="303018"/>
                      <a:pt x="236649" y="303010"/>
                    </a:cubicBezTo>
                    <a:cubicBezTo>
                      <a:pt x="237048" y="304157"/>
                      <a:pt x="237498" y="305287"/>
                      <a:pt x="238033" y="306485"/>
                    </a:cubicBezTo>
                    <a:cubicBezTo>
                      <a:pt x="250958" y="332833"/>
                      <a:pt x="292881" y="322586"/>
                      <a:pt x="293161" y="293468"/>
                    </a:cubicBezTo>
                    <a:cubicBezTo>
                      <a:pt x="291675" y="269660"/>
                      <a:pt x="286699" y="245826"/>
                      <a:pt x="285612" y="221865"/>
                    </a:cubicBezTo>
                    <a:cubicBezTo>
                      <a:pt x="283829" y="182797"/>
                      <a:pt x="277986" y="143015"/>
                      <a:pt x="279600" y="103930"/>
                    </a:cubicBezTo>
                    <a:close/>
                    <a:moveTo>
                      <a:pt x="96708" y="236616"/>
                    </a:moveTo>
                    <a:cubicBezTo>
                      <a:pt x="60440" y="236879"/>
                      <a:pt x="58462" y="191447"/>
                      <a:pt x="60856" y="164444"/>
                    </a:cubicBezTo>
                    <a:cubicBezTo>
                      <a:pt x="65289" y="86384"/>
                      <a:pt x="152650" y="22760"/>
                      <a:pt x="219853" y="79570"/>
                    </a:cubicBezTo>
                    <a:cubicBezTo>
                      <a:pt x="195499" y="138537"/>
                      <a:pt x="167596" y="223862"/>
                      <a:pt x="96708" y="2366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1"/>
              <p:cNvSpPr/>
              <p:nvPr/>
            </p:nvSpPr>
            <p:spPr>
              <a:xfrm>
                <a:off x="5971633" y="931709"/>
                <a:ext cx="294596" cy="548494"/>
              </a:xfrm>
              <a:custGeom>
                <a:rect b="b" l="l" r="r" t="t"/>
                <a:pathLst>
                  <a:path extrusionOk="0" h="548494" w="294596">
                    <a:moveTo>
                      <a:pt x="65067" y="320130"/>
                    </a:moveTo>
                    <a:cubicBezTo>
                      <a:pt x="61602" y="226928"/>
                      <a:pt x="58987" y="133574"/>
                      <a:pt x="52533" y="40526"/>
                    </a:cubicBezTo>
                    <a:cubicBezTo>
                      <a:pt x="52125" y="33975"/>
                      <a:pt x="51684" y="27118"/>
                      <a:pt x="50198" y="20660"/>
                    </a:cubicBezTo>
                    <a:cubicBezTo>
                      <a:pt x="48491" y="-2621"/>
                      <a:pt x="14389" y="-7940"/>
                      <a:pt x="5498" y="13574"/>
                    </a:cubicBezTo>
                    <a:cubicBezTo>
                      <a:pt x="-8284" y="124440"/>
                      <a:pt x="8326" y="240710"/>
                      <a:pt x="7205" y="352902"/>
                    </a:cubicBezTo>
                    <a:cubicBezTo>
                      <a:pt x="8784" y="401894"/>
                      <a:pt x="11451" y="450708"/>
                      <a:pt x="14142" y="499616"/>
                    </a:cubicBezTo>
                    <a:cubicBezTo>
                      <a:pt x="13421" y="520569"/>
                      <a:pt x="18711" y="547852"/>
                      <a:pt x="44593" y="548472"/>
                    </a:cubicBezTo>
                    <a:cubicBezTo>
                      <a:pt x="68378" y="549314"/>
                      <a:pt x="76887" y="525786"/>
                      <a:pt x="76573" y="505750"/>
                    </a:cubicBezTo>
                    <a:cubicBezTo>
                      <a:pt x="191634" y="573631"/>
                      <a:pt x="321284" y="496846"/>
                      <a:pt x="289805" y="359835"/>
                    </a:cubicBezTo>
                    <a:cubicBezTo>
                      <a:pt x="267710" y="221618"/>
                      <a:pt x="132830" y="196918"/>
                      <a:pt x="65067" y="320130"/>
                    </a:cubicBezTo>
                    <a:close/>
                    <a:moveTo>
                      <a:pt x="167739" y="470727"/>
                    </a:moveTo>
                    <a:cubicBezTo>
                      <a:pt x="138460" y="471636"/>
                      <a:pt x="110378" y="459035"/>
                      <a:pt x="87306" y="441719"/>
                    </a:cubicBezTo>
                    <a:cubicBezTo>
                      <a:pt x="97139" y="389710"/>
                      <a:pt x="120423" y="299389"/>
                      <a:pt x="185613" y="299754"/>
                    </a:cubicBezTo>
                    <a:cubicBezTo>
                      <a:pt x="250082" y="327836"/>
                      <a:pt x="258089" y="475349"/>
                      <a:pt x="167739" y="4707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1"/>
              <p:cNvSpPr/>
              <p:nvPr/>
            </p:nvSpPr>
            <p:spPr>
              <a:xfrm>
                <a:off x="6407574" y="1222403"/>
                <a:ext cx="265295" cy="69537"/>
              </a:xfrm>
              <a:custGeom>
                <a:rect b="b" l="l" r="r" t="t"/>
                <a:pathLst>
                  <a:path extrusionOk="0" h="69537" w="265295">
                    <a:moveTo>
                      <a:pt x="131744" y="3214"/>
                    </a:moveTo>
                    <a:cubicBezTo>
                      <a:pt x="95892" y="6400"/>
                      <a:pt x="59642" y="7641"/>
                      <a:pt x="23892" y="11074"/>
                    </a:cubicBezTo>
                    <a:cubicBezTo>
                      <a:pt x="9600" y="13070"/>
                      <a:pt x="-717" y="27209"/>
                      <a:pt x="39" y="41212"/>
                    </a:cubicBezTo>
                    <a:cubicBezTo>
                      <a:pt x="4038" y="92082"/>
                      <a:pt x="99280" y="58520"/>
                      <a:pt x="133790" y="60431"/>
                    </a:cubicBezTo>
                    <a:cubicBezTo>
                      <a:pt x="168716" y="57594"/>
                      <a:pt x="203787" y="53354"/>
                      <a:pt x="238899" y="54373"/>
                    </a:cubicBezTo>
                    <a:cubicBezTo>
                      <a:pt x="247968" y="55044"/>
                      <a:pt x="255772" y="50847"/>
                      <a:pt x="260587" y="44160"/>
                    </a:cubicBezTo>
                    <a:cubicBezTo>
                      <a:pt x="291225" y="-18087"/>
                      <a:pt x="163536" y="3919"/>
                      <a:pt x="131744" y="32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1"/>
              <p:cNvSpPr/>
              <p:nvPr/>
            </p:nvSpPr>
            <p:spPr>
              <a:xfrm>
                <a:off x="6402602" y="1318624"/>
                <a:ext cx="264448" cy="66702"/>
              </a:xfrm>
              <a:custGeom>
                <a:rect b="b" l="l" r="r" t="t"/>
                <a:pathLst>
                  <a:path extrusionOk="0" h="66702" w="264448">
                    <a:moveTo>
                      <a:pt x="139000" y="2141"/>
                    </a:moveTo>
                    <a:cubicBezTo>
                      <a:pt x="101959" y="3747"/>
                      <a:pt x="64978" y="5590"/>
                      <a:pt x="27997" y="7587"/>
                    </a:cubicBezTo>
                    <a:cubicBezTo>
                      <a:pt x="11965" y="8479"/>
                      <a:pt x="-840" y="22482"/>
                      <a:pt x="43" y="38600"/>
                    </a:cubicBezTo>
                    <a:cubicBezTo>
                      <a:pt x="833" y="54209"/>
                      <a:pt x="15243" y="68212"/>
                      <a:pt x="31037" y="66572"/>
                    </a:cubicBezTo>
                    <a:cubicBezTo>
                      <a:pt x="67942" y="63012"/>
                      <a:pt x="104838" y="59766"/>
                      <a:pt x="141785" y="56987"/>
                    </a:cubicBezTo>
                    <a:cubicBezTo>
                      <a:pt x="175131" y="54413"/>
                      <a:pt x="208580" y="53020"/>
                      <a:pt x="241918" y="50598"/>
                    </a:cubicBezTo>
                    <a:cubicBezTo>
                      <a:pt x="254834" y="49621"/>
                      <a:pt x="265142" y="38762"/>
                      <a:pt x="264412" y="25617"/>
                    </a:cubicBezTo>
                    <a:cubicBezTo>
                      <a:pt x="261780" y="-14598"/>
                      <a:pt x="168449" y="5429"/>
                      <a:pt x="139000" y="2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1"/>
              <p:cNvSpPr/>
              <p:nvPr/>
            </p:nvSpPr>
            <p:spPr>
              <a:xfrm>
                <a:off x="6795606" y="992791"/>
                <a:ext cx="330895" cy="482572"/>
              </a:xfrm>
              <a:custGeom>
                <a:rect b="b" l="l" r="r" t="t"/>
                <a:pathLst>
                  <a:path extrusionOk="0" h="482572" w="330895">
                    <a:moveTo>
                      <a:pt x="79784" y="278497"/>
                    </a:moveTo>
                    <a:cubicBezTo>
                      <a:pt x="72252" y="205059"/>
                      <a:pt x="61374" y="132063"/>
                      <a:pt x="53409" y="58642"/>
                    </a:cubicBezTo>
                    <a:cubicBezTo>
                      <a:pt x="49580" y="38845"/>
                      <a:pt x="56067" y="5453"/>
                      <a:pt x="30125" y="125"/>
                    </a:cubicBezTo>
                    <a:cubicBezTo>
                      <a:pt x="-15177" y="-4072"/>
                      <a:pt x="4065" y="98611"/>
                      <a:pt x="4031" y="127288"/>
                    </a:cubicBezTo>
                    <a:cubicBezTo>
                      <a:pt x="16479" y="238273"/>
                      <a:pt x="26398" y="349530"/>
                      <a:pt x="40782" y="460226"/>
                    </a:cubicBezTo>
                    <a:cubicBezTo>
                      <a:pt x="47525" y="491741"/>
                      <a:pt x="95485" y="489141"/>
                      <a:pt x="99298" y="457354"/>
                    </a:cubicBezTo>
                    <a:cubicBezTo>
                      <a:pt x="187212" y="503330"/>
                      <a:pt x="340145" y="477942"/>
                      <a:pt x="330456" y="353863"/>
                    </a:cubicBezTo>
                    <a:cubicBezTo>
                      <a:pt x="323273" y="187207"/>
                      <a:pt x="168114" y="118154"/>
                      <a:pt x="79784" y="278497"/>
                    </a:cubicBezTo>
                    <a:close/>
                    <a:moveTo>
                      <a:pt x="201579" y="418056"/>
                    </a:moveTo>
                    <a:cubicBezTo>
                      <a:pt x="198556" y="418260"/>
                      <a:pt x="195533" y="418337"/>
                      <a:pt x="192527" y="418311"/>
                    </a:cubicBezTo>
                    <a:cubicBezTo>
                      <a:pt x="172130" y="418133"/>
                      <a:pt x="147641" y="415439"/>
                      <a:pt x="129817" y="405056"/>
                    </a:cubicBezTo>
                    <a:cubicBezTo>
                      <a:pt x="110507" y="393807"/>
                      <a:pt x="114184" y="364773"/>
                      <a:pt x="118965" y="346615"/>
                    </a:cubicBezTo>
                    <a:cubicBezTo>
                      <a:pt x="123151" y="330727"/>
                      <a:pt x="128670" y="315084"/>
                      <a:pt x="136185" y="300452"/>
                    </a:cubicBezTo>
                    <a:cubicBezTo>
                      <a:pt x="148575" y="276330"/>
                      <a:pt x="171774" y="246889"/>
                      <a:pt x="202344" y="248631"/>
                    </a:cubicBezTo>
                    <a:cubicBezTo>
                      <a:pt x="239299" y="250738"/>
                      <a:pt x="260851" y="295465"/>
                      <a:pt x="267746" y="326996"/>
                    </a:cubicBezTo>
                    <a:cubicBezTo>
                      <a:pt x="274208" y="356565"/>
                      <a:pt x="271567" y="386567"/>
                      <a:pt x="244394" y="404632"/>
                    </a:cubicBezTo>
                    <a:cubicBezTo>
                      <a:pt x="231776" y="413009"/>
                      <a:pt x="216745" y="417037"/>
                      <a:pt x="201579" y="4180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1"/>
              <p:cNvSpPr/>
              <p:nvPr/>
            </p:nvSpPr>
            <p:spPr>
              <a:xfrm>
                <a:off x="7182862" y="1159719"/>
                <a:ext cx="272215" cy="274130"/>
              </a:xfrm>
              <a:custGeom>
                <a:rect b="b" l="l" r="r" t="t"/>
                <a:pathLst>
                  <a:path extrusionOk="0" h="274130" w="272215">
                    <a:moveTo>
                      <a:pt x="261839" y="158820"/>
                    </a:moveTo>
                    <a:cubicBezTo>
                      <a:pt x="258808" y="128656"/>
                      <a:pt x="253713" y="98994"/>
                      <a:pt x="255054" y="68575"/>
                    </a:cubicBezTo>
                    <a:cubicBezTo>
                      <a:pt x="256523" y="48064"/>
                      <a:pt x="234734" y="30960"/>
                      <a:pt x="215220" y="36304"/>
                    </a:cubicBezTo>
                    <a:cubicBezTo>
                      <a:pt x="99030" y="-79481"/>
                      <a:pt x="-31401" y="108561"/>
                      <a:pt x="6777" y="224644"/>
                    </a:cubicBezTo>
                    <a:cubicBezTo>
                      <a:pt x="47902" y="304837"/>
                      <a:pt x="162139" y="251630"/>
                      <a:pt x="200920" y="194268"/>
                    </a:cubicBezTo>
                    <a:cubicBezTo>
                      <a:pt x="207399" y="221033"/>
                      <a:pt x="198950" y="262489"/>
                      <a:pt x="231745" y="272906"/>
                    </a:cubicBezTo>
                    <a:cubicBezTo>
                      <a:pt x="248405" y="277664"/>
                      <a:pt x="266968" y="268190"/>
                      <a:pt x="272012" y="250942"/>
                    </a:cubicBezTo>
                    <a:cubicBezTo>
                      <a:pt x="273787" y="220430"/>
                      <a:pt x="263385" y="189654"/>
                      <a:pt x="261839" y="158820"/>
                    </a:cubicBezTo>
                    <a:close/>
                    <a:moveTo>
                      <a:pt x="129005" y="65771"/>
                    </a:moveTo>
                    <a:cubicBezTo>
                      <a:pt x="129064" y="65899"/>
                      <a:pt x="128801" y="66001"/>
                      <a:pt x="128436" y="66094"/>
                    </a:cubicBezTo>
                    <a:cubicBezTo>
                      <a:pt x="128640" y="66009"/>
                      <a:pt x="128801" y="65856"/>
                      <a:pt x="129005" y="65771"/>
                    </a:cubicBezTo>
                    <a:close/>
                    <a:moveTo>
                      <a:pt x="78072" y="196341"/>
                    </a:moveTo>
                    <a:cubicBezTo>
                      <a:pt x="73156" y="195126"/>
                      <a:pt x="68553" y="192909"/>
                      <a:pt x="64698" y="189578"/>
                    </a:cubicBezTo>
                    <a:cubicBezTo>
                      <a:pt x="55688" y="181795"/>
                      <a:pt x="52114" y="169143"/>
                      <a:pt x="52581" y="157248"/>
                    </a:cubicBezTo>
                    <a:cubicBezTo>
                      <a:pt x="53854" y="124917"/>
                      <a:pt x="73929" y="88007"/>
                      <a:pt x="102630" y="72331"/>
                    </a:cubicBezTo>
                    <a:cubicBezTo>
                      <a:pt x="127273" y="58872"/>
                      <a:pt x="173280" y="60452"/>
                      <a:pt x="178205" y="95213"/>
                    </a:cubicBezTo>
                    <a:cubicBezTo>
                      <a:pt x="183198" y="130466"/>
                      <a:pt x="155074" y="155319"/>
                      <a:pt x="131629" y="176459"/>
                    </a:cubicBezTo>
                    <a:cubicBezTo>
                      <a:pt x="122373" y="184803"/>
                      <a:pt x="112013" y="192399"/>
                      <a:pt x="100023" y="195789"/>
                    </a:cubicBezTo>
                    <a:cubicBezTo>
                      <a:pt x="92933" y="197786"/>
                      <a:pt x="85180" y="198100"/>
                      <a:pt x="78072" y="196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3" name="Google Shape;1033;p31"/>
            <p:cNvGrpSpPr/>
            <p:nvPr/>
          </p:nvGrpSpPr>
          <p:grpSpPr>
            <a:xfrm>
              <a:off x="4397454" y="214642"/>
              <a:ext cx="4245799" cy="659788"/>
              <a:chOff x="4397454" y="214642"/>
              <a:chExt cx="4245799" cy="659788"/>
            </a:xfrm>
          </p:grpSpPr>
          <p:sp>
            <p:nvSpPr>
              <p:cNvPr id="1034" name="Google Shape;1034;p31"/>
              <p:cNvSpPr/>
              <p:nvPr/>
            </p:nvSpPr>
            <p:spPr>
              <a:xfrm>
                <a:off x="4397454" y="489092"/>
                <a:ext cx="277956" cy="282694"/>
              </a:xfrm>
              <a:custGeom>
                <a:rect b="b" l="l" r="r" t="t"/>
                <a:pathLst>
                  <a:path extrusionOk="0" h="282694" w="277956">
                    <a:moveTo>
                      <a:pt x="270196" y="51447"/>
                    </a:moveTo>
                    <a:cubicBezTo>
                      <a:pt x="271844" y="24708"/>
                      <a:pt x="235143" y="11291"/>
                      <a:pt x="218848" y="32142"/>
                    </a:cubicBezTo>
                    <a:cubicBezTo>
                      <a:pt x="60012" y="-104843"/>
                      <a:pt x="-105795" y="237662"/>
                      <a:pt x="86684" y="281192"/>
                    </a:cubicBezTo>
                    <a:cubicBezTo>
                      <a:pt x="138296" y="289688"/>
                      <a:pt x="189874" y="261258"/>
                      <a:pt x="218228" y="218825"/>
                    </a:cubicBezTo>
                    <a:cubicBezTo>
                      <a:pt x="220716" y="238385"/>
                      <a:pt x="215578" y="263782"/>
                      <a:pt x="237699" y="273893"/>
                    </a:cubicBezTo>
                    <a:cubicBezTo>
                      <a:pt x="251668" y="280121"/>
                      <a:pt x="270043" y="273816"/>
                      <a:pt x="275894" y="259151"/>
                    </a:cubicBezTo>
                    <a:cubicBezTo>
                      <a:pt x="281983" y="228979"/>
                      <a:pt x="272574" y="196920"/>
                      <a:pt x="273389" y="165933"/>
                    </a:cubicBezTo>
                    <a:cubicBezTo>
                      <a:pt x="272735" y="128521"/>
                      <a:pt x="270553" y="89742"/>
                      <a:pt x="270196" y="51447"/>
                    </a:cubicBezTo>
                    <a:close/>
                    <a:moveTo>
                      <a:pt x="105120" y="224756"/>
                    </a:moveTo>
                    <a:cubicBezTo>
                      <a:pt x="-822" y="225113"/>
                      <a:pt x="92034" y="-30360"/>
                      <a:pt x="205847" y="87227"/>
                    </a:cubicBezTo>
                    <a:cubicBezTo>
                      <a:pt x="194213" y="142677"/>
                      <a:pt x="173392" y="220992"/>
                      <a:pt x="105120" y="2247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1"/>
              <p:cNvSpPr/>
              <p:nvPr/>
            </p:nvSpPr>
            <p:spPr>
              <a:xfrm>
                <a:off x="4768910" y="497209"/>
                <a:ext cx="246290" cy="295653"/>
              </a:xfrm>
              <a:custGeom>
                <a:rect b="b" l="l" r="r" t="t"/>
                <a:pathLst>
                  <a:path extrusionOk="0" h="295653" w="246290">
                    <a:moveTo>
                      <a:pt x="145540" y="134169"/>
                    </a:moveTo>
                    <a:cubicBezTo>
                      <a:pt x="165673" y="100547"/>
                      <a:pt x="190528" y="69865"/>
                      <a:pt x="209889" y="35937"/>
                    </a:cubicBezTo>
                    <a:cubicBezTo>
                      <a:pt x="220138" y="14933"/>
                      <a:pt x="195097" y="-8467"/>
                      <a:pt x="174810" y="3038"/>
                    </a:cubicBezTo>
                    <a:cubicBezTo>
                      <a:pt x="149845" y="28936"/>
                      <a:pt x="128174" y="58089"/>
                      <a:pt x="108109" y="88490"/>
                    </a:cubicBezTo>
                    <a:cubicBezTo>
                      <a:pt x="85691" y="57757"/>
                      <a:pt x="63451" y="23677"/>
                      <a:pt x="29816" y="12163"/>
                    </a:cubicBezTo>
                    <a:cubicBezTo>
                      <a:pt x="6439" y="8187"/>
                      <a:pt x="-9899" y="38291"/>
                      <a:pt x="6880" y="55319"/>
                    </a:cubicBezTo>
                    <a:cubicBezTo>
                      <a:pt x="14463" y="61844"/>
                      <a:pt x="21681" y="68710"/>
                      <a:pt x="27931" y="76561"/>
                    </a:cubicBezTo>
                    <a:cubicBezTo>
                      <a:pt x="43802" y="97624"/>
                      <a:pt x="59927" y="118560"/>
                      <a:pt x="76240" y="139377"/>
                    </a:cubicBezTo>
                    <a:cubicBezTo>
                      <a:pt x="65727" y="156923"/>
                      <a:pt x="55427" y="174537"/>
                      <a:pt x="45126" y="191896"/>
                    </a:cubicBezTo>
                    <a:cubicBezTo>
                      <a:pt x="32729" y="220921"/>
                      <a:pt x="-13330" y="269157"/>
                      <a:pt x="27353" y="293016"/>
                    </a:cubicBezTo>
                    <a:cubicBezTo>
                      <a:pt x="61541" y="306925"/>
                      <a:pt x="71688" y="262351"/>
                      <a:pt x="84247" y="240005"/>
                    </a:cubicBezTo>
                    <a:cubicBezTo>
                      <a:pt x="93979" y="222127"/>
                      <a:pt x="103965" y="204412"/>
                      <a:pt x="114163" y="186806"/>
                    </a:cubicBezTo>
                    <a:cubicBezTo>
                      <a:pt x="141328" y="219952"/>
                      <a:pt x="169384" y="252529"/>
                      <a:pt x="198969" y="284061"/>
                    </a:cubicBezTo>
                    <a:cubicBezTo>
                      <a:pt x="210517" y="294775"/>
                      <a:pt x="230099" y="291801"/>
                      <a:pt x="239737" y="280110"/>
                    </a:cubicBezTo>
                    <a:cubicBezTo>
                      <a:pt x="248619" y="269395"/>
                      <a:pt x="248696" y="252232"/>
                      <a:pt x="238599" y="242044"/>
                    </a:cubicBezTo>
                    <a:cubicBezTo>
                      <a:pt x="206501" y="207063"/>
                      <a:pt x="176041" y="170578"/>
                      <a:pt x="145540" y="1341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1"/>
              <p:cNvSpPr/>
              <p:nvPr/>
            </p:nvSpPr>
            <p:spPr>
              <a:xfrm>
                <a:off x="5128006" y="317467"/>
                <a:ext cx="315727" cy="477543"/>
              </a:xfrm>
              <a:custGeom>
                <a:rect b="b" l="l" r="r" t="t"/>
                <a:pathLst>
                  <a:path extrusionOk="0" h="477543" w="315727">
                    <a:moveTo>
                      <a:pt x="273369" y="224363"/>
                    </a:moveTo>
                    <a:cubicBezTo>
                      <a:pt x="203339" y="170239"/>
                      <a:pt x="125641" y="182474"/>
                      <a:pt x="81671" y="260968"/>
                    </a:cubicBezTo>
                    <a:cubicBezTo>
                      <a:pt x="74946" y="188269"/>
                      <a:pt x="64510" y="115859"/>
                      <a:pt x="55611" y="43475"/>
                    </a:cubicBezTo>
                    <a:cubicBezTo>
                      <a:pt x="55211" y="20874"/>
                      <a:pt x="38746" y="-12306"/>
                      <a:pt x="12482" y="4654"/>
                    </a:cubicBezTo>
                    <a:cubicBezTo>
                      <a:pt x="-10216" y="27901"/>
                      <a:pt x="4984" y="66434"/>
                      <a:pt x="4967" y="95586"/>
                    </a:cubicBezTo>
                    <a:cubicBezTo>
                      <a:pt x="12032" y="154163"/>
                      <a:pt x="19173" y="212731"/>
                      <a:pt x="24939" y="271461"/>
                    </a:cubicBezTo>
                    <a:cubicBezTo>
                      <a:pt x="29142" y="321813"/>
                      <a:pt x="34984" y="372139"/>
                      <a:pt x="38551" y="422585"/>
                    </a:cubicBezTo>
                    <a:cubicBezTo>
                      <a:pt x="36564" y="441295"/>
                      <a:pt x="53089" y="457838"/>
                      <a:pt x="71753" y="455102"/>
                    </a:cubicBezTo>
                    <a:cubicBezTo>
                      <a:pt x="85467" y="462928"/>
                      <a:pt x="100217" y="470158"/>
                      <a:pt x="115366" y="473770"/>
                    </a:cubicBezTo>
                    <a:cubicBezTo>
                      <a:pt x="175419" y="485996"/>
                      <a:pt x="248480" y="468731"/>
                      <a:pt x="287261" y="418846"/>
                    </a:cubicBezTo>
                    <a:cubicBezTo>
                      <a:pt x="326170" y="362708"/>
                      <a:pt x="328539" y="270832"/>
                      <a:pt x="273369" y="224363"/>
                    </a:cubicBezTo>
                    <a:close/>
                    <a:moveTo>
                      <a:pt x="149307" y="420078"/>
                    </a:moveTo>
                    <a:cubicBezTo>
                      <a:pt x="130770" y="420367"/>
                      <a:pt x="113549" y="411930"/>
                      <a:pt x="97720" y="403042"/>
                    </a:cubicBezTo>
                    <a:cubicBezTo>
                      <a:pt x="102552" y="320165"/>
                      <a:pt x="165415" y="179339"/>
                      <a:pt x="250357" y="287690"/>
                    </a:cubicBezTo>
                    <a:cubicBezTo>
                      <a:pt x="277386" y="365189"/>
                      <a:pt x="228466" y="420877"/>
                      <a:pt x="149307" y="4200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1"/>
              <p:cNvSpPr/>
              <p:nvPr/>
            </p:nvSpPr>
            <p:spPr>
              <a:xfrm>
                <a:off x="5558080" y="456280"/>
                <a:ext cx="234037" cy="316496"/>
              </a:xfrm>
              <a:custGeom>
                <a:rect b="b" l="l" r="r" t="t"/>
                <a:pathLst>
                  <a:path extrusionOk="0" h="316496" w="234037">
                    <a:moveTo>
                      <a:pt x="145860" y="161928"/>
                    </a:moveTo>
                    <a:cubicBezTo>
                      <a:pt x="165238" y="131926"/>
                      <a:pt x="185015" y="102281"/>
                      <a:pt x="206439" y="73511"/>
                    </a:cubicBezTo>
                    <a:cubicBezTo>
                      <a:pt x="217002" y="59661"/>
                      <a:pt x="235676" y="41911"/>
                      <a:pt x="219949" y="24815"/>
                    </a:cubicBezTo>
                    <a:cubicBezTo>
                      <a:pt x="192402" y="-3615"/>
                      <a:pt x="144060" y="65855"/>
                      <a:pt x="112267" y="112859"/>
                    </a:cubicBezTo>
                    <a:cubicBezTo>
                      <a:pt x="96532" y="89264"/>
                      <a:pt x="80908" y="65600"/>
                      <a:pt x="64587" y="42455"/>
                    </a:cubicBezTo>
                    <a:cubicBezTo>
                      <a:pt x="49854" y="26676"/>
                      <a:pt x="39350" y="-10285"/>
                      <a:pt x="11896" y="2724"/>
                    </a:cubicBezTo>
                    <a:cubicBezTo>
                      <a:pt x="-23174" y="28163"/>
                      <a:pt x="29245" y="79212"/>
                      <a:pt x="41727" y="106504"/>
                    </a:cubicBezTo>
                    <a:cubicBezTo>
                      <a:pt x="53794" y="124916"/>
                      <a:pt x="65725" y="143779"/>
                      <a:pt x="77842" y="162633"/>
                    </a:cubicBezTo>
                    <a:cubicBezTo>
                      <a:pt x="61292" y="187886"/>
                      <a:pt x="45209" y="213402"/>
                      <a:pt x="28608" y="238603"/>
                    </a:cubicBezTo>
                    <a:cubicBezTo>
                      <a:pt x="14792" y="258638"/>
                      <a:pt x="-9146" y="289465"/>
                      <a:pt x="19343" y="308115"/>
                    </a:cubicBezTo>
                    <a:cubicBezTo>
                      <a:pt x="46780" y="324625"/>
                      <a:pt x="63661" y="293509"/>
                      <a:pt x="75142" y="273244"/>
                    </a:cubicBezTo>
                    <a:cubicBezTo>
                      <a:pt x="87845" y="253914"/>
                      <a:pt x="100056" y="234261"/>
                      <a:pt x="112276" y="214617"/>
                    </a:cubicBezTo>
                    <a:cubicBezTo>
                      <a:pt x="137190" y="250575"/>
                      <a:pt x="164032" y="284877"/>
                      <a:pt x="195315" y="314063"/>
                    </a:cubicBezTo>
                    <a:cubicBezTo>
                      <a:pt x="213835" y="322849"/>
                      <a:pt x="236525" y="306535"/>
                      <a:pt x="233816" y="286100"/>
                    </a:cubicBezTo>
                    <a:cubicBezTo>
                      <a:pt x="226598" y="257627"/>
                      <a:pt x="200147" y="238042"/>
                      <a:pt x="184548" y="213699"/>
                    </a:cubicBezTo>
                    <a:cubicBezTo>
                      <a:pt x="170961" y="196943"/>
                      <a:pt x="158275" y="179533"/>
                      <a:pt x="145860" y="1619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5843680" y="432361"/>
                <a:ext cx="252564" cy="319090"/>
              </a:xfrm>
              <a:custGeom>
                <a:rect b="b" l="l" r="r" t="t"/>
                <a:pathLst>
                  <a:path extrusionOk="0" h="319090" w="252564">
                    <a:moveTo>
                      <a:pt x="215226" y="239988"/>
                    </a:moveTo>
                    <a:cubicBezTo>
                      <a:pt x="145162" y="275063"/>
                      <a:pt x="67328" y="272616"/>
                      <a:pt x="58309" y="178922"/>
                    </a:cubicBezTo>
                    <a:cubicBezTo>
                      <a:pt x="57036" y="133931"/>
                      <a:pt x="72839" y="64402"/>
                      <a:pt x="125605" y="57885"/>
                    </a:cubicBezTo>
                    <a:cubicBezTo>
                      <a:pt x="141221" y="58981"/>
                      <a:pt x="155453" y="67623"/>
                      <a:pt x="168335" y="75915"/>
                    </a:cubicBezTo>
                    <a:cubicBezTo>
                      <a:pt x="182278" y="88321"/>
                      <a:pt x="202055" y="104932"/>
                      <a:pt x="219624" y="88576"/>
                    </a:cubicBezTo>
                    <a:cubicBezTo>
                      <a:pt x="235427" y="74046"/>
                      <a:pt x="225917" y="52362"/>
                      <a:pt x="211345" y="41172"/>
                    </a:cubicBezTo>
                    <a:cubicBezTo>
                      <a:pt x="180928" y="11654"/>
                      <a:pt x="134360" y="-11296"/>
                      <a:pt x="92369" y="5919"/>
                    </a:cubicBezTo>
                    <a:cubicBezTo>
                      <a:pt x="-23949" y="55005"/>
                      <a:pt x="-35234" y="260984"/>
                      <a:pt x="86145" y="311319"/>
                    </a:cubicBezTo>
                    <a:cubicBezTo>
                      <a:pt x="119695" y="332340"/>
                      <a:pt x="275813" y="309993"/>
                      <a:pt x="249617" y="253048"/>
                    </a:cubicBezTo>
                    <a:cubicBezTo>
                      <a:pt x="243240" y="240974"/>
                      <a:pt x="228057" y="234975"/>
                      <a:pt x="215226" y="239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6279315" y="486892"/>
                <a:ext cx="339985" cy="77597"/>
              </a:xfrm>
              <a:custGeom>
                <a:rect b="b" l="l" r="r" t="t"/>
                <a:pathLst>
                  <a:path extrusionOk="0" h="77597" w="339985">
                    <a:moveTo>
                      <a:pt x="250467" y="75"/>
                    </a:moveTo>
                    <a:cubicBezTo>
                      <a:pt x="185778" y="-919"/>
                      <a:pt x="121454" y="8206"/>
                      <a:pt x="57317" y="15649"/>
                    </a:cubicBezTo>
                    <a:cubicBezTo>
                      <a:pt x="31086" y="16312"/>
                      <a:pt x="-9215" y="23237"/>
                      <a:pt x="1892" y="58957"/>
                    </a:cubicBezTo>
                    <a:cubicBezTo>
                      <a:pt x="6936" y="72629"/>
                      <a:pt x="21763" y="80012"/>
                      <a:pt x="35527" y="76886"/>
                    </a:cubicBezTo>
                    <a:cubicBezTo>
                      <a:pt x="65987" y="72076"/>
                      <a:pt x="96794" y="69230"/>
                      <a:pt x="127322" y="65186"/>
                    </a:cubicBezTo>
                    <a:cubicBezTo>
                      <a:pt x="182763" y="57844"/>
                      <a:pt x="238638" y="55066"/>
                      <a:pt x="294504" y="54854"/>
                    </a:cubicBezTo>
                    <a:cubicBezTo>
                      <a:pt x="305008" y="54301"/>
                      <a:pt x="315725" y="55899"/>
                      <a:pt x="325711" y="52194"/>
                    </a:cubicBezTo>
                    <a:cubicBezTo>
                      <a:pt x="338771" y="46875"/>
                      <a:pt x="344460" y="30621"/>
                      <a:pt x="335960" y="18768"/>
                    </a:cubicBezTo>
                    <a:cubicBezTo>
                      <a:pt x="315530" y="-4301"/>
                      <a:pt x="278379" y="2318"/>
                      <a:pt x="250467" y="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6279152" y="607338"/>
                <a:ext cx="322177" cy="65883"/>
              </a:xfrm>
              <a:custGeom>
                <a:rect b="b" l="l" r="r" t="t"/>
                <a:pathLst>
                  <a:path extrusionOk="0" h="65883" w="322177">
                    <a:moveTo>
                      <a:pt x="288816" y="1651"/>
                    </a:moveTo>
                    <a:cubicBezTo>
                      <a:pt x="224977" y="-890"/>
                      <a:pt x="160924" y="-660"/>
                      <a:pt x="97110" y="3478"/>
                    </a:cubicBezTo>
                    <a:cubicBezTo>
                      <a:pt x="65462" y="10258"/>
                      <a:pt x="399" y="-8333"/>
                      <a:pt x="0" y="39869"/>
                    </a:cubicBezTo>
                    <a:cubicBezTo>
                      <a:pt x="1622" y="55860"/>
                      <a:pt x="16287" y="67110"/>
                      <a:pt x="31818" y="65776"/>
                    </a:cubicBezTo>
                    <a:cubicBezTo>
                      <a:pt x="75626" y="61978"/>
                      <a:pt x="119587" y="58860"/>
                      <a:pt x="163395" y="56353"/>
                    </a:cubicBezTo>
                    <a:cubicBezTo>
                      <a:pt x="209581" y="53337"/>
                      <a:pt x="255894" y="51510"/>
                      <a:pt x="302038" y="48375"/>
                    </a:cubicBezTo>
                    <a:cubicBezTo>
                      <a:pt x="318036" y="47423"/>
                      <a:pt x="328396" y="26241"/>
                      <a:pt x="317985" y="13198"/>
                    </a:cubicBezTo>
                    <a:cubicBezTo>
                      <a:pt x="311463" y="3648"/>
                      <a:pt x="299584" y="1889"/>
                      <a:pt x="288816" y="16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6776972" y="291872"/>
                <a:ext cx="167559" cy="572508"/>
              </a:xfrm>
              <a:custGeom>
                <a:rect b="b" l="l" r="r" t="t"/>
                <a:pathLst>
                  <a:path extrusionOk="0" h="572508" w="167559">
                    <a:moveTo>
                      <a:pt x="149699" y="46494"/>
                    </a:moveTo>
                    <a:cubicBezTo>
                      <a:pt x="175157" y="39119"/>
                      <a:pt x="173076" y="1249"/>
                      <a:pt x="145521" y="0"/>
                    </a:cubicBezTo>
                    <a:cubicBezTo>
                      <a:pt x="88033" y="15405"/>
                      <a:pt x="54279" y="78306"/>
                      <a:pt x="32014" y="129601"/>
                    </a:cubicBezTo>
                    <a:cubicBezTo>
                      <a:pt x="-4415" y="216558"/>
                      <a:pt x="-11556" y="315401"/>
                      <a:pt x="19947" y="404999"/>
                    </a:cubicBezTo>
                    <a:cubicBezTo>
                      <a:pt x="37491" y="464715"/>
                      <a:pt x="61234" y="525603"/>
                      <a:pt x="111283" y="565597"/>
                    </a:cubicBezTo>
                    <a:cubicBezTo>
                      <a:pt x="140639" y="589617"/>
                      <a:pt x="177110" y="545230"/>
                      <a:pt x="148255" y="520853"/>
                    </a:cubicBezTo>
                    <a:cubicBezTo>
                      <a:pt x="127264" y="503392"/>
                      <a:pt x="110909" y="481012"/>
                      <a:pt x="99768" y="456116"/>
                    </a:cubicBezTo>
                    <a:cubicBezTo>
                      <a:pt x="74243" y="393919"/>
                      <a:pt x="51833" y="325767"/>
                      <a:pt x="57777" y="257011"/>
                    </a:cubicBezTo>
                    <a:cubicBezTo>
                      <a:pt x="67093" y="182443"/>
                      <a:pt x="90165" y="98180"/>
                      <a:pt x="149699" y="464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6961538" y="436780"/>
                <a:ext cx="288795" cy="311239"/>
              </a:xfrm>
              <a:custGeom>
                <a:rect b="b" l="l" r="r" t="t"/>
                <a:pathLst>
                  <a:path extrusionOk="0" h="311239" w="288795">
                    <a:moveTo>
                      <a:pt x="282634" y="194156"/>
                    </a:moveTo>
                    <a:cubicBezTo>
                      <a:pt x="279339" y="148588"/>
                      <a:pt x="275628" y="103121"/>
                      <a:pt x="275951" y="57409"/>
                    </a:cubicBezTo>
                    <a:cubicBezTo>
                      <a:pt x="277284" y="32080"/>
                      <a:pt x="243343" y="17482"/>
                      <a:pt x="226547" y="36353"/>
                    </a:cubicBezTo>
                    <a:cubicBezTo>
                      <a:pt x="85535" y="-73773"/>
                      <a:pt x="-35869" y="88473"/>
                      <a:pt x="9765" y="227964"/>
                    </a:cubicBezTo>
                    <a:cubicBezTo>
                      <a:pt x="58821" y="318430"/>
                      <a:pt x="185515" y="262997"/>
                      <a:pt x="224314" y="190273"/>
                    </a:cubicBezTo>
                    <a:cubicBezTo>
                      <a:pt x="226623" y="218745"/>
                      <a:pt x="229026" y="247201"/>
                      <a:pt x="230555" y="275691"/>
                    </a:cubicBezTo>
                    <a:cubicBezTo>
                      <a:pt x="228491" y="283933"/>
                      <a:pt x="230988" y="292362"/>
                      <a:pt x="236023" y="299066"/>
                    </a:cubicBezTo>
                    <a:cubicBezTo>
                      <a:pt x="243946" y="309593"/>
                      <a:pt x="257685" y="314062"/>
                      <a:pt x="269888" y="309398"/>
                    </a:cubicBezTo>
                    <a:cubicBezTo>
                      <a:pt x="291703" y="301487"/>
                      <a:pt x="289775" y="276277"/>
                      <a:pt x="287423" y="257431"/>
                    </a:cubicBezTo>
                    <a:cubicBezTo>
                      <a:pt x="285979" y="236334"/>
                      <a:pt x="284239" y="215253"/>
                      <a:pt x="282634" y="194156"/>
                    </a:cubicBezTo>
                    <a:close/>
                    <a:moveTo>
                      <a:pt x="96999" y="216570"/>
                    </a:moveTo>
                    <a:cubicBezTo>
                      <a:pt x="84737" y="218431"/>
                      <a:pt x="69826" y="214701"/>
                      <a:pt x="62803" y="203808"/>
                    </a:cubicBezTo>
                    <a:cubicBezTo>
                      <a:pt x="41048" y="105934"/>
                      <a:pt x="109422" y="3947"/>
                      <a:pt x="205420" y="91922"/>
                    </a:cubicBezTo>
                    <a:cubicBezTo>
                      <a:pt x="188173" y="144993"/>
                      <a:pt x="157459" y="206196"/>
                      <a:pt x="96999" y="2165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7303388" y="493792"/>
                <a:ext cx="183696" cy="257041"/>
              </a:xfrm>
              <a:custGeom>
                <a:rect b="b" l="l" r="r" t="t"/>
                <a:pathLst>
                  <a:path extrusionOk="0" h="257041" w="183696">
                    <a:moveTo>
                      <a:pt x="120296" y="117083"/>
                    </a:moveTo>
                    <a:cubicBezTo>
                      <a:pt x="130953" y="97532"/>
                      <a:pt x="142052" y="78252"/>
                      <a:pt x="154942" y="59959"/>
                    </a:cubicBezTo>
                    <a:cubicBezTo>
                      <a:pt x="165157" y="47401"/>
                      <a:pt x="179100" y="31112"/>
                      <a:pt x="166788" y="14679"/>
                    </a:cubicBezTo>
                    <a:cubicBezTo>
                      <a:pt x="138799" y="-15229"/>
                      <a:pt x="108866" y="24578"/>
                      <a:pt x="85871" y="64224"/>
                    </a:cubicBezTo>
                    <a:cubicBezTo>
                      <a:pt x="70832" y="40042"/>
                      <a:pt x="60006" y="8298"/>
                      <a:pt x="31848" y="532"/>
                    </a:cubicBezTo>
                    <a:cubicBezTo>
                      <a:pt x="7969" y="-4523"/>
                      <a:pt x="-10296" y="27654"/>
                      <a:pt x="6543" y="45421"/>
                    </a:cubicBezTo>
                    <a:cubicBezTo>
                      <a:pt x="6696" y="46406"/>
                      <a:pt x="6831" y="47401"/>
                      <a:pt x="6942" y="48395"/>
                    </a:cubicBezTo>
                    <a:cubicBezTo>
                      <a:pt x="7867" y="56756"/>
                      <a:pt x="13591" y="63629"/>
                      <a:pt x="21046" y="66416"/>
                    </a:cubicBezTo>
                    <a:cubicBezTo>
                      <a:pt x="32094" y="84464"/>
                      <a:pt x="43311" y="102349"/>
                      <a:pt x="54486" y="120277"/>
                    </a:cubicBezTo>
                    <a:cubicBezTo>
                      <a:pt x="41961" y="142989"/>
                      <a:pt x="31321" y="166729"/>
                      <a:pt x="19569" y="189790"/>
                    </a:cubicBezTo>
                    <a:cubicBezTo>
                      <a:pt x="8878" y="204753"/>
                      <a:pt x="13183" y="227286"/>
                      <a:pt x="30659" y="234840"/>
                    </a:cubicBezTo>
                    <a:cubicBezTo>
                      <a:pt x="62638" y="246905"/>
                      <a:pt x="76743" y="208907"/>
                      <a:pt x="89616" y="176943"/>
                    </a:cubicBezTo>
                    <a:cubicBezTo>
                      <a:pt x="103729" y="199595"/>
                      <a:pt x="117876" y="222230"/>
                      <a:pt x="131760" y="245087"/>
                    </a:cubicBezTo>
                    <a:cubicBezTo>
                      <a:pt x="140931" y="257789"/>
                      <a:pt x="159026" y="260899"/>
                      <a:pt x="171696" y="251850"/>
                    </a:cubicBezTo>
                    <a:cubicBezTo>
                      <a:pt x="183236" y="243642"/>
                      <a:pt x="187108" y="227617"/>
                      <a:pt x="180425" y="215076"/>
                    </a:cubicBezTo>
                    <a:cubicBezTo>
                      <a:pt x="161727" y="181633"/>
                      <a:pt x="141041" y="149328"/>
                      <a:pt x="120296" y="1170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7581000" y="315095"/>
                <a:ext cx="279295" cy="463420"/>
              </a:xfrm>
              <a:custGeom>
                <a:rect b="b" l="l" r="r" t="t"/>
                <a:pathLst>
                  <a:path extrusionOk="0" h="463420" w="279295">
                    <a:moveTo>
                      <a:pt x="64374" y="242607"/>
                    </a:moveTo>
                    <a:cubicBezTo>
                      <a:pt x="60213" y="173341"/>
                      <a:pt x="58218" y="103897"/>
                      <a:pt x="52656" y="34742"/>
                    </a:cubicBezTo>
                    <a:cubicBezTo>
                      <a:pt x="53428" y="7509"/>
                      <a:pt x="23725" y="-14234"/>
                      <a:pt x="4517" y="11494"/>
                    </a:cubicBezTo>
                    <a:cubicBezTo>
                      <a:pt x="-4909" y="36492"/>
                      <a:pt x="3659" y="64761"/>
                      <a:pt x="1706" y="91721"/>
                    </a:cubicBezTo>
                    <a:cubicBezTo>
                      <a:pt x="4890" y="207201"/>
                      <a:pt x="10384" y="322740"/>
                      <a:pt x="19020" y="437922"/>
                    </a:cubicBezTo>
                    <a:cubicBezTo>
                      <a:pt x="21109" y="468706"/>
                      <a:pt x="67983" y="472929"/>
                      <a:pt x="75396" y="443377"/>
                    </a:cubicBezTo>
                    <a:cubicBezTo>
                      <a:pt x="164702" y="474357"/>
                      <a:pt x="269947" y="428610"/>
                      <a:pt x="279212" y="328068"/>
                    </a:cubicBezTo>
                    <a:cubicBezTo>
                      <a:pt x="283067" y="190114"/>
                      <a:pt x="152407" y="125453"/>
                      <a:pt x="64374" y="242607"/>
                    </a:cubicBezTo>
                    <a:close/>
                    <a:moveTo>
                      <a:pt x="142106" y="394478"/>
                    </a:moveTo>
                    <a:cubicBezTo>
                      <a:pt x="120147" y="395167"/>
                      <a:pt x="98714" y="389720"/>
                      <a:pt x="77774" y="383815"/>
                    </a:cubicBezTo>
                    <a:cubicBezTo>
                      <a:pt x="88397" y="335111"/>
                      <a:pt x="95462" y="269465"/>
                      <a:pt x="146777" y="246966"/>
                    </a:cubicBezTo>
                    <a:cubicBezTo>
                      <a:pt x="161170" y="240211"/>
                      <a:pt x="177160" y="234407"/>
                      <a:pt x="190602" y="246447"/>
                    </a:cubicBezTo>
                    <a:cubicBezTo>
                      <a:pt x="246876" y="294046"/>
                      <a:pt x="220492" y="394784"/>
                      <a:pt x="142106" y="3944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7844039" y="214642"/>
                <a:ext cx="183839" cy="659788"/>
              </a:xfrm>
              <a:custGeom>
                <a:rect b="b" l="l" r="r" t="t"/>
                <a:pathLst>
                  <a:path extrusionOk="0" h="659788" w="183839">
                    <a:moveTo>
                      <a:pt x="57578" y="14847"/>
                    </a:moveTo>
                    <a:cubicBezTo>
                      <a:pt x="40705" y="1413"/>
                      <a:pt x="18703" y="-9471"/>
                      <a:pt x="3826" y="12722"/>
                    </a:cubicBezTo>
                    <a:cubicBezTo>
                      <a:pt x="-3010" y="23964"/>
                      <a:pt x="-505" y="39385"/>
                      <a:pt x="9897" y="47593"/>
                    </a:cubicBezTo>
                    <a:cubicBezTo>
                      <a:pt x="141169" y="130972"/>
                      <a:pt x="136201" y="363172"/>
                      <a:pt x="112331" y="499996"/>
                    </a:cubicBezTo>
                    <a:cubicBezTo>
                      <a:pt x="104213" y="532845"/>
                      <a:pt x="91374" y="563985"/>
                      <a:pt x="72735" y="594166"/>
                    </a:cubicBezTo>
                    <a:cubicBezTo>
                      <a:pt x="58011" y="610871"/>
                      <a:pt x="38973" y="635214"/>
                      <a:pt x="61688" y="654145"/>
                    </a:cubicBezTo>
                    <a:cubicBezTo>
                      <a:pt x="105479" y="680094"/>
                      <a:pt x="129349" y="609817"/>
                      <a:pt x="145737" y="580078"/>
                    </a:cubicBezTo>
                    <a:cubicBezTo>
                      <a:pt x="190862" y="474922"/>
                      <a:pt x="189376" y="353868"/>
                      <a:pt x="174516" y="242153"/>
                    </a:cubicBezTo>
                    <a:cubicBezTo>
                      <a:pt x="160666" y="157431"/>
                      <a:pt x="134885" y="63006"/>
                      <a:pt x="57578" y="148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8124392" y="459201"/>
                <a:ext cx="174788" cy="266781"/>
              </a:xfrm>
              <a:custGeom>
                <a:rect b="b" l="l" r="r" t="t"/>
                <a:pathLst>
                  <a:path extrusionOk="0" h="266781" w="174788">
                    <a:moveTo>
                      <a:pt x="120115" y="127594"/>
                    </a:moveTo>
                    <a:cubicBezTo>
                      <a:pt x="125890" y="118231"/>
                      <a:pt x="131528" y="108791"/>
                      <a:pt x="137515" y="99547"/>
                    </a:cubicBezTo>
                    <a:cubicBezTo>
                      <a:pt x="152817" y="99954"/>
                      <a:pt x="157360" y="84796"/>
                      <a:pt x="159950" y="72450"/>
                    </a:cubicBezTo>
                    <a:cubicBezTo>
                      <a:pt x="174445" y="51489"/>
                      <a:pt x="173129" y="22795"/>
                      <a:pt x="142117" y="22676"/>
                    </a:cubicBezTo>
                    <a:cubicBezTo>
                      <a:pt x="123784" y="24197"/>
                      <a:pt x="112278" y="40808"/>
                      <a:pt x="101876" y="54284"/>
                    </a:cubicBezTo>
                    <a:cubicBezTo>
                      <a:pt x="97816" y="59816"/>
                      <a:pt x="93995" y="65500"/>
                      <a:pt x="90089" y="71133"/>
                    </a:cubicBezTo>
                    <a:cubicBezTo>
                      <a:pt x="72979" y="38463"/>
                      <a:pt x="41373" y="-26622"/>
                      <a:pt x="5904" y="11758"/>
                    </a:cubicBezTo>
                    <a:cubicBezTo>
                      <a:pt x="290" y="21028"/>
                      <a:pt x="1649" y="33187"/>
                      <a:pt x="9020" y="41089"/>
                    </a:cubicBezTo>
                    <a:cubicBezTo>
                      <a:pt x="26631" y="67267"/>
                      <a:pt x="41746" y="95145"/>
                      <a:pt x="56063" y="123558"/>
                    </a:cubicBezTo>
                    <a:cubicBezTo>
                      <a:pt x="46816" y="138615"/>
                      <a:pt x="37713" y="153765"/>
                      <a:pt x="28602" y="168923"/>
                    </a:cubicBezTo>
                    <a:cubicBezTo>
                      <a:pt x="16458" y="193241"/>
                      <a:pt x="-19121" y="228944"/>
                      <a:pt x="13266" y="251350"/>
                    </a:cubicBezTo>
                    <a:cubicBezTo>
                      <a:pt x="48141" y="269992"/>
                      <a:pt x="62279" y="222130"/>
                      <a:pt x="77046" y="199766"/>
                    </a:cubicBezTo>
                    <a:cubicBezTo>
                      <a:pt x="80001" y="194660"/>
                      <a:pt x="83024" y="189604"/>
                      <a:pt x="85996" y="184506"/>
                    </a:cubicBezTo>
                    <a:cubicBezTo>
                      <a:pt x="97086" y="207201"/>
                      <a:pt x="108363" y="229768"/>
                      <a:pt x="120718" y="251597"/>
                    </a:cubicBezTo>
                    <a:cubicBezTo>
                      <a:pt x="127945" y="265650"/>
                      <a:pt x="146151" y="270782"/>
                      <a:pt x="159737" y="263450"/>
                    </a:cubicBezTo>
                    <a:cubicBezTo>
                      <a:pt x="173935" y="255930"/>
                      <a:pt x="178563" y="238452"/>
                      <a:pt x="171583" y="224398"/>
                    </a:cubicBezTo>
                    <a:cubicBezTo>
                      <a:pt x="155542" y="191558"/>
                      <a:pt x="137634" y="159687"/>
                      <a:pt x="120115" y="127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409118" y="444256"/>
                <a:ext cx="234135" cy="290804"/>
              </a:xfrm>
              <a:custGeom>
                <a:rect b="b" l="l" r="r" t="t"/>
                <a:pathLst>
                  <a:path extrusionOk="0" h="290804" w="234135">
                    <a:moveTo>
                      <a:pt x="200851" y="105876"/>
                    </a:moveTo>
                    <a:cubicBezTo>
                      <a:pt x="225180" y="115834"/>
                      <a:pt x="243777" y="86809"/>
                      <a:pt x="228712" y="66672"/>
                    </a:cubicBezTo>
                    <a:cubicBezTo>
                      <a:pt x="42611" y="-161849"/>
                      <a:pt x="-126389" y="268649"/>
                      <a:pt x="132290" y="290333"/>
                    </a:cubicBezTo>
                    <a:cubicBezTo>
                      <a:pt x="152891" y="291548"/>
                      <a:pt x="174748" y="290766"/>
                      <a:pt x="194169" y="283798"/>
                    </a:cubicBezTo>
                    <a:cubicBezTo>
                      <a:pt x="227269" y="271640"/>
                      <a:pt x="211474" y="220115"/>
                      <a:pt x="177313" y="228722"/>
                    </a:cubicBezTo>
                    <a:cubicBezTo>
                      <a:pt x="61284" y="258147"/>
                      <a:pt x="21509" y="142488"/>
                      <a:pt x="94690" y="65193"/>
                    </a:cubicBezTo>
                    <a:cubicBezTo>
                      <a:pt x="133513" y="41700"/>
                      <a:pt x="170638" y="86563"/>
                      <a:pt x="200851" y="1058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8" name="Google Shape;1048;p31"/>
          <p:cNvGrpSpPr/>
          <p:nvPr/>
        </p:nvGrpSpPr>
        <p:grpSpPr>
          <a:xfrm>
            <a:off x="5214760" y="1517163"/>
            <a:ext cx="3219975" cy="2598000"/>
            <a:chOff x="0" y="-104775"/>
            <a:chExt cx="8586600" cy="6927999"/>
          </a:xfrm>
        </p:grpSpPr>
        <p:sp>
          <p:nvSpPr>
            <p:cNvPr id="1049" name="Google Shape;1049;p31"/>
            <p:cNvSpPr txBox="1"/>
            <p:nvPr/>
          </p:nvSpPr>
          <p:spPr>
            <a:xfrm>
              <a:off x="0" y="-104775"/>
              <a:ext cx="85866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50" name="Google Shape;1050;p31"/>
            <p:cNvSpPr txBox="1"/>
            <p:nvPr/>
          </p:nvSpPr>
          <p:spPr>
            <a:xfrm>
              <a:off x="0" y="2635106"/>
              <a:ext cx="8586600" cy="19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Titles: Mali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Headers: Mali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Body Copy: Mali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51" name="Google Shape;1051;p31"/>
            <p:cNvSpPr txBox="1"/>
            <p:nvPr/>
          </p:nvSpPr>
          <p:spPr>
            <a:xfrm>
              <a:off x="0" y="5288124"/>
              <a:ext cx="85866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52" name="Google Shape;1052;p31"/>
          <p:cNvGrpSpPr/>
          <p:nvPr/>
        </p:nvGrpSpPr>
        <p:grpSpPr>
          <a:xfrm rot="10009191">
            <a:off x="133427" y="4080339"/>
            <a:ext cx="1488275" cy="1366893"/>
            <a:chOff x="266483" y="8160089"/>
            <a:chExt cx="2976727" cy="2733949"/>
          </a:xfrm>
        </p:grpSpPr>
        <p:sp>
          <p:nvSpPr>
            <p:cNvPr id="1053" name="Google Shape;1053;p31"/>
            <p:cNvSpPr/>
            <p:nvPr/>
          </p:nvSpPr>
          <p:spPr>
            <a:xfrm>
              <a:off x="266483" y="8485701"/>
              <a:ext cx="2661092" cy="2408337"/>
            </a:xfrm>
            <a:custGeom>
              <a:rect b="b" l="l" r="r" t="t"/>
              <a:pathLst>
                <a:path extrusionOk="0" h="2408337" w="2661092">
                  <a:moveTo>
                    <a:pt x="2541978" y="2051816"/>
                  </a:moveTo>
                  <a:cubicBezTo>
                    <a:pt x="2522915" y="2038203"/>
                    <a:pt x="2506733" y="2010437"/>
                    <a:pt x="2479955" y="2016308"/>
                  </a:cubicBezTo>
                  <a:cubicBezTo>
                    <a:pt x="2412472" y="2047099"/>
                    <a:pt x="2507519" y="2110761"/>
                    <a:pt x="2558868" y="2148733"/>
                  </a:cubicBezTo>
                  <a:cubicBezTo>
                    <a:pt x="2446484" y="2150323"/>
                    <a:pt x="2334029" y="2155361"/>
                    <a:pt x="2221801" y="2163804"/>
                  </a:cubicBezTo>
                  <a:cubicBezTo>
                    <a:pt x="2221408" y="2160881"/>
                    <a:pt x="2221110" y="2157945"/>
                    <a:pt x="2220705" y="2155021"/>
                  </a:cubicBezTo>
                  <a:cubicBezTo>
                    <a:pt x="2218580" y="2132840"/>
                    <a:pt x="2215371" y="2095910"/>
                    <a:pt x="2184240" y="2102061"/>
                  </a:cubicBezTo>
                  <a:cubicBezTo>
                    <a:pt x="2160832" y="2107319"/>
                    <a:pt x="2164201" y="2133245"/>
                    <a:pt x="2165928" y="2151705"/>
                  </a:cubicBezTo>
                  <a:cubicBezTo>
                    <a:pt x="2166255" y="2157260"/>
                    <a:pt x="2166362" y="2162822"/>
                    <a:pt x="2166636" y="2168378"/>
                  </a:cubicBezTo>
                  <a:cubicBezTo>
                    <a:pt x="2067285" y="2176809"/>
                    <a:pt x="1968142" y="2187647"/>
                    <a:pt x="1869445" y="2201039"/>
                  </a:cubicBezTo>
                  <a:cubicBezTo>
                    <a:pt x="1748632" y="2216729"/>
                    <a:pt x="1627443" y="2228484"/>
                    <a:pt x="1506088" y="2238470"/>
                  </a:cubicBezTo>
                  <a:cubicBezTo>
                    <a:pt x="1501986" y="2204147"/>
                    <a:pt x="1492008" y="2169253"/>
                    <a:pt x="1453977" y="2181764"/>
                  </a:cubicBezTo>
                  <a:cubicBezTo>
                    <a:pt x="1432206" y="2194870"/>
                    <a:pt x="1439302" y="2219998"/>
                    <a:pt x="1443404" y="2243579"/>
                  </a:cubicBezTo>
                  <a:cubicBezTo>
                    <a:pt x="1244713" y="2258876"/>
                    <a:pt x="1045612" y="2269761"/>
                    <a:pt x="846778" y="2283249"/>
                  </a:cubicBezTo>
                  <a:cubicBezTo>
                    <a:pt x="844105" y="2256596"/>
                    <a:pt x="840741" y="2230020"/>
                    <a:pt x="835848" y="2203736"/>
                  </a:cubicBezTo>
                  <a:cubicBezTo>
                    <a:pt x="832704" y="2188558"/>
                    <a:pt x="816308" y="2179042"/>
                    <a:pt x="801562" y="2182538"/>
                  </a:cubicBezTo>
                  <a:cubicBezTo>
                    <a:pt x="788131" y="2185676"/>
                    <a:pt x="777659" y="2199288"/>
                    <a:pt x="779665" y="2213252"/>
                  </a:cubicBezTo>
                  <a:cubicBezTo>
                    <a:pt x="782969" y="2238095"/>
                    <a:pt x="784987" y="2262771"/>
                    <a:pt x="786303" y="2287512"/>
                  </a:cubicBezTo>
                  <a:cubicBezTo>
                    <a:pt x="747385" y="2290281"/>
                    <a:pt x="708462" y="2293056"/>
                    <a:pt x="669574" y="2296146"/>
                  </a:cubicBezTo>
                  <a:cubicBezTo>
                    <a:pt x="568603" y="2303286"/>
                    <a:pt x="467555" y="2313528"/>
                    <a:pt x="368168" y="2332071"/>
                  </a:cubicBezTo>
                  <a:cubicBezTo>
                    <a:pt x="413712" y="2288084"/>
                    <a:pt x="458428" y="2243204"/>
                    <a:pt x="501960" y="2197281"/>
                  </a:cubicBezTo>
                  <a:cubicBezTo>
                    <a:pt x="666978" y="2015397"/>
                    <a:pt x="822018" y="1823038"/>
                    <a:pt x="982309" y="1636813"/>
                  </a:cubicBezTo>
                  <a:cubicBezTo>
                    <a:pt x="1122251" y="1468582"/>
                    <a:pt x="1259311" y="1297893"/>
                    <a:pt x="1398074" y="1128662"/>
                  </a:cubicBezTo>
                  <a:cubicBezTo>
                    <a:pt x="1398795" y="1128984"/>
                    <a:pt x="1399384" y="1129400"/>
                    <a:pt x="1400122" y="1129710"/>
                  </a:cubicBezTo>
                  <a:cubicBezTo>
                    <a:pt x="1507434" y="1160388"/>
                    <a:pt x="1591121" y="1027159"/>
                    <a:pt x="1548649" y="947498"/>
                  </a:cubicBezTo>
                  <a:cubicBezTo>
                    <a:pt x="1584965" y="904303"/>
                    <a:pt x="1621085" y="860941"/>
                    <a:pt x="1657991" y="818253"/>
                  </a:cubicBezTo>
                  <a:cubicBezTo>
                    <a:pt x="1855592" y="610591"/>
                    <a:pt x="2028409" y="381867"/>
                    <a:pt x="2208412" y="159437"/>
                  </a:cubicBezTo>
                  <a:cubicBezTo>
                    <a:pt x="2220193" y="145658"/>
                    <a:pt x="2217753" y="123936"/>
                    <a:pt x="2203970" y="112503"/>
                  </a:cubicBezTo>
                  <a:cubicBezTo>
                    <a:pt x="2189575" y="100635"/>
                    <a:pt x="2169166" y="103428"/>
                    <a:pt x="2157128" y="117040"/>
                  </a:cubicBezTo>
                  <a:cubicBezTo>
                    <a:pt x="2117151" y="160176"/>
                    <a:pt x="2082073" y="207462"/>
                    <a:pt x="2046519" y="254110"/>
                  </a:cubicBezTo>
                  <a:cubicBezTo>
                    <a:pt x="1933094" y="403208"/>
                    <a:pt x="1813441" y="547477"/>
                    <a:pt x="1687651" y="686250"/>
                  </a:cubicBezTo>
                  <a:cubicBezTo>
                    <a:pt x="1623026" y="757575"/>
                    <a:pt x="1560116" y="830358"/>
                    <a:pt x="1497932" y="903761"/>
                  </a:cubicBezTo>
                  <a:cubicBezTo>
                    <a:pt x="1492669" y="901600"/>
                    <a:pt x="1487168" y="899605"/>
                    <a:pt x="1481155" y="897979"/>
                  </a:cubicBezTo>
                  <a:cubicBezTo>
                    <a:pt x="1440594" y="888660"/>
                    <a:pt x="1395294" y="905583"/>
                    <a:pt x="1377005" y="944312"/>
                  </a:cubicBezTo>
                  <a:cubicBezTo>
                    <a:pt x="1358008" y="980201"/>
                    <a:pt x="1342910" y="1034186"/>
                    <a:pt x="1354007" y="1076190"/>
                  </a:cubicBezTo>
                  <a:cubicBezTo>
                    <a:pt x="1174635" y="1294719"/>
                    <a:pt x="999711" y="1517053"/>
                    <a:pt x="815249" y="1731307"/>
                  </a:cubicBezTo>
                  <a:cubicBezTo>
                    <a:pt x="690536" y="1874248"/>
                    <a:pt x="572699" y="2023061"/>
                    <a:pt x="444956" y="2163280"/>
                  </a:cubicBezTo>
                  <a:cubicBezTo>
                    <a:pt x="399513" y="2210840"/>
                    <a:pt x="352058" y="2261282"/>
                    <a:pt x="304484" y="2309211"/>
                  </a:cubicBezTo>
                  <a:cubicBezTo>
                    <a:pt x="302864" y="2297808"/>
                    <a:pt x="301620" y="2287048"/>
                    <a:pt x="302204" y="2278217"/>
                  </a:cubicBezTo>
                  <a:cubicBezTo>
                    <a:pt x="289314" y="2145798"/>
                    <a:pt x="274681" y="2013468"/>
                    <a:pt x="263101" y="1880935"/>
                  </a:cubicBezTo>
                  <a:cubicBezTo>
                    <a:pt x="276836" y="1876654"/>
                    <a:pt x="290493" y="1872170"/>
                    <a:pt x="303954" y="1867091"/>
                  </a:cubicBezTo>
                  <a:cubicBezTo>
                    <a:pt x="316944" y="1861755"/>
                    <a:pt x="331947" y="1855836"/>
                    <a:pt x="335358" y="1840741"/>
                  </a:cubicBezTo>
                  <a:cubicBezTo>
                    <a:pt x="341639" y="1822419"/>
                    <a:pt x="323148" y="1804359"/>
                    <a:pt x="305091" y="1808723"/>
                  </a:cubicBezTo>
                  <a:cubicBezTo>
                    <a:pt x="289654" y="1813618"/>
                    <a:pt x="273859" y="1817328"/>
                    <a:pt x="257975" y="1820716"/>
                  </a:cubicBezTo>
                  <a:cubicBezTo>
                    <a:pt x="241371" y="1599942"/>
                    <a:pt x="223665" y="1379203"/>
                    <a:pt x="206353" y="1158441"/>
                  </a:cubicBezTo>
                  <a:cubicBezTo>
                    <a:pt x="223862" y="1153922"/>
                    <a:pt x="241294" y="1149152"/>
                    <a:pt x="258100" y="1142584"/>
                  </a:cubicBezTo>
                  <a:cubicBezTo>
                    <a:pt x="279027" y="1135170"/>
                    <a:pt x="292005" y="1109351"/>
                    <a:pt x="278509" y="1089623"/>
                  </a:cubicBezTo>
                  <a:cubicBezTo>
                    <a:pt x="266965" y="1073552"/>
                    <a:pt x="239668" y="1069366"/>
                    <a:pt x="228369" y="1087545"/>
                  </a:cubicBezTo>
                  <a:cubicBezTo>
                    <a:pt x="219266" y="1089177"/>
                    <a:pt x="210288" y="1091255"/>
                    <a:pt x="201275" y="1093214"/>
                  </a:cubicBezTo>
                  <a:cubicBezTo>
                    <a:pt x="184801" y="881967"/>
                    <a:pt x="168959" y="670685"/>
                    <a:pt x="154933" y="459319"/>
                  </a:cubicBezTo>
                  <a:cubicBezTo>
                    <a:pt x="163393" y="457050"/>
                    <a:pt x="171525" y="454966"/>
                    <a:pt x="178651" y="454251"/>
                  </a:cubicBezTo>
                  <a:cubicBezTo>
                    <a:pt x="206740" y="447892"/>
                    <a:pt x="257213" y="448160"/>
                    <a:pt x="249396" y="406436"/>
                  </a:cubicBezTo>
                  <a:cubicBezTo>
                    <a:pt x="238359" y="367052"/>
                    <a:pt x="192059" y="386422"/>
                    <a:pt x="163565" y="390037"/>
                  </a:cubicBezTo>
                  <a:cubicBezTo>
                    <a:pt x="159654" y="391114"/>
                    <a:pt x="155266" y="392008"/>
                    <a:pt x="150611" y="392841"/>
                  </a:cubicBezTo>
                  <a:cubicBezTo>
                    <a:pt x="145372" y="311465"/>
                    <a:pt x="140442" y="230077"/>
                    <a:pt x="135894" y="148671"/>
                  </a:cubicBezTo>
                  <a:cubicBezTo>
                    <a:pt x="150742" y="182041"/>
                    <a:pt x="169763" y="215447"/>
                    <a:pt x="202781" y="201013"/>
                  </a:cubicBezTo>
                  <a:cubicBezTo>
                    <a:pt x="218486" y="192634"/>
                    <a:pt x="225553" y="171692"/>
                    <a:pt x="216652" y="155900"/>
                  </a:cubicBezTo>
                  <a:cubicBezTo>
                    <a:pt x="196857" y="120780"/>
                    <a:pt x="178598" y="84992"/>
                    <a:pt x="162833" y="47972"/>
                  </a:cubicBezTo>
                  <a:cubicBezTo>
                    <a:pt x="155058" y="17038"/>
                    <a:pt x="116908" y="-19559"/>
                    <a:pt x="88861" y="12286"/>
                  </a:cubicBezTo>
                  <a:cubicBezTo>
                    <a:pt x="76014" y="29817"/>
                    <a:pt x="69096" y="50890"/>
                    <a:pt x="59118" y="70046"/>
                  </a:cubicBezTo>
                  <a:cubicBezTo>
                    <a:pt x="45467" y="98492"/>
                    <a:pt x="30547" y="126425"/>
                    <a:pt x="14026" y="153262"/>
                  </a:cubicBezTo>
                  <a:cubicBezTo>
                    <a:pt x="5769" y="158627"/>
                    <a:pt x="0" y="167786"/>
                    <a:pt x="0" y="178141"/>
                  </a:cubicBezTo>
                  <a:cubicBezTo>
                    <a:pt x="0" y="194391"/>
                    <a:pt x="13121" y="209891"/>
                    <a:pt x="29726" y="209891"/>
                  </a:cubicBezTo>
                  <a:cubicBezTo>
                    <a:pt x="40823" y="210052"/>
                    <a:pt x="51075" y="205878"/>
                    <a:pt x="58701" y="196719"/>
                  </a:cubicBezTo>
                  <a:cubicBezTo>
                    <a:pt x="69054" y="183851"/>
                    <a:pt x="77990" y="170013"/>
                    <a:pt x="86361" y="155817"/>
                  </a:cubicBezTo>
                  <a:cubicBezTo>
                    <a:pt x="85069" y="241254"/>
                    <a:pt x="86486" y="326602"/>
                    <a:pt x="89921" y="411878"/>
                  </a:cubicBezTo>
                  <a:cubicBezTo>
                    <a:pt x="82658" y="418601"/>
                    <a:pt x="78836" y="428111"/>
                    <a:pt x="81235" y="442193"/>
                  </a:cubicBezTo>
                  <a:cubicBezTo>
                    <a:pt x="83718" y="450393"/>
                    <a:pt x="87462" y="456056"/>
                    <a:pt x="92070" y="459938"/>
                  </a:cubicBezTo>
                  <a:cubicBezTo>
                    <a:pt x="98917" y="602200"/>
                    <a:pt x="110258" y="744308"/>
                    <a:pt x="121736" y="886415"/>
                  </a:cubicBezTo>
                  <a:cubicBezTo>
                    <a:pt x="127398" y="960586"/>
                    <a:pt x="132720" y="1034799"/>
                    <a:pt x="138049" y="1109000"/>
                  </a:cubicBezTo>
                  <a:cubicBezTo>
                    <a:pt x="111883" y="1116425"/>
                    <a:pt x="85896" y="1124547"/>
                    <a:pt x="59928" y="1132789"/>
                  </a:cubicBezTo>
                  <a:cubicBezTo>
                    <a:pt x="42567" y="1138195"/>
                    <a:pt x="34369" y="1159400"/>
                    <a:pt x="40478" y="1175626"/>
                  </a:cubicBezTo>
                  <a:cubicBezTo>
                    <a:pt x="60642" y="1217839"/>
                    <a:pt x="109157" y="1184374"/>
                    <a:pt x="142925" y="1175674"/>
                  </a:cubicBezTo>
                  <a:cubicBezTo>
                    <a:pt x="158606" y="1395692"/>
                    <a:pt x="174347" y="1615728"/>
                    <a:pt x="193166" y="1835501"/>
                  </a:cubicBezTo>
                  <a:cubicBezTo>
                    <a:pt x="154081" y="1843457"/>
                    <a:pt x="95952" y="1847012"/>
                    <a:pt x="103167" y="1891064"/>
                  </a:cubicBezTo>
                  <a:cubicBezTo>
                    <a:pt x="115664" y="1931222"/>
                    <a:pt x="160964" y="1913471"/>
                    <a:pt x="198816" y="1899853"/>
                  </a:cubicBezTo>
                  <a:cubicBezTo>
                    <a:pt x="202185" y="1937730"/>
                    <a:pt x="205168" y="1975638"/>
                    <a:pt x="208794" y="2013491"/>
                  </a:cubicBezTo>
                  <a:cubicBezTo>
                    <a:pt x="219712" y="2129815"/>
                    <a:pt x="233560" y="2245871"/>
                    <a:pt x="242294" y="2362451"/>
                  </a:cubicBezTo>
                  <a:cubicBezTo>
                    <a:pt x="241931" y="2365506"/>
                    <a:pt x="242044" y="2368525"/>
                    <a:pt x="242383" y="2371502"/>
                  </a:cubicBezTo>
                  <a:cubicBezTo>
                    <a:pt x="237227" y="2386347"/>
                    <a:pt x="244032" y="2406051"/>
                    <a:pt x="262827" y="2408338"/>
                  </a:cubicBezTo>
                  <a:cubicBezTo>
                    <a:pt x="436668" y="2381959"/>
                    <a:pt x="612289" y="2365863"/>
                    <a:pt x="788411" y="2353210"/>
                  </a:cubicBezTo>
                  <a:cubicBezTo>
                    <a:pt x="788482" y="2357396"/>
                    <a:pt x="788601" y="2361546"/>
                    <a:pt x="788655" y="2365750"/>
                  </a:cubicBezTo>
                  <a:cubicBezTo>
                    <a:pt x="789512" y="2411345"/>
                    <a:pt x="856173" y="2408635"/>
                    <a:pt x="853553" y="2363219"/>
                  </a:cubicBezTo>
                  <a:cubicBezTo>
                    <a:pt x="853166" y="2358366"/>
                    <a:pt x="852773" y="2353489"/>
                    <a:pt x="852392" y="2348625"/>
                  </a:cubicBezTo>
                  <a:cubicBezTo>
                    <a:pt x="1039605" y="2336019"/>
                    <a:pt x="1227234" y="2326569"/>
                    <a:pt x="1413839" y="2312629"/>
                  </a:cubicBezTo>
                  <a:cubicBezTo>
                    <a:pt x="1424377" y="2311938"/>
                    <a:pt x="1434903" y="2311098"/>
                    <a:pt x="1445434" y="2310342"/>
                  </a:cubicBezTo>
                  <a:cubicBezTo>
                    <a:pt x="1443958" y="2341658"/>
                    <a:pt x="1444142" y="2373819"/>
                    <a:pt x="1478750" y="2378082"/>
                  </a:cubicBezTo>
                  <a:cubicBezTo>
                    <a:pt x="1517894" y="2376159"/>
                    <a:pt x="1514631" y="2337668"/>
                    <a:pt x="1511655" y="2305179"/>
                  </a:cubicBezTo>
                  <a:cubicBezTo>
                    <a:pt x="1731289" y="2286702"/>
                    <a:pt x="1949746" y="2256417"/>
                    <a:pt x="2169089" y="2235981"/>
                  </a:cubicBezTo>
                  <a:cubicBezTo>
                    <a:pt x="2169446" y="2251451"/>
                    <a:pt x="2169809" y="2266921"/>
                    <a:pt x="2170024" y="2282409"/>
                  </a:cubicBezTo>
                  <a:cubicBezTo>
                    <a:pt x="2170565" y="2327742"/>
                    <a:pt x="2238090" y="2324776"/>
                    <a:pt x="2234750" y="2279962"/>
                  </a:cubicBezTo>
                  <a:cubicBezTo>
                    <a:pt x="2233285" y="2263467"/>
                    <a:pt x="2231559" y="2247020"/>
                    <a:pt x="2229802" y="2230580"/>
                  </a:cubicBezTo>
                  <a:cubicBezTo>
                    <a:pt x="2317943" y="2223190"/>
                    <a:pt x="2406257" y="2217700"/>
                    <a:pt x="2494892" y="2215604"/>
                  </a:cubicBezTo>
                  <a:cubicBezTo>
                    <a:pt x="2513318" y="2214842"/>
                    <a:pt x="2531988" y="2214080"/>
                    <a:pt x="2550711" y="2212954"/>
                  </a:cubicBezTo>
                  <a:cubicBezTo>
                    <a:pt x="2532994" y="2237535"/>
                    <a:pt x="2516015" y="2262634"/>
                    <a:pt x="2500720" y="2288786"/>
                  </a:cubicBezTo>
                  <a:cubicBezTo>
                    <a:pt x="2491385" y="2304405"/>
                    <a:pt x="2495839" y="2324996"/>
                    <a:pt x="2511448" y="2334679"/>
                  </a:cubicBezTo>
                  <a:cubicBezTo>
                    <a:pt x="2526618" y="2344129"/>
                    <a:pt x="2547955" y="2339573"/>
                    <a:pt x="2557332" y="2323948"/>
                  </a:cubicBezTo>
                  <a:cubicBezTo>
                    <a:pt x="2573966" y="2296468"/>
                    <a:pt x="2591576" y="2269803"/>
                    <a:pt x="2610073" y="2243555"/>
                  </a:cubicBezTo>
                  <a:cubicBezTo>
                    <a:pt x="2627094" y="2212853"/>
                    <a:pt x="2675103" y="2185176"/>
                    <a:pt x="2657130" y="2145792"/>
                  </a:cubicBezTo>
                  <a:cubicBezTo>
                    <a:pt x="2624296" y="2109528"/>
                    <a:pt x="2578473" y="2085084"/>
                    <a:pt x="2541978" y="2051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1726731" y="9742699"/>
              <a:ext cx="60770" cy="129107"/>
            </a:xfrm>
            <a:custGeom>
              <a:rect b="b" l="l" r="r" t="t"/>
              <a:pathLst>
                <a:path extrusionOk="0" h="129107" w="60770">
                  <a:moveTo>
                    <a:pt x="29164" y="129107"/>
                  </a:moveTo>
                  <a:cubicBezTo>
                    <a:pt x="66290" y="128946"/>
                    <a:pt x="60985" y="85942"/>
                    <a:pt x="59866" y="59920"/>
                  </a:cubicBezTo>
                  <a:cubicBezTo>
                    <a:pt x="57675" y="39115"/>
                    <a:pt x="64551" y="5388"/>
                    <a:pt x="37100" y="243"/>
                  </a:cubicBezTo>
                  <a:cubicBezTo>
                    <a:pt x="7011" y="-3330"/>
                    <a:pt x="5422" y="33398"/>
                    <a:pt x="3255" y="54775"/>
                  </a:cubicBezTo>
                  <a:cubicBezTo>
                    <a:pt x="808" y="81565"/>
                    <a:pt x="-10129" y="126612"/>
                    <a:pt x="29164" y="129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1724329" y="10019752"/>
              <a:ext cx="64987" cy="146149"/>
            </a:xfrm>
            <a:custGeom>
              <a:rect b="b" l="l" r="r" t="t"/>
              <a:pathLst>
                <a:path extrusionOk="0" h="146149" w="64987">
                  <a:moveTo>
                    <a:pt x="32137" y="146142"/>
                  </a:moveTo>
                  <a:cubicBezTo>
                    <a:pt x="46604" y="146493"/>
                    <a:pt x="60493" y="135584"/>
                    <a:pt x="62321" y="120924"/>
                  </a:cubicBezTo>
                  <a:cubicBezTo>
                    <a:pt x="65417" y="85934"/>
                    <a:pt x="68471" y="47973"/>
                    <a:pt x="55082" y="14830"/>
                  </a:cubicBezTo>
                  <a:cubicBezTo>
                    <a:pt x="42496" y="-11049"/>
                    <a:pt x="482" y="-700"/>
                    <a:pt x="1233" y="27692"/>
                  </a:cubicBezTo>
                  <a:cubicBezTo>
                    <a:pt x="1185" y="27650"/>
                    <a:pt x="1131" y="27615"/>
                    <a:pt x="1078" y="27573"/>
                  </a:cubicBezTo>
                  <a:cubicBezTo>
                    <a:pt x="5864" y="61895"/>
                    <a:pt x="-16461" y="140777"/>
                    <a:pt x="32137" y="146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1737088" y="10302798"/>
              <a:ext cx="63345" cy="156020"/>
            </a:xfrm>
            <a:custGeom>
              <a:rect b="b" l="l" r="r" t="t"/>
              <a:pathLst>
                <a:path extrusionOk="0" h="156020" w="63345">
                  <a:moveTo>
                    <a:pt x="63238" y="121765"/>
                  </a:moveTo>
                  <a:cubicBezTo>
                    <a:pt x="60803" y="92879"/>
                    <a:pt x="58808" y="63951"/>
                    <a:pt x="55564" y="35131"/>
                  </a:cubicBezTo>
                  <a:cubicBezTo>
                    <a:pt x="53992" y="20822"/>
                    <a:pt x="50158" y="5554"/>
                    <a:pt x="34715" y="1017"/>
                  </a:cubicBezTo>
                  <a:cubicBezTo>
                    <a:pt x="17497" y="-4259"/>
                    <a:pt x="2108" y="11896"/>
                    <a:pt x="3358" y="28688"/>
                  </a:cubicBezTo>
                  <a:cubicBezTo>
                    <a:pt x="625" y="60391"/>
                    <a:pt x="298" y="92331"/>
                    <a:pt x="0" y="124212"/>
                  </a:cubicBezTo>
                  <a:cubicBezTo>
                    <a:pt x="441" y="168360"/>
                    <a:pt x="66357" y="165627"/>
                    <a:pt x="63238" y="1217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1180197" y="9452736"/>
              <a:ext cx="205094" cy="75612"/>
            </a:xfrm>
            <a:custGeom>
              <a:rect b="b" l="l" r="r" t="t"/>
              <a:pathLst>
                <a:path extrusionOk="0" h="75612" w="205094">
                  <a:moveTo>
                    <a:pt x="32945" y="75559"/>
                  </a:moveTo>
                  <a:cubicBezTo>
                    <a:pt x="83918" y="73624"/>
                    <a:pt x="133630" y="60756"/>
                    <a:pt x="184377" y="57588"/>
                  </a:cubicBezTo>
                  <a:cubicBezTo>
                    <a:pt x="184347" y="57528"/>
                    <a:pt x="184312" y="57469"/>
                    <a:pt x="184282" y="57409"/>
                  </a:cubicBezTo>
                  <a:cubicBezTo>
                    <a:pt x="214025" y="51217"/>
                    <a:pt x="211025" y="5110"/>
                    <a:pt x="180799" y="876"/>
                  </a:cubicBezTo>
                  <a:cubicBezTo>
                    <a:pt x="128301" y="-3203"/>
                    <a:pt x="74756" y="7795"/>
                    <a:pt x="23003" y="16662"/>
                  </a:cubicBezTo>
                  <a:cubicBezTo>
                    <a:pt x="7041" y="20068"/>
                    <a:pt x="-2907" y="37080"/>
                    <a:pt x="761" y="52610"/>
                  </a:cubicBezTo>
                  <a:cubicBezTo>
                    <a:pt x="4208" y="67723"/>
                    <a:pt x="18180" y="76375"/>
                    <a:pt x="32945" y="75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847402" y="9493430"/>
              <a:ext cx="211556" cy="89451"/>
            </a:xfrm>
            <a:custGeom>
              <a:rect b="b" l="l" r="r" t="t"/>
              <a:pathLst>
                <a:path extrusionOk="0" h="89451" w="211556">
                  <a:moveTo>
                    <a:pt x="159220" y="62054"/>
                  </a:moveTo>
                  <a:cubicBezTo>
                    <a:pt x="178658" y="58898"/>
                    <a:pt x="210765" y="60845"/>
                    <a:pt x="211557" y="31161"/>
                  </a:cubicBezTo>
                  <a:cubicBezTo>
                    <a:pt x="206294" y="-21865"/>
                    <a:pt x="124946" y="7837"/>
                    <a:pt x="91095" y="12398"/>
                  </a:cubicBezTo>
                  <a:cubicBezTo>
                    <a:pt x="61482" y="23986"/>
                    <a:pt x="-5566" y="23212"/>
                    <a:pt x="370" y="67711"/>
                  </a:cubicBezTo>
                  <a:cubicBezTo>
                    <a:pt x="15527" y="119326"/>
                    <a:pt x="120481" y="62953"/>
                    <a:pt x="159220" y="620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269058" y="8160089"/>
              <a:ext cx="254227" cy="277651"/>
            </a:xfrm>
            <a:custGeom>
              <a:rect b="b" l="l" r="r" t="t"/>
              <a:pathLst>
                <a:path extrusionOk="0" h="277651" w="254227">
                  <a:moveTo>
                    <a:pt x="20792" y="59852"/>
                  </a:moveTo>
                  <a:cubicBezTo>
                    <a:pt x="26120" y="63020"/>
                    <a:pt x="29532" y="66748"/>
                    <a:pt x="35461" y="72089"/>
                  </a:cubicBezTo>
                  <a:cubicBezTo>
                    <a:pt x="56191" y="93395"/>
                    <a:pt x="75248" y="116302"/>
                    <a:pt x="93990" y="139591"/>
                  </a:cubicBezTo>
                  <a:cubicBezTo>
                    <a:pt x="73105" y="177659"/>
                    <a:pt x="48113" y="223891"/>
                    <a:pt x="83923" y="242267"/>
                  </a:cubicBezTo>
                  <a:cubicBezTo>
                    <a:pt x="116375" y="254718"/>
                    <a:pt x="129234" y="224170"/>
                    <a:pt x="139677" y="196916"/>
                  </a:cubicBezTo>
                  <a:cubicBezTo>
                    <a:pt x="158519" y="220788"/>
                    <a:pt x="177642" y="244589"/>
                    <a:pt x="198408" y="267437"/>
                  </a:cubicBezTo>
                  <a:cubicBezTo>
                    <a:pt x="210106" y="280537"/>
                    <a:pt x="231396" y="280948"/>
                    <a:pt x="244118" y="269182"/>
                  </a:cubicBezTo>
                  <a:cubicBezTo>
                    <a:pt x="265902" y="248960"/>
                    <a:pt x="248065" y="223313"/>
                    <a:pt x="231973" y="206455"/>
                  </a:cubicBezTo>
                  <a:cubicBezTo>
                    <a:pt x="217607" y="192527"/>
                    <a:pt x="195044" y="161796"/>
                    <a:pt x="169337" y="128253"/>
                  </a:cubicBezTo>
                  <a:cubicBezTo>
                    <a:pt x="185197" y="96741"/>
                    <a:pt x="202599" y="65628"/>
                    <a:pt x="208332" y="32002"/>
                  </a:cubicBezTo>
                  <a:cubicBezTo>
                    <a:pt x="206409" y="15425"/>
                    <a:pt x="188436" y="2860"/>
                    <a:pt x="172302" y="9666"/>
                  </a:cubicBezTo>
                  <a:cubicBezTo>
                    <a:pt x="149571" y="23624"/>
                    <a:pt x="138182" y="49801"/>
                    <a:pt x="126466" y="74649"/>
                  </a:cubicBezTo>
                  <a:cubicBezTo>
                    <a:pt x="87602" y="28882"/>
                    <a:pt x="47535" y="-8227"/>
                    <a:pt x="19673" y="1586"/>
                  </a:cubicBezTo>
                  <a:cubicBezTo>
                    <a:pt x="-7499" y="10566"/>
                    <a:pt x="-5957" y="52004"/>
                    <a:pt x="20792" y="598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026247" y="10474586"/>
              <a:ext cx="216963" cy="378150"/>
            </a:xfrm>
            <a:custGeom>
              <a:rect b="b" l="l" r="r" t="t"/>
              <a:pathLst>
                <a:path extrusionOk="0" h="378150" w="216963">
                  <a:moveTo>
                    <a:pt x="190002" y="26"/>
                  </a:moveTo>
                  <a:cubicBezTo>
                    <a:pt x="174618" y="-647"/>
                    <a:pt x="163949" y="11822"/>
                    <a:pt x="160931" y="25857"/>
                  </a:cubicBezTo>
                  <a:cubicBezTo>
                    <a:pt x="139826" y="65450"/>
                    <a:pt x="120989" y="105334"/>
                    <a:pt x="104159" y="146361"/>
                  </a:cubicBezTo>
                  <a:cubicBezTo>
                    <a:pt x="78249" y="115606"/>
                    <a:pt x="66979" y="76275"/>
                    <a:pt x="50179" y="40726"/>
                  </a:cubicBezTo>
                  <a:cubicBezTo>
                    <a:pt x="33652" y="16872"/>
                    <a:pt x="-3569" y="33866"/>
                    <a:pt x="277" y="61407"/>
                  </a:cubicBezTo>
                  <a:cubicBezTo>
                    <a:pt x="8933" y="110848"/>
                    <a:pt x="27651" y="159622"/>
                    <a:pt x="60990" y="197774"/>
                  </a:cubicBezTo>
                  <a:cubicBezTo>
                    <a:pt x="67128" y="204419"/>
                    <a:pt x="74088" y="207563"/>
                    <a:pt x="81006" y="208319"/>
                  </a:cubicBezTo>
                  <a:cubicBezTo>
                    <a:pt x="77124" y="219717"/>
                    <a:pt x="73076" y="230983"/>
                    <a:pt x="69539" y="242666"/>
                  </a:cubicBezTo>
                  <a:cubicBezTo>
                    <a:pt x="61848" y="268872"/>
                    <a:pt x="54674" y="295305"/>
                    <a:pt x="48756" y="321958"/>
                  </a:cubicBezTo>
                  <a:cubicBezTo>
                    <a:pt x="31419" y="340352"/>
                    <a:pt x="43195" y="370631"/>
                    <a:pt x="66664" y="376508"/>
                  </a:cubicBezTo>
                  <a:cubicBezTo>
                    <a:pt x="92621" y="385005"/>
                    <a:pt x="111333" y="358894"/>
                    <a:pt x="113655" y="335856"/>
                  </a:cubicBezTo>
                  <a:cubicBezTo>
                    <a:pt x="125966" y="282574"/>
                    <a:pt x="140838" y="229875"/>
                    <a:pt x="160002" y="178630"/>
                  </a:cubicBezTo>
                  <a:cubicBezTo>
                    <a:pt x="172040" y="148320"/>
                    <a:pt x="188329" y="109222"/>
                    <a:pt x="203004" y="76984"/>
                  </a:cubicBezTo>
                  <a:cubicBezTo>
                    <a:pt x="216804" y="52617"/>
                    <a:pt x="230759" y="4433"/>
                    <a:pt x="190002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1" name="Google Shape;106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6" name="Google Shape;1066;p32"/>
          <p:cNvCxnSpPr/>
          <p:nvPr/>
        </p:nvCxnSpPr>
        <p:spPr>
          <a:xfrm>
            <a:off x="514350" y="2297801"/>
            <a:ext cx="8115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67" name="Google Shape;1067;p32"/>
          <p:cNvGrpSpPr/>
          <p:nvPr/>
        </p:nvGrpSpPr>
        <p:grpSpPr>
          <a:xfrm>
            <a:off x="514350" y="2691898"/>
            <a:ext cx="1682438" cy="1192161"/>
            <a:chOff x="0" y="-104775"/>
            <a:chExt cx="4486500" cy="3179097"/>
          </a:xfrm>
        </p:grpSpPr>
        <p:sp>
          <p:nvSpPr>
            <p:cNvPr id="1068" name="Google Shape;1068;p32"/>
            <p:cNvSpPr txBox="1"/>
            <p:nvPr/>
          </p:nvSpPr>
          <p:spPr>
            <a:xfrm>
              <a:off x="0" y="-104775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69" name="Google Shape;1069;p32"/>
            <p:cNvSpPr txBox="1"/>
            <p:nvPr/>
          </p:nvSpPr>
          <p:spPr>
            <a:xfrm>
              <a:off x="0" y="2081022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70" name="Google Shape;1070;p32"/>
          <p:cNvGrpSpPr/>
          <p:nvPr/>
        </p:nvGrpSpPr>
        <p:grpSpPr>
          <a:xfrm>
            <a:off x="2658629" y="2688723"/>
            <a:ext cx="1682438" cy="1192161"/>
            <a:chOff x="0" y="-104775"/>
            <a:chExt cx="4486500" cy="3179097"/>
          </a:xfrm>
        </p:grpSpPr>
        <p:sp>
          <p:nvSpPr>
            <p:cNvPr id="1071" name="Google Shape;1071;p32"/>
            <p:cNvSpPr txBox="1"/>
            <p:nvPr/>
          </p:nvSpPr>
          <p:spPr>
            <a:xfrm>
              <a:off x="0" y="-104775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72" name="Google Shape;1072;p32"/>
            <p:cNvSpPr txBox="1"/>
            <p:nvPr/>
          </p:nvSpPr>
          <p:spPr>
            <a:xfrm>
              <a:off x="0" y="2081022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73" name="Google Shape;1073;p32"/>
          <p:cNvGrpSpPr/>
          <p:nvPr/>
        </p:nvGrpSpPr>
        <p:grpSpPr>
          <a:xfrm>
            <a:off x="6875626" y="2688723"/>
            <a:ext cx="1682438" cy="1192161"/>
            <a:chOff x="0" y="-104775"/>
            <a:chExt cx="4486500" cy="3179097"/>
          </a:xfrm>
        </p:grpSpPr>
        <p:sp>
          <p:nvSpPr>
            <p:cNvPr id="1074" name="Google Shape;1074;p32"/>
            <p:cNvSpPr txBox="1"/>
            <p:nvPr/>
          </p:nvSpPr>
          <p:spPr>
            <a:xfrm>
              <a:off x="0" y="-104775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75" name="Google Shape;1075;p32"/>
            <p:cNvSpPr txBox="1"/>
            <p:nvPr/>
          </p:nvSpPr>
          <p:spPr>
            <a:xfrm>
              <a:off x="0" y="2081022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76" name="Google Shape;1076;p32"/>
          <p:cNvGrpSpPr/>
          <p:nvPr/>
        </p:nvGrpSpPr>
        <p:grpSpPr>
          <a:xfrm>
            <a:off x="4802909" y="2691898"/>
            <a:ext cx="1682438" cy="1192161"/>
            <a:chOff x="0" y="-104775"/>
            <a:chExt cx="4486500" cy="3179097"/>
          </a:xfrm>
        </p:grpSpPr>
        <p:sp>
          <p:nvSpPr>
            <p:cNvPr id="1077" name="Google Shape;1077;p32"/>
            <p:cNvSpPr txBox="1"/>
            <p:nvPr/>
          </p:nvSpPr>
          <p:spPr>
            <a:xfrm>
              <a:off x="0" y="-104775"/>
              <a:ext cx="44865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078" name="Google Shape;1078;p32"/>
            <p:cNvSpPr txBox="1"/>
            <p:nvPr/>
          </p:nvSpPr>
          <p:spPr>
            <a:xfrm>
              <a:off x="0" y="2081022"/>
              <a:ext cx="44865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079" name="Google Shape;1079;p32"/>
          <p:cNvGrpSpPr/>
          <p:nvPr/>
        </p:nvGrpSpPr>
        <p:grpSpPr>
          <a:xfrm>
            <a:off x="0" y="0"/>
            <a:ext cx="9144000" cy="1452938"/>
            <a:chOff x="0" y="0"/>
            <a:chExt cx="24384000" cy="3874500"/>
          </a:xfrm>
        </p:grpSpPr>
        <p:sp>
          <p:nvSpPr>
            <p:cNvPr id="1080" name="Google Shape;1080;p32"/>
            <p:cNvSpPr/>
            <p:nvPr/>
          </p:nvSpPr>
          <p:spPr>
            <a:xfrm>
              <a:off x="0" y="0"/>
              <a:ext cx="24384000" cy="3874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2"/>
            <p:cNvSpPr txBox="1"/>
            <p:nvPr/>
          </p:nvSpPr>
          <p:spPr>
            <a:xfrm>
              <a:off x="1371600" y="1108075"/>
              <a:ext cx="21640800" cy="164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Timeline Page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082" name="Google Shape;1082;p32"/>
          <p:cNvSpPr/>
          <p:nvPr/>
        </p:nvSpPr>
        <p:spPr>
          <a:xfrm>
            <a:off x="2670641" y="2119390"/>
            <a:ext cx="342321" cy="366345"/>
          </a:xfrm>
          <a:custGeom>
            <a:rect b="b" l="l" r="r" t="t"/>
            <a:pathLst>
              <a:path extrusionOk="0" h="732691" w="684642">
                <a:moveTo>
                  <a:pt x="498288" y="367610"/>
                </a:moveTo>
                <a:cubicBezTo>
                  <a:pt x="667032" y="177815"/>
                  <a:pt x="704556" y="149149"/>
                  <a:pt x="675919" y="93387"/>
                </a:cubicBezTo>
                <a:cubicBezTo>
                  <a:pt x="655752" y="54116"/>
                  <a:pt x="619940" y="23396"/>
                  <a:pt x="578514" y="8396"/>
                </a:cubicBezTo>
                <a:cubicBezTo>
                  <a:pt x="509620" y="-16545"/>
                  <a:pt x="466164" y="46410"/>
                  <a:pt x="343473" y="185996"/>
                </a:cubicBezTo>
                <a:cubicBezTo>
                  <a:pt x="209067" y="26189"/>
                  <a:pt x="160101" y="-20948"/>
                  <a:pt x="98759" y="8045"/>
                </a:cubicBezTo>
                <a:cubicBezTo>
                  <a:pt x="63305" y="24801"/>
                  <a:pt x="30395" y="51090"/>
                  <a:pt x="11828" y="86177"/>
                </a:cubicBezTo>
                <a:cubicBezTo>
                  <a:pt x="-18172" y="142567"/>
                  <a:pt x="-1466" y="161791"/>
                  <a:pt x="185185" y="368044"/>
                </a:cubicBezTo>
                <a:cubicBezTo>
                  <a:pt x="94252" y="474073"/>
                  <a:pt x="24192" y="569304"/>
                  <a:pt x="17674" y="580390"/>
                </a:cubicBezTo>
                <a:cubicBezTo>
                  <a:pt x="-20354" y="645084"/>
                  <a:pt x="61859" y="751876"/>
                  <a:pt x="133937" y="729717"/>
                </a:cubicBezTo>
                <a:cubicBezTo>
                  <a:pt x="181321" y="715148"/>
                  <a:pt x="285087" y="600496"/>
                  <a:pt x="344292" y="536886"/>
                </a:cubicBezTo>
                <a:cubicBezTo>
                  <a:pt x="358253" y="551116"/>
                  <a:pt x="527652" y="724635"/>
                  <a:pt x="552502" y="730869"/>
                </a:cubicBezTo>
                <a:cubicBezTo>
                  <a:pt x="608067" y="744809"/>
                  <a:pt x="705410" y="656540"/>
                  <a:pt x="668570" y="577655"/>
                </a:cubicBezTo>
                <a:cubicBezTo>
                  <a:pt x="656311" y="551412"/>
                  <a:pt x="654813" y="550947"/>
                  <a:pt x="498288" y="3676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32"/>
          <p:cNvSpPr/>
          <p:nvPr/>
        </p:nvSpPr>
        <p:spPr>
          <a:xfrm>
            <a:off x="4802907" y="2122963"/>
            <a:ext cx="382633" cy="366392"/>
          </a:xfrm>
          <a:custGeom>
            <a:rect b="b" l="l" r="r" t="t"/>
            <a:pathLst>
              <a:path extrusionOk="0" h="732785" w="765266">
                <a:moveTo>
                  <a:pt x="373328" y="2350"/>
                </a:moveTo>
                <a:cubicBezTo>
                  <a:pt x="498053" y="-4557"/>
                  <a:pt x="491335" y="-12925"/>
                  <a:pt x="505550" y="241907"/>
                </a:cubicBezTo>
                <a:cubicBezTo>
                  <a:pt x="505790" y="246209"/>
                  <a:pt x="509437" y="249539"/>
                  <a:pt x="513741" y="249388"/>
                </a:cubicBezTo>
                <a:cubicBezTo>
                  <a:pt x="677989" y="243601"/>
                  <a:pt x="701416" y="239801"/>
                  <a:pt x="731541" y="256795"/>
                </a:cubicBezTo>
                <a:cubicBezTo>
                  <a:pt x="762775" y="274468"/>
                  <a:pt x="764055" y="315474"/>
                  <a:pt x="763422" y="352550"/>
                </a:cubicBezTo>
                <a:cubicBezTo>
                  <a:pt x="766851" y="389473"/>
                  <a:pt x="768670" y="430459"/>
                  <a:pt x="738860" y="450442"/>
                </a:cubicBezTo>
                <a:cubicBezTo>
                  <a:pt x="710105" y="469664"/>
                  <a:pt x="686458" y="467645"/>
                  <a:pt x="522240" y="474284"/>
                </a:cubicBezTo>
                <a:cubicBezTo>
                  <a:pt x="517937" y="474458"/>
                  <a:pt x="514551" y="478054"/>
                  <a:pt x="514637" y="482362"/>
                </a:cubicBezTo>
                <a:cubicBezTo>
                  <a:pt x="519826" y="743821"/>
                  <a:pt x="526065" y="728094"/>
                  <a:pt x="391414" y="731437"/>
                </a:cubicBezTo>
                <a:cubicBezTo>
                  <a:pt x="256763" y="734781"/>
                  <a:pt x="263776" y="750179"/>
                  <a:pt x="255991" y="488784"/>
                </a:cubicBezTo>
                <a:cubicBezTo>
                  <a:pt x="255864" y="484478"/>
                  <a:pt x="252303" y="481055"/>
                  <a:pt x="247997" y="481094"/>
                </a:cubicBezTo>
                <a:cubicBezTo>
                  <a:pt x="83653" y="482614"/>
                  <a:pt x="60135" y="485803"/>
                  <a:pt x="30463" y="468032"/>
                </a:cubicBezTo>
                <a:cubicBezTo>
                  <a:pt x="-302" y="449553"/>
                  <a:pt x="-518" y="408529"/>
                  <a:pt x="1076" y="371481"/>
                </a:cubicBezTo>
                <a:cubicBezTo>
                  <a:pt x="-1394" y="334483"/>
                  <a:pt x="-2148" y="293462"/>
                  <a:pt x="28170" y="274261"/>
                </a:cubicBezTo>
                <a:cubicBezTo>
                  <a:pt x="57414" y="255792"/>
                  <a:pt x="81001" y="258425"/>
                  <a:pt x="245335" y="256054"/>
                </a:cubicBezTo>
                <a:cubicBezTo>
                  <a:pt x="249641" y="255992"/>
                  <a:pt x="253119" y="252484"/>
                  <a:pt x="253146" y="248176"/>
                </a:cubicBezTo>
                <a:cubicBezTo>
                  <a:pt x="254707" y="-7050"/>
                  <a:pt x="248415" y="1641"/>
                  <a:pt x="373328" y="23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32"/>
          <p:cNvSpPr/>
          <p:nvPr/>
        </p:nvSpPr>
        <p:spPr>
          <a:xfrm>
            <a:off x="6959199" y="2130106"/>
            <a:ext cx="342321" cy="366345"/>
          </a:xfrm>
          <a:custGeom>
            <a:rect b="b" l="l" r="r" t="t"/>
            <a:pathLst>
              <a:path extrusionOk="0" h="732691" w="684642">
                <a:moveTo>
                  <a:pt x="498288" y="367610"/>
                </a:moveTo>
                <a:cubicBezTo>
                  <a:pt x="667032" y="177815"/>
                  <a:pt x="704556" y="149149"/>
                  <a:pt x="675919" y="93387"/>
                </a:cubicBezTo>
                <a:cubicBezTo>
                  <a:pt x="655752" y="54116"/>
                  <a:pt x="619940" y="23396"/>
                  <a:pt x="578514" y="8396"/>
                </a:cubicBezTo>
                <a:cubicBezTo>
                  <a:pt x="509620" y="-16545"/>
                  <a:pt x="466164" y="46410"/>
                  <a:pt x="343473" y="185996"/>
                </a:cubicBezTo>
                <a:cubicBezTo>
                  <a:pt x="209067" y="26189"/>
                  <a:pt x="160101" y="-20948"/>
                  <a:pt x="98759" y="8045"/>
                </a:cubicBezTo>
                <a:cubicBezTo>
                  <a:pt x="63305" y="24801"/>
                  <a:pt x="30395" y="51090"/>
                  <a:pt x="11828" y="86177"/>
                </a:cubicBezTo>
                <a:cubicBezTo>
                  <a:pt x="-18172" y="142567"/>
                  <a:pt x="-1466" y="161791"/>
                  <a:pt x="185185" y="368044"/>
                </a:cubicBezTo>
                <a:cubicBezTo>
                  <a:pt x="94252" y="474073"/>
                  <a:pt x="24192" y="569304"/>
                  <a:pt x="17674" y="580390"/>
                </a:cubicBezTo>
                <a:cubicBezTo>
                  <a:pt x="-20354" y="645084"/>
                  <a:pt x="61859" y="751876"/>
                  <a:pt x="133937" y="729717"/>
                </a:cubicBezTo>
                <a:cubicBezTo>
                  <a:pt x="181321" y="715148"/>
                  <a:pt x="285087" y="600496"/>
                  <a:pt x="344292" y="536886"/>
                </a:cubicBezTo>
                <a:cubicBezTo>
                  <a:pt x="358253" y="551116"/>
                  <a:pt x="527652" y="724635"/>
                  <a:pt x="552502" y="730869"/>
                </a:cubicBezTo>
                <a:cubicBezTo>
                  <a:pt x="608067" y="744809"/>
                  <a:pt x="705410" y="656540"/>
                  <a:pt x="668570" y="577655"/>
                </a:cubicBezTo>
                <a:cubicBezTo>
                  <a:pt x="656311" y="551412"/>
                  <a:pt x="654813" y="550947"/>
                  <a:pt x="498288" y="3676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32"/>
          <p:cNvSpPr/>
          <p:nvPr/>
        </p:nvSpPr>
        <p:spPr>
          <a:xfrm>
            <a:off x="514348" y="2112246"/>
            <a:ext cx="382633" cy="366392"/>
          </a:xfrm>
          <a:custGeom>
            <a:rect b="b" l="l" r="r" t="t"/>
            <a:pathLst>
              <a:path extrusionOk="0" h="732785" w="765266">
                <a:moveTo>
                  <a:pt x="373328" y="2350"/>
                </a:moveTo>
                <a:cubicBezTo>
                  <a:pt x="498053" y="-4557"/>
                  <a:pt x="491335" y="-12925"/>
                  <a:pt x="505550" y="241907"/>
                </a:cubicBezTo>
                <a:cubicBezTo>
                  <a:pt x="505790" y="246209"/>
                  <a:pt x="509437" y="249539"/>
                  <a:pt x="513741" y="249388"/>
                </a:cubicBezTo>
                <a:cubicBezTo>
                  <a:pt x="677989" y="243601"/>
                  <a:pt x="701416" y="239801"/>
                  <a:pt x="731541" y="256795"/>
                </a:cubicBezTo>
                <a:cubicBezTo>
                  <a:pt x="762775" y="274468"/>
                  <a:pt x="764055" y="315474"/>
                  <a:pt x="763422" y="352550"/>
                </a:cubicBezTo>
                <a:cubicBezTo>
                  <a:pt x="766851" y="389473"/>
                  <a:pt x="768670" y="430459"/>
                  <a:pt x="738860" y="450442"/>
                </a:cubicBezTo>
                <a:cubicBezTo>
                  <a:pt x="710105" y="469664"/>
                  <a:pt x="686458" y="467645"/>
                  <a:pt x="522240" y="474284"/>
                </a:cubicBezTo>
                <a:cubicBezTo>
                  <a:pt x="517937" y="474458"/>
                  <a:pt x="514551" y="478054"/>
                  <a:pt x="514637" y="482362"/>
                </a:cubicBezTo>
                <a:cubicBezTo>
                  <a:pt x="519826" y="743821"/>
                  <a:pt x="526065" y="728094"/>
                  <a:pt x="391414" y="731437"/>
                </a:cubicBezTo>
                <a:cubicBezTo>
                  <a:pt x="256763" y="734781"/>
                  <a:pt x="263776" y="750179"/>
                  <a:pt x="255991" y="488784"/>
                </a:cubicBezTo>
                <a:cubicBezTo>
                  <a:pt x="255864" y="484478"/>
                  <a:pt x="252303" y="481055"/>
                  <a:pt x="247997" y="481094"/>
                </a:cubicBezTo>
                <a:cubicBezTo>
                  <a:pt x="83653" y="482614"/>
                  <a:pt x="60135" y="485803"/>
                  <a:pt x="30463" y="468032"/>
                </a:cubicBezTo>
                <a:cubicBezTo>
                  <a:pt x="-302" y="449553"/>
                  <a:pt x="-518" y="408529"/>
                  <a:pt x="1076" y="371481"/>
                </a:cubicBezTo>
                <a:cubicBezTo>
                  <a:pt x="-1394" y="334483"/>
                  <a:pt x="-2148" y="293462"/>
                  <a:pt x="28170" y="274261"/>
                </a:cubicBezTo>
                <a:cubicBezTo>
                  <a:pt x="57414" y="255792"/>
                  <a:pt x="81001" y="258425"/>
                  <a:pt x="245335" y="256054"/>
                </a:cubicBezTo>
                <a:cubicBezTo>
                  <a:pt x="249641" y="255992"/>
                  <a:pt x="253119" y="252484"/>
                  <a:pt x="253146" y="248176"/>
                </a:cubicBezTo>
                <a:cubicBezTo>
                  <a:pt x="254707" y="-7050"/>
                  <a:pt x="248415" y="1641"/>
                  <a:pt x="373328" y="23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6" name="Google Shape;1086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3"/>
          <p:cNvSpPr/>
          <p:nvPr/>
        </p:nvSpPr>
        <p:spPr>
          <a:xfrm>
            <a:off x="514350" y="800690"/>
            <a:ext cx="1892400" cy="38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33"/>
          <p:cNvSpPr/>
          <p:nvPr/>
        </p:nvSpPr>
        <p:spPr>
          <a:xfrm>
            <a:off x="4663091" y="800690"/>
            <a:ext cx="1892400" cy="38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33"/>
          <p:cNvSpPr/>
          <p:nvPr/>
        </p:nvSpPr>
        <p:spPr>
          <a:xfrm>
            <a:off x="2588721" y="800690"/>
            <a:ext cx="1892400" cy="38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33"/>
          <p:cNvSpPr/>
          <p:nvPr/>
        </p:nvSpPr>
        <p:spPr>
          <a:xfrm>
            <a:off x="6737462" y="800690"/>
            <a:ext cx="1892400" cy="38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5" name="Google Shape;1095;p33"/>
          <p:cNvGrpSpPr/>
          <p:nvPr/>
        </p:nvGrpSpPr>
        <p:grpSpPr>
          <a:xfrm rot="-172637">
            <a:off x="1060468" y="669835"/>
            <a:ext cx="800267" cy="261189"/>
            <a:chOff x="2120789" y="1339624"/>
            <a:chExt cx="1600437" cy="522346"/>
          </a:xfrm>
        </p:grpSpPr>
        <p:sp>
          <p:nvSpPr>
            <p:cNvPr id="1096" name="Google Shape;1096;p33"/>
            <p:cNvSpPr/>
            <p:nvPr/>
          </p:nvSpPr>
          <p:spPr>
            <a:xfrm>
              <a:off x="2120789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2120789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33"/>
          <p:cNvGrpSpPr/>
          <p:nvPr/>
        </p:nvGrpSpPr>
        <p:grpSpPr>
          <a:xfrm rot="-172637">
            <a:off x="3134963" y="669811"/>
            <a:ext cx="800267" cy="261189"/>
            <a:chOff x="6269531" y="1339624"/>
            <a:chExt cx="1600437" cy="522346"/>
          </a:xfrm>
        </p:grpSpPr>
        <p:sp>
          <p:nvSpPr>
            <p:cNvPr id="1099" name="Google Shape;1099;p33"/>
            <p:cNvSpPr/>
            <p:nvPr/>
          </p:nvSpPr>
          <p:spPr>
            <a:xfrm>
              <a:off x="6269531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6269531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33"/>
          <p:cNvGrpSpPr/>
          <p:nvPr/>
        </p:nvGrpSpPr>
        <p:grpSpPr>
          <a:xfrm rot="-172637">
            <a:off x="5209459" y="669786"/>
            <a:ext cx="800267" cy="261189"/>
            <a:chOff x="10418272" y="1339624"/>
            <a:chExt cx="1600437" cy="522346"/>
          </a:xfrm>
        </p:grpSpPr>
        <p:sp>
          <p:nvSpPr>
            <p:cNvPr id="1102" name="Google Shape;1102;p33"/>
            <p:cNvSpPr/>
            <p:nvPr/>
          </p:nvSpPr>
          <p:spPr>
            <a:xfrm>
              <a:off x="10418272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10418272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33"/>
          <p:cNvGrpSpPr/>
          <p:nvPr/>
        </p:nvGrpSpPr>
        <p:grpSpPr>
          <a:xfrm rot="-172637">
            <a:off x="7283955" y="669762"/>
            <a:ext cx="800267" cy="261189"/>
            <a:chOff x="14567014" y="1339624"/>
            <a:chExt cx="1600437" cy="522346"/>
          </a:xfrm>
        </p:grpSpPr>
        <p:sp>
          <p:nvSpPr>
            <p:cNvPr id="1105" name="Google Shape;1105;p33"/>
            <p:cNvSpPr/>
            <p:nvPr/>
          </p:nvSpPr>
          <p:spPr>
            <a:xfrm>
              <a:off x="14567014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14567014" y="1339624"/>
              <a:ext cx="1600437" cy="522346"/>
            </a:xfrm>
            <a:custGeom>
              <a:rect b="b" l="l" r="r" t="t"/>
              <a:pathLst>
                <a:path extrusionOk="0" h="522346" w="1600437">
                  <a:moveTo>
                    <a:pt x="1599714" y="502568"/>
                  </a:moveTo>
                  <a:cubicBezTo>
                    <a:pt x="1584882" y="472679"/>
                    <a:pt x="1559828" y="445215"/>
                    <a:pt x="1533381" y="360723"/>
                  </a:cubicBezTo>
                  <a:cubicBezTo>
                    <a:pt x="1495374" y="234988"/>
                    <a:pt x="1492885" y="277947"/>
                    <a:pt x="1535653" y="192332"/>
                  </a:cubicBezTo>
                  <a:cubicBezTo>
                    <a:pt x="1603033" y="56214"/>
                    <a:pt x="1595153" y="56935"/>
                    <a:pt x="1564489" y="51722"/>
                  </a:cubicBezTo>
                  <a:cubicBezTo>
                    <a:pt x="1473377" y="36408"/>
                    <a:pt x="1357836" y="35670"/>
                    <a:pt x="1268615" y="28427"/>
                  </a:cubicBezTo>
                  <a:cubicBezTo>
                    <a:pt x="571215" y="-32835"/>
                    <a:pt x="395905" y="24336"/>
                    <a:pt x="10840" y="22076"/>
                  </a:cubicBezTo>
                  <a:cubicBezTo>
                    <a:pt x="-11742" y="22484"/>
                    <a:pt x="2615" y="49659"/>
                    <a:pt x="38567" y="178149"/>
                  </a:cubicBezTo>
                  <a:cubicBezTo>
                    <a:pt x="77107" y="317524"/>
                    <a:pt x="61352" y="229626"/>
                    <a:pt x="13267" y="474386"/>
                  </a:cubicBezTo>
                  <a:cubicBezTo>
                    <a:pt x="10859" y="489332"/>
                    <a:pt x="-1703" y="516392"/>
                    <a:pt x="21835" y="519124"/>
                  </a:cubicBezTo>
                  <a:cubicBezTo>
                    <a:pt x="369740" y="492045"/>
                    <a:pt x="719506" y="528402"/>
                    <a:pt x="1068099" y="521443"/>
                  </a:cubicBezTo>
                  <a:cubicBezTo>
                    <a:pt x="1240429" y="518468"/>
                    <a:pt x="1412953" y="512764"/>
                    <a:pt x="1585267" y="518904"/>
                  </a:cubicBezTo>
                  <a:cubicBezTo>
                    <a:pt x="1594413" y="520689"/>
                    <a:pt x="1603026" y="511477"/>
                    <a:pt x="1599714" y="502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33"/>
          <p:cNvGrpSpPr/>
          <p:nvPr/>
        </p:nvGrpSpPr>
        <p:grpSpPr>
          <a:xfrm>
            <a:off x="631769" y="1450879"/>
            <a:ext cx="1657350" cy="2581387"/>
            <a:chOff x="0" y="95250"/>
            <a:chExt cx="4419600" cy="6883698"/>
          </a:xfrm>
        </p:grpSpPr>
        <p:sp>
          <p:nvSpPr>
            <p:cNvPr id="1108" name="Google Shape;1108;p33"/>
            <p:cNvSpPr txBox="1"/>
            <p:nvPr/>
          </p:nvSpPr>
          <p:spPr>
            <a:xfrm>
              <a:off x="0" y="95250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1"/>
                  </a:solidFill>
                  <a:latin typeface="Mali"/>
                  <a:ea typeface="Mali"/>
                  <a:cs typeface="Mali"/>
                  <a:sym typeface="Mali"/>
                </a:rPr>
                <a:t>S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09" name="Google Shape;1109;p33"/>
            <p:cNvSpPr txBox="1"/>
            <p:nvPr/>
          </p:nvSpPr>
          <p:spPr>
            <a:xfrm>
              <a:off x="0" y="2352523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0" name="Google Shape;1110;p33"/>
            <p:cNvSpPr txBox="1"/>
            <p:nvPr/>
          </p:nvSpPr>
          <p:spPr>
            <a:xfrm>
              <a:off x="0" y="3645948"/>
              <a:ext cx="4419600" cy="33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11" name="Google Shape;1111;p33"/>
          <p:cNvGrpSpPr/>
          <p:nvPr/>
        </p:nvGrpSpPr>
        <p:grpSpPr>
          <a:xfrm>
            <a:off x="2706139" y="1450879"/>
            <a:ext cx="1657350" cy="2839912"/>
            <a:chOff x="0" y="95250"/>
            <a:chExt cx="4419600" cy="7573098"/>
          </a:xfrm>
        </p:grpSpPr>
        <p:sp>
          <p:nvSpPr>
            <p:cNvPr id="1112" name="Google Shape;1112;p33"/>
            <p:cNvSpPr txBox="1"/>
            <p:nvPr/>
          </p:nvSpPr>
          <p:spPr>
            <a:xfrm>
              <a:off x="0" y="95250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1"/>
                  </a:solidFill>
                  <a:latin typeface="Mali"/>
                  <a:ea typeface="Mali"/>
                  <a:cs typeface="Mali"/>
                  <a:sym typeface="Mali"/>
                </a:rPr>
                <a:t>W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13" name="Google Shape;1113;p33"/>
            <p:cNvSpPr txBox="1"/>
            <p:nvPr/>
          </p:nvSpPr>
          <p:spPr>
            <a:xfrm>
              <a:off x="0" y="2352523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4" name="Google Shape;1114;p33"/>
            <p:cNvSpPr txBox="1"/>
            <p:nvPr/>
          </p:nvSpPr>
          <p:spPr>
            <a:xfrm>
              <a:off x="0" y="3645948"/>
              <a:ext cx="4419600" cy="40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15" name="Google Shape;1115;p33"/>
          <p:cNvGrpSpPr/>
          <p:nvPr/>
        </p:nvGrpSpPr>
        <p:grpSpPr>
          <a:xfrm>
            <a:off x="4780511" y="1450879"/>
            <a:ext cx="1657350" cy="2581387"/>
            <a:chOff x="0" y="95250"/>
            <a:chExt cx="4419600" cy="6883698"/>
          </a:xfrm>
        </p:grpSpPr>
        <p:sp>
          <p:nvSpPr>
            <p:cNvPr id="1116" name="Google Shape;1116;p33"/>
            <p:cNvSpPr txBox="1"/>
            <p:nvPr/>
          </p:nvSpPr>
          <p:spPr>
            <a:xfrm>
              <a:off x="0" y="95250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1"/>
                  </a:solidFill>
                  <a:latin typeface="Mali"/>
                  <a:ea typeface="Mali"/>
                  <a:cs typeface="Mali"/>
                  <a:sym typeface="Mali"/>
                </a:rPr>
                <a:t>O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17" name="Google Shape;1117;p33"/>
            <p:cNvSpPr txBox="1"/>
            <p:nvPr/>
          </p:nvSpPr>
          <p:spPr>
            <a:xfrm>
              <a:off x="0" y="2352523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18" name="Google Shape;1118;p33"/>
            <p:cNvSpPr txBox="1"/>
            <p:nvPr/>
          </p:nvSpPr>
          <p:spPr>
            <a:xfrm>
              <a:off x="0" y="3645948"/>
              <a:ext cx="4419600" cy="33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19" name="Google Shape;1119;p33"/>
          <p:cNvGrpSpPr/>
          <p:nvPr/>
        </p:nvGrpSpPr>
        <p:grpSpPr>
          <a:xfrm>
            <a:off x="6854881" y="1450879"/>
            <a:ext cx="1657350" cy="2581387"/>
            <a:chOff x="0" y="95250"/>
            <a:chExt cx="4419600" cy="6883698"/>
          </a:xfrm>
        </p:grpSpPr>
        <p:sp>
          <p:nvSpPr>
            <p:cNvPr id="1120" name="Google Shape;1120;p33"/>
            <p:cNvSpPr txBox="1"/>
            <p:nvPr/>
          </p:nvSpPr>
          <p:spPr>
            <a:xfrm>
              <a:off x="0" y="95250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accent1"/>
                  </a:solidFill>
                  <a:latin typeface="Mali"/>
                  <a:ea typeface="Mali"/>
                  <a:cs typeface="Mali"/>
                  <a:sym typeface="Mali"/>
                </a:rPr>
                <a:t>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121" name="Google Shape;1121;p33"/>
            <p:cNvSpPr txBox="1"/>
            <p:nvPr/>
          </p:nvSpPr>
          <p:spPr>
            <a:xfrm>
              <a:off x="0" y="2352523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22" name="Google Shape;1122;p33"/>
            <p:cNvSpPr txBox="1"/>
            <p:nvPr/>
          </p:nvSpPr>
          <p:spPr>
            <a:xfrm>
              <a:off x="0" y="3645948"/>
              <a:ext cx="4419600" cy="33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123" name="Google Shape;1123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4"/>
          <p:cNvSpPr/>
          <p:nvPr/>
        </p:nvSpPr>
        <p:spPr>
          <a:xfrm>
            <a:off x="4572000" y="0"/>
            <a:ext cx="4572000" cy="53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9" name="Google Shape;1129;p34"/>
          <p:cNvGrpSpPr/>
          <p:nvPr/>
        </p:nvGrpSpPr>
        <p:grpSpPr>
          <a:xfrm>
            <a:off x="5066984" y="759265"/>
            <a:ext cx="3562499" cy="3595354"/>
            <a:chOff x="0" y="-38100"/>
            <a:chExt cx="9499997" cy="9587612"/>
          </a:xfrm>
        </p:grpSpPr>
        <p:sp>
          <p:nvSpPr>
            <p:cNvPr id="1130" name="Google Shape;1130;p34"/>
            <p:cNvSpPr txBox="1"/>
            <p:nvPr/>
          </p:nvSpPr>
          <p:spPr>
            <a:xfrm>
              <a:off x="963314" y="9139112"/>
              <a:ext cx="1064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Item 1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1" name="Google Shape;1131;p34"/>
            <p:cNvSpPr txBox="1"/>
            <p:nvPr/>
          </p:nvSpPr>
          <p:spPr>
            <a:xfrm>
              <a:off x="2747627" y="9139112"/>
              <a:ext cx="1102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Item 2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2" name="Google Shape;1132;p34"/>
            <p:cNvSpPr txBox="1"/>
            <p:nvPr/>
          </p:nvSpPr>
          <p:spPr>
            <a:xfrm>
              <a:off x="4545893" y="9139112"/>
              <a:ext cx="1112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Item 3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3" name="Google Shape;1133;p34"/>
            <p:cNvSpPr txBox="1"/>
            <p:nvPr/>
          </p:nvSpPr>
          <p:spPr>
            <a:xfrm>
              <a:off x="6349060" y="9139112"/>
              <a:ext cx="1112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Item 4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34" name="Google Shape;1134;p34"/>
            <p:cNvSpPr txBox="1"/>
            <p:nvPr/>
          </p:nvSpPr>
          <p:spPr>
            <a:xfrm>
              <a:off x="8153171" y="9139112"/>
              <a:ext cx="1111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Item 5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35" name="Google Shape;1135;p34"/>
            <p:cNvGrpSpPr/>
            <p:nvPr/>
          </p:nvGrpSpPr>
          <p:grpSpPr>
            <a:xfrm>
              <a:off x="703583" y="201157"/>
              <a:ext cx="8796414" cy="8807273"/>
              <a:chOff x="0" y="-6350"/>
              <a:chExt cx="10287000" cy="10299700"/>
            </a:xfrm>
          </p:grpSpPr>
          <p:sp>
            <p:nvSpPr>
              <p:cNvPr id="1136" name="Google Shape;1136;p3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</p:sp>
          <p:sp>
            <p:nvSpPr>
              <p:cNvPr id="1137" name="Google Shape;1137;p34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</p:sp>
          <p:sp>
            <p:nvSpPr>
              <p:cNvPr id="1138" name="Google Shape;1138;p34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</p:sp>
          <p:sp>
            <p:nvSpPr>
              <p:cNvPr id="1139" name="Google Shape;1139;p34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</p:sp>
          <p:sp>
            <p:nvSpPr>
              <p:cNvPr id="1140" name="Google Shape;1140;p34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</p:sp>
          <p:sp>
            <p:nvSpPr>
              <p:cNvPr id="1141" name="Google Shape;1141;p34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</p:sp>
        </p:grpSp>
        <p:sp>
          <p:nvSpPr>
            <p:cNvPr id="1142" name="Google Shape;1142;p34"/>
            <p:cNvSpPr txBox="1"/>
            <p:nvPr/>
          </p:nvSpPr>
          <p:spPr>
            <a:xfrm>
              <a:off x="1508" y="-38100"/>
              <a:ext cx="528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50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43" name="Google Shape;1143;p34"/>
            <p:cNvSpPr txBox="1"/>
            <p:nvPr/>
          </p:nvSpPr>
          <p:spPr>
            <a:xfrm>
              <a:off x="0" y="1721272"/>
              <a:ext cx="529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40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44" name="Google Shape;1144;p34"/>
            <p:cNvSpPr txBox="1"/>
            <p:nvPr/>
          </p:nvSpPr>
          <p:spPr>
            <a:xfrm>
              <a:off x="377" y="3480644"/>
              <a:ext cx="529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30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45" name="Google Shape;1145;p34"/>
            <p:cNvSpPr txBox="1"/>
            <p:nvPr/>
          </p:nvSpPr>
          <p:spPr>
            <a:xfrm>
              <a:off x="10559" y="5240016"/>
              <a:ext cx="519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20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46" name="Google Shape;1146;p34"/>
            <p:cNvSpPr txBox="1"/>
            <p:nvPr/>
          </p:nvSpPr>
          <p:spPr>
            <a:xfrm>
              <a:off x="48645" y="6999388"/>
              <a:ext cx="481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10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47" name="Google Shape;1147;p34"/>
            <p:cNvSpPr txBox="1"/>
            <p:nvPr/>
          </p:nvSpPr>
          <p:spPr>
            <a:xfrm>
              <a:off x="204008" y="8758760"/>
              <a:ext cx="325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0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1148" name="Google Shape;1148;p34"/>
            <p:cNvGrpSpPr/>
            <p:nvPr/>
          </p:nvGrpSpPr>
          <p:grpSpPr>
            <a:xfrm>
              <a:off x="702102" y="201157"/>
              <a:ext cx="8797895" cy="8801844"/>
              <a:chOff x="-1732" y="-6350"/>
              <a:chExt cx="10288732" cy="10293350"/>
            </a:xfrm>
          </p:grpSpPr>
          <p:sp>
            <p:nvSpPr>
              <p:cNvPr id="1149" name="Google Shape;1149;p34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4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4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4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4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34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55" name="Google Shape;1155;p34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56" name="Google Shape;1156;p34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57" name="Google Shape;1157;p34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58" name="Google Shape;1158;p34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59" name="Google Shape;1159;p34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8A6B"/>
              </a:solidFill>
              <a:ln>
                <a:noFill/>
              </a:ln>
            </p:spPr>
          </p:sp>
          <p:sp>
            <p:nvSpPr>
              <p:cNvPr id="1160" name="Google Shape;1160;p34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61" name="Google Shape;1161;p34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62" name="Google Shape;1162;p34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1163" name="Google Shape;1163;p34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</p:grpSp>
      <p:grpSp>
        <p:nvGrpSpPr>
          <p:cNvPr id="1164" name="Google Shape;1164;p34"/>
          <p:cNvGrpSpPr/>
          <p:nvPr/>
        </p:nvGrpSpPr>
        <p:grpSpPr>
          <a:xfrm>
            <a:off x="514350" y="1277274"/>
            <a:ext cx="3103200" cy="2521676"/>
            <a:chOff x="0" y="-9525"/>
            <a:chExt cx="8275200" cy="6724470"/>
          </a:xfrm>
        </p:grpSpPr>
        <p:sp>
          <p:nvSpPr>
            <p:cNvPr id="1165" name="Google Shape;1165;p34"/>
            <p:cNvSpPr txBox="1"/>
            <p:nvPr/>
          </p:nvSpPr>
          <p:spPr>
            <a:xfrm>
              <a:off x="0" y="-9525"/>
              <a:ext cx="82752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66" name="Google Shape;1166;p34"/>
            <p:cNvSpPr txBox="1"/>
            <p:nvPr/>
          </p:nvSpPr>
          <p:spPr>
            <a:xfrm>
              <a:off x="0" y="5179845"/>
              <a:ext cx="62826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67" name="Google Shape;1167;p34"/>
          <p:cNvGrpSpPr/>
          <p:nvPr/>
        </p:nvGrpSpPr>
        <p:grpSpPr>
          <a:xfrm rot="5769250">
            <a:off x="1514620" y="-1913289"/>
            <a:ext cx="1101019" cy="3862970"/>
            <a:chOff x="3029143" y="-3826573"/>
            <a:chExt cx="2202120" cy="7726228"/>
          </a:xfrm>
        </p:grpSpPr>
        <p:sp>
          <p:nvSpPr>
            <p:cNvPr id="1168" name="Google Shape;1168;p34"/>
            <p:cNvSpPr/>
            <p:nvPr/>
          </p:nvSpPr>
          <p:spPr>
            <a:xfrm>
              <a:off x="3107626" y="-3393238"/>
              <a:ext cx="659101" cy="195020"/>
            </a:xfrm>
            <a:custGeom>
              <a:rect b="b" l="l" r="r" t="t"/>
              <a:pathLst>
                <a:path extrusionOk="0" h="195020" w="659101">
                  <a:moveTo>
                    <a:pt x="656326" y="14041"/>
                  </a:moveTo>
                  <a:cubicBezTo>
                    <a:pt x="657220" y="18012"/>
                    <a:pt x="658207" y="21984"/>
                    <a:pt x="659102" y="25955"/>
                  </a:cubicBezTo>
                  <a:lnTo>
                    <a:pt x="659009" y="25955"/>
                  </a:lnTo>
                  <a:cubicBezTo>
                    <a:pt x="658809" y="25955"/>
                    <a:pt x="658516" y="25955"/>
                    <a:pt x="658315" y="26048"/>
                  </a:cubicBezTo>
                  <a:cubicBezTo>
                    <a:pt x="658222" y="26048"/>
                    <a:pt x="658115" y="26048"/>
                    <a:pt x="658022" y="26048"/>
                  </a:cubicBezTo>
                  <a:cubicBezTo>
                    <a:pt x="657621" y="26048"/>
                    <a:pt x="657235" y="26048"/>
                    <a:pt x="656834" y="26140"/>
                  </a:cubicBezTo>
                  <a:cubicBezTo>
                    <a:pt x="650295" y="26635"/>
                    <a:pt x="643663" y="27237"/>
                    <a:pt x="637031" y="27933"/>
                  </a:cubicBezTo>
                  <a:cubicBezTo>
                    <a:pt x="636831" y="27933"/>
                    <a:pt x="636630" y="27933"/>
                    <a:pt x="636430" y="27933"/>
                  </a:cubicBezTo>
                  <a:cubicBezTo>
                    <a:pt x="635936" y="28026"/>
                    <a:pt x="635335" y="28026"/>
                    <a:pt x="634841" y="28134"/>
                  </a:cubicBezTo>
                  <a:cubicBezTo>
                    <a:pt x="633854" y="28226"/>
                    <a:pt x="632960" y="28335"/>
                    <a:pt x="631973" y="28427"/>
                  </a:cubicBezTo>
                  <a:cubicBezTo>
                    <a:pt x="626127" y="27732"/>
                    <a:pt x="620189" y="27145"/>
                    <a:pt x="614344" y="26635"/>
                  </a:cubicBezTo>
                  <a:cubicBezTo>
                    <a:pt x="606324" y="25939"/>
                    <a:pt x="598304" y="25244"/>
                    <a:pt x="590377" y="24657"/>
                  </a:cubicBezTo>
                  <a:cubicBezTo>
                    <a:pt x="589976" y="24657"/>
                    <a:pt x="589683" y="24657"/>
                    <a:pt x="589390" y="24564"/>
                  </a:cubicBezTo>
                  <a:cubicBezTo>
                    <a:pt x="581663" y="24070"/>
                    <a:pt x="573936" y="23668"/>
                    <a:pt x="566317" y="23282"/>
                  </a:cubicBezTo>
                  <a:cubicBezTo>
                    <a:pt x="550169" y="22494"/>
                    <a:pt x="534129" y="22092"/>
                    <a:pt x="517997" y="22092"/>
                  </a:cubicBezTo>
                  <a:cubicBezTo>
                    <a:pt x="504532" y="22092"/>
                    <a:pt x="491161" y="22385"/>
                    <a:pt x="477696" y="22880"/>
                  </a:cubicBezTo>
                  <a:cubicBezTo>
                    <a:pt x="464433" y="23482"/>
                    <a:pt x="451153" y="24271"/>
                    <a:pt x="437890" y="25368"/>
                  </a:cubicBezTo>
                  <a:cubicBezTo>
                    <a:pt x="424518" y="26558"/>
                    <a:pt x="411146" y="27948"/>
                    <a:pt x="397882" y="29540"/>
                  </a:cubicBezTo>
                  <a:cubicBezTo>
                    <a:pt x="378079" y="32120"/>
                    <a:pt x="358369" y="35195"/>
                    <a:pt x="338859" y="39059"/>
                  </a:cubicBezTo>
                  <a:cubicBezTo>
                    <a:pt x="325780" y="41639"/>
                    <a:pt x="312717" y="44513"/>
                    <a:pt x="299838" y="47588"/>
                  </a:cubicBezTo>
                  <a:cubicBezTo>
                    <a:pt x="286960" y="50756"/>
                    <a:pt x="274190" y="54233"/>
                    <a:pt x="261512" y="58003"/>
                  </a:cubicBezTo>
                  <a:lnTo>
                    <a:pt x="261420" y="58003"/>
                  </a:lnTo>
                  <a:cubicBezTo>
                    <a:pt x="248742" y="61866"/>
                    <a:pt x="236172" y="65946"/>
                    <a:pt x="223695" y="70303"/>
                  </a:cubicBezTo>
                  <a:cubicBezTo>
                    <a:pt x="217449" y="72482"/>
                    <a:pt x="211218" y="74769"/>
                    <a:pt x="205080" y="77149"/>
                  </a:cubicBezTo>
                  <a:cubicBezTo>
                    <a:pt x="137342" y="103047"/>
                    <a:pt x="73275" y="138665"/>
                    <a:pt x="15346" y="184992"/>
                  </a:cubicBezTo>
                  <a:cubicBezTo>
                    <a:pt x="11089" y="188159"/>
                    <a:pt x="6925" y="191544"/>
                    <a:pt x="2869" y="195020"/>
                  </a:cubicBezTo>
                  <a:cubicBezTo>
                    <a:pt x="1882" y="191049"/>
                    <a:pt x="895" y="186985"/>
                    <a:pt x="0" y="183014"/>
                  </a:cubicBezTo>
                  <a:cubicBezTo>
                    <a:pt x="16240" y="166943"/>
                    <a:pt x="33869" y="152449"/>
                    <a:pt x="51991" y="138665"/>
                  </a:cubicBezTo>
                  <a:cubicBezTo>
                    <a:pt x="218451" y="26048"/>
                    <a:pt x="431859" y="-22164"/>
                    <a:pt x="630816" y="9575"/>
                  </a:cubicBezTo>
                  <a:cubicBezTo>
                    <a:pt x="631710" y="8586"/>
                    <a:pt x="632497" y="7783"/>
                    <a:pt x="633299" y="7087"/>
                  </a:cubicBezTo>
                  <a:cubicBezTo>
                    <a:pt x="634193" y="4414"/>
                    <a:pt x="636075" y="2127"/>
                    <a:pt x="639730" y="644"/>
                  </a:cubicBezTo>
                  <a:cubicBezTo>
                    <a:pt x="649632" y="-1844"/>
                    <a:pt x="653303" y="5403"/>
                    <a:pt x="655477" y="13840"/>
                  </a:cubicBezTo>
                  <a:cubicBezTo>
                    <a:pt x="655739" y="13933"/>
                    <a:pt x="656032" y="13933"/>
                    <a:pt x="656326" y="14041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3672617" y="-3738544"/>
              <a:ext cx="46" cy="92"/>
            </a:xfrm>
            <a:custGeom>
              <a:rect b="b" l="l" r="r" t="t"/>
              <a:pathLst>
                <a:path extrusionOk="0" h="92" w="46">
                  <a:moveTo>
                    <a:pt x="0" y="0"/>
                  </a:moveTo>
                  <a:cubicBezTo>
                    <a:pt x="46" y="0"/>
                    <a:pt x="46" y="15"/>
                    <a:pt x="46" y="93"/>
                  </a:cubicBezTo>
                  <a:cubicBezTo>
                    <a:pt x="31" y="62"/>
                    <a:pt x="15" y="31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3029586" y="-3578503"/>
              <a:ext cx="94" cy="1097"/>
            </a:xfrm>
            <a:custGeom>
              <a:rect b="b" l="l" r="r" t="t"/>
              <a:pathLst>
                <a:path extrusionOk="0" h="1097" w="94">
                  <a:moveTo>
                    <a:pt x="0" y="0"/>
                  </a:moveTo>
                  <a:cubicBezTo>
                    <a:pt x="93" y="402"/>
                    <a:pt x="93" y="788"/>
                    <a:pt x="93" y="1097"/>
                  </a:cubicBezTo>
                  <a:cubicBezTo>
                    <a:pt x="108" y="788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4624724" y="2854203"/>
              <a:ext cx="606539" cy="682828"/>
            </a:xfrm>
            <a:custGeom>
              <a:rect b="b" l="l" r="r" t="t"/>
              <a:pathLst>
                <a:path extrusionOk="0" h="682828" w="606539">
                  <a:moveTo>
                    <a:pt x="606540" y="105957"/>
                  </a:moveTo>
                  <a:cubicBezTo>
                    <a:pt x="606540" y="108044"/>
                    <a:pt x="606448" y="110130"/>
                    <a:pt x="606448" y="112216"/>
                  </a:cubicBezTo>
                  <a:cubicBezTo>
                    <a:pt x="604566" y="126108"/>
                    <a:pt x="603085" y="139891"/>
                    <a:pt x="602391" y="153690"/>
                  </a:cubicBezTo>
                  <a:cubicBezTo>
                    <a:pt x="589713" y="308369"/>
                    <a:pt x="577036" y="462848"/>
                    <a:pt x="564065" y="617342"/>
                  </a:cubicBezTo>
                  <a:cubicBezTo>
                    <a:pt x="473548" y="629441"/>
                    <a:pt x="381858" y="645218"/>
                    <a:pt x="300548" y="682829"/>
                  </a:cubicBezTo>
                  <a:cubicBezTo>
                    <a:pt x="198741" y="509700"/>
                    <a:pt x="92692" y="338842"/>
                    <a:pt x="0" y="161231"/>
                  </a:cubicBezTo>
                  <a:cubicBezTo>
                    <a:pt x="26342" y="125814"/>
                    <a:pt x="51497" y="89995"/>
                    <a:pt x="79814" y="55073"/>
                  </a:cubicBezTo>
                  <a:cubicBezTo>
                    <a:pt x="162312" y="97737"/>
                    <a:pt x="190428" y="181582"/>
                    <a:pt x="231823" y="39002"/>
                  </a:cubicBezTo>
                  <a:cubicBezTo>
                    <a:pt x="282827" y="51797"/>
                    <a:pt x="327091" y="85437"/>
                    <a:pt x="378974" y="92282"/>
                  </a:cubicBezTo>
                  <a:cubicBezTo>
                    <a:pt x="412349" y="82764"/>
                    <a:pt x="416405" y="40485"/>
                    <a:pt x="426307" y="12208"/>
                  </a:cubicBezTo>
                  <a:cubicBezTo>
                    <a:pt x="490174" y="54269"/>
                    <a:pt x="533944" y="100410"/>
                    <a:pt x="573458" y="0"/>
                  </a:cubicBezTo>
                  <a:cubicBezTo>
                    <a:pt x="584655" y="5949"/>
                    <a:pt x="595636" y="12408"/>
                    <a:pt x="606231" y="19347"/>
                  </a:cubicBezTo>
                  <a:cubicBezTo>
                    <a:pt x="605754" y="48212"/>
                    <a:pt x="606355" y="77077"/>
                    <a:pt x="606540" y="105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288723" y="-2602286"/>
              <a:ext cx="1942448" cy="5617705"/>
            </a:xfrm>
            <a:custGeom>
              <a:rect b="b" l="l" r="r" t="t"/>
              <a:pathLst>
                <a:path extrusionOk="0" h="5617705" w="1942448">
                  <a:moveTo>
                    <a:pt x="1942048" y="5462038"/>
                  </a:moveTo>
                  <a:cubicBezTo>
                    <a:pt x="1942140" y="5462826"/>
                    <a:pt x="1942341" y="5463629"/>
                    <a:pt x="1942449" y="5464417"/>
                  </a:cubicBezTo>
                  <a:cubicBezTo>
                    <a:pt x="1942356" y="5468188"/>
                    <a:pt x="1942248" y="5472051"/>
                    <a:pt x="1942248" y="5475821"/>
                  </a:cubicBezTo>
                  <a:cubicBezTo>
                    <a:pt x="1931653" y="5468883"/>
                    <a:pt x="1920656" y="5462424"/>
                    <a:pt x="1909475" y="5456475"/>
                  </a:cubicBezTo>
                  <a:cubicBezTo>
                    <a:pt x="1869961" y="5556885"/>
                    <a:pt x="1826191" y="5510744"/>
                    <a:pt x="1762324" y="5468682"/>
                  </a:cubicBezTo>
                  <a:cubicBezTo>
                    <a:pt x="1752422" y="5496960"/>
                    <a:pt x="1748366" y="5539223"/>
                    <a:pt x="1714991" y="5548757"/>
                  </a:cubicBezTo>
                  <a:cubicBezTo>
                    <a:pt x="1663092" y="5541912"/>
                    <a:pt x="1618828" y="5508272"/>
                    <a:pt x="1567840" y="5495477"/>
                  </a:cubicBezTo>
                  <a:cubicBezTo>
                    <a:pt x="1526445" y="5638057"/>
                    <a:pt x="1498328" y="5554212"/>
                    <a:pt x="1415831" y="5511548"/>
                  </a:cubicBezTo>
                  <a:cubicBezTo>
                    <a:pt x="1387514" y="5546470"/>
                    <a:pt x="1362359" y="5582289"/>
                    <a:pt x="1336017" y="5617706"/>
                  </a:cubicBezTo>
                  <a:cubicBezTo>
                    <a:pt x="1333349" y="5612653"/>
                    <a:pt x="1330665" y="5607585"/>
                    <a:pt x="1328089" y="5602532"/>
                  </a:cubicBezTo>
                  <a:cubicBezTo>
                    <a:pt x="1323139" y="5592905"/>
                    <a:pt x="1318188" y="5583386"/>
                    <a:pt x="1313330" y="5573759"/>
                  </a:cubicBezTo>
                  <a:cubicBezTo>
                    <a:pt x="1313237" y="5573357"/>
                    <a:pt x="1313129" y="5572863"/>
                    <a:pt x="1313037" y="5572477"/>
                  </a:cubicBezTo>
                  <a:cubicBezTo>
                    <a:pt x="1312050" y="5568011"/>
                    <a:pt x="1310954" y="5563746"/>
                    <a:pt x="1309875" y="5559481"/>
                  </a:cubicBezTo>
                  <a:cubicBezTo>
                    <a:pt x="1308888" y="5552033"/>
                    <a:pt x="1306713" y="5544693"/>
                    <a:pt x="1304924" y="5537461"/>
                  </a:cubicBezTo>
                  <a:cubicBezTo>
                    <a:pt x="1303243" y="5530709"/>
                    <a:pt x="1301654" y="5523971"/>
                    <a:pt x="1299973" y="5517218"/>
                  </a:cubicBezTo>
                  <a:cubicBezTo>
                    <a:pt x="1296210" y="5502430"/>
                    <a:pt x="1292940" y="5487349"/>
                    <a:pt x="1288283" y="5472870"/>
                  </a:cubicBezTo>
                  <a:cubicBezTo>
                    <a:pt x="1288283" y="5472870"/>
                    <a:pt x="1288190" y="5472870"/>
                    <a:pt x="1288082" y="5472963"/>
                  </a:cubicBezTo>
                  <a:cubicBezTo>
                    <a:pt x="1287882" y="5472468"/>
                    <a:pt x="1287789" y="5472066"/>
                    <a:pt x="1287589" y="5471680"/>
                  </a:cubicBezTo>
                  <a:cubicBezTo>
                    <a:pt x="1282036" y="5450448"/>
                    <a:pt x="1276500" y="5429217"/>
                    <a:pt x="1271055" y="5407985"/>
                  </a:cubicBezTo>
                  <a:cubicBezTo>
                    <a:pt x="1253427" y="5338434"/>
                    <a:pt x="1236199" y="5268882"/>
                    <a:pt x="1219157" y="5199222"/>
                  </a:cubicBezTo>
                  <a:cubicBezTo>
                    <a:pt x="1186769" y="5067057"/>
                    <a:pt x="1155090" y="4934707"/>
                    <a:pt x="1123195" y="4802449"/>
                  </a:cubicBezTo>
                  <a:cubicBezTo>
                    <a:pt x="1057246" y="4528910"/>
                    <a:pt x="991282" y="4255262"/>
                    <a:pt x="925333" y="3981722"/>
                  </a:cubicBezTo>
                  <a:cubicBezTo>
                    <a:pt x="858783" y="3705989"/>
                    <a:pt x="792341" y="3430162"/>
                    <a:pt x="725883" y="3154444"/>
                  </a:cubicBezTo>
                  <a:cubicBezTo>
                    <a:pt x="658253" y="2874244"/>
                    <a:pt x="590809" y="2594060"/>
                    <a:pt x="523163" y="2313768"/>
                  </a:cubicBezTo>
                  <a:cubicBezTo>
                    <a:pt x="458294" y="2045080"/>
                    <a:pt x="393641" y="1776408"/>
                    <a:pt x="328864" y="1507613"/>
                  </a:cubicBezTo>
                  <a:cubicBezTo>
                    <a:pt x="261034" y="1226331"/>
                    <a:pt x="193096" y="945143"/>
                    <a:pt x="125466" y="663861"/>
                  </a:cubicBezTo>
                  <a:cubicBezTo>
                    <a:pt x="83670" y="490423"/>
                    <a:pt x="41889" y="316799"/>
                    <a:pt x="0" y="143361"/>
                  </a:cubicBezTo>
                  <a:cubicBezTo>
                    <a:pt x="192618" y="18149"/>
                    <a:pt x="431165" y="-13606"/>
                    <a:pt x="659626" y="4845"/>
                  </a:cubicBezTo>
                  <a:cubicBezTo>
                    <a:pt x="704584" y="195636"/>
                    <a:pt x="749542" y="386242"/>
                    <a:pt x="794608" y="577034"/>
                  </a:cubicBezTo>
                  <a:cubicBezTo>
                    <a:pt x="859678" y="852860"/>
                    <a:pt x="924439" y="1128780"/>
                    <a:pt x="989693" y="1404606"/>
                  </a:cubicBezTo>
                  <a:cubicBezTo>
                    <a:pt x="1057431" y="1690956"/>
                    <a:pt x="1124568" y="1977398"/>
                    <a:pt x="1192012" y="2263841"/>
                  </a:cubicBezTo>
                  <a:cubicBezTo>
                    <a:pt x="1257761" y="2543438"/>
                    <a:pt x="1323123" y="2823235"/>
                    <a:pt x="1389087" y="3102833"/>
                  </a:cubicBezTo>
                  <a:cubicBezTo>
                    <a:pt x="1455838" y="3385999"/>
                    <a:pt x="1522774" y="3668964"/>
                    <a:pt x="1589232" y="3952146"/>
                  </a:cubicBezTo>
                  <a:cubicBezTo>
                    <a:pt x="1622406" y="4093830"/>
                    <a:pt x="1655581" y="4235514"/>
                    <a:pt x="1688849" y="4377105"/>
                  </a:cubicBezTo>
                  <a:cubicBezTo>
                    <a:pt x="1721036" y="4514616"/>
                    <a:pt x="1753810" y="4652035"/>
                    <a:pt x="1786291" y="4789454"/>
                  </a:cubicBezTo>
                  <a:cubicBezTo>
                    <a:pt x="1815101" y="4910802"/>
                    <a:pt x="1843927" y="5032134"/>
                    <a:pt x="1872444" y="5153591"/>
                  </a:cubicBezTo>
                  <a:cubicBezTo>
                    <a:pt x="1886895" y="5215308"/>
                    <a:pt x="1901455" y="5277026"/>
                    <a:pt x="1915813" y="5338835"/>
                  </a:cubicBezTo>
                  <a:cubicBezTo>
                    <a:pt x="1921366" y="5362647"/>
                    <a:pt x="1926810" y="5386367"/>
                    <a:pt x="1932146" y="5410179"/>
                  </a:cubicBezTo>
                  <a:cubicBezTo>
                    <a:pt x="1932640" y="5412559"/>
                    <a:pt x="1933133" y="5414939"/>
                    <a:pt x="1933534" y="5417318"/>
                  </a:cubicBezTo>
                  <a:cubicBezTo>
                    <a:pt x="1934321" y="5421089"/>
                    <a:pt x="1935015" y="5424766"/>
                    <a:pt x="1935709" y="5428429"/>
                  </a:cubicBezTo>
                  <a:cubicBezTo>
                    <a:pt x="1937791" y="5439616"/>
                    <a:pt x="1939966" y="5450819"/>
                    <a:pt x="1942048" y="5462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110464" y="-3371127"/>
              <a:ext cx="819732" cy="880725"/>
            </a:xfrm>
            <a:custGeom>
              <a:rect b="b" l="l" r="r" t="t"/>
              <a:pathLst>
                <a:path extrusionOk="0" h="880725" w="819732">
                  <a:moveTo>
                    <a:pt x="819732" y="696223"/>
                  </a:moveTo>
                  <a:cubicBezTo>
                    <a:pt x="733518" y="673817"/>
                    <a:pt x="643293" y="670417"/>
                    <a:pt x="555228" y="691278"/>
                  </a:cubicBezTo>
                  <a:cubicBezTo>
                    <a:pt x="419043" y="714302"/>
                    <a:pt x="256022" y="765604"/>
                    <a:pt x="170578" y="880725"/>
                  </a:cubicBezTo>
                  <a:cubicBezTo>
                    <a:pt x="166106" y="861873"/>
                    <a:pt x="161479" y="843021"/>
                    <a:pt x="157006" y="824169"/>
                  </a:cubicBezTo>
                  <a:cubicBezTo>
                    <a:pt x="154693" y="814280"/>
                    <a:pt x="152225" y="804699"/>
                    <a:pt x="149912" y="794810"/>
                  </a:cubicBezTo>
                  <a:cubicBezTo>
                    <a:pt x="146210" y="779666"/>
                    <a:pt x="142663" y="764677"/>
                    <a:pt x="138961" y="749688"/>
                  </a:cubicBezTo>
                  <a:cubicBezTo>
                    <a:pt x="128165" y="704567"/>
                    <a:pt x="117215" y="659446"/>
                    <a:pt x="106419" y="614170"/>
                  </a:cubicBezTo>
                  <a:cubicBezTo>
                    <a:pt x="75110" y="484833"/>
                    <a:pt x="43956" y="355496"/>
                    <a:pt x="12801" y="226159"/>
                  </a:cubicBezTo>
                  <a:cubicBezTo>
                    <a:pt x="12647" y="225541"/>
                    <a:pt x="12493" y="224923"/>
                    <a:pt x="12338" y="224305"/>
                  </a:cubicBezTo>
                  <a:cubicBezTo>
                    <a:pt x="8791" y="209934"/>
                    <a:pt x="5398" y="195563"/>
                    <a:pt x="2005" y="181192"/>
                  </a:cubicBezTo>
                  <a:cubicBezTo>
                    <a:pt x="1234" y="178411"/>
                    <a:pt x="617" y="175629"/>
                    <a:pt x="0" y="172848"/>
                  </a:cubicBezTo>
                  <a:cubicBezTo>
                    <a:pt x="4010" y="169448"/>
                    <a:pt x="8174" y="166049"/>
                    <a:pt x="12493" y="162958"/>
                  </a:cubicBezTo>
                  <a:cubicBezTo>
                    <a:pt x="185230" y="24659"/>
                    <a:pt x="411640" y="-17527"/>
                    <a:pt x="629104" y="6270"/>
                  </a:cubicBezTo>
                  <a:cubicBezTo>
                    <a:pt x="638666" y="7352"/>
                    <a:pt x="648074" y="8434"/>
                    <a:pt x="657636" y="9824"/>
                  </a:cubicBezTo>
                  <a:cubicBezTo>
                    <a:pt x="660875" y="23268"/>
                    <a:pt x="664114" y="36712"/>
                    <a:pt x="667199" y="50310"/>
                  </a:cubicBezTo>
                  <a:cubicBezTo>
                    <a:pt x="667816" y="52782"/>
                    <a:pt x="668433" y="55255"/>
                    <a:pt x="669049" y="57727"/>
                  </a:cubicBezTo>
                  <a:cubicBezTo>
                    <a:pt x="702209" y="198344"/>
                    <a:pt x="735214" y="338807"/>
                    <a:pt x="768528" y="479425"/>
                  </a:cubicBezTo>
                  <a:cubicBezTo>
                    <a:pt x="776239" y="512493"/>
                    <a:pt x="784105" y="545561"/>
                    <a:pt x="791816" y="578630"/>
                  </a:cubicBezTo>
                  <a:cubicBezTo>
                    <a:pt x="795364" y="593464"/>
                    <a:pt x="798911" y="608144"/>
                    <a:pt x="802304" y="622978"/>
                  </a:cubicBezTo>
                  <a:cubicBezTo>
                    <a:pt x="804155" y="630859"/>
                    <a:pt x="806160" y="638894"/>
                    <a:pt x="808011" y="646929"/>
                  </a:cubicBezTo>
                  <a:cubicBezTo>
                    <a:pt x="811866" y="663309"/>
                    <a:pt x="815722" y="679843"/>
                    <a:pt x="819732" y="696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4925272" y="3471530"/>
              <a:ext cx="263517" cy="428125"/>
            </a:xfrm>
            <a:custGeom>
              <a:rect b="b" l="l" r="r" t="t"/>
              <a:pathLst>
                <a:path extrusionOk="0" h="428125" w="263517">
                  <a:moveTo>
                    <a:pt x="263517" y="0"/>
                  </a:moveTo>
                  <a:cubicBezTo>
                    <a:pt x="262623" y="10322"/>
                    <a:pt x="261728" y="20644"/>
                    <a:pt x="260849" y="30858"/>
                  </a:cubicBezTo>
                  <a:cubicBezTo>
                    <a:pt x="256191" y="86626"/>
                    <a:pt x="251441" y="142286"/>
                    <a:pt x="246691" y="197946"/>
                  </a:cubicBezTo>
                  <a:cubicBezTo>
                    <a:pt x="242634" y="252509"/>
                    <a:pt x="239257" y="307087"/>
                    <a:pt x="234908" y="361557"/>
                  </a:cubicBezTo>
                  <a:cubicBezTo>
                    <a:pt x="230651" y="384272"/>
                    <a:pt x="239365" y="428126"/>
                    <a:pt x="206591" y="428126"/>
                  </a:cubicBezTo>
                  <a:cubicBezTo>
                    <a:pt x="206097" y="428126"/>
                    <a:pt x="205496" y="428126"/>
                    <a:pt x="205002" y="428126"/>
                  </a:cubicBezTo>
                  <a:cubicBezTo>
                    <a:pt x="191430" y="425144"/>
                    <a:pt x="186387" y="414929"/>
                    <a:pt x="185292" y="401641"/>
                  </a:cubicBezTo>
                  <a:cubicBezTo>
                    <a:pt x="132807" y="296177"/>
                    <a:pt x="74971" y="193480"/>
                    <a:pt x="15454" y="91679"/>
                  </a:cubicBezTo>
                  <a:cubicBezTo>
                    <a:pt x="10303" y="82949"/>
                    <a:pt x="5151" y="74218"/>
                    <a:pt x="0" y="65488"/>
                  </a:cubicBezTo>
                  <a:cubicBezTo>
                    <a:pt x="81295" y="27876"/>
                    <a:pt x="173000" y="12099"/>
                    <a:pt x="26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758228" y="-2518432"/>
              <a:ext cx="1306171" cy="5259215"/>
            </a:xfrm>
            <a:custGeom>
              <a:rect b="b" l="l" r="r" t="t"/>
              <a:pathLst>
                <a:path extrusionOk="0" h="5259215" w="1306171">
                  <a:moveTo>
                    <a:pt x="1305790" y="5241059"/>
                  </a:moveTo>
                  <a:cubicBezTo>
                    <a:pt x="1307764" y="5249094"/>
                    <a:pt x="1301826" y="5257330"/>
                    <a:pt x="1294007" y="5258922"/>
                  </a:cubicBezTo>
                  <a:cubicBezTo>
                    <a:pt x="1293020" y="5259123"/>
                    <a:pt x="1292033" y="5259216"/>
                    <a:pt x="1291030" y="5259216"/>
                  </a:cubicBezTo>
                  <a:cubicBezTo>
                    <a:pt x="1283905" y="5259216"/>
                    <a:pt x="1277859" y="5254055"/>
                    <a:pt x="1276178" y="5247008"/>
                  </a:cubicBezTo>
                  <a:cubicBezTo>
                    <a:pt x="1221118" y="5021789"/>
                    <a:pt x="1166058" y="4796553"/>
                    <a:pt x="1110997" y="4571334"/>
                  </a:cubicBezTo>
                  <a:cubicBezTo>
                    <a:pt x="1053855" y="4337074"/>
                    <a:pt x="996621" y="4102923"/>
                    <a:pt x="939386" y="3868664"/>
                  </a:cubicBezTo>
                  <a:cubicBezTo>
                    <a:pt x="884418" y="3643537"/>
                    <a:pt x="829358" y="3418410"/>
                    <a:pt x="774406" y="3193190"/>
                  </a:cubicBezTo>
                  <a:cubicBezTo>
                    <a:pt x="723109" y="2983237"/>
                    <a:pt x="671812" y="2773300"/>
                    <a:pt x="620515" y="2563348"/>
                  </a:cubicBezTo>
                  <a:cubicBezTo>
                    <a:pt x="566550" y="2342594"/>
                    <a:pt x="512570" y="2121824"/>
                    <a:pt x="458697" y="1900962"/>
                  </a:cubicBezTo>
                  <a:cubicBezTo>
                    <a:pt x="401555" y="1666904"/>
                    <a:pt x="344320" y="1432752"/>
                    <a:pt x="287086" y="1198694"/>
                  </a:cubicBezTo>
                  <a:cubicBezTo>
                    <a:pt x="230638" y="967216"/>
                    <a:pt x="174097" y="735645"/>
                    <a:pt x="117649" y="504059"/>
                  </a:cubicBezTo>
                  <a:cubicBezTo>
                    <a:pt x="98540" y="425777"/>
                    <a:pt x="79431" y="347495"/>
                    <a:pt x="60414" y="269104"/>
                  </a:cubicBezTo>
                  <a:cubicBezTo>
                    <a:pt x="49032" y="222268"/>
                    <a:pt x="37634" y="175339"/>
                    <a:pt x="26345" y="128410"/>
                  </a:cubicBezTo>
                  <a:cubicBezTo>
                    <a:pt x="21101" y="106683"/>
                    <a:pt x="15842" y="84957"/>
                    <a:pt x="10706" y="63216"/>
                  </a:cubicBezTo>
                  <a:cubicBezTo>
                    <a:pt x="8423" y="53388"/>
                    <a:pt x="6156" y="43576"/>
                    <a:pt x="3873" y="33748"/>
                  </a:cubicBezTo>
                  <a:cubicBezTo>
                    <a:pt x="2485" y="27598"/>
                    <a:pt x="712" y="21247"/>
                    <a:pt x="203" y="14989"/>
                  </a:cubicBezTo>
                  <a:cubicBezTo>
                    <a:pt x="-1078" y="8236"/>
                    <a:pt x="3873" y="1498"/>
                    <a:pt x="10397" y="309"/>
                  </a:cubicBezTo>
                  <a:cubicBezTo>
                    <a:pt x="16644" y="-1082"/>
                    <a:pt x="22381" y="2395"/>
                    <a:pt x="24556" y="7355"/>
                  </a:cubicBezTo>
                  <a:cubicBezTo>
                    <a:pt x="28118" y="15390"/>
                    <a:pt x="29907" y="24415"/>
                    <a:pt x="32082" y="32852"/>
                  </a:cubicBezTo>
                  <a:cubicBezTo>
                    <a:pt x="35845" y="47531"/>
                    <a:pt x="39516" y="62319"/>
                    <a:pt x="43279" y="76999"/>
                  </a:cubicBezTo>
                  <a:cubicBezTo>
                    <a:pt x="50605" y="106467"/>
                    <a:pt x="57838" y="136028"/>
                    <a:pt x="65164" y="165496"/>
                  </a:cubicBezTo>
                  <a:cubicBezTo>
                    <a:pt x="77240" y="214310"/>
                    <a:pt x="89224" y="263232"/>
                    <a:pt x="101208" y="312140"/>
                  </a:cubicBezTo>
                  <a:cubicBezTo>
                    <a:pt x="130820" y="432885"/>
                    <a:pt x="160432" y="553631"/>
                    <a:pt x="189936" y="674484"/>
                  </a:cubicBezTo>
                  <a:cubicBezTo>
                    <a:pt x="241634" y="885720"/>
                    <a:pt x="293224" y="1097048"/>
                    <a:pt x="344922" y="1308298"/>
                  </a:cubicBezTo>
                  <a:cubicBezTo>
                    <a:pt x="398794" y="1528372"/>
                    <a:pt x="452559" y="1748431"/>
                    <a:pt x="506339" y="1968597"/>
                  </a:cubicBezTo>
                  <a:cubicBezTo>
                    <a:pt x="564268" y="2205932"/>
                    <a:pt x="622104" y="2443359"/>
                    <a:pt x="680233" y="2680585"/>
                  </a:cubicBezTo>
                  <a:cubicBezTo>
                    <a:pt x="737962" y="2916035"/>
                    <a:pt x="795397" y="3151577"/>
                    <a:pt x="852940" y="3387118"/>
                  </a:cubicBezTo>
                  <a:cubicBezTo>
                    <a:pt x="907013" y="3608877"/>
                    <a:pt x="961271" y="3830620"/>
                    <a:pt x="1015452" y="4052378"/>
                  </a:cubicBezTo>
                  <a:cubicBezTo>
                    <a:pt x="1068630" y="4270057"/>
                    <a:pt x="1121809" y="4487752"/>
                    <a:pt x="1174987" y="4705430"/>
                  </a:cubicBezTo>
                  <a:cubicBezTo>
                    <a:pt x="1218635" y="4883968"/>
                    <a:pt x="1262205" y="5062568"/>
                    <a:pt x="1305790" y="5241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495595" y="-2440861"/>
              <a:ext cx="1295474" cy="5258581"/>
            </a:xfrm>
            <a:custGeom>
              <a:rect b="b" l="l" r="r" t="t"/>
              <a:pathLst>
                <a:path extrusionOk="0" h="5258581" w="1295474">
                  <a:moveTo>
                    <a:pt x="1265592" y="5246915"/>
                  </a:moveTo>
                  <a:cubicBezTo>
                    <a:pt x="1236088" y="5125181"/>
                    <a:pt x="1206568" y="5003338"/>
                    <a:pt x="1177064" y="4881588"/>
                  </a:cubicBezTo>
                  <a:cubicBezTo>
                    <a:pt x="1150320" y="4771659"/>
                    <a:pt x="1123484" y="4661715"/>
                    <a:pt x="1097049" y="4551694"/>
                  </a:cubicBezTo>
                  <a:cubicBezTo>
                    <a:pt x="1071000" y="4443248"/>
                    <a:pt x="1044364" y="4334895"/>
                    <a:pt x="1018222" y="4226450"/>
                  </a:cubicBezTo>
                  <a:cubicBezTo>
                    <a:pt x="989998" y="4109861"/>
                    <a:pt x="961682" y="3993380"/>
                    <a:pt x="933458" y="3876807"/>
                  </a:cubicBezTo>
                  <a:cubicBezTo>
                    <a:pt x="877996" y="3648110"/>
                    <a:pt x="822551" y="3419414"/>
                    <a:pt x="767090" y="3190717"/>
                  </a:cubicBezTo>
                  <a:cubicBezTo>
                    <a:pt x="714605" y="2974429"/>
                    <a:pt x="662121" y="2758126"/>
                    <a:pt x="609729" y="2541930"/>
                  </a:cubicBezTo>
                  <a:cubicBezTo>
                    <a:pt x="554468" y="2313821"/>
                    <a:pt x="499115" y="2085727"/>
                    <a:pt x="443855" y="1857618"/>
                  </a:cubicBezTo>
                  <a:cubicBezTo>
                    <a:pt x="388008" y="1627036"/>
                    <a:pt x="332053" y="1396547"/>
                    <a:pt x="276191" y="1166073"/>
                  </a:cubicBezTo>
                  <a:cubicBezTo>
                    <a:pt x="222519" y="944810"/>
                    <a:pt x="168940" y="723561"/>
                    <a:pt x="115468" y="502205"/>
                  </a:cubicBezTo>
                  <a:cubicBezTo>
                    <a:pt x="95264" y="418854"/>
                    <a:pt x="75060" y="335426"/>
                    <a:pt x="55056" y="251983"/>
                  </a:cubicBezTo>
                  <a:cubicBezTo>
                    <a:pt x="43674" y="204559"/>
                    <a:pt x="32277" y="157027"/>
                    <a:pt x="20987" y="109604"/>
                  </a:cubicBezTo>
                  <a:cubicBezTo>
                    <a:pt x="15944" y="88666"/>
                    <a:pt x="11085" y="67728"/>
                    <a:pt x="6227" y="46805"/>
                  </a:cubicBezTo>
                  <a:cubicBezTo>
                    <a:pt x="5441" y="43328"/>
                    <a:pt x="4639" y="39759"/>
                    <a:pt x="3852" y="36282"/>
                  </a:cubicBezTo>
                  <a:cubicBezTo>
                    <a:pt x="2865" y="31523"/>
                    <a:pt x="1569" y="26763"/>
                    <a:pt x="875" y="21896"/>
                  </a:cubicBezTo>
                  <a:cubicBezTo>
                    <a:pt x="89" y="16333"/>
                    <a:pt x="-1099" y="10492"/>
                    <a:pt x="2156" y="5423"/>
                  </a:cubicBezTo>
                  <a:cubicBezTo>
                    <a:pt x="5425" y="262"/>
                    <a:pt x="11857" y="-1623"/>
                    <a:pt x="17208" y="1560"/>
                  </a:cubicBezTo>
                  <a:cubicBezTo>
                    <a:pt x="23254" y="4929"/>
                    <a:pt x="25228" y="12269"/>
                    <a:pt x="27017" y="18527"/>
                  </a:cubicBezTo>
                  <a:cubicBezTo>
                    <a:pt x="30688" y="32419"/>
                    <a:pt x="34343" y="46202"/>
                    <a:pt x="37814" y="60094"/>
                  </a:cubicBezTo>
                  <a:cubicBezTo>
                    <a:pt x="45340" y="89855"/>
                    <a:pt x="52666" y="119725"/>
                    <a:pt x="59992" y="149595"/>
                  </a:cubicBezTo>
                  <a:cubicBezTo>
                    <a:pt x="71975" y="198007"/>
                    <a:pt x="83759" y="246327"/>
                    <a:pt x="95542" y="294755"/>
                  </a:cubicBezTo>
                  <a:cubicBezTo>
                    <a:pt x="122177" y="403989"/>
                    <a:pt x="148720" y="513238"/>
                    <a:pt x="175263" y="622579"/>
                  </a:cubicBezTo>
                  <a:cubicBezTo>
                    <a:pt x="230323" y="848989"/>
                    <a:pt x="285291" y="1075506"/>
                    <a:pt x="340150" y="1302024"/>
                  </a:cubicBezTo>
                  <a:cubicBezTo>
                    <a:pt x="395010" y="1528248"/>
                    <a:pt x="449870" y="1754364"/>
                    <a:pt x="504729" y="1980573"/>
                  </a:cubicBezTo>
                  <a:cubicBezTo>
                    <a:pt x="560684" y="2211356"/>
                    <a:pt x="616731" y="2442138"/>
                    <a:pt x="672686" y="2672921"/>
                  </a:cubicBezTo>
                  <a:cubicBezTo>
                    <a:pt x="729134" y="2906176"/>
                    <a:pt x="785674" y="3139539"/>
                    <a:pt x="842323" y="3372810"/>
                  </a:cubicBezTo>
                  <a:cubicBezTo>
                    <a:pt x="869560" y="3485025"/>
                    <a:pt x="896782" y="3597334"/>
                    <a:pt x="924019" y="3709658"/>
                  </a:cubicBezTo>
                  <a:cubicBezTo>
                    <a:pt x="948387" y="3810470"/>
                    <a:pt x="972647" y="3911173"/>
                    <a:pt x="997293" y="4011877"/>
                  </a:cubicBezTo>
                  <a:cubicBezTo>
                    <a:pt x="1026304" y="4130536"/>
                    <a:pt x="1054837" y="4249304"/>
                    <a:pt x="1083647" y="4368072"/>
                  </a:cubicBezTo>
                  <a:cubicBezTo>
                    <a:pt x="1110575" y="4479299"/>
                    <a:pt x="1137612" y="4590618"/>
                    <a:pt x="1164556" y="4701845"/>
                  </a:cubicBezTo>
                  <a:cubicBezTo>
                    <a:pt x="1208033" y="4881233"/>
                    <a:pt x="1251603" y="5060512"/>
                    <a:pt x="1295080" y="5239807"/>
                  </a:cubicBezTo>
                  <a:cubicBezTo>
                    <a:pt x="1296962" y="5247842"/>
                    <a:pt x="1291919" y="5256171"/>
                    <a:pt x="1283883" y="5258165"/>
                  </a:cubicBezTo>
                  <a:cubicBezTo>
                    <a:pt x="1282711" y="5258459"/>
                    <a:pt x="1281555" y="5258582"/>
                    <a:pt x="1280398" y="5258582"/>
                  </a:cubicBezTo>
                  <a:cubicBezTo>
                    <a:pt x="1273612" y="5258551"/>
                    <a:pt x="1267288" y="5253776"/>
                    <a:pt x="1265592" y="5246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3281104" y="-2693736"/>
              <a:ext cx="667244" cy="234795"/>
            </a:xfrm>
            <a:custGeom>
              <a:rect b="b" l="l" r="r" t="t"/>
              <a:pathLst>
                <a:path extrusionOk="0" h="234795" w="667244">
                  <a:moveTo>
                    <a:pt x="659811" y="64633"/>
                  </a:moveTo>
                  <a:cubicBezTo>
                    <a:pt x="662294" y="75248"/>
                    <a:pt x="664762" y="85772"/>
                    <a:pt x="667245" y="96279"/>
                  </a:cubicBezTo>
                  <a:cubicBezTo>
                    <a:pt x="438784" y="77829"/>
                    <a:pt x="200221" y="109568"/>
                    <a:pt x="7619" y="234795"/>
                  </a:cubicBezTo>
                  <a:cubicBezTo>
                    <a:pt x="5043" y="224473"/>
                    <a:pt x="2576" y="214058"/>
                    <a:pt x="93" y="203736"/>
                  </a:cubicBezTo>
                  <a:cubicBezTo>
                    <a:pt x="93" y="203643"/>
                    <a:pt x="0" y="203442"/>
                    <a:pt x="0" y="203334"/>
                  </a:cubicBezTo>
                  <a:cubicBezTo>
                    <a:pt x="85459" y="88136"/>
                    <a:pt x="248464" y="36942"/>
                    <a:pt x="384526" y="13933"/>
                  </a:cubicBezTo>
                  <a:cubicBezTo>
                    <a:pt x="472669" y="-7005"/>
                    <a:pt x="562878" y="-3528"/>
                    <a:pt x="649030" y="18893"/>
                  </a:cubicBezTo>
                  <a:cubicBezTo>
                    <a:pt x="652593" y="34160"/>
                    <a:pt x="656248" y="49350"/>
                    <a:pt x="659811" y="64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3029143" y="-3826573"/>
              <a:ext cx="746298" cy="664467"/>
            </a:xfrm>
            <a:custGeom>
              <a:rect b="b" l="l" r="r" t="t"/>
              <a:pathLst>
                <a:path extrusionOk="0" h="664467" w="746298">
                  <a:moveTo>
                    <a:pt x="738973" y="465239"/>
                  </a:moveTo>
                  <a:cubicBezTo>
                    <a:pt x="741456" y="475561"/>
                    <a:pt x="743924" y="485976"/>
                    <a:pt x="746299" y="496299"/>
                  </a:cubicBezTo>
                  <a:cubicBezTo>
                    <a:pt x="518933" y="446001"/>
                    <a:pt x="262248" y="506127"/>
                    <a:pt x="90035" y="664468"/>
                  </a:cubicBezTo>
                  <a:cubicBezTo>
                    <a:pt x="87660" y="655243"/>
                    <a:pt x="85485" y="646018"/>
                    <a:pt x="83295" y="636684"/>
                  </a:cubicBezTo>
                  <a:cubicBezTo>
                    <a:pt x="82601" y="633903"/>
                    <a:pt x="81907" y="631121"/>
                    <a:pt x="81321" y="628356"/>
                  </a:cubicBezTo>
                  <a:cubicBezTo>
                    <a:pt x="80334" y="624384"/>
                    <a:pt x="79347" y="620320"/>
                    <a:pt x="78452" y="616349"/>
                  </a:cubicBezTo>
                  <a:cubicBezTo>
                    <a:pt x="58449" y="533802"/>
                    <a:pt x="38537" y="451347"/>
                    <a:pt x="18734" y="368800"/>
                  </a:cubicBezTo>
                  <a:cubicBezTo>
                    <a:pt x="15958" y="351138"/>
                    <a:pt x="12689" y="333584"/>
                    <a:pt x="9928" y="315814"/>
                  </a:cubicBezTo>
                  <a:cubicBezTo>
                    <a:pt x="8139" y="304595"/>
                    <a:pt x="6766" y="293284"/>
                    <a:pt x="4977" y="281973"/>
                  </a:cubicBezTo>
                  <a:cubicBezTo>
                    <a:pt x="3296" y="271264"/>
                    <a:pt x="1707" y="260540"/>
                    <a:pt x="612" y="249724"/>
                  </a:cubicBezTo>
                  <a:cubicBezTo>
                    <a:pt x="612" y="249523"/>
                    <a:pt x="520" y="249322"/>
                    <a:pt x="520" y="249121"/>
                  </a:cubicBezTo>
                  <a:cubicBezTo>
                    <a:pt x="119" y="243666"/>
                    <a:pt x="-174" y="238304"/>
                    <a:pt x="119" y="232850"/>
                  </a:cubicBezTo>
                  <a:cubicBezTo>
                    <a:pt x="319" y="230362"/>
                    <a:pt x="412" y="227889"/>
                    <a:pt x="612" y="225402"/>
                  </a:cubicBezTo>
                  <a:lnTo>
                    <a:pt x="612" y="225309"/>
                  </a:lnTo>
                  <a:cubicBezTo>
                    <a:pt x="813" y="222728"/>
                    <a:pt x="1106" y="220256"/>
                    <a:pt x="1399" y="217768"/>
                  </a:cubicBezTo>
                  <a:cubicBezTo>
                    <a:pt x="1399" y="217675"/>
                    <a:pt x="1399" y="217474"/>
                    <a:pt x="1491" y="217366"/>
                  </a:cubicBezTo>
                  <a:cubicBezTo>
                    <a:pt x="2772" y="210227"/>
                    <a:pt x="4653" y="203567"/>
                    <a:pt x="6843" y="196722"/>
                  </a:cubicBezTo>
                  <a:cubicBezTo>
                    <a:pt x="6751" y="197324"/>
                    <a:pt x="6550" y="197912"/>
                    <a:pt x="6350" y="198607"/>
                  </a:cubicBezTo>
                  <a:cubicBezTo>
                    <a:pt x="7938" y="193446"/>
                    <a:pt x="9912" y="188486"/>
                    <a:pt x="11594" y="183433"/>
                  </a:cubicBezTo>
                  <a:cubicBezTo>
                    <a:pt x="115190" y="15773"/>
                    <a:pt x="449900" y="-55756"/>
                    <a:pt x="610037" y="49120"/>
                  </a:cubicBezTo>
                  <a:cubicBezTo>
                    <a:pt x="610438" y="49413"/>
                    <a:pt x="610731" y="49722"/>
                    <a:pt x="611024" y="50016"/>
                  </a:cubicBezTo>
                  <a:cubicBezTo>
                    <a:pt x="611517" y="50418"/>
                    <a:pt x="612119" y="50912"/>
                    <a:pt x="612612" y="51407"/>
                  </a:cubicBezTo>
                  <a:cubicBezTo>
                    <a:pt x="614093" y="52597"/>
                    <a:pt x="615589" y="53786"/>
                    <a:pt x="616977" y="55084"/>
                  </a:cubicBezTo>
                  <a:cubicBezTo>
                    <a:pt x="617069" y="55084"/>
                    <a:pt x="617069" y="55084"/>
                    <a:pt x="617069" y="55285"/>
                  </a:cubicBezTo>
                  <a:cubicBezTo>
                    <a:pt x="617162" y="55285"/>
                    <a:pt x="617270" y="55378"/>
                    <a:pt x="617362" y="55486"/>
                  </a:cubicBezTo>
                  <a:cubicBezTo>
                    <a:pt x="619445" y="56676"/>
                    <a:pt x="621419" y="58469"/>
                    <a:pt x="623100" y="60647"/>
                  </a:cubicBezTo>
                  <a:cubicBezTo>
                    <a:pt x="623192" y="60647"/>
                    <a:pt x="623192" y="60740"/>
                    <a:pt x="623300" y="60941"/>
                  </a:cubicBezTo>
                  <a:cubicBezTo>
                    <a:pt x="623393" y="60941"/>
                    <a:pt x="623393" y="60941"/>
                    <a:pt x="623393" y="61034"/>
                  </a:cubicBezTo>
                  <a:cubicBezTo>
                    <a:pt x="625182" y="62625"/>
                    <a:pt x="626863" y="64310"/>
                    <a:pt x="628436" y="65994"/>
                  </a:cubicBezTo>
                  <a:lnTo>
                    <a:pt x="628529" y="65994"/>
                  </a:lnTo>
                  <a:cubicBezTo>
                    <a:pt x="628822" y="66396"/>
                    <a:pt x="629223" y="66782"/>
                    <a:pt x="629516" y="67184"/>
                  </a:cubicBezTo>
                  <a:cubicBezTo>
                    <a:pt x="630703" y="68976"/>
                    <a:pt x="631891" y="70753"/>
                    <a:pt x="632986" y="72638"/>
                  </a:cubicBezTo>
                  <a:cubicBezTo>
                    <a:pt x="632986" y="72731"/>
                    <a:pt x="633078" y="72839"/>
                    <a:pt x="633279" y="73040"/>
                  </a:cubicBezTo>
                  <a:cubicBezTo>
                    <a:pt x="633279" y="73040"/>
                    <a:pt x="633279" y="73133"/>
                    <a:pt x="633372" y="73133"/>
                  </a:cubicBezTo>
                  <a:cubicBezTo>
                    <a:pt x="637135" y="77892"/>
                    <a:pt x="640404" y="82853"/>
                    <a:pt x="643474" y="88014"/>
                  </a:cubicBezTo>
                  <a:cubicBezTo>
                    <a:pt x="664865" y="123925"/>
                    <a:pt x="671698" y="168181"/>
                    <a:pt x="678931" y="210845"/>
                  </a:cubicBezTo>
                  <a:cubicBezTo>
                    <a:pt x="697547" y="289622"/>
                    <a:pt x="716162" y="368600"/>
                    <a:pt x="734778" y="447376"/>
                  </a:cubicBezTo>
                  <a:cubicBezTo>
                    <a:pt x="735672" y="451347"/>
                    <a:pt x="736659" y="455319"/>
                    <a:pt x="737554" y="459290"/>
                  </a:cubicBezTo>
                  <a:lnTo>
                    <a:pt x="737461" y="459290"/>
                  </a:lnTo>
                  <a:cubicBezTo>
                    <a:pt x="737754" y="460774"/>
                    <a:pt x="738063" y="462272"/>
                    <a:pt x="738248" y="463756"/>
                  </a:cubicBezTo>
                  <a:cubicBezTo>
                    <a:pt x="738340" y="463756"/>
                    <a:pt x="738340" y="463756"/>
                    <a:pt x="738248" y="463849"/>
                  </a:cubicBezTo>
                  <a:cubicBezTo>
                    <a:pt x="738448" y="464343"/>
                    <a:pt x="738649" y="464745"/>
                    <a:pt x="738741" y="465239"/>
                  </a:cubicBezTo>
                  <a:cubicBezTo>
                    <a:pt x="738880" y="465239"/>
                    <a:pt x="738880" y="465239"/>
                    <a:pt x="738973" y="465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34"/>
          <p:cNvGrpSpPr/>
          <p:nvPr/>
        </p:nvGrpSpPr>
        <p:grpSpPr>
          <a:xfrm>
            <a:off x="2992824" y="3862634"/>
            <a:ext cx="2041110" cy="2515278"/>
            <a:chOff x="5985648" y="7725268"/>
            <a:chExt cx="4082220" cy="5030556"/>
          </a:xfrm>
        </p:grpSpPr>
        <p:sp>
          <p:nvSpPr>
            <p:cNvPr id="1180" name="Google Shape;1180;p34"/>
            <p:cNvSpPr/>
            <p:nvPr/>
          </p:nvSpPr>
          <p:spPr>
            <a:xfrm>
              <a:off x="7109139" y="11171615"/>
              <a:ext cx="2939903" cy="1497539"/>
            </a:xfrm>
            <a:custGeom>
              <a:rect b="b" l="l" r="r" t="t"/>
              <a:pathLst>
                <a:path extrusionOk="0" h="1497539" w="2939903">
                  <a:moveTo>
                    <a:pt x="2924068" y="474285"/>
                  </a:moveTo>
                  <a:cubicBezTo>
                    <a:pt x="2955448" y="540628"/>
                    <a:pt x="2934048" y="599525"/>
                    <a:pt x="2912699" y="663786"/>
                  </a:cubicBezTo>
                  <a:cubicBezTo>
                    <a:pt x="2934451" y="716053"/>
                    <a:pt x="2937681" y="774548"/>
                    <a:pt x="2912236" y="826353"/>
                  </a:cubicBezTo>
                  <a:cubicBezTo>
                    <a:pt x="2909238" y="836163"/>
                    <a:pt x="2900122" y="845962"/>
                    <a:pt x="2901511" y="856234"/>
                  </a:cubicBezTo>
                  <a:cubicBezTo>
                    <a:pt x="2912014" y="878791"/>
                    <a:pt x="2925446" y="900765"/>
                    <a:pt x="2927358" y="926270"/>
                  </a:cubicBezTo>
                  <a:cubicBezTo>
                    <a:pt x="2927066" y="946976"/>
                    <a:pt x="2927358" y="1001436"/>
                    <a:pt x="2911552" y="1026931"/>
                  </a:cubicBezTo>
                  <a:cubicBezTo>
                    <a:pt x="2911843" y="1034376"/>
                    <a:pt x="2908956" y="1041872"/>
                    <a:pt x="2902205" y="1046772"/>
                  </a:cubicBezTo>
                  <a:cubicBezTo>
                    <a:pt x="2886570" y="1058543"/>
                    <a:pt x="2863269" y="1052074"/>
                    <a:pt x="2845611" y="1055947"/>
                  </a:cubicBezTo>
                  <a:cubicBezTo>
                    <a:pt x="2741489" y="1068292"/>
                    <a:pt x="2642095" y="1107521"/>
                    <a:pt x="2536926" y="1115419"/>
                  </a:cubicBezTo>
                  <a:cubicBezTo>
                    <a:pt x="2386533" y="1122803"/>
                    <a:pt x="2241049" y="1159436"/>
                    <a:pt x="2096018" y="1197447"/>
                  </a:cubicBezTo>
                  <a:cubicBezTo>
                    <a:pt x="1819700" y="1256636"/>
                    <a:pt x="1545686" y="1330988"/>
                    <a:pt x="1270454" y="1393699"/>
                  </a:cubicBezTo>
                  <a:cubicBezTo>
                    <a:pt x="1078468" y="1446198"/>
                    <a:pt x="881703" y="1489632"/>
                    <a:pt x="682272" y="1497539"/>
                  </a:cubicBezTo>
                  <a:cubicBezTo>
                    <a:pt x="575785" y="1493274"/>
                    <a:pt x="469459" y="1492690"/>
                    <a:pt x="362912" y="1494310"/>
                  </a:cubicBezTo>
                  <a:cubicBezTo>
                    <a:pt x="252210" y="1493787"/>
                    <a:pt x="85547" y="1510227"/>
                    <a:pt x="50364" y="1374382"/>
                  </a:cubicBezTo>
                  <a:cubicBezTo>
                    <a:pt x="35081" y="1298642"/>
                    <a:pt x="39286" y="1220477"/>
                    <a:pt x="30523" y="1143922"/>
                  </a:cubicBezTo>
                  <a:cubicBezTo>
                    <a:pt x="25442" y="1095347"/>
                    <a:pt x="18872" y="1048502"/>
                    <a:pt x="13278" y="1000219"/>
                  </a:cubicBezTo>
                  <a:cubicBezTo>
                    <a:pt x="-2588" y="851093"/>
                    <a:pt x="-9741" y="697993"/>
                    <a:pt x="23893" y="550779"/>
                  </a:cubicBezTo>
                  <a:cubicBezTo>
                    <a:pt x="33179" y="487263"/>
                    <a:pt x="89200" y="477404"/>
                    <a:pt x="140823" y="459917"/>
                  </a:cubicBezTo>
                  <a:cubicBezTo>
                    <a:pt x="197648" y="443477"/>
                    <a:pt x="255510" y="430559"/>
                    <a:pt x="313773" y="419995"/>
                  </a:cubicBezTo>
                  <a:cubicBezTo>
                    <a:pt x="310775" y="417691"/>
                    <a:pt x="308290" y="414512"/>
                    <a:pt x="306449" y="410185"/>
                  </a:cubicBezTo>
                  <a:cubicBezTo>
                    <a:pt x="297394" y="384338"/>
                    <a:pt x="318734" y="371822"/>
                    <a:pt x="341985" y="370263"/>
                  </a:cubicBezTo>
                  <a:cubicBezTo>
                    <a:pt x="387149" y="362184"/>
                    <a:pt x="432615" y="355322"/>
                    <a:pt x="478242" y="350191"/>
                  </a:cubicBezTo>
                  <a:cubicBezTo>
                    <a:pt x="648366" y="328207"/>
                    <a:pt x="818137" y="304614"/>
                    <a:pt x="988773" y="286615"/>
                  </a:cubicBezTo>
                  <a:cubicBezTo>
                    <a:pt x="1097403" y="274843"/>
                    <a:pt x="1203025" y="272308"/>
                    <a:pt x="1310668" y="256562"/>
                  </a:cubicBezTo>
                  <a:cubicBezTo>
                    <a:pt x="1559188" y="223682"/>
                    <a:pt x="1805796" y="180641"/>
                    <a:pt x="2051890" y="133686"/>
                  </a:cubicBezTo>
                  <a:cubicBezTo>
                    <a:pt x="2216067" y="108533"/>
                    <a:pt x="2380708" y="85694"/>
                    <a:pt x="2545005" y="61809"/>
                  </a:cubicBezTo>
                  <a:cubicBezTo>
                    <a:pt x="2639671" y="46346"/>
                    <a:pt x="2732313" y="21776"/>
                    <a:pt x="2826867" y="5739"/>
                  </a:cubicBezTo>
                  <a:cubicBezTo>
                    <a:pt x="2829805" y="5507"/>
                    <a:pt x="2832924" y="5045"/>
                    <a:pt x="2836093" y="4411"/>
                  </a:cubicBezTo>
                  <a:cubicBezTo>
                    <a:pt x="2840359" y="1644"/>
                    <a:pt x="2845148" y="889"/>
                    <a:pt x="2850109" y="1584"/>
                  </a:cubicBezTo>
                  <a:cubicBezTo>
                    <a:pt x="2863661" y="-952"/>
                    <a:pt x="2877103" y="-1817"/>
                    <a:pt x="2885755" y="9834"/>
                  </a:cubicBezTo>
                  <a:cubicBezTo>
                    <a:pt x="2888753" y="16464"/>
                    <a:pt x="2888985" y="21716"/>
                    <a:pt x="2887375" y="25982"/>
                  </a:cubicBezTo>
                  <a:cubicBezTo>
                    <a:pt x="2887838" y="26616"/>
                    <a:pt x="2888351" y="27189"/>
                    <a:pt x="2888813" y="27773"/>
                  </a:cubicBezTo>
                  <a:cubicBezTo>
                    <a:pt x="2944542" y="77324"/>
                    <a:pt x="2921925" y="152842"/>
                    <a:pt x="2905485" y="215372"/>
                  </a:cubicBezTo>
                  <a:cubicBezTo>
                    <a:pt x="2935075" y="263424"/>
                    <a:pt x="2933636" y="322845"/>
                    <a:pt x="2918524" y="375515"/>
                  </a:cubicBezTo>
                  <a:cubicBezTo>
                    <a:pt x="2914771" y="390918"/>
                    <a:pt x="2908775" y="405919"/>
                    <a:pt x="2905545" y="421434"/>
                  </a:cubicBezTo>
                  <a:cubicBezTo>
                    <a:pt x="2909992" y="439614"/>
                    <a:pt x="2917890" y="456688"/>
                    <a:pt x="2924068" y="4742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985648" y="7725268"/>
              <a:ext cx="4063176" cy="5030556"/>
            </a:xfrm>
            <a:custGeom>
              <a:rect b="b" l="l" r="r" t="t"/>
              <a:pathLst>
                <a:path extrusionOk="0" h="5030556" w="4063176">
                  <a:moveTo>
                    <a:pt x="4050900" y="3373811"/>
                  </a:moveTo>
                  <a:cubicBezTo>
                    <a:pt x="4110723" y="3502342"/>
                    <a:pt x="3936736" y="3505451"/>
                    <a:pt x="3855744" y="3534296"/>
                  </a:cubicBezTo>
                  <a:cubicBezTo>
                    <a:pt x="3731721" y="3563081"/>
                    <a:pt x="3607859" y="3592670"/>
                    <a:pt x="3483201" y="3618870"/>
                  </a:cubicBezTo>
                  <a:cubicBezTo>
                    <a:pt x="3214208" y="3666750"/>
                    <a:pt x="2948091" y="3703785"/>
                    <a:pt x="2679852" y="3751666"/>
                  </a:cubicBezTo>
                  <a:cubicBezTo>
                    <a:pt x="2545325" y="3770128"/>
                    <a:pt x="2411663" y="3793893"/>
                    <a:pt x="2278233" y="3819337"/>
                  </a:cubicBezTo>
                  <a:cubicBezTo>
                    <a:pt x="2143816" y="3845697"/>
                    <a:pt x="2006925" y="3860406"/>
                    <a:pt x="1873092" y="3888215"/>
                  </a:cubicBezTo>
                  <a:cubicBezTo>
                    <a:pt x="1789213" y="3905289"/>
                    <a:pt x="1706722" y="3929054"/>
                    <a:pt x="1622842" y="3946016"/>
                  </a:cubicBezTo>
                  <a:cubicBezTo>
                    <a:pt x="1541850" y="3963724"/>
                    <a:pt x="1458605" y="3970304"/>
                    <a:pt x="1378649" y="3992740"/>
                  </a:cubicBezTo>
                  <a:cubicBezTo>
                    <a:pt x="1367632" y="3995739"/>
                    <a:pt x="1354422" y="4001393"/>
                    <a:pt x="1342419" y="4002781"/>
                  </a:cubicBezTo>
                  <a:cubicBezTo>
                    <a:pt x="1298693" y="4144170"/>
                    <a:pt x="1290504" y="4294795"/>
                    <a:pt x="1301169" y="4441607"/>
                  </a:cubicBezTo>
                  <a:cubicBezTo>
                    <a:pt x="1309529" y="4542499"/>
                    <a:pt x="1314087" y="4644841"/>
                    <a:pt x="1341322" y="4742846"/>
                  </a:cubicBezTo>
                  <a:cubicBezTo>
                    <a:pt x="1354704" y="4790264"/>
                    <a:pt x="1371958" y="4838266"/>
                    <a:pt x="1393590" y="4881468"/>
                  </a:cubicBezTo>
                  <a:cubicBezTo>
                    <a:pt x="1401609" y="4877373"/>
                    <a:pt x="1411529" y="4875935"/>
                    <a:pt x="1419839" y="4874425"/>
                  </a:cubicBezTo>
                  <a:cubicBezTo>
                    <a:pt x="1433854" y="4871830"/>
                    <a:pt x="1447819" y="4869405"/>
                    <a:pt x="1461834" y="4867041"/>
                  </a:cubicBezTo>
                  <a:cubicBezTo>
                    <a:pt x="1487792" y="4862654"/>
                    <a:pt x="1513810" y="4858499"/>
                    <a:pt x="1539768" y="4854293"/>
                  </a:cubicBezTo>
                  <a:cubicBezTo>
                    <a:pt x="1594339" y="4845470"/>
                    <a:pt x="1648850" y="4836063"/>
                    <a:pt x="1703422" y="4826836"/>
                  </a:cubicBezTo>
                  <a:cubicBezTo>
                    <a:pt x="1810723" y="4808726"/>
                    <a:pt x="1918015" y="4790606"/>
                    <a:pt x="2025488" y="4773301"/>
                  </a:cubicBezTo>
                  <a:cubicBezTo>
                    <a:pt x="2079023" y="4764709"/>
                    <a:pt x="2132558" y="4755825"/>
                    <a:pt x="2186093" y="4747172"/>
                  </a:cubicBezTo>
                  <a:cubicBezTo>
                    <a:pt x="2241651" y="4738178"/>
                    <a:pt x="2297259" y="4729636"/>
                    <a:pt x="2352806" y="4720692"/>
                  </a:cubicBezTo>
                  <a:cubicBezTo>
                    <a:pt x="2459755" y="4703387"/>
                    <a:pt x="2566655" y="4685850"/>
                    <a:pt x="2673494" y="4668022"/>
                  </a:cubicBezTo>
                  <a:cubicBezTo>
                    <a:pt x="2782576" y="4649852"/>
                    <a:pt x="2891437" y="4630122"/>
                    <a:pt x="3000409" y="4611257"/>
                  </a:cubicBezTo>
                  <a:cubicBezTo>
                    <a:pt x="3107188" y="4592795"/>
                    <a:pt x="3213966" y="4574162"/>
                    <a:pt x="3320976" y="4557209"/>
                  </a:cubicBezTo>
                  <a:cubicBezTo>
                    <a:pt x="3374854" y="4548667"/>
                    <a:pt x="3428680" y="4539904"/>
                    <a:pt x="3482447" y="4530617"/>
                  </a:cubicBezTo>
                  <a:cubicBezTo>
                    <a:pt x="3535409" y="4521502"/>
                    <a:pt x="3588250" y="4511692"/>
                    <a:pt x="3641141" y="4502124"/>
                  </a:cubicBezTo>
                  <a:cubicBezTo>
                    <a:pt x="3693921" y="4492546"/>
                    <a:pt x="3746591" y="4481700"/>
                    <a:pt x="3799724" y="4473973"/>
                  </a:cubicBezTo>
                  <a:cubicBezTo>
                    <a:pt x="3824525" y="4470341"/>
                    <a:pt x="3849275" y="4466588"/>
                    <a:pt x="3874025" y="4462323"/>
                  </a:cubicBezTo>
                  <a:cubicBezTo>
                    <a:pt x="3896582" y="4458399"/>
                    <a:pt x="3918968" y="4453781"/>
                    <a:pt x="3941575" y="4449917"/>
                  </a:cubicBezTo>
                  <a:cubicBezTo>
                    <a:pt x="3945670" y="4449223"/>
                    <a:pt x="3949826" y="4448529"/>
                    <a:pt x="3953981" y="4447845"/>
                  </a:cubicBezTo>
                  <a:cubicBezTo>
                    <a:pt x="3964485" y="4446114"/>
                    <a:pt x="3974687" y="4451537"/>
                    <a:pt x="3980110" y="4460190"/>
                  </a:cubicBezTo>
                  <a:cubicBezTo>
                    <a:pt x="3985824" y="4462554"/>
                    <a:pt x="3991298" y="4465844"/>
                    <a:pt x="3996378" y="4470230"/>
                  </a:cubicBezTo>
                  <a:cubicBezTo>
                    <a:pt x="4022628" y="4496993"/>
                    <a:pt x="4030586" y="4547128"/>
                    <a:pt x="4010051" y="4579203"/>
                  </a:cubicBezTo>
                  <a:cubicBezTo>
                    <a:pt x="3969787" y="4621771"/>
                    <a:pt x="3902347" y="4619236"/>
                    <a:pt x="3849396" y="4636138"/>
                  </a:cubicBezTo>
                  <a:cubicBezTo>
                    <a:pt x="3736329" y="4669018"/>
                    <a:pt x="3618584" y="4677962"/>
                    <a:pt x="3503273" y="4699936"/>
                  </a:cubicBezTo>
                  <a:cubicBezTo>
                    <a:pt x="3341984" y="4724334"/>
                    <a:pt x="3181781" y="4754678"/>
                    <a:pt x="3020833" y="4780757"/>
                  </a:cubicBezTo>
                  <a:cubicBezTo>
                    <a:pt x="2877251" y="4815196"/>
                    <a:pt x="2730781" y="4834060"/>
                    <a:pt x="2586274" y="4863650"/>
                  </a:cubicBezTo>
                  <a:cubicBezTo>
                    <a:pt x="2384076" y="4903915"/>
                    <a:pt x="2178709" y="4924399"/>
                    <a:pt x="1975192" y="4956182"/>
                  </a:cubicBezTo>
                  <a:cubicBezTo>
                    <a:pt x="1887339" y="4971123"/>
                    <a:pt x="1798036" y="4975509"/>
                    <a:pt x="1709891" y="4987683"/>
                  </a:cubicBezTo>
                  <a:cubicBezTo>
                    <a:pt x="1559497" y="5012031"/>
                    <a:pt x="1405764" y="5032335"/>
                    <a:pt x="1253529" y="5030433"/>
                  </a:cubicBezTo>
                  <a:cubicBezTo>
                    <a:pt x="1221052" y="5030322"/>
                    <a:pt x="1198384" y="5002393"/>
                    <a:pt x="1188051" y="4973839"/>
                  </a:cubicBezTo>
                  <a:cubicBezTo>
                    <a:pt x="1184651" y="4970670"/>
                    <a:pt x="1181995" y="4966625"/>
                    <a:pt x="1180556" y="4961897"/>
                  </a:cubicBezTo>
                  <a:cubicBezTo>
                    <a:pt x="1130482" y="4799682"/>
                    <a:pt x="1080357" y="4637466"/>
                    <a:pt x="1030283" y="4475251"/>
                  </a:cubicBezTo>
                  <a:cubicBezTo>
                    <a:pt x="984706" y="4327574"/>
                    <a:pt x="939079" y="4179887"/>
                    <a:pt x="893563" y="4032210"/>
                  </a:cubicBezTo>
                  <a:cubicBezTo>
                    <a:pt x="843257" y="3869240"/>
                    <a:pt x="792901" y="3706220"/>
                    <a:pt x="742596" y="3543250"/>
                  </a:cubicBezTo>
                  <a:cubicBezTo>
                    <a:pt x="693276" y="3383510"/>
                    <a:pt x="644067" y="3223840"/>
                    <a:pt x="594688" y="3064160"/>
                  </a:cubicBezTo>
                  <a:cubicBezTo>
                    <a:pt x="543869" y="2899863"/>
                    <a:pt x="493272" y="2735575"/>
                    <a:pt x="442564" y="2571277"/>
                  </a:cubicBezTo>
                  <a:cubicBezTo>
                    <a:pt x="392318" y="2408307"/>
                    <a:pt x="342073" y="2245287"/>
                    <a:pt x="291828" y="2082317"/>
                  </a:cubicBezTo>
                  <a:cubicBezTo>
                    <a:pt x="242619" y="1922758"/>
                    <a:pt x="193591" y="1763078"/>
                    <a:pt x="144614" y="1603458"/>
                  </a:cubicBezTo>
                  <a:cubicBezTo>
                    <a:pt x="123556" y="1534922"/>
                    <a:pt x="102498" y="1466336"/>
                    <a:pt x="81792" y="1397689"/>
                  </a:cubicBezTo>
                  <a:cubicBezTo>
                    <a:pt x="70886" y="1361630"/>
                    <a:pt x="59809" y="1325581"/>
                    <a:pt x="49546" y="1289290"/>
                  </a:cubicBezTo>
                  <a:cubicBezTo>
                    <a:pt x="48389" y="1287268"/>
                    <a:pt x="47413" y="1284964"/>
                    <a:pt x="46659" y="1282368"/>
                  </a:cubicBezTo>
                  <a:cubicBezTo>
                    <a:pt x="36447" y="1248734"/>
                    <a:pt x="27684" y="1214647"/>
                    <a:pt x="20641" y="1180258"/>
                  </a:cubicBezTo>
                  <a:cubicBezTo>
                    <a:pt x="20641" y="1180147"/>
                    <a:pt x="20581" y="1180027"/>
                    <a:pt x="20581" y="1179916"/>
                  </a:cubicBezTo>
                  <a:cubicBezTo>
                    <a:pt x="20289" y="1178940"/>
                    <a:pt x="20007" y="1177894"/>
                    <a:pt x="19715" y="1176918"/>
                  </a:cubicBezTo>
                  <a:cubicBezTo>
                    <a:pt x="19252" y="1175358"/>
                    <a:pt x="19021" y="1173799"/>
                    <a:pt x="18961" y="1172189"/>
                  </a:cubicBezTo>
                  <a:cubicBezTo>
                    <a:pt x="-2791" y="1061829"/>
                    <a:pt x="-7057" y="948651"/>
                    <a:pt x="12612" y="837023"/>
                  </a:cubicBezTo>
                  <a:cubicBezTo>
                    <a:pt x="33147" y="719510"/>
                    <a:pt x="104339" y="348355"/>
                    <a:pt x="262973" y="355569"/>
                  </a:cubicBezTo>
                  <a:cubicBezTo>
                    <a:pt x="264703" y="353949"/>
                    <a:pt x="266776" y="352571"/>
                    <a:pt x="269090" y="351585"/>
                  </a:cubicBezTo>
                  <a:cubicBezTo>
                    <a:pt x="274281" y="349331"/>
                    <a:pt x="279875" y="348416"/>
                    <a:pt x="285359" y="347369"/>
                  </a:cubicBezTo>
                  <a:cubicBezTo>
                    <a:pt x="292915" y="345870"/>
                    <a:pt x="300471" y="344603"/>
                    <a:pt x="307976" y="343275"/>
                  </a:cubicBezTo>
                  <a:cubicBezTo>
                    <a:pt x="321076" y="340971"/>
                    <a:pt x="334286" y="339059"/>
                    <a:pt x="347436" y="337097"/>
                  </a:cubicBezTo>
                  <a:cubicBezTo>
                    <a:pt x="376281" y="332881"/>
                    <a:pt x="405126" y="328786"/>
                    <a:pt x="434022" y="324812"/>
                  </a:cubicBezTo>
                  <a:cubicBezTo>
                    <a:pt x="493724" y="316623"/>
                    <a:pt x="553548" y="308715"/>
                    <a:pt x="613311" y="300817"/>
                  </a:cubicBezTo>
                  <a:cubicBezTo>
                    <a:pt x="725401" y="286107"/>
                    <a:pt x="837482" y="271569"/>
                    <a:pt x="949573" y="257031"/>
                  </a:cubicBezTo>
                  <a:cubicBezTo>
                    <a:pt x="1069451" y="241516"/>
                    <a:pt x="1189319" y="225992"/>
                    <a:pt x="1309197" y="210478"/>
                  </a:cubicBezTo>
                  <a:cubicBezTo>
                    <a:pt x="1421107" y="196000"/>
                    <a:pt x="1533027" y="181462"/>
                    <a:pt x="1644936" y="166984"/>
                  </a:cubicBezTo>
                  <a:cubicBezTo>
                    <a:pt x="1763024" y="151701"/>
                    <a:pt x="1881161" y="136408"/>
                    <a:pt x="1999309" y="121125"/>
                  </a:cubicBezTo>
                  <a:cubicBezTo>
                    <a:pt x="2113130" y="106416"/>
                    <a:pt x="2226941" y="91646"/>
                    <a:pt x="2340702" y="76937"/>
                  </a:cubicBezTo>
                  <a:cubicBezTo>
                    <a:pt x="2453940" y="62288"/>
                    <a:pt x="2567128" y="47629"/>
                    <a:pt x="2680305" y="32980"/>
                  </a:cubicBezTo>
                  <a:cubicBezTo>
                    <a:pt x="2764526" y="22074"/>
                    <a:pt x="2848809" y="11117"/>
                    <a:pt x="2933030" y="211"/>
                  </a:cubicBezTo>
                  <a:cubicBezTo>
                    <a:pt x="2947337" y="-1630"/>
                    <a:pt x="2960839" y="8803"/>
                    <a:pt x="2962680" y="23110"/>
                  </a:cubicBezTo>
                  <a:cubicBezTo>
                    <a:pt x="2963083" y="26229"/>
                    <a:pt x="2962912" y="29287"/>
                    <a:pt x="2962217" y="32225"/>
                  </a:cubicBezTo>
                  <a:cubicBezTo>
                    <a:pt x="2966775" y="41683"/>
                    <a:pt x="2972942" y="50798"/>
                    <a:pt x="2970870" y="60950"/>
                  </a:cubicBezTo>
                  <a:cubicBezTo>
                    <a:pt x="3174970" y="711260"/>
                    <a:pt x="3391867" y="1357354"/>
                    <a:pt x="3598512" y="2006859"/>
                  </a:cubicBezTo>
                  <a:cubicBezTo>
                    <a:pt x="3748905" y="2462587"/>
                    <a:pt x="3883553" y="2923798"/>
                    <a:pt x="4050900" y="3373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9705985" y="12158383"/>
              <a:ext cx="361883" cy="216001"/>
            </a:xfrm>
            <a:custGeom>
              <a:rect b="b" l="l" r="r" t="t"/>
              <a:pathLst>
                <a:path extrusionOk="0" h="216001" w="361883">
                  <a:moveTo>
                    <a:pt x="39263" y="216002"/>
                  </a:moveTo>
                  <a:cubicBezTo>
                    <a:pt x="32240" y="215519"/>
                    <a:pt x="26032" y="211263"/>
                    <a:pt x="22420" y="205408"/>
                  </a:cubicBezTo>
                  <a:cubicBezTo>
                    <a:pt x="1855" y="206092"/>
                    <a:pt x="-8115" y="178876"/>
                    <a:pt x="8003" y="165978"/>
                  </a:cubicBezTo>
                  <a:cubicBezTo>
                    <a:pt x="24141" y="156330"/>
                    <a:pt x="44947" y="156289"/>
                    <a:pt x="63269" y="152597"/>
                  </a:cubicBezTo>
                  <a:cubicBezTo>
                    <a:pt x="99750" y="143461"/>
                    <a:pt x="136091" y="132948"/>
                    <a:pt x="173277" y="126337"/>
                  </a:cubicBezTo>
                  <a:cubicBezTo>
                    <a:pt x="171949" y="115381"/>
                    <a:pt x="178408" y="104927"/>
                    <a:pt x="188529" y="100883"/>
                  </a:cubicBezTo>
                  <a:cubicBezTo>
                    <a:pt x="188429" y="98589"/>
                    <a:pt x="188640" y="96285"/>
                    <a:pt x="189203" y="94041"/>
                  </a:cubicBezTo>
                  <a:cubicBezTo>
                    <a:pt x="191105" y="86133"/>
                    <a:pt x="194455" y="79965"/>
                    <a:pt x="201377" y="75408"/>
                  </a:cubicBezTo>
                  <a:cubicBezTo>
                    <a:pt x="201377" y="75408"/>
                    <a:pt x="201377" y="75408"/>
                    <a:pt x="201377" y="75408"/>
                  </a:cubicBezTo>
                  <a:cubicBezTo>
                    <a:pt x="201639" y="74251"/>
                    <a:pt x="201981" y="73094"/>
                    <a:pt x="202414" y="71947"/>
                  </a:cubicBezTo>
                  <a:cubicBezTo>
                    <a:pt x="202565" y="71554"/>
                    <a:pt x="202716" y="71162"/>
                    <a:pt x="202877" y="70780"/>
                  </a:cubicBezTo>
                  <a:cubicBezTo>
                    <a:pt x="163688" y="75096"/>
                    <a:pt x="124420" y="85409"/>
                    <a:pt x="85655" y="88729"/>
                  </a:cubicBezTo>
                  <a:cubicBezTo>
                    <a:pt x="72786" y="85157"/>
                    <a:pt x="66850" y="70619"/>
                    <a:pt x="74467" y="59310"/>
                  </a:cubicBezTo>
                  <a:cubicBezTo>
                    <a:pt x="82043" y="49863"/>
                    <a:pt x="95192" y="47639"/>
                    <a:pt x="106079" y="43625"/>
                  </a:cubicBezTo>
                  <a:cubicBezTo>
                    <a:pt x="162169" y="25304"/>
                    <a:pt x="220483" y="15434"/>
                    <a:pt x="278445" y="5091"/>
                  </a:cubicBezTo>
                  <a:cubicBezTo>
                    <a:pt x="352948" y="-18663"/>
                    <a:pt x="369770" y="45104"/>
                    <a:pt x="358864" y="105410"/>
                  </a:cubicBezTo>
                  <a:cubicBezTo>
                    <a:pt x="352395" y="168865"/>
                    <a:pt x="276252" y="175375"/>
                    <a:pt x="226299" y="184672"/>
                  </a:cubicBezTo>
                  <a:cubicBezTo>
                    <a:pt x="164312" y="196664"/>
                    <a:pt x="102396" y="211927"/>
                    <a:pt x="39263" y="2160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6292660" y="8237735"/>
              <a:ext cx="1122727" cy="3305923"/>
            </a:xfrm>
            <a:custGeom>
              <a:rect b="b" l="l" r="r" t="t"/>
              <a:pathLst>
                <a:path extrusionOk="0" h="3305923" w="1122727">
                  <a:moveTo>
                    <a:pt x="1070983" y="3287401"/>
                  </a:moveTo>
                  <a:cubicBezTo>
                    <a:pt x="1027318" y="3155178"/>
                    <a:pt x="983703" y="3022845"/>
                    <a:pt x="939977" y="2890632"/>
                  </a:cubicBezTo>
                  <a:cubicBezTo>
                    <a:pt x="895849" y="2757201"/>
                    <a:pt x="851892" y="2623771"/>
                    <a:pt x="807754" y="2490340"/>
                  </a:cubicBezTo>
                  <a:cubicBezTo>
                    <a:pt x="762359" y="2352875"/>
                    <a:pt x="716953" y="2215340"/>
                    <a:pt x="671557" y="2077875"/>
                  </a:cubicBezTo>
                  <a:cubicBezTo>
                    <a:pt x="627429" y="1944273"/>
                    <a:pt x="583291" y="1810722"/>
                    <a:pt x="539223" y="1677121"/>
                  </a:cubicBezTo>
                  <a:cubicBezTo>
                    <a:pt x="494864" y="1542654"/>
                    <a:pt x="450504" y="1408188"/>
                    <a:pt x="406024" y="1273711"/>
                  </a:cubicBezTo>
                  <a:cubicBezTo>
                    <a:pt x="361313" y="1138550"/>
                    <a:pt x="316782" y="1003328"/>
                    <a:pt x="272131" y="868168"/>
                  </a:cubicBezTo>
                  <a:cubicBezTo>
                    <a:pt x="228516" y="736297"/>
                    <a:pt x="185022" y="604365"/>
                    <a:pt x="141407" y="472434"/>
                  </a:cubicBezTo>
                  <a:cubicBezTo>
                    <a:pt x="118387" y="402690"/>
                    <a:pt x="95428" y="332947"/>
                    <a:pt x="72529" y="263203"/>
                  </a:cubicBezTo>
                  <a:cubicBezTo>
                    <a:pt x="50666" y="196518"/>
                    <a:pt x="28743" y="129883"/>
                    <a:pt x="8500" y="62685"/>
                  </a:cubicBezTo>
                  <a:cubicBezTo>
                    <a:pt x="6306" y="55300"/>
                    <a:pt x="3650" y="47634"/>
                    <a:pt x="2212" y="40018"/>
                  </a:cubicBezTo>
                  <a:cubicBezTo>
                    <a:pt x="1517" y="36386"/>
                    <a:pt x="421" y="32633"/>
                    <a:pt x="310" y="28940"/>
                  </a:cubicBezTo>
                  <a:cubicBezTo>
                    <a:pt x="240" y="26878"/>
                    <a:pt x="209" y="24845"/>
                    <a:pt x="240" y="22803"/>
                  </a:cubicBezTo>
                  <a:cubicBezTo>
                    <a:pt x="-1290" y="13416"/>
                    <a:pt x="4646" y="3788"/>
                    <a:pt x="13862" y="910"/>
                  </a:cubicBezTo>
                  <a:cubicBezTo>
                    <a:pt x="23068" y="-2008"/>
                    <a:pt x="32757" y="2329"/>
                    <a:pt x="37224" y="10508"/>
                  </a:cubicBezTo>
                  <a:cubicBezTo>
                    <a:pt x="46269" y="22733"/>
                    <a:pt x="50847" y="37704"/>
                    <a:pt x="55978" y="51910"/>
                  </a:cubicBezTo>
                  <a:cubicBezTo>
                    <a:pt x="61975" y="68521"/>
                    <a:pt x="67921" y="85081"/>
                    <a:pt x="73635" y="101753"/>
                  </a:cubicBezTo>
                  <a:cubicBezTo>
                    <a:pt x="85407" y="136081"/>
                    <a:pt x="96937" y="170399"/>
                    <a:pt x="108417" y="204778"/>
                  </a:cubicBezTo>
                  <a:cubicBezTo>
                    <a:pt x="131316" y="273194"/>
                    <a:pt x="153933" y="341670"/>
                    <a:pt x="176540" y="410146"/>
                  </a:cubicBezTo>
                  <a:cubicBezTo>
                    <a:pt x="220387" y="542832"/>
                    <a:pt x="264223" y="675568"/>
                    <a:pt x="308069" y="808244"/>
                  </a:cubicBezTo>
                  <a:cubicBezTo>
                    <a:pt x="352549" y="943062"/>
                    <a:pt x="397080" y="1077871"/>
                    <a:pt x="441620" y="1212690"/>
                  </a:cubicBezTo>
                  <a:cubicBezTo>
                    <a:pt x="485748" y="1346463"/>
                    <a:pt x="529937" y="1480245"/>
                    <a:pt x="574125" y="1613967"/>
                  </a:cubicBezTo>
                  <a:cubicBezTo>
                    <a:pt x="618253" y="1747569"/>
                    <a:pt x="662331" y="1881170"/>
                    <a:pt x="706459" y="2014721"/>
                  </a:cubicBezTo>
                  <a:cubicBezTo>
                    <a:pt x="750647" y="2148494"/>
                    <a:pt x="794836" y="2282277"/>
                    <a:pt x="838964" y="2416049"/>
                  </a:cubicBezTo>
                  <a:cubicBezTo>
                    <a:pt x="883615" y="2551270"/>
                    <a:pt x="928327" y="2686492"/>
                    <a:pt x="972917" y="2821703"/>
                  </a:cubicBezTo>
                  <a:cubicBezTo>
                    <a:pt x="1017629" y="2957035"/>
                    <a:pt x="1062331" y="3092367"/>
                    <a:pt x="1107042" y="3227759"/>
                  </a:cubicBezTo>
                  <a:cubicBezTo>
                    <a:pt x="1111831" y="3242358"/>
                    <a:pt x="1116681" y="3256946"/>
                    <a:pt x="1121460" y="3271545"/>
                  </a:cubicBezTo>
                  <a:cubicBezTo>
                    <a:pt x="1126017" y="3285218"/>
                    <a:pt x="1117828" y="3300450"/>
                    <a:pt x="1104215" y="3304716"/>
                  </a:cubicBezTo>
                  <a:cubicBezTo>
                    <a:pt x="1101619" y="3305531"/>
                    <a:pt x="1098983" y="3305924"/>
                    <a:pt x="1096407" y="3305924"/>
                  </a:cubicBezTo>
                  <a:cubicBezTo>
                    <a:pt x="1085149" y="3305924"/>
                    <a:pt x="1074696" y="3298569"/>
                    <a:pt x="1070983" y="3287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6222679" y="8346920"/>
              <a:ext cx="1039167" cy="3075362"/>
            </a:xfrm>
            <a:custGeom>
              <a:rect b="b" l="l" r="r" t="t"/>
              <a:pathLst>
                <a:path extrusionOk="0" h="3075362" w="1039167">
                  <a:moveTo>
                    <a:pt x="992291" y="3058792"/>
                  </a:moveTo>
                  <a:cubicBezTo>
                    <a:pt x="983467" y="3028910"/>
                    <a:pt x="973657" y="2999371"/>
                    <a:pt x="964079" y="2969721"/>
                  </a:cubicBezTo>
                  <a:cubicBezTo>
                    <a:pt x="954390" y="2939779"/>
                    <a:pt x="944873" y="2909837"/>
                    <a:pt x="935295" y="2879905"/>
                  </a:cubicBezTo>
                  <a:cubicBezTo>
                    <a:pt x="915223" y="2817194"/>
                    <a:pt x="895030" y="2754604"/>
                    <a:pt x="874837" y="2691964"/>
                  </a:cubicBezTo>
                  <a:cubicBezTo>
                    <a:pt x="835146" y="2568745"/>
                    <a:pt x="794590" y="2445809"/>
                    <a:pt x="754154" y="2322882"/>
                  </a:cubicBezTo>
                  <a:cubicBezTo>
                    <a:pt x="712904" y="2197581"/>
                    <a:pt x="671542" y="2072350"/>
                    <a:pt x="630473" y="1946989"/>
                  </a:cubicBezTo>
                  <a:cubicBezTo>
                    <a:pt x="589746" y="1822674"/>
                    <a:pt x="549250" y="1698359"/>
                    <a:pt x="508522" y="1574044"/>
                  </a:cubicBezTo>
                  <a:cubicBezTo>
                    <a:pt x="468198" y="1451057"/>
                    <a:pt x="427822" y="1328120"/>
                    <a:pt x="387377" y="1205193"/>
                  </a:cubicBezTo>
                  <a:cubicBezTo>
                    <a:pt x="346418" y="1080758"/>
                    <a:pt x="305459" y="956392"/>
                    <a:pt x="264561" y="832017"/>
                  </a:cubicBezTo>
                  <a:cubicBezTo>
                    <a:pt x="223602" y="707641"/>
                    <a:pt x="182704" y="583216"/>
                    <a:pt x="142037" y="458780"/>
                  </a:cubicBezTo>
                  <a:cubicBezTo>
                    <a:pt x="101822" y="335773"/>
                    <a:pt x="61276" y="212957"/>
                    <a:pt x="21062" y="89970"/>
                  </a:cubicBezTo>
                  <a:cubicBezTo>
                    <a:pt x="16675" y="76528"/>
                    <a:pt x="12238" y="63087"/>
                    <a:pt x="8022" y="49585"/>
                  </a:cubicBezTo>
                  <a:cubicBezTo>
                    <a:pt x="5890" y="42894"/>
                    <a:pt x="3807" y="36264"/>
                    <a:pt x="1905" y="29513"/>
                  </a:cubicBezTo>
                  <a:cubicBezTo>
                    <a:pt x="-167" y="22299"/>
                    <a:pt x="-1546" y="14743"/>
                    <a:pt x="3233" y="8113"/>
                  </a:cubicBezTo>
                  <a:cubicBezTo>
                    <a:pt x="8254" y="1130"/>
                    <a:pt x="16735" y="-1636"/>
                    <a:pt x="24925" y="959"/>
                  </a:cubicBezTo>
                  <a:cubicBezTo>
                    <a:pt x="32833" y="3444"/>
                    <a:pt x="36173" y="10537"/>
                    <a:pt x="38769" y="17631"/>
                  </a:cubicBezTo>
                  <a:cubicBezTo>
                    <a:pt x="41365" y="24553"/>
                    <a:pt x="43790" y="31595"/>
                    <a:pt x="46154" y="38568"/>
                  </a:cubicBezTo>
                  <a:cubicBezTo>
                    <a:pt x="51054" y="52985"/>
                    <a:pt x="55793" y="67413"/>
                    <a:pt x="60572" y="81780"/>
                  </a:cubicBezTo>
                  <a:cubicBezTo>
                    <a:pt x="70492" y="112004"/>
                    <a:pt x="80473" y="142237"/>
                    <a:pt x="90393" y="172461"/>
                  </a:cubicBezTo>
                  <a:cubicBezTo>
                    <a:pt x="110354" y="232858"/>
                    <a:pt x="130144" y="293255"/>
                    <a:pt x="149985" y="353661"/>
                  </a:cubicBezTo>
                  <a:cubicBezTo>
                    <a:pt x="191346" y="479244"/>
                    <a:pt x="232707" y="604887"/>
                    <a:pt x="274008" y="730470"/>
                  </a:cubicBezTo>
                  <a:cubicBezTo>
                    <a:pt x="314846" y="854614"/>
                    <a:pt x="355523" y="978819"/>
                    <a:pt x="396190" y="1103013"/>
                  </a:cubicBezTo>
                  <a:cubicBezTo>
                    <a:pt x="436857" y="1227036"/>
                    <a:pt x="477474" y="1351070"/>
                    <a:pt x="518372" y="1474982"/>
                  </a:cubicBezTo>
                  <a:cubicBezTo>
                    <a:pt x="558929" y="1597909"/>
                    <a:pt x="599596" y="1720785"/>
                    <a:pt x="640092" y="1843782"/>
                  </a:cubicBezTo>
                  <a:cubicBezTo>
                    <a:pt x="680990" y="1967926"/>
                    <a:pt x="721657" y="2092181"/>
                    <a:pt x="762445" y="2216385"/>
                  </a:cubicBezTo>
                  <a:cubicBezTo>
                    <a:pt x="803464" y="2341395"/>
                    <a:pt x="844362" y="2466464"/>
                    <a:pt x="885723" y="2591353"/>
                  </a:cubicBezTo>
                  <a:cubicBezTo>
                    <a:pt x="926219" y="2713937"/>
                    <a:pt x="968043" y="2836008"/>
                    <a:pt x="1008771" y="2958473"/>
                  </a:cubicBezTo>
                  <a:cubicBezTo>
                    <a:pt x="1018289" y="2987086"/>
                    <a:pt x="1027696" y="3015761"/>
                    <a:pt x="1037908" y="3044082"/>
                  </a:cubicBezTo>
                  <a:cubicBezTo>
                    <a:pt x="1042345" y="3056367"/>
                    <a:pt x="1034557" y="3070332"/>
                    <a:pt x="1022444" y="3074256"/>
                  </a:cubicBezTo>
                  <a:cubicBezTo>
                    <a:pt x="1020110" y="3075000"/>
                    <a:pt x="1017715" y="3075362"/>
                    <a:pt x="1015331" y="3075362"/>
                  </a:cubicBezTo>
                  <a:cubicBezTo>
                    <a:pt x="1005199" y="3075352"/>
                    <a:pt x="995319" y="3068923"/>
                    <a:pt x="992291" y="305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259215" y="11722879"/>
              <a:ext cx="153062" cy="892477"/>
            </a:xfrm>
            <a:custGeom>
              <a:rect b="b" l="l" r="r" t="t"/>
              <a:pathLst>
                <a:path extrusionOk="0" h="892477" w="153062">
                  <a:moveTo>
                    <a:pt x="121512" y="891764"/>
                  </a:moveTo>
                  <a:cubicBezTo>
                    <a:pt x="48207" y="870183"/>
                    <a:pt x="48288" y="776776"/>
                    <a:pt x="41044" y="715584"/>
                  </a:cubicBezTo>
                  <a:cubicBezTo>
                    <a:pt x="31727" y="646163"/>
                    <a:pt x="24251" y="576389"/>
                    <a:pt x="18547" y="506585"/>
                  </a:cubicBezTo>
                  <a:cubicBezTo>
                    <a:pt x="11343" y="389755"/>
                    <a:pt x="-771" y="273036"/>
                    <a:pt x="547" y="155845"/>
                  </a:cubicBezTo>
                  <a:cubicBezTo>
                    <a:pt x="135" y="112974"/>
                    <a:pt x="-3839" y="66039"/>
                    <a:pt x="17742" y="27203"/>
                  </a:cubicBezTo>
                  <a:cubicBezTo>
                    <a:pt x="28839" y="10250"/>
                    <a:pt x="51769" y="-7015"/>
                    <a:pt x="72374" y="2916"/>
                  </a:cubicBezTo>
                  <a:cubicBezTo>
                    <a:pt x="81550" y="8399"/>
                    <a:pt x="85876" y="18319"/>
                    <a:pt x="82525" y="28702"/>
                  </a:cubicBezTo>
                  <a:cubicBezTo>
                    <a:pt x="79738" y="37295"/>
                    <a:pt x="71559" y="43029"/>
                    <a:pt x="65744" y="49650"/>
                  </a:cubicBezTo>
                  <a:cubicBezTo>
                    <a:pt x="53147" y="67458"/>
                    <a:pt x="54928" y="91464"/>
                    <a:pt x="52966" y="112320"/>
                  </a:cubicBezTo>
                  <a:cubicBezTo>
                    <a:pt x="53368" y="181319"/>
                    <a:pt x="53248" y="250198"/>
                    <a:pt x="58932" y="319046"/>
                  </a:cubicBezTo>
                  <a:cubicBezTo>
                    <a:pt x="68571" y="478565"/>
                    <a:pt x="80543" y="639552"/>
                    <a:pt x="105384" y="797180"/>
                  </a:cubicBezTo>
                  <a:cubicBezTo>
                    <a:pt x="109369" y="816598"/>
                    <a:pt x="119017" y="836297"/>
                    <a:pt x="139119" y="842737"/>
                  </a:cubicBezTo>
                  <a:cubicBezTo>
                    <a:pt x="165831" y="856480"/>
                    <a:pt x="150961" y="898435"/>
                    <a:pt x="121512" y="891764"/>
                  </a:cubicBez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154838" y="11646829"/>
              <a:ext cx="164752" cy="1061155"/>
            </a:xfrm>
            <a:custGeom>
              <a:rect b="b" l="l" r="r" t="t"/>
              <a:pathLst>
                <a:path extrusionOk="0" h="1061155" w="164752">
                  <a:moveTo>
                    <a:pt x="120338" y="1053938"/>
                  </a:moveTo>
                  <a:cubicBezTo>
                    <a:pt x="61621" y="1005937"/>
                    <a:pt x="54447" y="928647"/>
                    <a:pt x="44940" y="858612"/>
                  </a:cubicBezTo>
                  <a:cubicBezTo>
                    <a:pt x="28379" y="735273"/>
                    <a:pt x="28319" y="610374"/>
                    <a:pt x="22091" y="486240"/>
                  </a:cubicBezTo>
                  <a:cubicBezTo>
                    <a:pt x="17312" y="388718"/>
                    <a:pt x="8367" y="291507"/>
                    <a:pt x="1667" y="194116"/>
                  </a:cubicBezTo>
                  <a:cubicBezTo>
                    <a:pt x="-2177" y="128890"/>
                    <a:pt x="-4088" y="50393"/>
                    <a:pt x="51711" y="5450"/>
                  </a:cubicBezTo>
                  <a:cubicBezTo>
                    <a:pt x="78896" y="-13948"/>
                    <a:pt x="96342" y="23007"/>
                    <a:pt x="79369" y="44769"/>
                  </a:cubicBezTo>
                  <a:cubicBezTo>
                    <a:pt x="33279" y="116786"/>
                    <a:pt x="59438" y="207205"/>
                    <a:pt x="61782" y="287282"/>
                  </a:cubicBezTo>
                  <a:cubicBezTo>
                    <a:pt x="65706" y="335394"/>
                    <a:pt x="68825" y="383567"/>
                    <a:pt x="71933" y="431729"/>
                  </a:cubicBezTo>
                  <a:cubicBezTo>
                    <a:pt x="82578" y="583028"/>
                    <a:pt x="77839" y="735907"/>
                    <a:pt x="102680" y="885898"/>
                  </a:cubicBezTo>
                  <a:cubicBezTo>
                    <a:pt x="108194" y="933235"/>
                    <a:pt x="117208" y="983360"/>
                    <a:pt x="156266" y="1015233"/>
                  </a:cubicBezTo>
                  <a:cubicBezTo>
                    <a:pt x="181086" y="1038716"/>
                    <a:pt x="146074" y="1077230"/>
                    <a:pt x="120338" y="105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7445380" y="11140631"/>
              <a:ext cx="2467534" cy="478726"/>
            </a:xfrm>
            <a:custGeom>
              <a:rect b="b" l="l" r="r" t="t"/>
              <a:pathLst>
                <a:path extrusionOk="0" h="478726" w="2467534">
                  <a:moveTo>
                    <a:pt x="10895" y="478627"/>
                  </a:moveTo>
                  <a:cubicBezTo>
                    <a:pt x="-2426" y="473737"/>
                    <a:pt x="-4015" y="453132"/>
                    <a:pt x="8813" y="446552"/>
                  </a:cubicBezTo>
                  <a:cubicBezTo>
                    <a:pt x="41501" y="436863"/>
                    <a:pt x="81655" y="433644"/>
                    <a:pt x="113800" y="426078"/>
                  </a:cubicBezTo>
                  <a:cubicBezTo>
                    <a:pt x="221736" y="404124"/>
                    <a:pt x="329682" y="382080"/>
                    <a:pt x="437949" y="361757"/>
                  </a:cubicBezTo>
                  <a:cubicBezTo>
                    <a:pt x="837657" y="292315"/>
                    <a:pt x="1241399" y="234806"/>
                    <a:pt x="1639286" y="156279"/>
                  </a:cubicBezTo>
                  <a:cubicBezTo>
                    <a:pt x="1909618" y="102603"/>
                    <a:pt x="2178843" y="43957"/>
                    <a:pt x="2450604" y="0"/>
                  </a:cubicBezTo>
                  <a:cubicBezTo>
                    <a:pt x="2459256" y="805"/>
                    <a:pt x="2466299" y="8421"/>
                    <a:pt x="2467396" y="16842"/>
                  </a:cubicBezTo>
                  <a:cubicBezTo>
                    <a:pt x="2468432" y="25263"/>
                    <a:pt x="2463592" y="34439"/>
                    <a:pt x="2455342" y="37377"/>
                  </a:cubicBezTo>
                  <a:cubicBezTo>
                    <a:pt x="2422251" y="48173"/>
                    <a:pt x="2387772" y="54581"/>
                    <a:pt x="2353755" y="61896"/>
                  </a:cubicBezTo>
                  <a:cubicBezTo>
                    <a:pt x="1780111" y="173725"/>
                    <a:pt x="1208600" y="288713"/>
                    <a:pt x="630811" y="376235"/>
                  </a:cubicBezTo>
                  <a:cubicBezTo>
                    <a:pt x="506556" y="395482"/>
                    <a:pt x="386668" y="415866"/>
                    <a:pt x="265411" y="439570"/>
                  </a:cubicBezTo>
                  <a:cubicBezTo>
                    <a:pt x="181019" y="452197"/>
                    <a:pt x="96364" y="480619"/>
                    <a:pt x="10895" y="4786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556181" y="11361752"/>
              <a:ext cx="2361161" cy="483498"/>
            </a:xfrm>
            <a:custGeom>
              <a:rect b="b" l="l" r="r" t="t"/>
              <a:pathLst>
                <a:path extrusionOk="0" h="483498" w="2361161">
                  <a:moveTo>
                    <a:pt x="434" y="466013"/>
                  </a:moveTo>
                  <a:cubicBezTo>
                    <a:pt x="-1699" y="455801"/>
                    <a:pt x="4187" y="443627"/>
                    <a:pt x="14680" y="440689"/>
                  </a:cubicBezTo>
                  <a:cubicBezTo>
                    <a:pt x="28233" y="436926"/>
                    <a:pt x="41845" y="434582"/>
                    <a:pt x="55720" y="432700"/>
                  </a:cubicBezTo>
                  <a:cubicBezTo>
                    <a:pt x="79142" y="429159"/>
                    <a:pt x="102343" y="424541"/>
                    <a:pt x="125554" y="419983"/>
                  </a:cubicBezTo>
                  <a:cubicBezTo>
                    <a:pt x="150536" y="415134"/>
                    <a:pt x="175568" y="410234"/>
                    <a:pt x="200549" y="405334"/>
                  </a:cubicBezTo>
                  <a:cubicBezTo>
                    <a:pt x="249637" y="395696"/>
                    <a:pt x="298736" y="386127"/>
                    <a:pt x="347884" y="376549"/>
                  </a:cubicBezTo>
                  <a:cubicBezTo>
                    <a:pt x="444914" y="357685"/>
                    <a:pt x="541772" y="338015"/>
                    <a:pt x="638741" y="318919"/>
                  </a:cubicBezTo>
                  <a:cubicBezTo>
                    <a:pt x="740730" y="298787"/>
                    <a:pt x="842780" y="278655"/>
                    <a:pt x="944830" y="258925"/>
                  </a:cubicBezTo>
                  <a:cubicBezTo>
                    <a:pt x="1047916" y="239024"/>
                    <a:pt x="1151063" y="219526"/>
                    <a:pt x="1254209" y="199967"/>
                  </a:cubicBezTo>
                  <a:cubicBezTo>
                    <a:pt x="1354176" y="181042"/>
                    <a:pt x="1454093" y="162127"/>
                    <a:pt x="1554070" y="143262"/>
                  </a:cubicBezTo>
                  <a:cubicBezTo>
                    <a:pt x="1650758" y="124971"/>
                    <a:pt x="1747384" y="106690"/>
                    <a:pt x="1844122" y="88802"/>
                  </a:cubicBezTo>
                  <a:cubicBezTo>
                    <a:pt x="1945186" y="70168"/>
                    <a:pt x="2046199" y="51304"/>
                    <a:pt x="2147444" y="33365"/>
                  </a:cubicBezTo>
                  <a:cubicBezTo>
                    <a:pt x="2180555" y="27479"/>
                    <a:pt x="2213666" y="21654"/>
                    <a:pt x="2246838" y="15939"/>
                  </a:cubicBezTo>
                  <a:cubicBezTo>
                    <a:pt x="2277062" y="10687"/>
                    <a:pt x="2307406" y="6130"/>
                    <a:pt x="2337519" y="364"/>
                  </a:cubicBezTo>
                  <a:cubicBezTo>
                    <a:pt x="2348022" y="-1658"/>
                    <a:pt x="2358516" y="4922"/>
                    <a:pt x="2360770" y="15537"/>
                  </a:cubicBezTo>
                  <a:cubicBezTo>
                    <a:pt x="2362903" y="25859"/>
                    <a:pt x="2356102" y="36766"/>
                    <a:pt x="2345598" y="38788"/>
                  </a:cubicBezTo>
                  <a:cubicBezTo>
                    <a:pt x="2322004" y="43285"/>
                    <a:pt x="2298472" y="48597"/>
                    <a:pt x="2274929" y="53558"/>
                  </a:cubicBezTo>
                  <a:cubicBezTo>
                    <a:pt x="2252201" y="58346"/>
                    <a:pt x="2229412" y="63196"/>
                    <a:pt x="2206573" y="67804"/>
                  </a:cubicBezTo>
                  <a:cubicBezTo>
                    <a:pt x="2157023" y="77895"/>
                    <a:pt x="2107411" y="88057"/>
                    <a:pt x="2057800" y="97856"/>
                  </a:cubicBezTo>
                  <a:cubicBezTo>
                    <a:pt x="1951655" y="118915"/>
                    <a:pt x="1845510" y="139681"/>
                    <a:pt x="1739305" y="160276"/>
                  </a:cubicBezTo>
                  <a:cubicBezTo>
                    <a:pt x="1644641" y="178567"/>
                    <a:pt x="1549915" y="196787"/>
                    <a:pt x="1455200" y="214968"/>
                  </a:cubicBezTo>
                  <a:cubicBezTo>
                    <a:pt x="1349628" y="235221"/>
                    <a:pt x="1244007" y="255464"/>
                    <a:pt x="1138385" y="275596"/>
                  </a:cubicBezTo>
                  <a:cubicBezTo>
                    <a:pt x="1042513" y="293938"/>
                    <a:pt x="946570" y="312168"/>
                    <a:pt x="850527" y="329936"/>
                  </a:cubicBezTo>
                  <a:cubicBezTo>
                    <a:pt x="746636" y="349143"/>
                    <a:pt x="642735" y="368360"/>
                    <a:pt x="538723" y="387164"/>
                  </a:cubicBezTo>
                  <a:cubicBezTo>
                    <a:pt x="441694" y="404640"/>
                    <a:pt x="344775" y="422810"/>
                    <a:pt x="247867" y="440759"/>
                  </a:cubicBezTo>
                  <a:cubicBezTo>
                    <a:pt x="208115" y="448084"/>
                    <a:pt x="168434" y="455408"/>
                    <a:pt x="128683" y="462854"/>
                  </a:cubicBezTo>
                  <a:cubicBezTo>
                    <a:pt x="110573" y="466204"/>
                    <a:pt x="92342" y="469484"/>
                    <a:pt x="74282" y="473468"/>
                  </a:cubicBezTo>
                  <a:cubicBezTo>
                    <a:pt x="57440" y="477160"/>
                    <a:pt x="40880" y="481597"/>
                    <a:pt x="23695" y="483388"/>
                  </a:cubicBezTo>
                  <a:cubicBezTo>
                    <a:pt x="23001" y="483459"/>
                    <a:pt x="22307" y="483499"/>
                    <a:pt x="21623" y="483499"/>
                  </a:cubicBezTo>
                  <a:cubicBezTo>
                    <a:pt x="11562" y="483479"/>
                    <a:pt x="2486" y="475782"/>
                    <a:pt x="434" y="466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7456601" y="11614569"/>
              <a:ext cx="2418681" cy="459713"/>
            </a:xfrm>
            <a:custGeom>
              <a:rect b="b" l="l" r="r" t="t"/>
              <a:pathLst>
                <a:path extrusionOk="0" h="459713" w="2418681">
                  <a:moveTo>
                    <a:pt x="56" y="442367"/>
                  </a:moveTo>
                  <a:cubicBezTo>
                    <a:pt x="-748" y="431813"/>
                    <a:pt x="7150" y="423503"/>
                    <a:pt x="17301" y="422174"/>
                  </a:cubicBezTo>
                  <a:cubicBezTo>
                    <a:pt x="69448" y="415252"/>
                    <a:pt x="121605" y="408209"/>
                    <a:pt x="173751" y="401117"/>
                  </a:cubicBezTo>
                  <a:cubicBezTo>
                    <a:pt x="360274" y="375239"/>
                    <a:pt x="544805" y="346917"/>
                    <a:pt x="730433" y="316714"/>
                  </a:cubicBezTo>
                  <a:cubicBezTo>
                    <a:pt x="1288140" y="226194"/>
                    <a:pt x="1842286" y="115995"/>
                    <a:pt x="2395224" y="423"/>
                  </a:cubicBezTo>
                  <a:cubicBezTo>
                    <a:pt x="2418999" y="-4336"/>
                    <a:pt x="2429613" y="32528"/>
                    <a:pt x="2403303" y="38896"/>
                  </a:cubicBezTo>
                  <a:cubicBezTo>
                    <a:pt x="1842638" y="159992"/>
                    <a:pt x="1280453" y="274528"/>
                    <a:pt x="713761" y="364253"/>
                  </a:cubicBezTo>
                  <a:cubicBezTo>
                    <a:pt x="547280" y="389838"/>
                    <a:pt x="380930" y="415735"/>
                    <a:pt x="213785" y="436532"/>
                  </a:cubicBezTo>
                  <a:cubicBezTo>
                    <a:pt x="149343" y="444721"/>
                    <a:pt x="84791" y="452046"/>
                    <a:pt x="20239" y="459602"/>
                  </a:cubicBezTo>
                  <a:cubicBezTo>
                    <a:pt x="10238" y="460789"/>
                    <a:pt x="801" y="452317"/>
                    <a:pt x="56" y="4423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7801056" y="11787678"/>
              <a:ext cx="1968983" cy="383458"/>
            </a:xfrm>
            <a:custGeom>
              <a:rect b="b" l="l" r="r" t="t"/>
              <a:pathLst>
                <a:path extrusionOk="0" h="383458" w="1968983">
                  <a:moveTo>
                    <a:pt x="426" y="366871"/>
                  </a:moveTo>
                  <a:cubicBezTo>
                    <a:pt x="-1878" y="355965"/>
                    <a:pt x="5386" y="343852"/>
                    <a:pt x="16695" y="341890"/>
                  </a:cubicBezTo>
                  <a:cubicBezTo>
                    <a:pt x="132187" y="322099"/>
                    <a:pt x="247678" y="302259"/>
                    <a:pt x="363170" y="282640"/>
                  </a:cubicBezTo>
                  <a:cubicBezTo>
                    <a:pt x="554401" y="250223"/>
                    <a:pt x="745411" y="216900"/>
                    <a:pt x="936411" y="182904"/>
                  </a:cubicBezTo>
                  <a:cubicBezTo>
                    <a:pt x="1212770" y="133534"/>
                    <a:pt x="1489430" y="85502"/>
                    <a:pt x="1765668" y="35629"/>
                  </a:cubicBezTo>
                  <a:cubicBezTo>
                    <a:pt x="1825723" y="24613"/>
                    <a:pt x="1885717" y="13646"/>
                    <a:pt x="1945309" y="436"/>
                  </a:cubicBezTo>
                  <a:cubicBezTo>
                    <a:pt x="1955752" y="-1868"/>
                    <a:pt x="1966427" y="5225"/>
                    <a:pt x="1968560" y="15608"/>
                  </a:cubicBezTo>
                  <a:cubicBezTo>
                    <a:pt x="1970814" y="26222"/>
                    <a:pt x="1963832" y="36545"/>
                    <a:pt x="1953388" y="38909"/>
                  </a:cubicBezTo>
                  <a:cubicBezTo>
                    <a:pt x="1865293" y="58599"/>
                    <a:pt x="1776383" y="74496"/>
                    <a:pt x="1687734" y="91177"/>
                  </a:cubicBezTo>
                  <a:cubicBezTo>
                    <a:pt x="1491261" y="126954"/>
                    <a:pt x="1294919" y="162742"/>
                    <a:pt x="1098456" y="198479"/>
                  </a:cubicBezTo>
                  <a:cubicBezTo>
                    <a:pt x="831554" y="247365"/>
                    <a:pt x="564472" y="295850"/>
                    <a:pt x="296605" y="338952"/>
                  </a:cubicBezTo>
                  <a:cubicBezTo>
                    <a:pt x="206206" y="353782"/>
                    <a:pt x="115817" y="368491"/>
                    <a:pt x="25358" y="383140"/>
                  </a:cubicBezTo>
                  <a:cubicBezTo>
                    <a:pt x="14321" y="385002"/>
                    <a:pt x="2771" y="378583"/>
                    <a:pt x="426" y="36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7527515" y="11934503"/>
              <a:ext cx="2361280" cy="494308"/>
            </a:xfrm>
            <a:custGeom>
              <a:rect b="b" l="l" r="r" t="t"/>
              <a:pathLst>
                <a:path extrusionOk="0" h="494308" w="2361280">
                  <a:moveTo>
                    <a:pt x="63" y="476544"/>
                  </a:moveTo>
                  <a:cubicBezTo>
                    <a:pt x="-802" y="465698"/>
                    <a:pt x="7327" y="457156"/>
                    <a:pt x="17720" y="455838"/>
                  </a:cubicBezTo>
                  <a:cubicBezTo>
                    <a:pt x="146301" y="439509"/>
                    <a:pt x="274893" y="423190"/>
                    <a:pt x="403534" y="407032"/>
                  </a:cubicBezTo>
                  <a:cubicBezTo>
                    <a:pt x="565005" y="386920"/>
                    <a:pt x="721012" y="364785"/>
                    <a:pt x="880380" y="337570"/>
                  </a:cubicBezTo>
                  <a:cubicBezTo>
                    <a:pt x="1372248" y="256588"/>
                    <a:pt x="1858722" y="143753"/>
                    <a:pt x="2336122" y="1026"/>
                  </a:cubicBezTo>
                  <a:cubicBezTo>
                    <a:pt x="2358458" y="-6329"/>
                    <a:pt x="2373006" y="27970"/>
                    <a:pt x="2348638" y="36904"/>
                  </a:cubicBezTo>
                  <a:cubicBezTo>
                    <a:pt x="1827422" y="192972"/>
                    <a:pt x="1296618" y="316240"/>
                    <a:pt x="758892" y="399526"/>
                  </a:cubicBezTo>
                  <a:cubicBezTo>
                    <a:pt x="596385" y="425625"/>
                    <a:pt x="432902" y="445485"/>
                    <a:pt x="269470" y="464712"/>
                  </a:cubicBezTo>
                  <a:cubicBezTo>
                    <a:pt x="186576" y="474632"/>
                    <a:pt x="103673" y="484381"/>
                    <a:pt x="20779" y="494191"/>
                  </a:cubicBezTo>
                  <a:cubicBezTo>
                    <a:pt x="10507" y="495429"/>
                    <a:pt x="808" y="486726"/>
                    <a:pt x="63" y="476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7244449" y="9395290"/>
              <a:ext cx="2225019" cy="1704734"/>
            </a:xfrm>
            <a:custGeom>
              <a:rect b="b" l="l" r="r" t="t"/>
              <a:pathLst>
                <a:path extrusionOk="0" h="1704734" w="2225019">
                  <a:moveTo>
                    <a:pt x="463485" y="1704151"/>
                  </a:moveTo>
                  <a:cubicBezTo>
                    <a:pt x="461986" y="1704442"/>
                    <a:pt x="460427" y="1704613"/>
                    <a:pt x="458988" y="1704613"/>
                  </a:cubicBezTo>
                  <a:cubicBezTo>
                    <a:pt x="449299" y="1704613"/>
                    <a:pt x="440354" y="1698214"/>
                    <a:pt x="437356" y="1688576"/>
                  </a:cubicBezTo>
                  <a:cubicBezTo>
                    <a:pt x="405573" y="1585429"/>
                    <a:pt x="373780" y="1482283"/>
                    <a:pt x="342057" y="1379086"/>
                  </a:cubicBezTo>
                  <a:cubicBezTo>
                    <a:pt x="310154" y="1275427"/>
                    <a:pt x="278200" y="1171757"/>
                    <a:pt x="246296" y="1068097"/>
                  </a:cubicBezTo>
                  <a:cubicBezTo>
                    <a:pt x="214221" y="964146"/>
                    <a:pt x="182207" y="860245"/>
                    <a:pt x="150243" y="756243"/>
                  </a:cubicBezTo>
                  <a:cubicBezTo>
                    <a:pt x="118802" y="654083"/>
                    <a:pt x="87310" y="551973"/>
                    <a:pt x="55809" y="449812"/>
                  </a:cubicBezTo>
                  <a:cubicBezTo>
                    <a:pt x="37206" y="389325"/>
                    <a:pt x="18603" y="328827"/>
                    <a:pt x="0" y="268350"/>
                  </a:cubicBezTo>
                  <a:cubicBezTo>
                    <a:pt x="42800" y="262303"/>
                    <a:pt x="85580" y="256236"/>
                    <a:pt x="128380" y="250149"/>
                  </a:cubicBezTo>
                  <a:cubicBezTo>
                    <a:pt x="124456" y="250673"/>
                    <a:pt x="120532" y="251246"/>
                    <a:pt x="116608" y="251769"/>
                  </a:cubicBezTo>
                  <a:cubicBezTo>
                    <a:pt x="422868" y="209311"/>
                    <a:pt x="729189" y="166964"/>
                    <a:pt x="1035449" y="124335"/>
                  </a:cubicBezTo>
                  <a:cubicBezTo>
                    <a:pt x="1069486" y="119667"/>
                    <a:pt x="1103462" y="114928"/>
                    <a:pt x="1137499" y="110260"/>
                  </a:cubicBezTo>
                  <a:cubicBezTo>
                    <a:pt x="1200089" y="101547"/>
                    <a:pt x="1262619" y="92834"/>
                    <a:pt x="1325098" y="83497"/>
                  </a:cubicBezTo>
                  <a:cubicBezTo>
                    <a:pt x="1382668" y="74845"/>
                    <a:pt x="1440237" y="66252"/>
                    <a:pt x="1497757" y="57650"/>
                  </a:cubicBezTo>
                  <a:cubicBezTo>
                    <a:pt x="1532307" y="52459"/>
                    <a:pt x="1567038" y="48072"/>
                    <a:pt x="1601366" y="41955"/>
                  </a:cubicBezTo>
                  <a:cubicBezTo>
                    <a:pt x="1641460" y="34801"/>
                    <a:pt x="1681432" y="27537"/>
                    <a:pt x="1721476" y="20323"/>
                  </a:cubicBezTo>
                  <a:cubicBezTo>
                    <a:pt x="1749164" y="15303"/>
                    <a:pt x="1776852" y="10343"/>
                    <a:pt x="1804490" y="5322"/>
                  </a:cubicBezTo>
                  <a:cubicBezTo>
                    <a:pt x="1814330" y="3592"/>
                    <a:pt x="1824320" y="2183"/>
                    <a:pt x="1834120" y="0"/>
                  </a:cubicBezTo>
                  <a:cubicBezTo>
                    <a:pt x="1866235" y="96607"/>
                    <a:pt x="1897686" y="193425"/>
                    <a:pt x="1928403" y="290474"/>
                  </a:cubicBezTo>
                  <a:cubicBezTo>
                    <a:pt x="2030684" y="628467"/>
                    <a:pt x="2122582" y="969167"/>
                    <a:pt x="2217478" y="1308940"/>
                  </a:cubicBezTo>
                  <a:cubicBezTo>
                    <a:pt x="2227117" y="1336799"/>
                    <a:pt x="2234673" y="1367144"/>
                    <a:pt x="2192788" y="1368532"/>
                  </a:cubicBezTo>
                  <a:cubicBezTo>
                    <a:pt x="2136366" y="1377416"/>
                    <a:pt x="2080124" y="1387457"/>
                    <a:pt x="2023762" y="1396854"/>
                  </a:cubicBezTo>
                  <a:cubicBezTo>
                    <a:pt x="1906077" y="1414451"/>
                    <a:pt x="1790072" y="1439775"/>
                    <a:pt x="1673373" y="1462966"/>
                  </a:cubicBezTo>
                  <a:cubicBezTo>
                    <a:pt x="1353672" y="1518403"/>
                    <a:pt x="1038699" y="1597432"/>
                    <a:pt x="718937" y="1652819"/>
                  </a:cubicBezTo>
                  <a:cubicBezTo>
                    <a:pt x="638055" y="1667236"/>
                    <a:pt x="559025" y="1690145"/>
                    <a:pt x="477973" y="1703698"/>
                  </a:cubicBezTo>
                  <a:cubicBezTo>
                    <a:pt x="475035" y="1704271"/>
                    <a:pt x="471916" y="1704734"/>
                    <a:pt x="468918" y="1704734"/>
                  </a:cubicBezTo>
                  <a:cubicBezTo>
                    <a:pt x="467067" y="1704734"/>
                    <a:pt x="465276" y="1704553"/>
                    <a:pt x="463485" y="1704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6923263" y="8299445"/>
              <a:ext cx="1979276" cy="869862"/>
            </a:xfrm>
            <a:custGeom>
              <a:rect b="b" l="l" r="r" t="t"/>
              <a:pathLst>
                <a:path extrusionOk="0" h="869862" w="1979276">
                  <a:moveTo>
                    <a:pt x="92608" y="621806"/>
                  </a:moveTo>
                  <a:cubicBezTo>
                    <a:pt x="76570" y="569830"/>
                    <a:pt x="60533" y="517734"/>
                    <a:pt x="44616" y="465758"/>
                  </a:cubicBezTo>
                  <a:cubicBezTo>
                    <a:pt x="36427" y="439167"/>
                    <a:pt x="28287" y="412626"/>
                    <a:pt x="20218" y="386034"/>
                  </a:cubicBezTo>
                  <a:cubicBezTo>
                    <a:pt x="16294" y="372934"/>
                    <a:pt x="12139" y="359905"/>
                    <a:pt x="8447" y="346806"/>
                  </a:cubicBezTo>
                  <a:cubicBezTo>
                    <a:pt x="6777" y="340860"/>
                    <a:pt x="5157" y="334984"/>
                    <a:pt x="3547" y="328977"/>
                  </a:cubicBezTo>
                  <a:cubicBezTo>
                    <a:pt x="1927" y="322689"/>
                    <a:pt x="317" y="316170"/>
                    <a:pt x="26" y="309650"/>
                  </a:cubicBezTo>
                  <a:cubicBezTo>
                    <a:pt x="-145" y="306481"/>
                    <a:pt x="549" y="303422"/>
                    <a:pt x="1927" y="300706"/>
                  </a:cubicBezTo>
                  <a:cubicBezTo>
                    <a:pt x="1816" y="300474"/>
                    <a:pt x="1756" y="300303"/>
                    <a:pt x="1696" y="300072"/>
                  </a:cubicBezTo>
                  <a:cubicBezTo>
                    <a:pt x="-3496" y="263902"/>
                    <a:pt x="52112" y="270482"/>
                    <a:pt x="74840" y="261015"/>
                  </a:cubicBezTo>
                  <a:cubicBezTo>
                    <a:pt x="132581" y="249424"/>
                    <a:pt x="189929" y="236435"/>
                    <a:pt x="247378" y="223638"/>
                  </a:cubicBezTo>
                  <a:cubicBezTo>
                    <a:pt x="457766" y="188444"/>
                    <a:pt x="668667" y="159840"/>
                    <a:pt x="878189" y="124123"/>
                  </a:cubicBezTo>
                  <a:cubicBezTo>
                    <a:pt x="960046" y="110973"/>
                    <a:pt x="1040696" y="92572"/>
                    <a:pt x="1122493" y="79361"/>
                  </a:cubicBezTo>
                  <a:cubicBezTo>
                    <a:pt x="1229161" y="63787"/>
                    <a:pt x="1337036" y="57438"/>
                    <a:pt x="1443523" y="40707"/>
                  </a:cubicBezTo>
                  <a:cubicBezTo>
                    <a:pt x="1525672" y="27959"/>
                    <a:pt x="1608052" y="15614"/>
                    <a:pt x="1690422" y="4648"/>
                  </a:cubicBezTo>
                  <a:cubicBezTo>
                    <a:pt x="1713382" y="3893"/>
                    <a:pt x="1773900" y="-12024"/>
                    <a:pt x="1771646" y="19759"/>
                  </a:cubicBezTo>
                  <a:cubicBezTo>
                    <a:pt x="1782371" y="45315"/>
                    <a:pt x="1791718" y="71504"/>
                    <a:pt x="1801236" y="97582"/>
                  </a:cubicBezTo>
                  <a:cubicBezTo>
                    <a:pt x="1861743" y="259677"/>
                    <a:pt x="1921224" y="422153"/>
                    <a:pt x="1979277" y="585184"/>
                  </a:cubicBezTo>
                  <a:cubicBezTo>
                    <a:pt x="1898305" y="594772"/>
                    <a:pt x="1817384" y="604622"/>
                    <a:pt x="1736452" y="614683"/>
                  </a:cubicBezTo>
                  <a:cubicBezTo>
                    <a:pt x="1576199" y="634584"/>
                    <a:pt x="1416750" y="661236"/>
                    <a:pt x="1257302" y="686499"/>
                  </a:cubicBezTo>
                  <a:cubicBezTo>
                    <a:pt x="1112502" y="709458"/>
                    <a:pt x="967944" y="734259"/>
                    <a:pt x="823547" y="759472"/>
                  </a:cubicBezTo>
                  <a:cubicBezTo>
                    <a:pt x="645697" y="790450"/>
                    <a:pt x="467847" y="820966"/>
                    <a:pt x="289886" y="851139"/>
                  </a:cubicBezTo>
                  <a:cubicBezTo>
                    <a:pt x="249692" y="857970"/>
                    <a:pt x="209327" y="864007"/>
                    <a:pt x="168951" y="869863"/>
                  </a:cubicBezTo>
                  <a:cubicBezTo>
                    <a:pt x="143497" y="787180"/>
                    <a:pt x="118012" y="704498"/>
                    <a:pt x="92608" y="6218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4" name="Google Shape;1194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9" name="Google Shape;1199;p35"/>
          <p:cNvCxnSpPr/>
          <p:nvPr/>
        </p:nvCxnSpPr>
        <p:spPr>
          <a:xfrm>
            <a:off x="2487473" y="2780322"/>
            <a:ext cx="4169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0" name="Google Shape;1200;p35"/>
          <p:cNvCxnSpPr/>
          <p:nvPr/>
        </p:nvCxnSpPr>
        <p:spPr>
          <a:xfrm rot="-5400000">
            <a:off x="1993092" y="3277084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1" name="Google Shape;1201;p35"/>
          <p:cNvCxnSpPr/>
          <p:nvPr/>
        </p:nvCxnSpPr>
        <p:spPr>
          <a:xfrm rot="-5400000">
            <a:off x="6164509" y="3277066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2" name="Google Shape;1202;p35"/>
          <p:cNvCxnSpPr/>
          <p:nvPr/>
        </p:nvCxnSpPr>
        <p:spPr>
          <a:xfrm rot="-5400000">
            <a:off x="4498570" y="2698591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3" name="Google Shape;1203;p35"/>
          <p:cNvCxnSpPr/>
          <p:nvPr/>
        </p:nvCxnSpPr>
        <p:spPr>
          <a:xfrm rot="-5400000">
            <a:off x="1394789" y="3850809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4" name="Google Shape;1204;p35"/>
          <p:cNvCxnSpPr/>
          <p:nvPr/>
        </p:nvCxnSpPr>
        <p:spPr>
          <a:xfrm rot="-5400000">
            <a:off x="7590511" y="3850809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5" name="Google Shape;1205;p35"/>
          <p:cNvCxnSpPr/>
          <p:nvPr/>
        </p:nvCxnSpPr>
        <p:spPr>
          <a:xfrm>
            <a:off x="1476521" y="3773847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6" name="Google Shape;1206;p35"/>
          <p:cNvCxnSpPr/>
          <p:nvPr/>
        </p:nvCxnSpPr>
        <p:spPr>
          <a:xfrm rot="-5400000">
            <a:off x="3419009" y="3850809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7" name="Google Shape;1207;p35"/>
          <p:cNvCxnSpPr/>
          <p:nvPr/>
        </p:nvCxnSpPr>
        <p:spPr>
          <a:xfrm rot="-5400000">
            <a:off x="5616231" y="3850809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8" name="Google Shape;1208;p35"/>
          <p:cNvSpPr/>
          <p:nvPr/>
        </p:nvSpPr>
        <p:spPr>
          <a:xfrm>
            <a:off x="0" y="0"/>
            <a:ext cx="9144000" cy="133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9" name="Google Shape;1209;p35"/>
          <p:cNvGrpSpPr/>
          <p:nvPr/>
        </p:nvGrpSpPr>
        <p:grpSpPr>
          <a:xfrm>
            <a:off x="3613368" y="1925019"/>
            <a:ext cx="1919588" cy="696600"/>
            <a:chOff x="0" y="0"/>
            <a:chExt cx="5118900" cy="1857600"/>
          </a:xfrm>
        </p:grpSpPr>
        <p:sp>
          <p:nvSpPr>
            <p:cNvPr id="1210" name="Google Shape;121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1" name="Google Shape;1211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2" name="Google Shape;1212;p35"/>
            <p:cNvSpPr txBox="1"/>
            <p:nvPr/>
          </p:nvSpPr>
          <p:spPr>
            <a:xfrm>
              <a:off x="1941093" y="244212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13" name="Google Shape;1213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14" name="Google Shape;1214;p35"/>
          <p:cNvGrpSpPr/>
          <p:nvPr/>
        </p:nvGrpSpPr>
        <p:grpSpPr>
          <a:xfrm>
            <a:off x="1522921" y="2931161"/>
            <a:ext cx="1919588" cy="696600"/>
            <a:chOff x="0" y="0"/>
            <a:chExt cx="5118900" cy="1857600"/>
          </a:xfrm>
        </p:grpSpPr>
        <p:sp>
          <p:nvSpPr>
            <p:cNvPr id="1215" name="Google Shape;1215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6" name="Google Shape;1216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7" name="Google Shape;1217;p35"/>
            <p:cNvSpPr txBox="1"/>
            <p:nvPr/>
          </p:nvSpPr>
          <p:spPr>
            <a:xfrm>
              <a:off x="1941093" y="244212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18" name="Google Shape;1218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19" name="Google Shape;1219;p35"/>
          <p:cNvGrpSpPr/>
          <p:nvPr/>
        </p:nvGrpSpPr>
        <p:grpSpPr>
          <a:xfrm>
            <a:off x="5701500" y="2931161"/>
            <a:ext cx="1919588" cy="696600"/>
            <a:chOff x="0" y="0"/>
            <a:chExt cx="5118900" cy="1857600"/>
          </a:xfrm>
        </p:grpSpPr>
        <p:sp>
          <p:nvSpPr>
            <p:cNvPr id="1220" name="Google Shape;122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1" name="Google Shape;1221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2" name="Google Shape;1222;p35"/>
            <p:cNvSpPr txBox="1"/>
            <p:nvPr/>
          </p:nvSpPr>
          <p:spPr>
            <a:xfrm>
              <a:off x="1941093" y="244212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23" name="Google Shape;1223;p35"/>
            <p:cNvSpPr txBox="1"/>
            <p:nvPr/>
          </p:nvSpPr>
          <p:spPr>
            <a:xfrm>
              <a:off x="1941093" y="1006423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24" name="Google Shape;1224;p35"/>
          <p:cNvGrpSpPr/>
          <p:nvPr/>
        </p:nvGrpSpPr>
        <p:grpSpPr>
          <a:xfrm>
            <a:off x="470758" y="3932541"/>
            <a:ext cx="1919588" cy="696600"/>
            <a:chOff x="0" y="0"/>
            <a:chExt cx="5118900" cy="1857600"/>
          </a:xfrm>
        </p:grpSpPr>
        <p:sp>
          <p:nvSpPr>
            <p:cNvPr id="1225" name="Google Shape;1225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6" name="Google Shape;1226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7" name="Google Shape;1227;p35"/>
            <p:cNvSpPr txBox="1"/>
            <p:nvPr/>
          </p:nvSpPr>
          <p:spPr>
            <a:xfrm>
              <a:off x="2057336" y="281005"/>
              <a:ext cx="2689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28" name="Google Shape;1228;p35"/>
            <p:cNvSpPr txBox="1"/>
            <p:nvPr/>
          </p:nvSpPr>
          <p:spPr>
            <a:xfrm>
              <a:off x="2057336" y="1021801"/>
              <a:ext cx="2689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29" name="Google Shape;1229;p35"/>
          <p:cNvGrpSpPr/>
          <p:nvPr/>
        </p:nvGrpSpPr>
        <p:grpSpPr>
          <a:xfrm>
            <a:off x="2538569" y="3932541"/>
            <a:ext cx="1919588" cy="696600"/>
            <a:chOff x="0" y="0"/>
            <a:chExt cx="5118900" cy="1857600"/>
          </a:xfrm>
        </p:grpSpPr>
        <p:sp>
          <p:nvSpPr>
            <p:cNvPr id="1230" name="Google Shape;123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1" name="Google Shape;1231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2" name="Google Shape;1232;p35"/>
            <p:cNvSpPr txBox="1"/>
            <p:nvPr/>
          </p:nvSpPr>
          <p:spPr>
            <a:xfrm>
              <a:off x="1969502" y="266507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3" name="Google Shape;1233;p35"/>
            <p:cNvSpPr txBox="1"/>
            <p:nvPr/>
          </p:nvSpPr>
          <p:spPr>
            <a:xfrm>
              <a:off x="1969502" y="1028719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34" name="Google Shape;1234;p35"/>
          <p:cNvGrpSpPr/>
          <p:nvPr/>
        </p:nvGrpSpPr>
        <p:grpSpPr>
          <a:xfrm>
            <a:off x="4685852" y="3932541"/>
            <a:ext cx="1919588" cy="696600"/>
            <a:chOff x="0" y="0"/>
            <a:chExt cx="5118900" cy="1857600"/>
          </a:xfrm>
        </p:grpSpPr>
        <p:sp>
          <p:nvSpPr>
            <p:cNvPr id="1235" name="Google Shape;1235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36" name="Google Shape;1236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7" name="Google Shape;1237;p35"/>
            <p:cNvSpPr txBox="1"/>
            <p:nvPr/>
          </p:nvSpPr>
          <p:spPr>
            <a:xfrm>
              <a:off x="1941093" y="266507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38" name="Google Shape;1238;p35"/>
            <p:cNvSpPr txBox="1"/>
            <p:nvPr/>
          </p:nvSpPr>
          <p:spPr>
            <a:xfrm>
              <a:off x="1941093" y="1028719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39" name="Google Shape;1239;p35"/>
          <p:cNvGrpSpPr/>
          <p:nvPr/>
        </p:nvGrpSpPr>
        <p:grpSpPr>
          <a:xfrm>
            <a:off x="6710072" y="3932541"/>
            <a:ext cx="1919588" cy="696600"/>
            <a:chOff x="0" y="0"/>
            <a:chExt cx="5118900" cy="1857600"/>
          </a:xfrm>
        </p:grpSpPr>
        <p:sp>
          <p:nvSpPr>
            <p:cNvPr id="1240" name="Google Shape;124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41" name="Google Shape;1241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2" name="Google Shape;1242;p35"/>
            <p:cNvSpPr txBox="1"/>
            <p:nvPr/>
          </p:nvSpPr>
          <p:spPr>
            <a:xfrm>
              <a:off x="1941093" y="266507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Name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35"/>
            <p:cNvSpPr txBox="1"/>
            <p:nvPr/>
          </p:nvSpPr>
          <p:spPr>
            <a:xfrm>
              <a:off x="1941093" y="1028719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Job Title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1244" name="Google Shape;1244;p35"/>
          <p:cNvSpPr txBox="1"/>
          <p:nvPr/>
        </p:nvSpPr>
        <p:spPr>
          <a:xfrm>
            <a:off x="1430548" y="509588"/>
            <a:ext cx="624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Add a Chart 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45" name="Google Shape;124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6"/>
          <p:cNvSpPr/>
          <p:nvPr/>
        </p:nvSpPr>
        <p:spPr>
          <a:xfrm>
            <a:off x="0" y="0"/>
            <a:ext cx="3659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36"/>
          <p:cNvSpPr txBox="1"/>
          <p:nvPr/>
        </p:nvSpPr>
        <p:spPr>
          <a:xfrm>
            <a:off x="514350" y="509588"/>
            <a:ext cx="262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252" name="Google Shape;1252;p36"/>
          <p:cNvSpPr txBox="1"/>
          <p:nvPr/>
        </p:nvSpPr>
        <p:spPr>
          <a:xfrm>
            <a:off x="514350" y="3267393"/>
            <a:ext cx="262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253" name="Google Shape;1253;p36"/>
          <p:cNvGrpSpPr/>
          <p:nvPr/>
        </p:nvGrpSpPr>
        <p:grpSpPr>
          <a:xfrm>
            <a:off x="4077242" y="823851"/>
            <a:ext cx="411508" cy="354062"/>
            <a:chOff x="4077242" y="823851"/>
            <a:chExt cx="411508" cy="354062"/>
          </a:xfrm>
        </p:grpSpPr>
        <p:sp>
          <p:nvSpPr>
            <p:cNvPr id="1254" name="Google Shape;1254;p36"/>
            <p:cNvSpPr/>
            <p:nvPr/>
          </p:nvSpPr>
          <p:spPr>
            <a:xfrm>
              <a:off x="4081358" y="827967"/>
              <a:ext cx="403276" cy="345850"/>
            </a:xfrm>
            <a:custGeom>
              <a:rect b="b" l="l" r="r" t="t"/>
              <a:pathLst>
                <a:path extrusionOk="0" h="691700" w="806552">
                  <a:moveTo>
                    <a:pt x="100815" y="404610"/>
                  </a:moveTo>
                  <a:cubicBezTo>
                    <a:pt x="30526" y="335622"/>
                    <a:pt x="0" y="260015"/>
                    <a:pt x="0" y="192360"/>
                  </a:cubicBezTo>
                  <a:cubicBezTo>
                    <a:pt x="0" y="76957"/>
                    <a:pt x="76957" y="0"/>
                    <a:pt x="193661" y="0"/>
                  </a:cubicBezTo>
                  <a:cubicBezTo>
                    <a:pt x="302412" y="0"/>
                    <a:pt x="339606" y="50432"/>
                    <a:pt x="403276" y="123372"/>
                  </a:cubicBezTo>
                  <a:cubicBezTo>
                    <a:pt x="466946" y="50432"/>
                    <a:pt x="504075" y="0"/>
                    <a:pt x="612842" y="0"/>
                  </a:cubicBezTo>
                  <a:cubicBezTo>
                    <a:pt x="729612" y="0"/>
                    <a:pt x="806553" y="76957"/>
                    <a:pt x="806553" y="192360"/>
                  </a:cubicBezTo>
                  <a:cubicBezTo>
                    <a:pt x="806553" y="260015"/>
                    <a:pt x="776027" y="335638"/>
                    <a:pt x="705754" y="404610"/>
                  </a:cubicBezTo>
                  <a:lnTo>
                    <a:pt x="427381" y="681748"/>
                  </a:lnTo>
                  <a:cubicBezTo>
                    <a:pt x="414061" y="695019"/>
                    <a:pt x="392508" y="695019"/>
                    <a:pt x="379188" y="681748"/>
                  </a:cubicBezTo>
                  <a:lnTo>
                    <a:pt x="100815" y="4046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4077242" y="823851"/>
              <a:ext cx="411508" cy="354062"/>
            </a:xfrm>
            <a:custGeom>
              <a:rect b="b" l="l" r="r" t="t"/>
              <a:pathLst>
                <a:path extrusionOk="0" h="708124" w="823017">
                  <a:moveTo>
                    <a:pt x="621075" y="0"/>
                  </a:moveTo>
                  <a:cubicBezTo>
                    <a:pt x="514777" y="0"/>
                    <a:pt x="473335" y="47781"/>
                    <a:pt x="415971" y="113921"/>
                  </a:cubicBezTo>
                  <a:cubicBezTo>
                    <a:pt x="414489" y="115617"/>
                    <a:pt x="413007" y="117329"/>
                    <a:pt x="411509" y="119058"/>
                  </a:cubicBezTo>
                  <a:cubicBezTo>
                    <a:pt x="410043" y="117362"/>
                    <a:pt x="408578" y="115683"/>
                    <a:pt x="407146" y="114020"/>
                  </a:cubicBezTo>
                  <a:cubicBezTo>
                    <a:pt x="349716" y="47831"/>
                    <a:pt x="308241" y="0"/>
                    <a:pt x="201893" y="0"/>
                  </a:cubicBezTo>
                  <a:cubicBezTo>
                    <a:pt x="81139" y="0"/>
                    <a:pt x="0" y="80612"/>
                    <a:pt x="0" y="200593"/>
                  </a:cubicBezTo>
                  <a:cubicBezTo>
                    <a:pt x="0" y="275887"/>
                    <a:pt x="36667" y="353338"/>
                    <a:pt x="103252" y="418687"/>
                  </a:cubicBezTo>
                  <a:lnTo>
                    <a:pt x="381592" y="695809"/>
                  </a:lnTo>
                  <a:cubicBezTo>
                    <a:pt x="389841" y="704025"/>
                    <a:pt x="400675" y="708125"/>
                    <a:pt x="411509" y="708125"/>
                  </a:cubicBezTo>
                  <a:cubicBezTo>
                    <a:pt x="422343" y="708125"/>
                    <a:pt x="433177" y="704025"/>
                    <a:pt x="441409" y="695809"/>
                  </a:cubicBezTo>
                  <a:lnTo>
                    <a:pt x="719749" y="418704"/>
                  </a:lnTo>
                  <a:cubicBezTo>
                    <a:pt x="786350" y="353354"/>
                    <a:pt x="823017" y="275887"/>
                    <a:pt x="823017" y="200576"/>
                  </a:cubicBezTo>
                  <a:cubicBezTo>
                    <a:pt x="823017" y="80612"/>
                    <a:pt x="741862" y="0"/>
                    <a:pt x="621075" y="0"/>
                  </a:cubicBezTo>
                  <a:close/>
                  <a:moveTo>
                    <a:pt x="708174" y="406997"/>
                  </a:moveTo>
                  <a:lnTo>
                    <a:pt x="429801" y="684135"/>
                  </a:lnTo>
                  <a:cubicBezTo>
                    <a:pt x="419708" y="694179"/>
                    <a:pt x="403309" y="694179"/>
                    <a:pt x="393216" y="684135"/>
                  </a:cubicBezTo>
                  <a:lnTo>
                    <a:pt x="114843" y="406997"/>
                  </a:lnTo>
                  <a:cubicBezTo>
                    <a:pt x="114827" y="406981"/>
                    <a:pt x="114810" y="406964"/>
                    <a:pt x="114794" y="406948"/>
                  </a:cubicBezTo>
                  <a:cubicBezTo>
                    <a:pt x="51387" y="344727"/>
                    <a:pt x="16465" y="271425"/>
                    <a:pt x="16465" y="200593"/>
                  </a:cubicBezTo>
                  <a:cubicBezTo>
                    <a:pt x="16465" y="146143"/>
                    <a:pt x="33984" y="99942"/>
                    <a:pt x="67111" y="66979"/>
                  </a:cubicBezTo>
                  <a:cubicBezTo>
                    <a:pt x="100305" y="33934"/>
                    <a:pt x="146917" y="16465"/>
                    <a:pt x="201893" y="16465"/>
                  </a:cubicBezTo>
                  <a:cubicBezTo>
                    <a:pt x="300732" y="16465"/>
                    <a:pt x="338108" y="59570"/>
                    <a:pt x="394698" y="124821"/>
                  </a:cubicBezTo>
                  <a:cubicBezTo>
                    <a:pt x="398156" y="128805"/>
                    <a:pt x="401696" y="132889"/>
                    <a:pt x="405301" y="137021"/>
                  </a:cubicBezTo>
                  <a:cubicBezTo>
                    <a:pt x="406866" y="138816"/>
                    <a:pt x="409121" y="139837"/>
                    <a:pt x="411509" y="139837"/>
                  </a:cubicBezTo>
                  <a:cubicBezTo>
                    <a:pt x="413880" y="139837"/>
                    <a:pt x="416152" y="138816"/>
                    <a:pt x="417716" y="137021"/>
                  </a:cubicBezTo>
                  <a:cubicBezTo>
                    <a:pt x="421355" y="132839"/>
                    <a:pt x="424928" y="128739"/>
                    <a:pt x="428418" y="124706"/>
                  </a:cubicBezTo>
                  <a:cubicBezTo>
                    <a:pt x="484942" y="59521"/>
                    <a:pt x="522285" y="16465"/>
                    <a:pt x="621075" y="16465"/>
                  </a:cubicBezTo>
                  <a:cubicBezTo>
                    <a:pt x="676084" y="16465"/>
                    <a:pt x="722697" y="33934"/>
                    <a:pt x="755906" y="66963"/>
                  </a:cubicBezTo>
                  <a:cubicBezTo>
                    <a:pt x="789034" y="99926"/>
                    <a:pt x="806553" y="146126"/>
                    <a:pt x="806553" y="200576"/>
                  </a:cubicBezTo>
                  <a:cubicBezTo>
                    <a:pt x="806553" y="271441"/>
                    <a:pt x="771630" y="344727"/>
                    <a:pt x="708174" y="4069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36"/>
          <p:cNvGrpSpPr/>
          <p:nvPr/>
        </p:nvGrpSpPr>
        <p:grpSpPr>
          <a:xfrm>
            <a:off x="5351725" y="798706"/>
            <a:ext cx="281538" cy="404256"/>
            <a:chOff x="5351725" y="798706"/>
            <a:chExt cx="281538" cy="404256"/>
          </a:xfrm>
        </p:grpSpPr>
        <p:sp>
          <p:nvSpPr>
            <p:cNvPr id="1257" name="Google Shape;1257;p36"/>
            <p:cNvSpPr/>
            <p:nvPr/>
          </p:nvSpPr>
          <p:spPr>
            <a:xfrm>
              <a:off x="5355772" y="802748"/>
              <a:ext cx="273440" cy="396171"/>
            </a:xfrm>
            <a:custGeom>
              <a:rect b="b" l="l" r="r" t="t"/>
              <a:pathLst>
                <a:path extrusionOk="0" h="792341" w="546881">
                  <a:moveTo>
                    <a:pt x="546069" y="763119"/>
                  </a:moveTo>
                  <a:cubicBezTo>
                    <a:pt x="502884" y="780730"/>
                    <a:pt x="455897" y="790950"/>
                    <a:pt x="406678" y="792211"/>
                  </a:cubicBezTo>
                  <a:cubicBezTo>
                    <a:pt x="181549" y="797952"/>
                    <a:pt x="-4262" y="613451"/>
                    <a:pt x="74" y="388392"/>
                  </a:cubicBezTo>
                  <a:cubicBezTo>
                    <a:pt x="4216" y="173181"/>
                    <a:pt x="180061" y="0"/>
                    <a:pt x="396371" y="0"/>
                  </a:cubicBezTo>
                  <a:cubicBezTo>
                    <a:pt x="449344" y="0"/>
                    <a:pt x="499891" y="10382"/>
                    <a:pt x="546069" y="29222"/>
                  </a:cubicBezTo>
                  <a:cubicBezTo>
                    <a:pt x="547153" y="29659"/>
                    <a:pt x="547153" y="31211"/>
                    <a:pt x="546069" y="31664"/>
                  </a:cubicBezTo>
                  <a:cubicBezTo>
                    <a:pt x="404461" y="92097"/>
                    <a:pt x="305229" y="232547"/>
                    <a:pt x="305229" y="396170"/>
                  </a:cubicBezTo>
                  <a:cubicBezTo>
                    <a:pt x="305229" y="559778"/>
                    <a:pt x="404461" y="700244"/>
                    <a:pt x="546069" y="760677"/>
                  </a:cubicBezTo>
                  <a:cubicBezTo>
                    <a:pt x="547153" y="761130"/>
                    <a:pt x="547153" y="762666"/>
                    <a:pt x="546069" y="763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5351725" y="798706"/>
              <a:ext cx="281538" cy="404256"/>
            </a:xfrm>
            <a:custGeom>
              <a:rect b="b" l="l" r="r" t="t"/>
              <a:pathLst>
                <a:path extrusionOk="0" h="808512" w="563076">
                  <a:moveTo>
                    <a:pt x="557349" y="761324"/>
                  </a:moveTo>
                  <a:cubicBezTo>
                    <a:pt x="414026" y="700163"/>
                    <a:pt x="321412" y="560004"/>
                    <a:pt x="321412" y="404256"/>
                  </a:cubicBezTo>
                  <a:cubicBezTo>
                    <a:pt x="321412" y="248508"/>
                    <a:pt x="414026" y="108349"/>
                    <a:pt x="557349" y="47189"/>
                  </a:cubicBezTo>
                  <a:cubicBezTo>
                    <a:pt x="560860" y="45685"/>
                    <a:pt x="563109" y="42256"/>
                    <a:pt x="563077" y="38456"/>
                  </a:cubicBezTo>
                  <a:cubicBezTo>
                    <a:pt x="563044" y="34656"/>
                    <a:pt x="560747" y="31260"/>
                    <a:pt x="557219" y="29820"/>
                  </a:cubicBezTo>
                  <a:cubicBezTo>
                    <a:pt x="508696" y="10043"/>
                    <a:pt x="457292" y="0"/>
                    <a:pt x="404464" y="0"/>
                  </a:cubicBezTo>
                  <a:cubicBezTo>
                    <a:pt x="297805" y="0"/>
                    <a:pt x="197166" y="41124"/>
                    <a:pt x="121071" y="115804"/>
                  </a:cubicBezTo>
                  <a:cubicBezTo>
                    <a:pt x="45090" y="190388"/>
                    <a:pt x="2116" y="290020"/>
                    <a:pt x="77" y="396332"/>
                  </a:cubicBezTo>
                  <a:cubicBezTo>
                    <a:pt x="-1007" y="452399"/>
                    <a:pt x="9316" y="506929"/>
                    <a:pt x="30738" y="558419"/>
                  </a:cubicBezTo>
                  <a:cubicBezTo>
                    <a:pt x="51384" y="608034"/>
                    <a:pt x="81317" y="652522"/>
                    <a:pt x="119696" y="690654"/>
                  </a:cubicBezTo>
                  <a:cubicBezTo>
                    <a:pt x="158091" y="728787"/>
                    <a:pt x="202797" y="758429"/>
                    <a:pt x="252582" y="778757"/>
                  </a:cubicBezTo>
                  <a:cubicBezTo>
                    <a:pt x="300993" y="798518"/>
                    <a:pt x="352025" y="808512"/>
                    <a:pt x="404416" y="808512"/>
                  </a:cubicBezTo>
                  <a:cubicBezTo>
                    <a:pt x="407927" y="808512"/>
                    <a:pt x="411454" y="808464"/>
                    <a:pt x="414965" y="808383"/>
                  </a:cubicBezTo>
                  <a:cubicBezTo>
                    <a:pt x="464120" y="807122"/>
                    <a:pt x="511980" y="797144"/>
                    <a:pt x="557203" y="778692"/>
                  </a:cubicBezTo>
                  <a:cubicBezTo>
                    <a:pt x="560731" y="777253"/>
                    <a:pt x="563028" y="773873"/>
                    <a:pt x="563060" y="770073"/>
                  </a:cubicBezTo>
                  <a:cubicBezTo>
                    <a:pt x="563093" y="766256"/>
                    <a:pt x="560860" y="762828"/>
                    <a:pt x="557349" y="761324"/>
                  </a:cubicBezTo>
                  <a:close/>
                  <a:moveTo>
                    <a:pt x="414560" y="792211"/>
                  </a:moveTo>
                  <a:cubicBezTo>
                    <a:pt x="360713" y="793570"/>
                    <a:pt x="308274" y="784012"/>
                    <a:pt x="258698" y="763782"/>
                  </a:cubicBezTo>
                  <a:cubicBezTo>
                    <a:pt x="210903" y="744279"/>
                    <a:pt x="167977" y="715801"/>
                    <a:pt x="131103" y="679189"/>
                  </a:cubicBezTo>
                  <a:cubicBezTo>
                    <a:pt x="94229" y="642576"/>
                    <a:pt x="65493" y="599851"/>
                    <a:pt x="45673" y="552226"/>
                  </a:cubicBezTo>
                  <a:cubicBezTo>
                    <a:pt x="25108" y="502806"/>
                    <a:pt x="15222" y="450474"/>
                    <a:pt x="16257" y="396656"/>
                  </a:cubicBezTo>
                  <a:cubicBezTo>
                    <a:pt x="18215" y="294597"/>
                    <a:pt x="59474" y="198958"/>
                    <a:pt x="132430" y="127367"/>
                  </a:cubicBezTo>
                  <a:cubicBezTo>
                    <a:pt x="205450" y="55662"/>
                    <a:pt x="302077" y="16172"/>
                    <a:pt x="404464" y="16172"/>
                  </a:cubicBezTo>
                  <a:cubicBezTo>
                    <a:pt x="449768" y="16172"/>
                    <a:pt x="493972" y="23853"/>
                    <a:pt x="536088" y="39038"/>
                  </a:cubicBezTo>
                  <a:cubicBezTo>
                    <a:pt x="395322" y="105891"/>
                    <a:pt x="305232" y="247489"/>
                    <a:pt x="305232" y="404256"/>
                  </a:cubicBezTo>
                  <a:cubicBezTo>
                    <a:pt x="305232" y="561023"/>
                    <a:pt x="395322" y="702637"/>
                    <a:pt x="536088" y="769474"/>
                  </a:cubicBezTo>
                  <a:cubicBezTo>
                    <a:pt x="497159" y="783511"/>
                    <a:pt x="456353" y="791144"/>
                    <a:pt x="414560" y="7922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36"/>
          <p:cNvGrpSpPr/>
          <p:nvPr/>
        </p:nvGrpSpPr>
        <p:grpSpPr>
          <a:xfrm>
            <a:off x="4718150" y="798706"/>
            <a:ext cx="403997" cy="403989"/>
            <a:chOff x="4718150" y="798706"/>
            <a:chExt cx="403997" cy="403989"/>
          </a:xfrm>
        </p:grpSpPr>
        <p:sp>
          <p:nvSpPr>
            <p:cNvPr id="1260" name="Google Shape;1260;p36"/>
            <p:cNvSpPr/>
            <p:nvPr/>
          </p:nvSpPr>
          <p:spPr>
            <a:xfrm>
              <a:off x="4718150" y="798706"/>
              <a:ext cx="403997" cy="403989"/>
            </a:xfrm>
            <a:custGeom>
              <a:rect b="b" l="l" r="r" t="t"/>
              <a:pathLst>
                <a:path extrusionOk="0" h="807978" w="807994">
                  <a:moveTo>
                    <a:pt x="807995" y="403981"/>
                  </a:moveTo>
                  <a:cubicBezTo>
                    <a:pt x="807995" y="410789"/>
                    <a:pt x="803839" y="416676"/>
                    <a:pt x="797419" y="418972"/>
                  </a:cubicBezTo>
                  <a:lnTo>
                    <a:pt x="634717" y="476818"/>
                  </a:lnTo>
                  <a:cubicBezTo>
                    <a:pt x="630464" y="490273"/>
                    <a:pt x="625062" y="503226"/>
                    <a:pt x="618626" y="515549"/>
                  </a:cubicBezTo>
                  <a:lnTo>
                    <a:pt x="692789" y="671572"/>
                  </a:lnTo>
                  <a:cubicBezTo>
                    <a:pt x="695700" y="677733"/>
                    <a:pt x="694487" y="684816"/>
                    <a:pt x="689668" y="689635"/>
                  </a:cubicBezTo>
                  <a:cubicBezTo>
                    <a:pt x="686579" y="692724"/>
                    <a:pt x="682568" y="694341"/>
                    <a:pt x="678461" y="694341"/>
                  </a:cubicBezTo>
                  <a:cubicBezTo>
                    <a:pt x="676148" y="694341"/>
                    <a:pt x="673803" y="693824"/>
                    <a:pt x="671588" y="692773"/>
                  </a:cubicBezTo>
                  <a:lnTo>
                    <a:pt x="515565" y="618610"/>
                  </a:lnTo>
                  <a:cubicBezTo>
                    <a:pt x="503242" y="625046"/>
                    <a:pt x="490289" y="630448"/>
                    <a:pt x="476834" y="634701"/>
                  </a:cubicBezTo>
                  <a:lnTo>
                    <a:pt x="418988" y="797402"/>
                  </a:lnTo>
                  <a:cubicBezTo>
                    <a:pt x="416692" y="803823"/>
                    <a:pt x="410822" y="807979"/>
                    <a:pt x="403997" y="807979"/>
                  </a:cubicBezTo>
                  <a:cubicBezTo>
                    <a:pt x="397189" y="807979"/>
                    <a:pt x="391303" y="803823"/>
                    <a:pt x="389006" y="797402"/>
                  </a:cubicBezTo>
                  <a:lnTo>
                    <a:pt x="331161" y="634701"/>
                  </a:lnTo>
                  <a:cubicBezTo>
                    <a:pt x="317706" y="630448"/>
                    <a:pt x="304753" y="625046"/>
                    <a:pt x="292430" y="618610"/>
                  </a:cubicBezTo>
                  <a:lnTo>
                    <a:pt x="136423" y="692773"/>
                  </a:lnTo>
                  <a:cubicBezTo>
                    <a:pt x="134191" y="693824"/>
                    <a:pt x="131847" y="694341"/>
                    <a:pt x="129534" y="694341"/>
                  </a:cubicBezTo>
                  <a:cubicBezTo>
                    <a:pt x="125426" y="694341"/>
                    <a:pt x="121416" y="692724"/>
                    <a:pt x="118327" y="689635"/>
                  </a:cubicBezTo>
                  <a:cubicBezTo>
                    <a:pt x="113508" y="684816"/>
                    <a:pt x="112295" y="677733"/>
                    <a:pt x="115206" y="671572"/>
                  </a:cubicBezTo>
                  <a:lnTo>
                    <a:pt x="189369" y="515549"/>
                  </a:lnTo>
                  <a:cubicBezTo>
                    <a:pt x="182932" y="503226"/>
                    <a:pt x="177531" y="490273"/>
                    <a:pt x="173278" y="476818"/>
                  </a:cubicBezTo>
                  <a:lnTo>
                    <a:pt x="10576" y="418972"/>
                  </a:lnTo>
                  <a:cubicBezTo>
                    <a:pt x="4156" y="416676"/>
                    <a:pt x="0" y="410789"/>
                    <a:pt x="0" y="403981"/>
                  </a:cubicBezTo>
                  <a:cubicBezTo>
                    <a:pt x="0" y="397157"/>
                    <a:pt x="4156" y="391287"/>
                    <a:pt x="10576" y="388990"/>
                  </a:cubicBezTo>
                  <a:lnTo>
                    <a:pt x="173278" y="331145"/>
                  </a:lnTo>
                  <a:cubicBezTo>
                    <a:pt x="177531" y="317690"/>
                    <a:pt x="182932" y="304737"/>
                    <a:pt x="189369" y="292414"/>
                  </a:cubicBezTo>
                  <a:lnTo>
                    <a:pt x="115206" y="136407"/>
                  </a:lnTo>
                  <a:cubicBezTo>
                    <a:pt x="112295" y="130246"/>
                    <a:pt x="113524" y="123146"/>
                    <a:pt x="118343" y="118327"/>
                  </a:cubicBezTo>
                  <a:cubicBezTo>
                    <a:pt x="123162" y="113508"/>
                    <a:pt x="130262" y="112279"/>
                    <a:pt x="136407" y="115190"/>
                  </a:cubicBezTo>
                  <a:lnTo>
                    <a:pt x="292430" y="189353"/>
                  </a:lnTo>
                  <a:cubicBezTo>
                    <a:pt x="304753" y="182916"/>
                    <a:pt x="317706" y="177515"/>
                    <a:pt x="331161" y="173262"/>
                  </a:cubicBezTo>
                  <a:lnTo>
                    <a:pt x="389006" y="10560"/>
                  </a:lnTo>
                  <a:cubicBezTo>
                    <a:pt x="390155" y="7342"/>
                    <a:pt x="392192" y="4706"/>
                    <a:pt x="394812" y="2879"/>
                  </a:cubicBezTo>
                  <a:cubicBezTo>
                    <a:pt x="397416" y="1035"/>
                    <a:pt x="400601" y="0"/>
                    <a:pt x="403997" y="0"/>
                  </a:cubicBezTo>
                  <a:cubicBezTo>
                    <a:pt x="410806" y="0"/>
                    <a:pt x="416692" y="4140"/>
                    <a:pt x="418988" y="10560"/>
                  </a:cubicBezTo>
                  <a:lnTo>
                    <a:pt x="476834" y="173262"/>
                  </a:lnTo>
                  <a:cubicBezTo>
                    <a:pt x="490289" y="177515"/>
                    <a:pt x="503242" y="182916"/>
                    <a:pt x="515565" y="189353"/>
                  </a:cubicBezTo>
                  <a:lnTo>
                    <a:pt x="671572" y="115190"/>
                  </a:lnTo>
                  <a:cubicBezTo>
                    <a:pt x="677733" y="112279"/>
                    <a:pt x="684832" y="113508"/>
                    <a:pt x="689652" y="118327"/>
                  </a:cubicBezTo>
                  <a:cubicBezTo>
                    <a:pt x="694471" y="123146"/>
                    <a:pt x="695700" y="130246"/>
                    <a:pt x="692789" y="136391"/>
                  </a:cubicBezTo>
                  <a:lnTo>
                    <a:pt x="618626" y="292414"/>
                  </a:lnTo>
                  <a:cubicBezTo>
                    <a:pt x="625062" y="304737"/>
                    <a:pt x="630464" y="317690"/>
                    <a:pt x="634717" y="331145"/>
                  </a:cubicBezTo>
                  <a:lnTo>
                    <a:pt x="797402" y="388990"/>
                  </a:lnTo>
                  <a:cubicBezTo>
                    <a:pt x="803839" y="391287"/>
                    <a:pt x="807995" y="397157"/>
                    <a:pt x="807995" y="4039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4726495" y="807042"/>
              <a:ext cx="387308" cy="387308"/>
            </a:xfrm>
            <a:custGeom>
              <a:rect b="b" l="l" r="r" t="t"/>
              <a:pathLst>
                <a:path extrusionOk="0" h="774616" w="774616">
                  <a:moveTo>
                    <a:pt x="515937" y="182480"/>
                  </a:moveTo>
                  <a:lnTo>
                    <a:pt x="661173" y="113443"/>
                  </a:lnTo>
                  <a:lnTo>
                    <a:pt x="592137" y="258680"/>
                  </a:lnTo>
                  <a:cubicBezTo>
                    <a:pt x="572764" y="227954"/>
                    <a:pt x="546663" y="201853"/>
                    <a:pt x="515937" y="182480"/>
                  </a:cubicBezTo>
                  <a:close/>
                  <a:moveTo>
                    <a:pt x="774617" y="387308"/>
                  </a:moveTo>
                  <a:lnTo>
                    <a:pt x="623203" y="333473"/>
                  </a:lnTo>
                  <a:cubicBezTo>
                    <a:pt x="627149" y="350793"/>
                    <a:pt x="629251" y="368808"/>
                    <a:pt x="629251" y="387308"/>
                  </a:cubicBezTo>
                  <a:cubicBezTo>
                    <a:pt x="629251" y="405809"/>
                    <a:pt x="627149" y="423824"/>
                    <a:pt x="623203" y="441143"/>
                  </a:cubicBezTo>
                  <a:lnTo>
                    <a:pt x="774617" y="387308"/>
                  </a:lnTo>
                  <a:close/>
                  <a:moveTo>
                    <a:pt x="515937" y="592137"/>
                  </a:moveTo>
                  <a:lnTo>
                    <a:pt x="661157" y="661173"/>
                  </a:lnTo>
                  <a:lnTo>
                    <a:pt x="592137" y="515937"/>
                  </a:lnTo>
                  <a:cubicBezTo>
                    <a:pt x="572764" y="546663"/>
                    <a:pt x="546663" y="572764"/>
                    <a:pt x="515937" y="592137"/>
                  </a:cubicBezTo>
                  <a:close/>
                  <a:moveTo>
                    <a:pt x="333473" y="623203"/>
                  </a:moveTo>
                  <a:lnTo>
                    <a:pt x="387308" y="774617"/>
                  </a:lnTo>
                  <a:lnTo>
                    <a:pt x="441143" y="623203"/>
                  </a:lnTo>
                  <a:cubicBezTo>
                    <a:pt x="423824" y="627149"/>
                    <a:pt x="405809" y="629251"/>
                    <a:pt x="387308" y="629251"/>
                  </a:cubicBezTo>
                  <a:cubicBezTo>
                    <a:pt x="368808" y="629251"/>
                    <a:pt x="350793" y="627149"/>
                    <a:pt x="333473" y="623203"/>
                  </a:cubicBezTo>
                  <a:close/>
                  <a:moveTo>
                    <a:pt x="182480" y="515937"/>
                  </a:moveTo>
                  <a:lnTo>
                    <a:pt x="113443" y="661173"/>
                  </a:lnTo>
                  <a:lnTo>
                    <a:pt x="258680" y="592137"/>
                  </a:lnTo>
                  <a:cubicBezTo>
                    <a:pt x="227954" y="572764"/>
                    <a:pt x="201853" y="546663"/>
                    <a:pt x="182480" y="515937"/>
                  </a:cubicBezTo>
                  <a:close/>
                  <a:moveTo>
                    <a:pt x="145366" y="387308"/>
                  </a:moveTo>
                  <a:cubicBezTo>
                    <a:pt x="145366" y="368808"/>
                    <a:pt x="147468" y="350793"/>
                    <a:pt x="151414" y="333473"/>
                  </a:cubicBezTo>
                  <a:lnTo>
                    <a:pt x="0" y="387308"/>
                  </a:lnTo>
                  <a:lnTo>
                    <a:pt x="151414" y="441143"/>
                  </a:lnTo>
                  <a:cubicBezTo>
                    <a:pt x="147468" y="423824"/>
                    <a:pt x="145366" y="405809"/>
                    <a:pt x="145366" y="387308"/>
                  </a:cubicBezTo>
                  <a:close/>
                  <a:moveTo>
                    <a:pt x="258680" y="182480"/>
                  </a:moveTo>
                  <a:lnTo>
                    <a:pt x="113443" y="113443"/>
                  </a:lnTo>
                  <a:lnTo>
                    <a:pt x="182480" y="258680"/>
                  </a:lnTo>
                  <a:cubicBezTo>
                    <a:pt x="201853" y="227954"/>
                    <a:pt x="227954" y="201853"/>
                    <a:pt x="258680" y="182480"/>
                  </a:cubicBezTo>
                  <a:close/>
                  <a:moveTo>
                    <a:pt x="387308" y="161538"/>
                  </a:moveTo>
                  <a:cubicBezTo>
                    <a:pt x="262820" y="161538"/>
                    <a:pt x="161538" y="262820"/>
                    <a:pt x="161538" y="387308"/>
                  </a:cubicBezTo>
                  <a:cubicBezTo>
                    <a:pt x="161538" y="511797"/>
                    <a:pt x="262820" y="613079"/>
                    <a:pt x="387308" y="613079"/>
                  </a:cubicBezTo>
                  <a:cubicBezTo>
                    <a:pt x="511797" y="613079"/>
                    <a:pt x="613079" y="511797"/>
                    <a:pt x="613079" y="387308"/>
                  </a:cubicBezTo>
                  <a:cubicBezTo>
                    <a:pt x="613079" y="262820"/>
                    <a:pt x="511797" y="161538"/>
                    <a:pt x="387308" y="161538"/>
                  </a:cubicBezTo>
                  <a:close/>
                  <a:moveTo>
                    <a:pt x="441143" y="151414"/>
                  </a:moveTo>
                  <a:lnTo>
                    <a:pt x="387308" y="0"/>
                  </a:lnTo>
                  <a:lnTo>
                    <a:pt x="333473" y="151414"/>
                  </a:lnTo>
                  <a:cubicBezTo>
                    <a:pt x="350793" y="147468"/>
                    <a:pt x="368808" y="145366"/>
                    <a:pt x="387308" y="145366"/>
                  </a:cubicBezTo>
                  <a:cubicBezTo>
                    <a:pt x="405809" y="145366"/>
                    <a:pt x="423824" y="147468"/>
                    <a:pt x="441143" y="151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4718150" y="798706"/>
              <a:ext cx="403997" cy="403989"/>
            </a:xfrm>
            <a:custGeom>
              <a:rect b="b" l="l" r="r" t="t"/>
              <a:pathLst>
                <a:path extrusionOk="0" h="807978" w="807994">
                  <a:moveTo>
                    <a:pt x="797402" y="388990"/>
                  </a:moveTo>
                  <a:lnTo>
                    <a:pt x="634717" y="331145"/>
                  </a:lnTo>
                  <a:cubicBezTo>
                    <a:pt x="630464" y="317690"/>
                    <a:pt x="625062" y="304737"/>
                    <a:pt x="618626" y="292414"/>
                  </a:cubicBezTo>
                  <a:lnTo>
                    <a:pt x="692789" y="136391"/>
                  </a:lnTo>
                  <a:cubicBezTo>
                    <a:pt x="695700" y="130246"/>
                    <a:pt x="694471" y="123146"/>
                    <a:pt x="689652" y="118327"/>
                  </a:cubicBezTo>
                  <a:cubicBezTo>
                    <a:pt x="684832" y="113508"/>
                    <a:pt x="677733" y="112279"/>
                    <a:pt x="671572" y="115190"/>
                  </a:cubicBezTo>
                  <a:lnTo>
                    <a:pt x="515565" y="189353"/>
                  </a:lnTo>
                  <a:cubicBezTo>
                    <a:pt x="503242" y="182916"/>
                    <a:pt x="490289" y="177515"/>
                    <a:pt x="476834" y="173262"/>
                  </a:cubicBezTo>
                  <a:lnTo>
                    <a:pt x="418988" y="10560"/>
                  </a:lnTo>
                  <a:cubicBezTo>
                    <a:pt x="416692" y="4140"/>
                    <a:pt x="410806" y="0"/>
                    <a:pt x="403997" y="0"/>
                  </a:cubicBezTo>
                  <a:cubicBezTo>
                    <a:pt x="400601" y="0"/>
                    <a:pt x="397416" y="1035"/>
                    <a:pt x="394812" y="2879"/>
                  </a:cubicBezTo>
                  <a:cubicBezTo>
                    <a:pt x="392192" y="4706"/>
                    <a:pt x="390155" y="7342"/>
                    <a:pt x="389006" y="10560"/>
                  </a:cubicBezTo>
                  <a:lnTo>
                    <a:pt x="331161" y="173262"/>
                  </a:lnTo>
                  <a:cubicBezTo>
                    <a:pt x="317706" y="177515"/>
                    <a:pt x="304753" y="182916"/>
                    <a:pt x="292430" y="189353"/>
                  </a:cubicBezTo>
                  <a:lnTo>
                    <a:pt x="136407" y="115190"/>
                  </a:lnTo>
                  <a:cubicBezTo>
                    <a:pt x="130262" y="112279"/>
                    <a:pt x="123162" y="113508"/>
                    <a:pt x="118343" y="118327"/>
                  </a:cubicBezTo>
                  <a:cubicBezTo>
                    <a:pt x="113524" y="123146"/>
                    <a:pt x="112295" y="130246"/>
                    <a:pt x="115206" y="136407"/>
                  </a:cubicBezTo>
                  <a:lnTo>
                    <a:pt x="189369" y="292414"/>
                  </a:lnTo>
                  <a:cubicBezTo>
                    <a:pt x="182932" y="304737"/>
                    <a:pt x="177531" y="317690"/>
                    <a:pt x="173278" y="331145"/>
                  </a:cubicBezTo>
                  <a:lnTo>
                    <a:pt x="10576" y="388990"/>
                  </a:lnTo>
                  <a:cubicBezTo>
                    <a:pt x="4156" y="391287"/>
                    <a:pt x="0" y="397157"/>
                    <a:pt x="0" y="403981"/>
                  </a:cubicBezTo>
                  <a:cubicBezTo>
                    <a:pt x="0" y="410789"/>
                    <a:pt x="4156" y="416676"/>
                    <a:pt x="10576" y="418972"/>
                  </a:cubicBezTo>
                  <a:lnTo>
                    <a:pt x="173278" y="476818"/>
                  </a:lnTo>
                  <a:cubicBezTo>
                    <a:pt x="177531" y="490273"/>
                    <a:pt x="182932" y="503226"/>
                    <a:pt x="189369" y="515549"/>
                  </a:cubicBezTo>
                  <a:lnTo>
                    <a:pt x="115206" y="671572"/>
                  </a:lnTo>
                  <a:cubicBezTo>
                    <a:pt x="112295" y="677733"/>
                    <a:pt x="113508" y="684816"/>
                    <a:pt x="118327" y="689635"/>
                  </a:cubicBezTo>
                  <a:cubicBezTo>
                    <a:pt x="121416" y="692724"/>
                    <a:pt x="125426" y="694341"/>
                    <a:pt x="129534" y="694341"/>
                  </a:cubicBezTo>
                  <a:cubicBezTo>
                    <a:pt x="131847" y="694341"/>
                    <a:pt x="134191" y="693824"/>
                    <a:pt x="136423" y="692773"/>
                  </a:cubicBezTo>
                  <a:lnTo>
                    <a:pt x="292430" y="618610"/>
                  </a:lnTo>
                  <a:cubicBezTo>
                    <a:pt x="304753" y="625046"/>
                    <a:pt x="317706" y="630448"/>
                    <a:pt x="331161" y="634701"/>
                  </a:cubicBezTo>
                  <a:lnTo>
                    <a:pt x="389006" y="797402"/>
                  </a:lnTo>
                  <a:cubicBezTo>
                    <a:pt x="391303" y="803823"/>
                    <a:pt x="397189" y="807979"/>
                    <a:pt x="403997" y="807979"/>
                  </a:cubicBezTo>
                  <a:cubicBezTo>
                    <a:pt x="410822" y="807979"/>
                    <a:pt x="416692" y="803823"/>
                    <a:pt x="418988" y="797402"/>
                  </a:cubicBezTo>
                  <a:lnTo>
                    <a:pt x="476834" y="634701"/>
                  </a:lnTo>
                  <a:cubicBezTo>
                    <a:pt x="490289" y="630448"/>
                    <a:pt x="503242" y="625046"/>
                    <a:pt x="515565" y="618610"/>
                  </a:cubicBezTo>
                  <a:lnTo>
                    <a:pt x="671588" y="692773"/>
                  </a:lnTo>
                  <a:cubicBezTo>
                    <a:pt x="673803" y="693824"/>
                    <a:pt x="676148" y="694341"/>
                    <a:pt x="678461" y="694341"/>
                  </a:cubicBezTo>
                  <a:cubicBezTo>
                    <a:pt x="682568" y="694341"/>
                    <a:pt x="686579" y="692724"/>
                    <a:pt x="689668" y="689635"/>
                  </a:cubicBezTo>
                  <a:cubicBezTo>
                    <a:pt x="694487" y="684816"/>
                    <a:pt x="695700" y="677733"/>
                    <a:pt x="692789" y="671572"/>
                  </a:cubicBezTo>
                  <a:lnTo>
                    <a:pt x="618626" y="515549"/>
                  </a:lnTo>
                  <a:cubicBezTo>
                    <a:pt x="625062" y="503226"/>
                    <a:pt x="630464" y="490273"/>
                    <a:pt x="634717" y="476818"/>
                  </a:cubicBezTo>
                  <a:lnTo>
                    <a:pt x="797419" y="418972"/>
                  </a:lnTo>
                  <a:cubicBezTo>
                    <a:pt x="803839" y="416676"/>
                    <a:pt x="807995" y="410789"/>
                    <a:pt x="807995" y="403981"/>
                  </a:cubicBezTo>
                  <a:cubicBezTo>
                    <a:pt x="807995" y="397157"/>
                    <a:pt x="803839" y="391287"/>
                    <a:pt x="797402" y="388990"/>
                  </a:cubicBezTo>
                  <a:close/>
                  <a:moveTo>
                    <a:pt x="168103" y="457816"/>
                  </a:moveTo>
                  <a:lnTo>
                    <a:pt x="16689" y="403981"/>
                  </a:lnTo>
                  <a:lnTo>
                    <a:pt x="168103" y="350146"/>
                  </a:lnTo>
                  <a:cubicBezTo>
                    <a:pt x="164157" y="367466"/>
                    <a:pt x="162055" y="385481"/>
                    <a:pt x="162055" y="403981"/>
                  </a:cubicBezTo>
                  <a:cubicBezTo>
                    <a:pt x="162055" y="422481"/>
                    <a:pt x="164157" y="440497"/>
                    <a:pt x="168103" y="457816"/>
                  </a:cubicBezTo>
                  <a:close/>
                  <a:moveTo>
                    <a:pt x="677862" y="130116"/>
                  </a:moveTo>
                  <a:lnTo>
                    <a:pt x="608826" y="275353"/>
                  </a:lnTo>
                  <a:cubicBezTo>
                    <a:pt x="589453" y="244627"/>
                    <a:pt x="563352" y="218526"/>
                    <a:pt x="532626" y="199153"/>
                  </a:cubicBezTo>
                  <a:lnTo>
                    <a:pt x="677862" y="130116"/>
                  </a:lnTo>
                  <a:close/>
                  <a:moveTo>
                    <a:pt x="403997" y="16673"/>
                  </a:moveTo>
                  <a:lnTo>
                    <a:pt x="457832" y="168087"/>
                  </a:lnTo>
                  <a:cubicBezTo>
                    <a:pt x="440513" y="164141"/>
                    <a:pt x="422498" y="162039"/>
                    <a:pt x="403997" y="162039"/>
                  </a:cubicBezTo>
                  <a:cubicBezTo>
                    <a:pt x="385497" y="162039"/>
                    <a:pt x="367482" y="164141"/>
                    <a:pt x="350162" y="168087"/>
                  </a:cubicBezTo>
                  <a:lnTo>
                    <a:pt x="403997" y="16673"/>
                  </a:lnTo>
                  <a:close/>
                  <a:moveTo>
                    <a:pt x="130132" y="130116"/>
                  </a:moveTo>
                  <a:lnTo>
                    <a:pt x="275369" y="199153"/>
                  </a:lnTo>
                  <a:cubicBezTo>
                    <a:pt x="244643" y="218526"/>
                    <a:pt x="218542" y="244627"/>
                    <a:pt x="199169" y="275353"/>
                  </a:cubicBezTo>
                  <a:lnTo>
                    <a:pt x="130132" y="130116"/>
                  </a:lnTo>
                  <a:close/>
                  <a:moveTo>
                    <a:pt x="130132" y="677846"/>
                  </a:moveTo>
                  <a:lnTo>
                    <a:pt x="199169" y="532610"/>
                  </a:lnTo>
                  <a:cubicBezTo>
                    <a:pt x="218542" y="563336"/>
                    <a:pt x="244643" y="589436"/>
                    <a:pt x="275369" y="608810"/>
                  </a:cubicBezTo>
                  <a:lnTo>
                    <a:pt x="130132" y="677846"/>
                  </a:lnTo>
                  <a:close/>
                  <a:moveTo>
                    <a:pt x="403997" y="791290"/>
                  </a:moveTo>
                  <a:lnTo>
                    <a:pt x="350162" y="639876"/>
                  </a:lnTo>
                  <a:cubicBezTo>
                    <a:pt x="367482" y="643821"/>
                    <a:pt x="385497" y="645924"/>
                    <a:pt x="403997" y="645924"/>
                  </a:cubicBezTo>
                  <a:cubicBezTo>
                    <a:pt x="422498" y="645924"/>
                    <a:pt x="440513" y="643821"/>
                    <a:pt x="457832" y="639876"/>
                  </a:cubicBezTo>
                  <a:lnTo>
                    <a:pt x="403997" y="791290"/>
                  </a:lnTo>
                  <a:close/>
                  <a:moveTo>
                    <a:pt x="677846" y="677846"/>
                  </a:moveTo>
                  <a:lnTo>
                    <a:pt x="532626" y="608810"/>
                  </a:lnTo>
                  <a:cubicBezTo>
                    <a:pt x="563352" y="589436"/>
                    <a:pt x="589453" y="563336"/>
                    <a:pt x="608826" y="532610"/>
                  </a:cubicBezTo>
                  <a:lnTo>
                    <a:pt x="677846" y="677846"/>
                  </a:lnTo>
                  <a:close/>
                  <a:moveTo>
                    <a:pt x="403997" y="629752"/>
                  </a:moveTo>
                  <a:cubicBezTo>
                    <a:pt x="279509" y="629752"/>
                    <a:pt x="178227" y="528470"/>
                    <a:pt x="178227" y="403981"/>
                  </a:cubicBezTo>
                  <a:cubicBezTo>
                    <a:pt x="178227" y="279493"/>
                    <a:pt x="279509" y="178210"/>
                    <a:pt x="403997" y="178210"/>
                  </a:cubicBezTo>
                  <a:cubicBezTo>
                    <a:pt x="528486" y="178210"/>
                    <a:pt x="629768" y="279493"/>
                    <a:pt x="629768" y="403981"/>
                  </a:cubicBezTo>
                  <a:cubicBezTo>
                    <a:pt x="629768" y="528470"/>
                    <a:pt x="528486" y="629752"/>
                    <a:pt x="403997" y="629752"/>
                  </a:cubicBezTo>
                  <a:close/>
                  <a:moveTo>
                    <a:pt x="639892" y="457816"/>
                  </a:moveTo>
                  <a:cubicBezTo>
                    <a:pt x="643838" y="440497"/>
                    <a:pt x="645940" y="422481"/>
                    <a:pt x="645940" y="403981"/>
                  </a:cubicBezTo>
                  <a:cubicBezTo>
                    <a:pt x="645940" y="385481"/>
                    <a:pt x="643838" y="367466"/>
                    <a:pt x="639892" y="350146"/>
                  </a:cubicBezTo>
                  <a:lnTo>
                    <a:pt x="791306" y="403981"/>
                  </a:lnTo>
                  <a:lnTo>
                    <a:pt x="639892" y="4578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36"/>
          <p:cNvGrpSpPr/>
          <p:nvPr/>
        </p:nvGrpSpPr>
        <p:grpSpPr>
          <a:xfrm>
            <a:off x="5862541" y="848997"/>
            <a:ext cx="494124" cy="303566"/>
            <a:chOff x="5862541" y="848997"/>
            <a:chExt cx="494124" cy="303566"/>
          </a:xfrm>
        </p:grpSpPr>
        <p:sp>
          <p:nvSpPr>
            <p:cNvPr id="1264" name="Google Shape;1264;p36"/>
            <p:cNvSpPr/>
            <p:nvPr/>
          </p:nvSpPr>
          <p:spPr>
            <a:xfrm>
              <a:off x="5867492" y="853943"/>
              <a:ext cx="484221" cy="293683"/>
            </a:xfrm>
            <a:custGeom>
              <a:rect b="b" l="l" r="r" t="t"/>
              <a:pathLst>
                <a:path extrusionOk="0" h="587366" w="968442">
                  <a:moveTo>
                    <a:pt x="968203" y="412405"/>
                  </a:moveTo>
                  <a:cubicBezTo>
                    <a:pt x="973274" y="508126"/>
                    <a:pt x="897055" y="587367"/>
                    <a:pt x="802297" y="587367"/>
                  </a:cubicBezTo>
                  <a:lnTo>
                    <a:pt x="188408" y="587367"/>
                  </a:lnTo>
                  <a:cubicBezTo>
                    <a:pt x="84340" y="587347"/>
                    <a:pt x="0" y="503081"/>
                    <a:pt x="0" y="399149"/>
                  </a:cubicBezTo>
                  <a:cubicBezTo>
                    <a:pt x="0" y="328258"/>
                    <a:pt x="39258" y="266528"/>
                    <a:pt x="97215" y="234416"/>
                  </a:cubicBezTo>
                  <a:cubicBezTo>
                    <a:pt x="105276" y="229945"/>
                    <a:pt x="109951" y="221279"/>
                    <a:pt x="109396" y="212099"/>
                  </a:cubicBezTo>
                  <a:cubicBezTo>
                    <a:pt x="109139" y="207963"/>
                    <a:pt x="109020" y="203769"/>
                    <a:pt x="109020" y="199555"/>
                  </a:cubicBezTo>
                  <a:cubicBezTo>
                    <a:pt x="109000" y="89350"/>
                    <a:pt x="198450" y="0"/>
                    <a:pt x="308816" y="0"/>
                  </a:cubicBezTo>
                  <a:cubicBezTo>
                    <a:pt x="402010" y="0"/>
                    <a:pt x="480309" y="63768"/>
                    <a:pt x="502374" y="150012"/>
                  </a:cubicBezTo>
                  <a:cubicBezTo>
                    <a:pt x="504691" y="159113"/>
                    <a:pt x="514793" y="163783"/>
                    <a:pt x="523291" y="159766"/>
                  </a:cubicBezTo>
                  <a:cubicBezTo>
                    <a:pt x="544762" y="149636"/>
                    <a:pt x="568768" y="143978"/>
                    <a:pt x="594102" y="143978"/>
                  </a:cubicBezTo>
                  <a:cubicBezTo>
                    <a:pt x="663982" y="143978"/>
                    <a:pt x="723761" y="187050"/>
                    <a:pt x="748322" y="248068"/>
                  </a:cubicBezTo>
                  <a:cubicBezTo>
                    <a:pt x="751550" y="256101"/>
                    <a:pt x="759949" y="260652"/>
                    <a:pt x="768426" y="258891"/>
                  </a:cubicBezTo>
                  <a:cubicBezTo>
                    <a:pt x="781182" y="256259"/>
                    <a:pt x="794493" y="255072"/>
                    <a:pt x="808160" y="255547"/>
                  </a:cubicBezTo>
                  <a:cubicBezTo>
                    <a:pt x="893629" y="258475"/>
                    <a:pt x="963687" y="327071"/>
                    <a:pt x="968203" y="4124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5862541" y="848997"/>
              <a:ext cx="494124" cy="303566"/>
            </a:xfrm>
            <a:custGeom>
              <a:rect b="b" l="l" r="r" t="t"/>
              <a:pathLst>
                <a:path extrusionOk="0" h="607131" w="988248">
                  <a:moveTo>
                    <a:pt x="987991" y="421763"/>
                  </a:moveTo>
                  <a:cubicBezTo>
                    <a:pt x="983217" y="331661"/>
                    <a:pt x="908742" y="258653"/>
                    <a:pt x="818400" y="255547"/>
                  </a:cubicBezTo>
                  <a:cubicBezTo>
                    <a:pt x="804238" y="255052"/>
                    <a:pt x="790076" y="256259"/>
                    <a:pt x="776329" y="259089"/>
                  </a:cubicBezTo>
                  <a:cubicBezTo>
                    <a:pt x="772546" y="259880"/>
                    <a:pt x="768882" y="257882"/>
                    <a:pt x="767416" y="254261"/>
                  </a:cubicBezTo>
                  <a:cubicBezTo>
                    <a:pt x="740458" y="187268"/>
                    <a:pt x="676302" y="143978"/>
                    <a:pt x="604006" y="143978"/>
                  </a:cubicBezTo>
                  <a:cubicBezTo>
                    <a:pt x="577781" y="143978"/>
                    <a:pt x="552526" y="149617"/>
                    <a:pt x="528975" y="160716"/>
                  </a:cubicBezTo>
                  <a:cubicBezTo>
                    <a:pt x="527074" y="161606"/>
                    <a:pt x="525410" y="161112"/>
                    <a:pt x="524598" y="160716"/>
                  </a:cubicBezTo>
                  <a:cubicBezTo>
                    <a:pt x="523806" y="160340"/>
                    <a:pt x="522379" y="159410"/>
                    <a:pt x="521884" y="157452"/>
                  </a:cubicBezTo>
                  <a:cubicBezTo>
                    <a:pt x="498155" y="64757"/>
                    <a:pt x="414627" y="0"/>
                    <a:pt x="318720" y="0"/>
                  </a:cubicBezTo>
                  <a:cubicBezTo>
                    <a:pt x="203085" y="0"/>
                    <a:pt x="109000" y="93960"/>
                    <a:pt x="109000" y="209447"/>
                  </a:cubicBezTo>
                  <a:cubicBezTo>
                    <a:pt x="109000" y="213840"/>
                    <a:pt x="109139" y="218272"/>
                    <a:pt x="109396" y="222605"/>
                  </a:cubicBezTo>
                  <a:cubicBezTo>
                    <a:pt x="109733" y="228045"/>
                    <a:pt x="107019" y="233051"/>
                    <a:pt x="102305" y="235663"/>
                  </a:cubicBezTo>
                  <a:cubicBezTo>
                    <a:pt x="39199" y="270623"/>
                    <a:pt x="0" y="337063"/>
                    <a:pt x="0" y="409042"/>
                  </a:cubicBezTo>
                  <a:cubicBezTo>
                    <a:pt x="0" y="518276"/>
                    <a:pt x="88955" y="607132"/>
                    <a:pt x="198311" y="607132"/>
                  </a:cubicBezTo>
                  <a:lnTo>
                    <a:pt x="812201" y="607132"/>
                  </a:lnTo>
                  <a:cubicBezTo>
                    <a:pt x="860986" y="607132"/>
                    <a:pt x="906345" y="587663"/>
                    <a:pt x="939938" y="552287"/>
                  </a:cubicBezTo>
                  <a:cubicBezTo>
                    <a:pt x="973512" y="516931"/>
                    <a:pt x="990586" y="470594"/>
                    <a:pt x="987991" y="421763"/>
                  </a:cubicBezTo>
                  <a:close/>
                  <a:moveTo>
                    <a:pt x="925578" y="538675"/>
                  </a:moveTo>
                  <a:cubicBezTo>
                    <a:pt x="895768" y="570074"/>
                    <a:pt x="855499" y="587347"/>
                    <a:pt x="812201" y="587347"/>
                  </a:cubicBezTo>
                  <a:lnTo>
                    <a:pt x="198311" y="587347"/>
                  </a:lnTo>
                  <a:cubicBezTo>
                    <a:pt x="99888" y="587347"/>
                    <a:pt x="19807" y="507355"/>
                    <a:pt x="19807" y="409042"/>
                  </a:cubicBezTo>
                  <a:cubicBezTo>
                    <a:pt x="19807" y="344245"/>
                    <a:pt x="55104" y="284434"/>
                    <a:pt x="111912" y="252955"/>
                  </a:cubicBezTo>
                  <a:cubicBezTo>
                    <a:pt x="123202" y="246703"/>
                    <a:pt x="129976" y="234317"/>
                    <a:pt x="129164" y="221378"/>
                  </a:cubicBezTo>
                  <a:cubicBezTo>
                    <a:pt x="128926" y="217460"/>
                    <a:pt x="128787" y="213444"/>
                    <a:pt x="128787" y="209447"/>
                  </a:cubicBezTo>
                  <a:cubicBezTo>
                    <a:pt x="128807" y="104862"/>
                    <a:pt x="213999" y="19785"/>
                    <a:pt x="318720" y="19785"/>
                  </a:cubicBezTo>
                  <a:cubicBezTo>
                    <a:pt x="405575" y="19785"/>
                    <a:pt x="481220" y="78409"/>
                    <a:pt x="502691" y="162358"/>
                  </a:cubicBezTo>
                  <a:cubicBezTo>
                    <a:pt x="504533" y="169540"/>
                    <a:pt x="509445" y="175456"/>
                    <a:pt x="516160" y="178622"/>
                  </a:cubicBezTo>
                  <a:cubicBezTo>
                    <a:pt x="522914" y="181807"/>
                    <a:pt x="530679" y="181807"/>
                    <a:pt x="537433" y="178622"/>
                  </a:cubicBezTo>
                  <a:cubicBezTo>
                    <a:pt x="558330" y="168769"/>
                    <a:pt x="580732" y="163783"/>
                    <a:pt x="604025" y="163783"/>
                  </a:cubicBezTo>
                  <a:cubicBezTo>
                    <a:pt x="668201" y="163783"/>
                    <a:pt x="725127" y="202206"/>
                    <a:pt x="749055" y="261661"/>
                  </a:cubicBezTo>
                  <a:cubicBezTo>
                    <a:pt x="754066" y="274125"/>
                    <a:pt x="767218" y="281209"/>
                    <a:pt x="780350" y="278478"/>
                  </a:cubicBezTo>
                  <a:cubicBezTo>
                    <a:pt x="792552" y="275946"/>
                    <a:pt x="805129" y="274897"/>
                    <a:pt x="817727" y="275332"/>
                  </a:cubicBezTo>
                  <a:cubicBezTo>
                    <a:pt x="897887" y="278083"/>
                    <a:pt x="964004" y="342860"/>
                    <a:pt x="968223" y="422812"/>
                  </a:cubicBezTo>
                  <a:cubicBezTo>
                    <a:pt x="970501" y="466162"/>
                    <a:pt x="955368" y="507295"/>
                    <a:pt x="925578" y="538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36"/>
          <p:cNvGrpSpPr/>
          <p:nvPr/>
        </p:nvGrpSpPr>
        <p:grpSpPr>
          <a:xfrm>
            <a:off x="6586019" y="820242"/>
            <a:ext cx="361520" cy="361520"/>
            <a:chOff x="6586019" y="820242"/>
            <a:chExt cx="361520" cy="361520"/>
          </a:xfrm>
        </p:grpSpPr>
        <p:sp>
          <p:nvSpPr>
            <p:cNvPr id="1267" name="Google Shape;1267;p36"/>
            <p:cNvSpPr/>
            <p:nvPr/>
          </p:nvSpPr>
          <p:spPr>
            <a:xfrm>
              <a:off x="6589638" y="823861"/>
              <a:ext cx="354281" cy="354281"/>
            </a:xfrm>
            <a:custGeom>
              <a:rect b="b" l="l" r="r" t="t"/>
              <a:pathLst>
                <a:path extrusionOk="0" h="708562" w="708562">
                  <a:moveTo>
                    <a:pt x="708563" y="354281"/>
                  </a:moveTo>
                  <a:cubicBezTo>
                    <a:pt x="708563" y="549946"/>
                    <a:pt x="549946" y="708563"/>
                    <a:pt x="354281" y="708563"/>
                  </a:cubicBezTo>
                  <a:cubicBezTo>
                    <a:pt x="158617" y="708563"/>
                    <a:pt x="0" y="549946"/>
                    <a:pt x="0" y="354281"/>
                  </a:cubicBezTo>
                  <a:cubicBezTo>
                    <a:pt x="0" y="158617"/>
                    <a:pt x="158617" y="0"/>
                    <a:pt x="354281" y="0"/>
                  </a:cubicBezTo>
                  <a:cubicBezTo>
                    <a:pt x="549946" y="0"/>
                    <a:pt x="708563" y="158617"/>
                    <a:pt x="708563" y="3542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6586019" y="820242"/>
              <a:ext cx="361520" cy="361520"/>
            </a:xfrm>
            <a:custGeom>
              <a:rect b="b" l="l" r="r" t="t"/>
              <a:pathLst>
                <a:path extrusionOk="0" h="723040" w="723040">
                  <a:moveTo>
                    <a:pt x="617151" y="105889"/>
                  </a:moveTo>
                  <a:cubicBezTo>
                    <a:pt x="548875" y="37598"/>
                    <a:pt x="458086" y="0"/>
                    <a:pt x="361520" y="0"/>
                  </a:cubicBezTo>
                  <a:cubicBezTo>
                    <a:pt x="264954" y="0"/>
                    <a:pt x="174165" y="37598"/>
                    <a:pt x="105889" y="105889"/>
                  </a:cubicBezTo>
                  <a:cubicBezTo>
                    <a:pt x="37613" y="174180"/>
                    <a:pt x="0" y="264954"/>
                    <a:pt x="0" y="361520"/>
                  </a:cubicBezTo>
                  <a:cubicBezTo>
                    <a:pt x="0" y="458086"/>
                    <a:pt x="37598" y="548875"/>
                    <a:pt x="105889" y="617151"/>
                  </a:cubicBezTo>
                  <a:cubicBezTo>
                    <a:pt x="174180" y="685427"/>
                    <a:pt x="264954" y="723040"/>
                    <a:pt x="361520" y="723040"/>
                  </a:cubicBezTo>
                  <a:cubicBezTo>
                    <a:pt x="458086" y="723040"/>
                    <a:pt x="548875" y="685442"/>
                    <a:pt x="617151" y="617151"/>
                  </a:cubicBezTo>
                  <a:cubicBezTo>
                    <a:pt x="685427" y="548860"/>
                    <a:pt x="723040" y="458086"/>
                    <a:pt x="723040" y="361520"/>
                  </a:cubicBezTo>
                  <a:cubicBezTo>
                    <a:pt x="723040" y="264954"/>
                    <a:pt x="685442" y="174165"/>
                    <a:pt x="617151" y="105889"/>
                  </a:cubicBezTo>
                  <a:close/>
                  <a:moveTo>
                    <a:pt x="606915" y="606915"/>
                  </a:moveTo>
                  <a:cubicBezTo>
                    <a:pt x="541361" y="672470"/>
                    <a:pt x="454220" y="708563"/>
                    <a:pt x="361520" y="708563"/>
                  </a:cubicBezTo>
                  <a:cubicBezTo>
                    <a:pt x="268820" y="708563"/>
                    <a:pt x="181665" y="672470"/>
                    <a:pt x="116125" y="606915"/>
                  </a:cubicBezTo>
                  <a:cubicBezTo>
                    <a:pt x="50570" y="541375"/>
                    <a:pt x="14478" y="454220"/>
                    <a:pt x="14478" y="361520"/>
                  </a:cubicBezTo>
                  <a:cubicBezTo>
                    <a:pt x="14478" y="268820"/>
                    <a:pt x="50570" y="181665"/>
                    <a:pt x="116125" y="116125"/>
                  </a:cubicBezTo>
                  <a:cubicBezTo>
                    <a:pt x="181679" y="50570"/>
                    <a:pt x="268820" y="14478"/>
                    <a:pt x="361520" y="14478"/>
                  </a:cubicBezTo>
                  <a:cubicBezTo>
                    <a:pt x="454220" y="14478"/>
                    <a:pt x="541375" y="50570"/>
                    <a:pt x="606915" y="116125"/>
                  </a:cubicBezTo>
                  <a:cubicBezTo>
                    <a:pt x="672470" y="181679"/>
                    <a:pt x="708563" y="268820"/>
                    <a:pt x="708563" y="361520"/>
                  </a:cubicBezTo>
                  <a:cubicBezTo>
                    <a:pt x="708563" y="454220"/>
                    <a:pt x="672470" y="541375"/>
                    <a:pt x="606915" y="606915"/>
                  </a:cubicBezTo>
                  <a:close/>
                  <a:moveTo>
                    <a:pt x="368759" y="645498"/>
                  </a:moveTo>
                  <a:lnTo>
                    <a:pt x="368759" y="686064"/>
                  </a:lnTo>
                  <a:cubicBezTo>
                    <a:pt x="368759" y="690060"/>
                    <a:pt x="365516" y="693303"/>
                    <a:pt x="361520" y="693303"/>
                  </a:cubicBezTo>
                  <a:cubicBezTo>
                    <a:pt x="357524" y="693303"/>
                    <a:pt x="354281" y="690060"/>
                    <a:pt x="354281" y="686064"/>
                  </a:cubicBezTo>
                  <a:lnTo>
                    <a:pt x="354281" y="645498"/>
                  </a:lnTo>
                  <a:cubicBezTo>
                    <a:pt x="354281" y="641502"/>
                    <a:pt x="357524" y="638259"/>
                    <a:pt x="361520" y="638259"/>
                  </a:cubicBezTo>
                  <a:cubicBezTo>
                    <a:pt x="365516" y="638259"/>
                    <a:pt x="368759" y="641502"/>
                    <a:pt x="368759" y="645498"/>
                  </a:cubicBezTo>
                  <a:close/>
                  <a:moveTo>
                    <a:pt x="530068" y="638983"/>
                  </a:moveTo>
                  <a:cubicBezTo>
                    <a:pt x="532066" y="642443"/>
                    <a:pt x="530879" y="646873"/>
                    <a:pt x="527419" y="648871"/>
                  </a:cubicBezTo>
                  <a:cubicBezTo>
                    <a:pt x="526275" y="649537"/>
                    <a:pt x="525030" y="649841"/>
                    <a:pt x="523799" y="649841"/>
                  </a:cubicBezTo>
                  <a:cubicBezTo>
                    <a:pt x="521295" y="649841"/>
                    <a:pt x="518863" y="648538"/>
                    <a:pt x="517531" y="646222"/>
                  </a:cubicBezTo>
                  <a:lnTo>
                    <a:pt x="497262" y="611128"/>
                  </a:lnTo>
                  <a:cubicBezTo>
                    <a:pt x="495264" y="607668"/>
                    <a:pt x="496451" y="603238"/>
                    <a:pt x="499911" y="601240"/>
                  </a:cubicBezTo>
                  <a:cubicBezTo>
                    <a:pt x="503372" y="599242"/>
                    <a:pt x="507802" y="600429"/>
                    <a:pt x="509800" y="603889"/>
                  </a:cubicBezTo>
                  <a:lnTo>
                    <a:pt x="530068" y="638983"/>
                  </a:lnTo>
                  <a:close/>
                  <a:moveTo>
                    <a:pt x="648871" y="527419"/>
                  </a:moveTo>
                  <a:cubicBezTo>
                    <a:pt x="647525" y="529735"/>
                    <a:pt x="645093" y="531038"/>
                    <a:pt x="642603" y="531038"/>
                  </a:cubicBezTo>
                  <a:cubicBezTo>
                    <a:pt x="641372" y="531038"/>
                    <a:pt x="640127" y="530720"/>
                    <a:pt x="638983" y="530068"/>
                  </a:cubicBezTo>
                  <a:lnTo>
                    <a:pt x="603889" y="509800"/>
                  </a:lnTo>
                  <a:cubicBezTo>
                    <a:pt x="600429" y="507802"/>
                    <a:pt x="599242" y="503372"/>
                    <a:pt x="601240" y="499911"/>
                  </a:cubicBezTo>
                  <a:cubicBezTo>
                    <a:pt x="603238" y="496451"/>
                    <a:pt x="607668" y="495264"/>
                    <a:pt x="611128" y="497262"/>
                  </a:cubicBezTo>
                  <a:lnTo>
                    <a:pt x="646222" y="517531"/>
                  </a:lnTo>
                  <a:cubicBezTo>
                    <a:pt x="649682" y="519529"/>
                    <a:pt x="650869" y="523959"/>
                    <a:pt x="648871" y="527419"/>
                  </a:cubicBezTo>
                  <a:close/>
                  <a:moveTo>
                    <a:pt x="693318" y="361520"/>
                  </a:moveTo>
                  <a:cubicBezTo>
                    <a:pt x="693318" y="365516"/>
                    <a:pt x="690075" y="368759"/>
                    <a:pt x="686079" y="368759"/>
                  </a:cubicBezTo>
                  <a:lnTo>
                    <a:pt x="645513" y="368759"/>
                  </a:lnTo>
                  <a:cubicBezTo>
                    <a:pt x="641517" y="368759"/>
                    <a:pt x="638274" y="365516"/>
                    <a:pt x="638274" y="361520"/>
                  </a:cubicBezTo>
                  <a:cubicBezTo>
                    <a:pt x="638274" y="357524"/>
                    <a:pt x="641517" y="354281"/>
                    <a:pt x="645513" y="354281"/>
                  </a:cubicBezTo>
                  <a:lnTo>
                    <a:pt x="686079" y="354281"/>
                  </a:lnTo>
                  <a:cubicBezTo>
                    <a:pt x="690075" y="354281"/>
                    <a:pt x="693318" y="357524"/>
                    <a:pt x="693318" y="361520"/>
                  </a:cubicBezTo>
                  <a:close/>
                  <a:moveTo>
                    <a:pt x="601226" y="223129"/>
                  </a:moveTo>
                  <a:cubicBezTo>
                    <a:pt x="599228" y="219669"/>
                    <a:pt x="600415" y="215238"/>
                    <a:pt x="603875" y="213240"/>
                  </a:cubicBezTo>
                  <a:lnTo>
                    <a:pt x="638969" y="192972"/>
                  </a:lnTo>
                  <a:cubicBezTo>
                    <a:pt x="642429" y="190974"/>
                    <a:pt x="646859" y="192161"/>
                    <a:pt x="648857" y="195621"/>
                  </a:cubicBezTo>
                  <a:cubicBezTo>
                    <a:pt x="650855" y="199081"/>
                    <a:pt x="649668" y="203512"/>
                    <a:pt x="646208" y="205509"/>
                  </a:cubicBezTo>
                  <a:lnTo>
                    <a:pt x="611114" y="225778"/>
                  </a:lnTo>
                  <a:cubicBezTo>
                    <a:pt x="609970" y="226430"/>
                    <a:pt x="608725" y="226748"/>
                    <a:pt x="607494" y="226748"/>
                  </a:cubicBezTo>
                  <a:cubicBezTo>
                    <a:pt x="605004" y="226748"/>
                    <a:pt x="602572" y="225445"/>
                    <a:pt x="601226" y="223129"/>
                  </a:cubicBezTo>
                  <a:close/>
                  <a:moveTo>
                    <a:pt x="530068" y="84057"/>
                  </a:moveTo>
                  <a:lnTo>
                    <a:pt x="509800" y="119151"/>
                  </a:lnTo>
                  <a:cubicBezTo>
                    <a:pt x="508453" y="121467"/>
                    <a:pt x="506021" y="122770"/>
                    <a:pt x="503531" y="122770"/>
                  </a:cubicBezTo>
                  <a:cubicBezTo>
                    <a:pt x="502300" y="122770"/>
                    <a:pt x="501055" y="122452"/>
                    <a:pt x="499911" y="121800"/>
                  </a:cubicBezTo>
                  <a:cubicBezTo>
                    <a:pt x="496451" y="119802"/>
                    <a:pt x="495264" y="115372"/>
                    <a:pt x="497262" y="111912"/>
                  </a:cubicBezTo>
                  <a:lnTo>
                    <a:pt x="517531" y="76818"/>
                  </a:lnTo>
                  <a:cubicBezTo>
                    <a:pt x="519529" y="73358"/>
                    <a:pt x="523959" y="72171"/>
                    <a:pt x="527419" y="74169"/>
                  </a:cubicBezTo>
                  <a:cubicBezTo>
                    <a:pt x="530879" y="76167"/>
                    <a:pt x="532066" y="80597"/>
                    <a:pt x="530068" y="84057"/>
                  </a:cubicBezTo>
                  <a:close/>
                  <a:moveTo>
                    <a:pt x="354281" y="77542"/>
                  </a:moveTo>
                  <a:lnTo>
                    <a:pt x="354281" y="36976"/>
                  </a:lnTo>
                  <a:cubicBezTo>
                    <a:pt x="354281" y="32980"/>
                    <a:pt x="357524" y="29737"/>
                    <a:pt x="361520" y="29737"/>
                  </a:cubicBezTo>
                  <a:cubicBezTo>
                    <a:pt x="365516" y="29737"/>
                    <a:pt x="368759" y="32980"/>
                    <a:pt x="368759" y="36976"/>
                  </a:cubicBezTo>
                  <a:lnTo>
                    <a:pt x="368759" y="77542"/>
                  </a:lnTo>
                  <a:cubicBezTo>
                    <a:pt x="368759" y="81538"/>
                    <a:pt x="365516" y="84781"/>
                    <a:pt x="361520" y="84781"/>
                  </a:cubicBezTo>
                  <a:cubicBezTo>
                    <a:pt x="357524" y="84781"/>
                    <a:pt x="354281" y="81538"/>
                    <a:pt x="354281" y="77542"/>
                  </a:cubicBezTo>
                  <a:close/>
                  <a:moveTo>
                    <a:pt x="225778" y="111926"/>
                  </a:moveTo>
                  <a:cubicBezTo>
                    <a:pt x="227776" y="115386"/>
                    <a:pt x="226589" y="119817"/>
                    <a:pt x="223129" y="121814"/>
                  </a:cubicBezTo>
                  <a:cubicBezTo>
                    <a:pt x="221985" y="122466"/>
                    <a:pt x="220740" y="122784"/>
                    <a:pt x="219509" y="122784"/>
                  </a:cubicBezTo>
                  <a:cubicBezTo>
                    <a:pt x="217005" y="122784"/>
                    <a:pt x="214572" y="121482"/>
                    <a:pt x="213240" y="119165"/>
                  </a:cubicBezTo>
                  <a:lnTo>
                    <a:pt x="192972" y="84071"/>
                  </a:lnTo>
                  <a:cubicBezTo>
                    <a:pt x="190974" y="80611"/>
                    <a:pt x="192161" y="76181"/>
                    <a:pt x="195621" y="74183"/>
                  </a:cubicBezTo>
                  <a:cubicBezTo>
                    <a:pt x="199081" y="72185"/>
                    <a:pt x="203512" y="73372"/>
                    <a:pt x="205509" y="76833"/>
                  </a:cubicBezTo>
                  <a:lnTo>
                    <a:pt x="225778" y="111926"/>
                  </a:lnTo>
                  <a:close/>
                  <a:moveTo>
                    <a:pt x="121814" y="223129"/>
                  </a:moveTo>
                  <a:cubicBezTo>
                    <a:pt x="120468" y="225445"/>
                    <a:pt x="118036" y="226748"/>
                    <a:pt x="115546" y="226748"/>
                  </a:cubicBezTo>
                  <a:cubicBezTo>
                    <a:pt x="114315" y="226748"/>
                    <a:pt x="113070" y="226430"/>
                    <a:pt x="111926" y="225778"/>
                  </a:cubicBezTo>
                  <a:lnTo>
                    <a:pt x="76833" y="205509"/>
                  </a:lnTo>
                  <a:cubicBezTo>
                    <a:pt x="73372" y="203512"/>
                    <a:pt x="72185" y="199081"/>
                    <a:pt x="74183" y="195621"/>
                  </a:cubicBezTo>
                  <a:cubicBezTo>
                    <a:pt x="76181" y="192161"/>
                    <a:pt x="80611" y="190974"/>
                    <a:pt x="84071" y="192972"/>
                  </a:cubicBezTo>
                  <a:lnTo>
                    <a:pt x="119165" y="213240"/>
                  </a:lnTo>
                  <a:cubicBezTo>
                    <a:pt x="122625" y="215238"/>
                    <a:pt x="123812" y="219669"/>
                    <a:pt x="121814" y="223129"/>
                  </a:cubicBezTo>
                  <a:close/>
                  <a:moveTo>
                    <a:pt x="77542" y="368759"/>
                  </a:moveTo>
                  <a:lnTo>
                    <a:pt x="36976" y="368759"/>
                  </a:lnTo>
                  <a:cubicBezTo>
                    <a:pt x="32980" y="368759"/>
                    <a:pt x="29737" y="365516"/>
                    <a:pt x="29737" y="361520"/>
                  </a:cubicBezTo>
                  <a:cubicBezTo>
                    <a:pt x="29737" y="357524"/>
                    <a:pt x="32980" y="354281"/>
                    <a:pt x="36976" y="354281"/>
                  </a:cubicBezTo>
                  <a:lnTo>
                    <a:pt x="77542" y="354281"/>
                  </a:lnTo>
                  <a:cubicBezTo>
                    <a:pt x="81538" y="354281"/>
                    <a:pt x="84781" y="357524"/>
                    <a:pt x="84781" y="361520"/>
                  </a:cubicBezTo>
                  <a:cubicBezTo>
                    <a:pt x="84781" y="365516"/>
                    <a:pt x="81538" y="368759"/>
                    <a:pt x="77542" y="368759"/>
                  </a:cubicBezTo>
                  <a:close/>
                  <a:moveTo>
                    <a:pt x="121814" y="499911"/>
                  </a:moveTo>
                  <a:cubicBezTo>
                    <a:pt x="123812" y="503372"/>
                    <a:pt x="122625" y="507802"/>
                    <a:pt x="119165" y="509800"/>
                  </a:cubicBezTo>
                  <a:lnTo>
                    <a:pt x="84071" y="530068"/>
                  </a:lnTo>
                  <a:cubicBezTo>
                    <a:pt x="82928" y="530734"/>
                    <a:pt x="81683" y="531038"/>
                    <a:pt x="80452" y="531038"/>
                  </a:cubicBezTo>
                  <a:cubicBezTo>
                    <a:pt x="77947" y="531038"/>
                    <a:pt x="75515" y="529735"/>
                    <a:pt x="74183" y="527419"/>
                  </a:cubicBezTo>
                  <a:cubicBezTo>
                    <a:pt x="72185" y="523959"/>
                    <a:pt x="73372" y="519529"/>
                    <a:pt x="76833" y="517531"/>
                  </a:cubicBezTo>
                  <a:lnTo>
                    <a:pt x="111926" y="497262"/>
                  </a:lnTo>
                  <a:cubicBezTo>
                    <a:pt x="115386" y="495264"/>
                    <a:pt x="119817" y="496451"/>
                    <a:pt x="121814" y="499911"/>
                  </a:cubicBezTo>
                  <a:close/>
                  <a:moveTo>
                    <a:pt x="225778" y="611114"/>
                  </a:moveTo>
                  <a:lnTo>
                    <a:pt x="205509" y="646208"/>
                  </a:lnTo>
                  <a:cubicBezTo>
                    <a:pt x="204163" y="648524"/>
                    <a:pt x="201731" y="649827"/>
                    <a:pt x="199241" y="649827"/>
                  </a:cubicBezTo>
                  <a:cubicBezTo>
                    <a:pt x="198010" y="649827"/>
                    <a:pt x="196765" y="649508"/>
                    <a:pt x="195621" y="648857"/>
                  </a:cubicBezTo>
                  <a:cubicBezTo>
                    <a:pt x="192161" y="646859"/>
                    <a:pt x="190974" y="642429"/>
                    <a:pt x="192972" y="638969"/>
                  </a:cubicBezTo>
                  <a:lnTo>
                    <a:pt x="213240" y="603875"/>
                  </a:lnTo>
                  <a:cubicBezTo>
                    <a:pt x="215238" y="600415"/>
                    <a:pt x="219669" y="599228"/>
                    <a:pt x="223129" y="601226"/>
                  </a:cubicBezTo>
                  <a:cubicBezTo>
                    <a:pt x="226589" y="603238"/>
                    <a:pt x="227776" y="607654"/>
                    <a:pt x="225778" y="611114"/>
                  </a:cubicBezTo>
                  <a:close/>
                  <a:moveTo>
                    <a:pt x="488720" y="361520"/>
                  </a:moveTo>
                  <a:cubicBezTo>
                    <a:pt x="488720" y="365516"/>
                    <a:pt x="485477" y="368759"/>
                    <a:pt x="481481" y="368759"/>
                  </a:cubicBezTo>
                  <a:lnTo>
                    <a:pt x="361520" y="368759"/>
                  </a:lnTo>
                  <a:cubicBezTo>
                    <a:pt x="357524" y="368759"/>
                    <a:pt x="354281" y="365516"/>
                    <a:pt x="354281" y="361520"/>
                  </a:cubicBezTo>
                  <a:lnTo>
                    <a:pt x="354281" y="157096"/>
                  </a:lnTo>
                  <a:cubicBezTo>
                    <a:pt x="354281" y="153101"/>
                    <a:pt x="357524" y="149858"/>
                    <a:pt x="361520" y="149858"/>
                  </a:cubicBezTo>
                  <a:cubicBezTo>
                    <a:pt x="365516" y="149858"/>
                    <a:pt x="368759" y="153101"/>
                    <a:pt x="368759" y="157096"/>
                  </a:cubicBezTo>
                  <a:lnTo>
                    <a:pt x="368759" y="354281"/>
                  </a:lnTo>
                  <a:lnTo>
                    <a:pt x="481481" y="354281"/>
                  </a:lnTo>
                  <a:cubicBezTo>
                    <a:pt x="485492" y="354281"/>
                    <a:pt x="488720" y="357524"/>
                    <a:pt x="488720" y="361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36"/>
          <p:cNvGrpSpPr/>
          <p:nvPr/>
        </p:nvGrpSpPr>
        <p:grpSpPr>
          <a:xfrm>
            <a:off x="7176520" y="820238"/>
            <a:ext cx="399456" cy="361267"/>
            <a:chOff x="7176520" y="820238"/>
            <a:chExt cx="399456" cy="361267"/>
          </a:xfrm>
        </p:grpSpPr>
        <p:sp>
          <p:nvSpPr>
            <p:cNvPr id="1270" name="Google Shape;1270;p36"/>
            <p:cNvSpPr/>
            <p:nvPr/>
          </p:nvSpPr>
          <p:spPr>
            <a:xfrm>
              <a:off x="7176520" y="820238"/>
              <a:ext cx="399456" cy="361267"/>
            </a:xfrm>
            <a:custGeom>
              <a:rect b="b" l="l" r="r" t="t"/>
              <a:pathLst>
                <a:path extrusionOk="0" h="722535" w="798911">
                  <a:moveTo>
                    <a:pt x="798911" y="279401"/>
                  </a:moveTo>
                  <a:cubicBezTo>
                    <a:pt x="798911" y="314962"/>
                    <a:pt x="772027" y="344340"/>
                    <a:pt x="737517" y="348328"/>
                  </a:cubicBezTo>
                  <a:lnTo>
                    <a:pt x="737517" y="541767"/>
                  </a:lnTo>
                  <a:cubicBezTo>
                    <a:pt x="737517" y="548639"/>
                    <a:pt x="733608" y="554614"/>
                    <a:pt x="727311" y="557353"/>
                  </a:cubicBezTo>
                  <a:cubicBezTo>
                    <a:pt x="725068" y="558330"/>
                    <a:pt x="722745" y="558811"/>
                    <a:pt x="720454" y="558811"/>
                  </a:cubicBezTo>
                  <a:cubicBezTo>
                    <a:pt x="716288" y="558811"/>
                    <a:pt x="712219" y="557241"/>
                    <a:pt x="708983" y="554246"/>
                  </a:cubicBezTo>
                  <a:cubicBezTo>
                    <a:pt x="672742" y="520559"/>
                    <a:pt x="568474" y="442245"/>
                    <a:pt x="383394" y="442245"/>
                  </a:cubicBezTo>
                  <a:cubicBezTo>
                    <a:pt x="383362" y="442245"/>
                    <a:pt x="383330" y="442229"/>
                    <a:pt x="383298" y="442229"/>
                  </a:cubicBezTo>
                  <a:lnTo>
                    <a:pt x="250352" y="442229"/>
                  </a:lnTo>
                  <a:lnTo>
                    <a:pt x="328697" y="693702"/>
                  </a:lnTo>
                  <a:cubicBezTo>
                    <a:pt x="330828" y="700526"/>
                    <a:pt x="329610" y="707734"/>
                    <a:pt x="325380" y="713485"/>
                  </a:cubicBezTo>
                  <a:cubicBezTo>
                    <a:pt x="321151" y="719236"/>
                    <a:pt x="314630" y="722535"/>
                    <a:pt x="307484" y="722535"/>
                  </a:cubicBezTo>
                  <a:lnTo>
                    <a:pt x="219703" y="722535"/>
                  </a:lnTo>
                  <a:cubicBezTo>
                    <a:pt x="209929" y="722535"/>
                    <a:pt x="201390" y="716256"/>
                    <a:pt x="198490" y="706917"/>
                  </a:cubicBezTo>
                  <a:lnTo>
                    <a:pt x="113640" y="434620"/>
                  </a:lnTo>
                  <a:cubicBezTo>
                    <a:pt x="46526" y="413363"/>
                    <a:pt x="0" y="350187"/>
                    <a:pt x="0" y="279401"/>
                  </a:cubicBezTo>
                  <a:cubicBezTo>
                    <a:pt x="0" y="235911"/>
                    <a:pt x="16951" y="195032"/>
                    <a:pt x="47696" y="164260"/>
                  </a:cubicBezTo>
                  <a:cubicBezTo>
                    <a:pt x="78457" y="133505"/>
                    <a:pt x="119360" y="116573"/>
                    <a:pt x="162874" y="116573"/>
                  </a:cubicBezTo>
                  <a:lnTo>
                    <a:pt x="383378" y="116573"/>
                  </a:lnTo>
                  <a:cubicBezTo>
                    <a:pt x="383394" y="116573"/>
                    <a:pt x="383394" y="116573"/>
                    <a:pt x="383410" y="116573"/>
                  </a:cubicBezTo>
                  <a:cubicBezTo>
                    <a:pt x="568474" y="116573"/>
                    <a:pt x="672742" y="38243"/>
                    <a:pt x="708983" y="4572"/>
                  </a:cubicBezTo>
                  <a:cubicBezTo>
                    <a:pt x="713997" y="-89"/>
                    <a:pt x="721015" y="-1290"/>
                    <a:pt x="727311" y="1449"/>
                  </a:cubicBezTo>
                  <a:cubicBezTo>
                    <a:pt x="733608" y="4204"/>
                    <a:pt x="737517" y="10179"/>
                    <a:pt x="737517" y="17035"/>
                  </a:cubicBezTo>
                  <a:lnTo>
                    <a:pt x="737517" y="210490"/>
                  </a:lnTo>
                  <a:cubicBezTo>
                    <a:pt x="772027" y="214478"/>
                    <a:pt x="798911" y="243840"/>
                    <a:pt x="798911" y="2794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7184530" y="828254"/>
              <a:ext cx="383434" cy="345242"/>
            </a:xfrm>
            <a:custGeom>
              <a:rect b="b" l="l" r="r" t="t"/>
              <a:pathLst>
                <a:path extrusionOk="0" h="690484" w="766868">
                  <a:moveTo>
                    <a:pt x="297391" y="682443"/>
                  </a:moveTo>
                  <a:cubicBezTo>
                    <a:pt x="297984" y="684333"/>
                    <a:pt x="297631" y="686352"/>
                    <a:pt x="296462" y="687953"/>
                  </a:cubicBezTo>
                  <a:cubicBezTo>
                    <a:pt x="295276" y="689571"/>
                    <a:pt x="293450" y="690484"/>
                    <a:pt x="291463" y="690484"/>
                  </a:cubicBezTo>
                  <a:lnTo>
                    <a:pt x="203681" y="690484"/>
                  </a:lnTo>
                  <a:cubicBezTo>
                    <a:pt x="200957" y="690484"/>
                    <a:pt x="198570" y="688738"/>
                    <a:pt x="197753" y="686127"/>
                  </a:cubicBezTo>
                  <a:lnTo>
                    <a:pt x="115851" y="423217"/>
                  </a:lnTo>
                  <a:cubicBezTo>
                    <a:pt x="126025" y="425187"/>
                    <a:pt x="136391" y="426196"/>
                    <a:pt x="146853" y="426196"/>
                  </a:cubicBezTo>
                  <a:lnTo>
                    <a:pt x="217540" y="426196"/>
                  </a:lnTo>
                  <a:lnTo>
                    <a:pt x="297391" y="682443"/>
                  </a:lnTo>
                  <a:close/>
                  <a:moveTo>
                    <a:pt x="291110" y="410178"/>
                  </a:moveTo>
                  <a:lnTo>
                    <a:pt x="291110" y="116559"/>
                  </a:lnTo>
                  <a:lnTo>
                    <a:pt x="146853" y="116559"/>
                  </a:lnTo>
                  <a:cubicBezTo>
                    <a:pt x="107616" y="116559"/>
                    <a:pt x="70735" y="131825"/>
                    <a:pt x="43002" y="159553"/>
                  </a:cubicBezTo>
                  <a:cubicBezTo>
                    <a:pt x="15284" y="187297"/>
                    <a:pt x="0" y="224155"/>
                    <a:pt x="0" y="263368"/>
                  </a:cubicBezTo>
                  <a:cubicBezTo>
                    <a:pt x="0" y="328515"/>
                    <a:pt x="43691" y="386534"/>
                    <a:pt x="106222" y="404475"/>
                  </a:cubicBezTo>
                  <a:cubicBezTo>
                    <a:pt x="119376" y="408255"/>
                    <a:pt x="133042" y="410178"/>
                    <a:pt x="146853" y="410178"/>
                  </a:cubicBezTo>
                  <a:lnTo>
                    <a:pt x="291110" y="410178"/>
                  </a:lnTo>
                  <a:close/>
                  <a:moveTo>
                    <a:pt x="367341" y="116559"/>
                  </a:moveTo>
                  <a:lnTo>
                    <a:pt x="307132" y="116559"/>
                  </a:lnTo>
                  <a:lnTo>
                    <a:pt x="307132" y="410178"/>
                  </a:lnTo>
                  <a:lnTo>
                    <a:pt x="367357" y="410178"/>
                  </a:lnTo>
                  <a:cubicBezTo>
                    <a:pt x="367389" y="410178"/>
                    <a:pt x="367421" y="410194"/>
                    <a:pt x="367453" y="410194"/>
                  </a:cubicBezTo>
                  <a:cubicBezTo>
                    <a:pt x="486252" y="410210"/>
                    <a:pt x="572976" y="441750"/>
                    <a:pt x="630590" y="473995"/>
                  </a:cubicBezTo>
                  <a:lnTo>
                    <a:pt x="630590" y="52742"/>
                  </a:lnTo>
                  <a:cubicBezTo>
                    <a:pt x="572960" y="85003"/>
                    <a:pt x="486204" y="116559"/>
                    <a:pt x="367373" y="116559"/>
                  </a:cubicBezTo>
                  <a:cubicBezTo>
                    <a:pt x="367357" y="116559"/>
                    <a:pt x="367357" y="116559"/>
                    <a:pt x="367341" y="116559"/>
                  </a:cubicBezTo>
                  <a:close/>
                  <a:moveTo>
                    <a:pt x="704881" y="105"/>
                  </a:moveTo>
                  <a:cubicBezTo>
                    <a:pt x="704320" y="-151"/>
                    <a:pt x="704016" y="121"/>
                    <a:pt x="703856" y="281"/>
                  </a:cubicBezTo>
                  <a:cubicBezTo>
                    <a:pt x="691968" y="11334"/>
                    <a:pt x="672998" y="27032"/>
                    <a:pt x="646611" y="43323"/>
                  </a:cubicBezTo>
                  <a:lnTo>
                    <a:pt x="646611" y="483414"/>
                  </a:lnTo>
                  <a:cubicBezTo>
                    <a:pt x="672998" y="499721"/>
                    <a:pt x="691968" y="515419"/>
                    <a:pt x="703872" y="526472"/>
                  </a:cubicBezTo>
                  <a:cubicBezTo>
                    <a:pt x="704016" y="526616"/>
                    <a:pt x="704320" y="526888"/>
                    <a:pt x="704881" y="526648"/>
                  </a:cubicBezTo>
                  <a:cubicBezTo>
                    <a:pt x="705474" y="526375"/>
                    <a:pt x="705474" y="525943"/>
                    <a:pt x="705474" y="525735"/>
                  </a:cubicBezTo>
                  <a:lnTo>
                    <a:pt x="705474" y="263368"/>
                  </a:lnTo>
                  <a:lnTo>
                    <a:pt x="705474" y="1002"/>
                  </a:lnTo>
                  <a:cubicBezTo>
                    <a:pt x="705474" y="794"/>
                    <a:pt x="705474" y="362"/>
                    <a:pt x="704881" y="105"/>
                  </a:cubicBezTo>
                  <a:close/>
                  <a:moveTo>
                    <a:pt x="721495" y="210604"/>
                  </a:moveTo>
                  <a:lnTo>
                    <a:pt x="721495" y="263368"/>
                  </a:lnTo>
                  <a:lnTo>
                    <a:pt x="721495" y="316149"/>
                  </a:lnTo>
                  <a:cubicBezTo>
                    <a:pt x="747146" y="312273"/>
                    <a:pt x="766868" y="290087"/>
                    <a:pt x="766868" y="263368"/>
                  </a:cubicBezTo>
                  <a:cubicBezTo>
                    <a:pt x="766868" y="236666"/>
                    <a:pt x="747146" y="214480"/>
                    <a:pt x="721495" y="2106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7176520" y="820238"/>
              <a:ext cx="399456" cy="361267"/>
            </a:xfrm>
            <a:custGeom>
              <a:rect b="b" l="l" r="r" t="t"/>
              <a:pathLst>
                <a:path extrusionOk="0" h="722535" w="798911">
                  <a:moveTo>
                    <a:pt x="737517" y="210490"/>
                  </a:moveTo>
                  <a:lnTo>
                    <a:pt x="737517" y="17035"/>
                  </a:lnTo>
                  <a:cubicBezTo>
                    <a:pt x="737517" y="10179"/>
                    <a:pt x="733608" y="4204"/>
                    <a:pt x="727311" y="1449"/>
                  </a:cubicBezTo>
                  <a:cubicBezTo>
                    <a:pt x="721015" y="-1290"/>
                    <a:pt x="713997" y="-89"/>
                    <a:pt x="708983" y="4572"/>
                  </a:cubicBezTo>
                  <a:cubicBezTo>
                    <a:pt x="672742" y="38243"/>
                    <a:pt x="568474" y="116573"/>
                    <a:pt x="383410" y="116573"/>
                  </a:cubicBezTo>
                  <a:cubicBezTo>
                    <a:pt x="383394" y="116573"/>
                    <a:pt x="383394" y="116573"/>
                    <a:pt x="383378" y="116573"/>
                  </a:cubicBezTo>
                  <a:lnTo>
                    <a:pt x="162874" y="116573"/>
                  </a:lnTo>
                  <a:cubicBezTo>
                    <a:pt x="119360" y="116573"/>
                    <a:pt x="78457" y="133505"/>
                    <a:pt x="47696" y="164260"/>
                  </a:cubicBezTo>
                  <a:cubicBezTo>
                    <a:pt x="16951" y="195032"/>
                    <a:pt x="0" y="235911"/>
                    <a:pt x="0" y="279401"/>
                  </a:cubicBezTo>
                  <a:cubicBezTo>
                    <a:pt x="0" y="350187"/>
                    <a:pt x="46526" y="413363"/>
                    <a:pt x="113640" y="434620"/>
                  </a:cubicBezTo>
                  <a:lnTo>
                    <a:pt x="198490" y="706917"/>
                  </a:lnTo>
                  <a:cubicBezTo>
                    <a:pt x="201390" y="716256"/>
                    <a:pt x="209929" y="722535"/>
                    <a:pt x="219703" y="722535"/>
                  </a:cubicBezTo>
                  <a:lnTo>
                    <a:pt x="307484" y="722535"/>
                  </a:lnTo>
                  <a:cubicBezTo>
                    <a:pt x="314630" y="722535"/>
                    <a:pt x="321151" y="719236"/>
                    <a:pt x="325380" y="713485"/>
                  </a:cubicBezTo>
                  <a:cubicBezTo>
                    <a:pt x="329610" y="707734"/>
                    <a:pt x="330828" y="700526"/>
                    <a:pt x="328697" y="693702"/>
                  </a:cubicBezTo>
                  <a:lnTo>
                    <a:pt x="250352" y="442229"/>
                  </a:lnTo>
                  <a:lnTo>
                    <a:pt x="383298" y="442229"/>
                  </a:lnTo>
                  <a:cubicBezTo>
                    <a:pt x="383330" y="442229"/>
                    <a:pt x="383362" y="442245"/>
                    <a:pt x="383394" y="442245"/>
                  </a:cubicBezTo>
                  <a:cubicBezTo>
                    <a:pt x="568474" y="442245"/>
                    <a:pt x="672742" y="520559"/>
                    <a:pt x="708983" y="554246"/>
                  </a:cubicBezTo>
                  <a:cubicBezTo>
                    <a:pt x="712219" y="557241"/>
                    <a:pt x="716288" y="558811"/>
                    <a:pt x="720454" y="558811"/>
                  </a:cubicBezTo>
                  <a:cubicBezTo>
                    <a:pt x="722745" y="558811"/>
                    <a:pt x="725068" y="558330"/>
                    <a:pt x="727311" y="557353"/>
                  </a:cubicBezTo>
                  <a:cubicBezTo>
                    <a:pt x="733608" y="554614"/>
                    <a:pt x="737517" y="548639"/>
                    <a:pt x="737517" y="541767"/>
                  </a:cubicBezTo>
                  <a:lnTo>
                    <a:pt x="737517" y="348328"/>
                  </a:lnTo>
                  <a:cubicBezTo>
                    <a:pt x="772027" y="344340"/>
                    <a:pt x="798911" y="314962"/>
                    <a:pt x="798911" y="279401"/>
                  </a:cubicBezTo>
                  <a:cubicBezTo>
                    <a:pt x="798911" y="243840"/>
                    <a:pt x="772027" y="214478"/>
                    <a:pt x="737517" y="210490"/>
                  </a:cubicBezTo>
                  <a:close/>
                  <a:moveTo>
                    <a:pt x="313412" y="698476"/>
                  </a:moveTo>
                  <a:cubicBezTo>
                    <a:pt x="314005" y="700366"/>
                    <a:pt x="313653" y="702384"/>
                    <a:pt x="312483" y="703986"/>
                  </a:cubicBezTo>
                  <a:cubicBezTo>
                    <a:pt x="311297" y="705604"/>
                    <a:pt x="309471" y="706517"/>
                    <a:pt x="307484" y="706517"/>
                  </a:cubicBezTo>
                  <a:lnTo>
                    <a:pt x="219703" y="706517"/>
                  </a:lnTo>
                  <a:cubicBezTo>
                    <a:pt x="216979" y="706517"/>
                    <a:pt x="214592" y="704771"/>
                    <a:pt x="213775" y="702160"/>
                  </a:cubicBezTo>
                  <a:lnTo>
                    <a:pt x="131873" y="439249"/>
                  </a:lnTo>
                  <a:cubicBezTo>
                    <a:pt x="142046" y="441219"/>
                    <a:pt x="152412" y="442229"/>
                    <a:pt x="162874" y="442229"/>
                  </a:cubicBezTo>
                  <a:lnTo>
                    <a:pt x="233561" y="442229"/>
                  </a:lnTo>
                  <a:lnTo>
                    <a:pt x="313412" y="698476"/>
                  </a:lnTo>
                  <a:close/>
                  <a:moveTo>
                    <a:pt x="307132" y="426210"/>
                  </a:moveTo>
                  <a:lnTo>
                    <a:pt x="162874" y="426210"/>
                  </a:lnTo>
                  <a:cubicBezTo>
                    <a:pt x="149064" y="426210"/>
                    <a:pt x="135398" y="424288"/>
                    <a:pt x="122244" y="420508"/>
                  </a:cubicBezTo>
                  <a:cubicBezTo>
                    <a:pt x="59712" y="402567"/>
                    <a:pt x="16021" y="344548"/>
                    <a:pt x="16021" y="279401"/>
                  </a:cubicBezTo>
                  <a:cubicBezTo>
                    <a:pt x="16021" y="240188"/>
                    <a:pt x="31306" y="203329"/>
                    <a:pt x="59023" y="175585"/>
                  </a:cubicBezTo>
                  <a:cubicBezTo>
                    <a:pt x="86756" y="147858"/>
                    <a:pt x="123638" y="132592"/>
                    <a:pt x="162874" y="132592"/>
                  </a:cubicBezTo>
                  <a:lnTo>
                    <a:pt x="307132" y="132592"/>
                  </a:lnTo>
                  <a:lnTo>
                    <a:pt x="307132" y="426210"/>
                  </a:lnTo>
                  <a:close/>
                  <a:moveTo>
                    <a:pt x="646611" y="490028"/>
                  </a:moveTo>
                  <a:cubicBezTo>
                    <a:pt x="588998" y="457782"/>
                    <a:pt x="502274" y="426242"/>
                    <a:pt x="383474" y="426226"/>
                  </a:cubicBezTo>
                  <a:cubicBezTo>
                    <a:pt x="383442" y="426226"/>
                    <a:pt x="383410" y="426210"/>
                    <a:pt x="383378" y="426210"/>
                  </a:cubicBezTo>
                  <a:lnTo>
                    <a:pt x="323153" y="426210"/>
                  </a:lnTo>
                  <a:lnTo>
                    <a:pt x="323153" y="132592"/>
                  </a:lnTo>
                  <a:lnTo>
                    <a:pt x="383362" y="132592"/>
                  </a:lnTo>
                  <a:cubicBezTo>
                    <a:pt x="383378" y="132592"/>
                    <a:pt x="383378" y="132592"/>
                    <a:pt x="383394" y="132592"/>
                  </a:cubicBezTo>
                  <a:cubicBezTo>
                    <a:pt x="502225" y="132592"/>
                    <a:pt x="588982" y="101036"/>
                    <a:pt x="646611" y="68774"/>
                  </a:cubicBezTo>
                  <a:lnTo>
                    <a:pt x="646611" y="490028"/>
                  </a:lnTo>
                  <a:close/>
                  <a:moveTo>
                    <a:pt x="721495" y="279401"/>
                  </a:moveTo>
                  <a:lnTo>
                    <a:pt x="721495" y="541767"/>
                  </a:lnTo>
                  <a:cubicBezTo>
                    <a:pt x="721495" y="541975"/>
                    <a:pt x="721495" y="542408"/>
                    <a:pt x="720903" y="542680"/>
                  </a:cubicBezTo>
                  <a:cubicBezTo>
                    <a:pt x="720342" y="542920"/>
                    <a:pt x="720038" y="542648"/>
                    <a:pt x="719893" y="542504"/>
                  </a:cubicBezTo>
                  <a:cubicBezTo>
                    <a:pt x="707989" y="531451"/>
                    <a:pt x="689020" y="515753"/>
                    <a:pt x="662633" y="499446"/>
                  </a:cubicBezTo>
                  <a:lnTo>
                    <a:pt x="662633" y="59356"/>
                  </a:lnTo>
                  <a:cubicBezTo>
                    <a:pt x="689020" y="43065"/>
                    <a:pt x="707989" y="27367"/>
                    <a:pt x="719877" y="16314"/>
                  </a:cubicBezTo>
                  <a:cubicBezTo>
                    <a:pt x="720038" y="16154"/>
                    <a:pt x="720342" y="15882"/>
                    <a:pt x="720903" y="16138"/>
                  </a:cubicBezTo>
                  <a:cubicBezTo>
                    <a:pt x="721495" y="16394"/>
                    <a:pt x="721495" y="16827"/>
                    <a:pt x="721495" y="17035"/>
                  </a:cubicBezTo>
                  <a:lnTo>
                    <a:pt x="721495" y="279401"/>
                  </a:lnTo>
                  <a:close/>
                  <a:moveTo>
                    <a:pt x="737517" y="332182"/>
                  </a:moveTo>
                  <a:lnTo>
                    <a:pt x="737517" y="279401"/>
                  </a:lnTo>
                  <a:lnTo>
                    <a:pt x="737517" y="226636"/>
                  </a:lnTo>
                  <a:cubicBezTo>
                    <a:pt x="763167" y="230513"/>
                    <a:pt x="782890" y="252698"/>
                    <a:pt x="782890" y="279401"/>
                  </a:cubicBezTo>
                  <a:cubicBezTo>
                    <a:pt x="782890" y="306120"/>
                    <a:pt x="763167" y="328305"/>
                    <a:pt x="737517" y="3321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36"/>
          <p:cNvGrpSpPr/>
          <p:nvPr/>
        </p:nvGrpSpPr>
        <p:grpSpPr>
          <a:xfrm>
            <a:off x="7805540" y="820242"/>
            <a:ext cx="241043" cy="361165"/>
            <a:chOff x="7805540" y="820242"/>
            <a:chExt cx="241043" cy="361165"/>
          </a:xfrm>
        </p:grpSpPr>
        <p:sp>
          <p:nvSpPr>
            <p:cNvPr id="1274" name="Google Shape;1274;p36"/>
            <p:cNvSpPr/>
            <p:nvPr/>
          </p:nvSpPr>
          <p:spPr>
            <a:xfrm>
              <a:off x="7805540" y="820242"/>
              <a:ext cx="241043" cy="361165"/>
            </a:xfrm>
            <a:custGeom>
              <a:rect b="b" l="l" r="r" t="t"/>
              <a:pathLst>
                <a:path extrusionOk="0" h="722330" w="482087">
                  <a:moveTo>
                    <a:pt x="482088" y="239286"/>
                  </a:moveTo>
                  <a:cubicBezTo>
                    <a:pt x="482088" y="298600"/>
                    <a:pt x="454771" y="350401"/>
                    <a:pt x="428367" y="400508"/>
                  </a:cubicBezTo>
                  <a:cubicBezTo>
                    <a:pt x="422996" y="410686"/>
                    <a:pt x="417452" y="421226"/>
                    <a:pt x="412283" y="431548"/>
                  </a:cubicBezTo>
                  <a:cubicBezTo>
                    <a:pt x="382781" y="490530"/>
                    <a:pt x="367176" y="551770"/>
                    <a:pt x="367176" y="608624"/>
                  </a:cubicBezTo>
                  <a:cubicBezTo>
                    <a:pt x="367176" y="627430"/>
                    <a:pt x="369217" y="637854"/>
                    <a:pt x="369231" y="637955"/>
                  </a:cubicBezTo>
                  <a:cubicBezTo>
                    <a:pt x="369651" y="640083"/>
                    <a:pt x="369101" y="642299"/>
                    <a:pt x="367726" y="643978"/>
                  </a:cubicBezTo>
                  <a:cubicBezTo>
                    <a:pt x="366350" y="645643"/>
                    <a:pt x="364309" y="646627"/>
                    <a:pt x="362138" y="646627"/>
                  </a:cubicBezTo>
                  <a:lnTo>
                    <a:pt x="327945" y="646627"/>
                  </a:lnTo>
                  <a:lnTo>
                    <a:pt x="327945" y="703133"/>
                  </a:lnTo>
                  <a:cubicBezTo>
                    <a:pt x="327945" y="713717"/>
                    <a:pt x="319332" y="722331"/>
                    <a:pt x="308735" y="722331"/>
                  </a:cubicBezTo>
                  <a:lnTo>
                    <a:pt x="169777" y="722331"/>
                  </a:lnTo>
                  <a:cubicBezTo>
                    <a:pt x="159181" y="722331"/>
                    <a:pt x="150567" y="713717"/>
                    <a:pt x="150567" y="703133"/>
                  </a:cubicBezTo>
                  <a:lnTo>
                    <a:pt x="150567" y="646627"/>
                  </a:lnTo>
                  <a:lnTo>
                    <a:pt x="120052" y="646627"/>
                  </a:lnTo>
                  <a:cubicBezTo>
                    <a:pt x="117880" y="646627"/>
                    <a:pt x="115767" y="645657"/>
                    <a:pt x="114391" y="643963"/>
                  </a:cubicBezTo>
                  <a:cubicBezTo>
                    <a:pt x="113016" y="642284"/>
                    <a:pt x="112423" y="640083"/>
                    <a:pt x="112857" y="637955"/>
                  </a:cubicBezTo>
                  <a:cubicBezTo>
                    <a:pt x="112871" y="637854"/>
                    <a:pt x="114912" y="627430"/>
                    <a:pt x="114912" y="608624"/>
                  </a:cubicBezTo>
                  <a:cubicBezTo>
                    <a:pt x="114912" y="589499"/>
                    <a:pt x="113132" y="569867"/>
                    <a:pt x="109672" y="550004"/>
                  </a:cubicBezTo>
                  <a:cubicBezTo>
                    <a:pt x="109223" y="549077"/>
                    <a:pt x="108963" y="548035"/>
                    <a:pt x="108963" y="546935"/>
                  </a:cubicBezTo>
                  <a:cubicBezTo>
                    <a:pt x="108963" y="546746"/>
                    <a:pt x="109006" y="546573"/>
                    <a:pt x="109021" y="546384"/>
                  </a:cubicBezTo>
                  <a:cubicBezTo>
                    <a:pt x="102000" y="508352"/>
                    <a:pt x="88783" y="469494"/>
                    <a:pt x="69804" y="431548"/>
                  </a:cubicBezTo>
                  <a:cubicBezTo>
                    <a:pt x="64636" y="421226"/>
                    <a:pt x="59092" y="410686"/>
                    <a:pt x="53721" y="400508"/>
                  </a:cubicBezTo>
                  <a:cubicBezTo>
                    <a:pt x="27317" y="350401"/>
                    <a:pt x="0" y="298600"/>
                    <a:pt x="0" y="239286"/>
                  </a:cubicBezTo>
                  <a:cubicBezTo>
                    <a:pt x="0" y="107351"/>
                    <a:pt x="107327" y="0"/>
                    <a:pt x="239249" y="0"/>
                  </a:cubicBezTo>
                  <a:lnTo>
                    <a:pt x="242839" y="0"/>
                  </a:lnTo>
                  <a:cubicBezTo>
                    <a:pt x="374761" y="0"/>
                    <a:pt x="482088" y="107351"/>
                    <a:pt x="482088" y="239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7812777" y="827480"/>
              <a:ext cx="226568" cy="346688"/>
            </a:xfrm>
            <a:custGeom>
              <a:rect b="b" l="l" r="r" t="t"/>
              <a:pathLst>
                <a:path extrusionOk="0" h="693375" w="453135">
                  <a:moveTo>
                    <a:pt x="150567" y="632150"/>
                  </a:moveTo>
                  <a:lnTo>
                    <a:pt x="298992" y="632150"/>
                  </a:lnTo>
                  <a:lnTo>
                    <a:pt x="298992" y="688656"/>
                  </a:lnTo>
                  <a:cubicBezTo>
                    <a:pt x="298992" y="691262"/>
                    <a:pt x="296864" y="693375"/>
                    <a:pt x="294259" y="693375"/>
                  </a:cubicBezTo>
                  <a:lnTo>
                    <a:pt x="155301" y="693375"/>
                  </a:lnTo>
                  <a:cubicBezTo>
                    <a:pt x="152695" y="693375"/>
                    <a:pt x="150567" y="691262"/>
                    <a:pt x="150567" y="688656"/>
                  </a:cubicBezTo>
                  <a:lnTo>
                    <a:pt x="150567" y="632150"/>
                  </a:lnTo>
                  <a:close/>
                  <a:moveTo>
                    <a:pt x="338382" y="584214"/>
                  </a:moveTo>
                  <a:lnTo>
                    <a:pt x="114753" y="584214"/>
                  </a:lnTo>
                  <a:cubicBezTo>
                    <a:pt x="114855" y="587530"/>
                    <a:pt x="114912" y="590845"/>
                    <a:pt x="114912" y="594146"/>
                  </a:cubicBezTo>
                  <a:cubicBezTo>
                    <a:pt x="114912" y="604324"/>
                    <a:pt x="114348" y="612229"/>
                    <a:pt x="113783" y="617672"/>
                  </a:cubicBezTo>
                  <a:lnTo>
                    <a:pt x="143271" y="617672"/>
                  </a:lnTo>
                  <a:cubicBezTo>
                    <a:pt x="143286" y="617672"/>
                    <a:pt x="143315" y="617672"/>
                    <a:pt x="143329" y="617672"/>
                  </a:cubicBezTo>
                  <a:lnTo>
                    <a:pt x="306231" y="617672"/>
                  </a:lnTo>
                  <a:cubicBezTo>
                    <a:pt x="306245" y="617672"/>
                    <a:pt x="306274" y="617672"/>
                    <a:pt x="306288" y="617672"/>
                  </a:cubicBezTo>
                  <a:lnTo>
                    <a:pt x="339352" y="617672"/>
                  </a:lnTo>
                  <a:cubicBezTo>
                    <a:pt x="338788" y="612229"/>
                    <a:pt x="338223" y="604324"/>
                    <a:pt x="338223" y="594146"/>
                  </a:cubicBezTo>
                  <a:cubicBezTo>
                    <a:pt x="338223" y="590845"/>
                    <a:pt x="338281" y="587530"/>
                    <a:pt x="338382" y="584214"/>
                  </a:cubicBezTo>
                  <a:close/>
                  <a:moveTo>
                    <a:pt x="114000" y="569737"/>
                  </a:moveTo>
                  <a:lnTo>
                    <a:pt x="339135" y="569737"/>
                  </a:lnTo>
                  <a:cubicBezTo>
                    <a:pt x="339844" y="559805"/>
                    <a:pt x="341002" y="549787"/>
                    <a:pt x="342580" y="539696"/>
                  </a:cubicBezTo>
                  <a:lnTo>
                    <a:pt x="110555" y="539696"/>
                  </a:lnTo>
                  <a:cubicBezTo>
                    <a:pt x="112133" y="549787"/>
                    <a:pt x="113291" y="559805"/>
                    <a:pt x="114000" y="569737"/>
                  </a:cubicBezTo>
                  <a:close/>
                  <a:moveTo>
                    <a:pt x="228363" y="0"/>
                  </a:moveTo>
                  <a:lnTo>
                    <a:pt x="224773" y="0"/>
                  </a:lnTo>
                  <a:cubicBezTo>
                    <a:pt x="100842" y="0"/>
                    <a:pt x="0" y="100851"/>
                    <a:pt x="0" y="224808"/>
                  </a:cubicBezTo>
                  <a:cubicBezTo>
                    <a:pt x="0" y="280532"/>
                    <a:pt x="26463" y="330726"/>
                    <a:pt x="52042" y="379284"/>
                  </a:cubicBezTo>
                  <a:cubicBezTo>
                    <a:pt x="57456" y="389534"/>
                    <a:pt x="63044" y="400132"/>
                    <a:pt x="68270" y="410599"/>
                  </a:cubicBezTo>
                  <a:cubicBezTo>
                    <a:pt x="87176" y="448400"/>
                    <a:pt x="100566" y="487142"/>
                    <a:pt x="108007" y="525218"/>
                  </a:cubicBezTo>
                  <a:lnTo>
                    <a:pt x="219330" y="525218"/>
                  </a:lnTo>
                  <a:lnTo>
                    <a:pt x="219330" y="286164"/>
                  </a:lnTo>
                  <a:lnTo>
                    <a:pt x="149873" y="224794"/>
                  </a:lnTo>
                  <a:cubicBezTo>
                    <a:pt x="146876" y="222144"/>
                    <a:pt x="146586" y="217569"/>
                    <a:pt x="149236" y="214572"/>
                  </a:cubicBezTo>
                  <a:cubicBezTo>
                    <a:pt x="151885" y="211576"/>
                    <a:pt x="156459" y="211301"/>
                    <a:pt x="159456" y="213935"/>
                  </a:cubicBezTo>
                  <a:lnTo>
                    <a:pt x="224773" y="271658"/>
                  </a:lnTo>
                  <a:lnTo>
                    <a:pt x="290104" y="213935"/>
                  </a:lnTo>
                  <a:cubicBezTo>
                    <a:pt x="293101" y="211301"/>
                    <a:pt x="297675" y="211576"/>
                    <a:pt x="300324" y="214572"/>
                  </a:cubicBezTo>
                  <a:cubicBezTo>
                    <a:pt x="302973" y="217569"/>
                    <a:pt x="302684" y="222144"/>
                    <a:pt x="299687" y="224794"/>
                  </a:cubicBezTo>
                  <a:lnTo>
                    <a:pt x="233806" y="282994"/>
                  </a:lnTo>
                  <a:lnTo>
                    <a:pt x="233806" y="525218"/>
                  </a:lnTo>
                  <a:lnTo>
                    <a:pt x="344071" y="525218"/>
                  </a:lnTo>
                  <a:cubicBezTo>
                    <a:pt x="344433" y="525218"/>
                    <a:pt x="344766" y="525276"/>
                    <a:pt x="345114" y="525320"/>
                  </a:cubicBezTo>
                  <a:cubicBezTo>
                    <a:pt x="352555" y="487215"/>
                    <a:pt x="365931" y="448429"/>
                    <a:pt x="384865" y="410599"/>
                  </a:cubicBezTo>
                  <a:cubicBezTo>
                    <a:pt x="390091" y="400132"/>
                    <a:pt x="395679" y="389534"/>
                    <a:pt x="401093" y="379284"/>
                  </a:cubicBezTo>
                  <a:cubicBezTo>
                    <a:pt x="426673" y="330726"/>
                    <a:pt x="453135" y="280532"/>
                    <a:pt x="453135" y="224808"/>
                  </a:cubicBezTo>
                  <a:cubicBezTo>
                    <a:pt x="453135" y="100851"/>
                    <a:pt x="352294" y="0"/>
                    <a:pt x="228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7805540" y="820242"/>
              <a:ext cx="241043" cy="361165"/>
            </a:xfrm>
            <a:custGeom>
              <a:rect b="b" l="l" r="r" t="t"/>
              <a:pathLst>
                <a:path extrusionOk="0" h="722330" w="482087">
                  <a:moveTo>
                    <a:pt x="242839" y="0"/>
                  </a:moveTo>
                  <a:lnTo>
                    <a:pt x="239249" y="0"/>
                  </a:lnTo>
                  <a:cubicBezTo>
                    <a:pt x="107327" y="0"/>
                    <a:pt x="0" y="107351"/>
                    <a:pt x="0" y="239286"/>
                  </a:cubicBezTo>
                  <a:cubicBezTo>
                    <a:pt x="0" y="298600"/>
                    <a:pt x="27317" y="350401"/>
                    <a:pt x="53721" y="400508"/>
                  </a:cubicBezTo>
                  <a:cubicBezTo>
                    <a:pt x="59092" y="410686"/>
                    <a:pt x="64636" y="421226"/>
                    <a:pt x="69804" y="431548"/>
                  </a:cubicBezTo>
                  <a:cubicBezTo>
                    <a:pt x="88783" y="469494"/>
                    <a:pt x="102000" y="508352"/>
                    <a:pt x="109021" y="546384"/>
                  </a:cubicBezTo>
                  <a:cubicBezTo>
                    <a:pt x="109006" y="546573"/>
                    <a:pt x="108963" y="546746"/>
                    <a:pt x="108963" y="546935"/>
                  </a:cubicBezTo>
                  <a:cubicBezTo>
                    <a:pt x="108963" y="548035"/>
                    <a:pt x="109223" y="549077"/>
                    <a:pt x="109672" y="550004"/>
                  </a:cubicBezTo>
                  <a:cubicBezTo>
                    <a:pt x="113132" y="569867"/>
                    <a:pt x="114912" y="589499"/>
                    <a:pt x="114912" y="608624"/>
                  </a:cubicBezTo>
                  <a:cubicBezTo>
                    <a:pt x="114912" y="627430"/>
                    <a:pt x="112871" y="637854"/>
                    <a:pt x="112857" y="637955"/>
                  </a:cubicBezTo>
                  <a:cubicBezTo>
                    <a:pt x="112423" y="640083"/>
                    <a:pt x="113016" y="642284"/>
                    <a:pt x="114391" y="643963"/>
                  </a:cubicBezTo>
                  <a:cubicBezTo>
                    <a:pt x="115767" y="645657"/>
                    <a:pt x="117880" y="646627"/>
                    <a:pt x="120052" y="646627"/>
                  </a:cubicBezTo>
                  <a:lnTo>
                    <a:pt x="150567" y="646627"/>
                  </a:lnTo>
                  <a:lnTo>
                    <a:pt x="150567" y="703133"/>
                  </a:lnTo>
                  <a:cubicBezTo>
                    <a:pt x="150567" y="713717"/>
                    <a:pt x="159181" y="722331"/>
                    <a:pt x="169777" y="722331"/>
                  </a:cubicBezTo>
                  <a:lnTo>
                    <a:pt x="308735" y="722331"/>
                  </a:lnTo>
                  <a:cubicBezTo>
                    <a:pt x="319332" y="722331"/>
                    <a:pt x="327945" y="713717"/>
                    <a:pt x="327945" y="703133"/>
                  </a:cubicBezTo>
                  <a:lnTo>
                    <a:pt x="327945" y="646627"/>
                  </a:lnTo>
                  <a:lnTo>
                    <a:pt x="362138" y="646627"/>
                  </a:lnTo>
                  <a:cubicBezTo>
                    <a:pt x="364309" y="646627"/>
                    <a:pt x="366350" y="645643"/>
                    <a:pt x="367726" y="643978"/>
                  </a:cubicBezTo>
                  <a:cubicBezTo>
                    <a:pt x="369101" y="642299"/>
                    <a:pt x="369651" y="640083"/>
                    <a:pt x="369231" y="637955"/>
                  </a:cubicBezTo>
                  <a:cubicBezTo>
                    <a:pt x="369217" y="637854"/>
                    <a:pt x="367176" y="627430"/>
                    <a:pt x="367176" y="608624"/>
                  </a:cubicBezTo>
                  <a:cubicBezTo>
                    <a:pt x="367176" y="551770"/>
                    <a:pt x="382781" y="490530"/>
                    <a:pt x="412283" y="431548"/>
                  </a:cubicBezTo>
                  <a:cubicBezTo>
                    <a:pt x="417452" y="421226"/>
                    <a:pt x="422996" y="410686"/>
                    <a:pt x="428367" y="400508"/>
                  </a:cubicBezTo>
                  <a:cubicBezTo>
                    <a:pt x="454771" y="350401"/>
                    <a:pt x="482088" y="298600"/>
                    <a:pt x="482088" y="239286"/>
                  </a:cubicBezTo>
                  <a:cubicBezTo>
                    <a:pt x="482088" y="107351"/>
                    <a:pt x="374761" y="0"/>
                    <a:pt x="242839" y="0"/>
                  </a:cubicBezTo>
                  <a:close/>
                  <a:moveTo>
                    <a:pt x="313469" y="703133"/>
                  </a:moveTo>
                  <a:cubicBezTo>
                    <a:pt x="313469" y="705739"/>
                    <a:pt x="311341" y="707853"/>
                    <a:pt x="308735" y="707853"/>
                  </a:cubicBezTo>
                  <a:lnTo>
                    <a:pt x="169777" y="707853"/>
                  </a:lnTo>
                  <a:cubicBezTo>
                    <a:pt x="167172" y="707853"/>
                    <a:pt x="165044" y="705739"/>
                    <a:pt x="165044" y="703133"/>
                  </a:cubicBezTo>
                  <a:lnTo>
                    <a:pt x="165044" y="646627"/>
                  </a:lnTo>
                  <a:lnTo>
                    <a:pt x="313469" y="646627"/>
                  </a:lnTo>
                  <a:lnTo>
                    <a:pt x="313469" y="703133"/>
                  </a:lnTo>
                  <a:close/>
                  <a:moveTo>
                    <a:pt x="320765" y="632150"/>
                  </a:moveTo>
                  <a:cubicBezTo>
                    <a:pt x="320750" y="632150"/>
                    <a:pt x="320721" y="632150"/>
                    <a:pt x="320707" y="632150"/>
                  </a:cubicBezTo>
                  <a:lnTo>
                    <a:pt x="157806" y="632150"/>
                  </a:lnTo>
                  <a:cubicBezTo>
                    <a:pt x="157791" y="632150"/>
                    <a:pt x="157762" y="632150"/>
                    <a:pt x="157748" y="632150"/>
                  </a:cubicBezTo>
                  <a:lnTo>
                    <a:pt x="128260" y="632150"/>
                  </a:lnTo>
                  <a:cubicBezTo>
                    <a:pt x="128824" y="626706"/>
                    <a:pt x="129389" y="618801"/>
                    <a:pt x="129389" y="608624"/>
                  </a:cubicBezTo>
                  <a:cubicBezTo>
                    <a:pt x="129389" y="605323"/>
                    <a:pt x="129331" y="602007"/>
                    <a:pt x="129229" y="598692"/>
                  </a:cubicBezTo>
                  <a:lnTo>
                    <a:pt x="352859" y="598692"/>
                  </a:lnTo>
                  <a:cubicBezTo>
                    <a:pt x="352757" y="602007"/>
                    <a:pt x="352699" y="605323"/>
                    <a:pt x="352699" y="608624"/>
                  </a:cubicBezTo>
                  <a:cubicBezTo>
                    <a:pt x="352699" y="618801"/>
                    <a:pt x="353264" y="626706"/>
                    <a:pt x="353828" y="632150"/>
                  </a:cubicBezTo>
                  <a:lnTo>
                    <a:pt x="320765" y="632150"/>
                  </a:lnTo>
                  <a:close/>
                  <a:moveTo>
                    <a:pt x="353611" y="584214"/>
                  </a:moveTo>
                  <a:lnTo>
                    <a:pt x="128477" y="584214"/>
                  </a:lnTo>
                  <a:cubicBezTo>
                    <a:pt x="127767" y="574283"/>
                    <a:pt x="126609" y="564264"/>
                    <a:pt x="125031" y="554173"/>
                  </a:cubicBezTo>
                  <a:lnTo>
                    <a:pt x="357057" y="554173"/>
                  </a:lnTo>
                  <a:cubicBezTo>
                    <a:pt x="355479" y="564264"/>
                    <a:pt x="354321" y="574283"/>
                    <a:pt x="353611" y="584214"/>
                  </a:cubicBezTo>
                  <a:close/>
                  <a:moveTo>
                    <a:pt x="415570" y="393762"/>
                  </a:moveTo>
                  <a:cubicBezTo>
                    <a:pt x="410155" y="404012"/>
                    <a:pt x="404568" y="414609"/>
                    <a:pt x="399342" y="425077"/>
                  </a:cubicBezTo>
                  <a:cubicBezTo>
                    <a:pt x="380407" y="462907"/>
                    <a:pt x="367031" y="501692"/>
                    <a:pt x="359590" y="539797"/>
                  </a:cubicBezTo>
                  <a:cubicBezTo>
                    <a:pt x="359243" y="539754"/>
                    <a:pt x="358910" y="539696"/>
                    <a:pt x="358548" y="539696"/>
                  </a:cubicBezTo>
                  <a:lnTo>
                    <a:pt x="248282" y="539696"/>
                  </a:lnTo>
                  <a:lnTo>
                    <a:pt x="248282" y="297471"/>
                  </a:lnTo>
                  <a:lnTo>
                    <a:pt x="314164" y="239271"/>
                  </a:lnTo>
                  <a:cubicBezTo>
                    <a:pt x="317160" y="236622"/>
                    <a:pt x="317450" y="232047"/>
                    <a:pt x="314800" y="229050"/>
                  </a:cubicBezTo>
                  <a:cubicBezTo>
                    <a:pt x="312151" y="226053"/>
                    <a:pt x="307577" y="225778"/>
                    <a:pt x="304580" y="228413"/>
                  </a:cubicBezTo>
                  <a:lnTo>
                    <a:pt x="239249" y="286135"/>
                  </a:lnTo>
                  <a:lnTo>
                    <a:pt x="173932" y="228413"/>
                  </a:lnTo>
                  <a:cubicBezTo>
                    <a:pt x="170936" y="225778"/>
                    <a:pt x="166361" y="226053"/>
                    <a:pt x="163712" y="229050"/>
                  </a:cubicBezTo>
                  <a:cubicBezTo>
                    <a:pt x="161063" y="232047"/>
                    <a:pt x="161352" y="236622"/>
                    <a:pt x="164349" y="239271"/>
                  </a:cubicBezTo>
                  <a:lnTo>
                    <a:pt x="233806" y="300642"/>
                  </a:lnTo>
                  <a:lnTo>
                    <a:pt x="233806" y="539696"/>
                  </a:lnTo>
                  <a:lnTo>
                    <a:pt x="122484" y="539696"/>
                  </a:lnTo>
                  <a:cubicBezTo>
                    <a:pt x="115043" y="501620"/>
                    <a:pt x="101652" y="462878"/>
                    <a:pt x="82746" y="425077"/>
                  </a:cubicBezTo>
                  <a:cubicBezTo>
                    <a:pt x="77520" y="414609"/>
                    <a:pt x="71932" y="404012"/>
                    <a:pt x="66518" y="393762"/>
                  </a:cubicBezTo>
                  <a:cubicBezTo>
                    <a:pt x="40939" y="345204"/>
                    <a:pt x="14476" y="295010"/>
                    <a:pt x="14476" y="239286"/>
                  </a:cubicBezTo>
                  <a:cubicBezTo>
                    <a:pt x="14476" y="115329"/>
                    <a:pt x="115318" y="14478"/>
                    <a:pt x="239249" y="14478"/>
                  </a:cubicBezTo>
                  <a:lnTo>
                    <a:pt x="242839" y="14478"/>
                  </a:lnTo>
                  <a:cubicBezTo>
                    <a:pt x="366770" y="14478"/>
                    <a:pt x="467612" y="115329"/>
                    <a:pt x="467612" y="239286"/>
                  </a:cubicBezTo>
                  <a:cubicBezTo>
                    <a:pt x="467612" y="295010"/>
                    <a:pt x="441149" y="345204"/>
                    <a:pt x="415570" y="393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36"/>
          <p:cNvGrpSpPr/>
          <p:nvPr/>
        </p:nvGrpSpPr>
        <p:grpSpPr>
          <a:xfrm>
            <a:off x="4650125" y="1563667"/>
            <a:ext cx="361375" cy="361375"/>
            <a:chOff x="4650125" y="1563667"/>
            <a:chExt cx="361375" cy="361375"/>
          </a:xfrm>
        </p:grpSpPr>
        <p:sp>
          <p:nvSpPr>
            <p:cNvPr id="1278" name="Google Shape;1278;p36"/>
            <p:cNvSpPr/>
            <p:nvPr/>
          </p:nvSpPr>
          <p:spPr>
            <a:xfrm>
              <a:off x="4653743" y="1567286"/>
              <a:ext cx="354136" cy="354136"/>
            </a:xfrm>
            <a:custGeom>
              <a:rect b="b" l="l" r="r" t="t"/>
              <a:pathLst>
                <a:path extrusionOk="0" h="708272" w="708272">
                  <a:moveTo>
                    <a:pt x="708273" y="354136"/>
                  </a:moveTo>
                  <a:cubicBezTo>
                    <a:pt x="708273" y="549714"/>
                    <a:pt x="549729" y="708273"/>
                    <a:pt x="354136" y="708273"/>
                  </a:cubicBezTo>
                  <a:cubicBezTo>
                    <a:pt x="158544" y="708273"/>
                    <a:pt x="0" y="549714"/>
                    <a:pt x="0" y="354136"/>
                  </a:cubicBezTo>
                  <a:cubicBezTo>
                    <a:pt x="0" y="158559"/>
                    <a:pt x="158544" y="0"/>
                    <a:pt x="354136" y="0"/>
                  </a:cubicBezTo>
                  <a:cubicBezTo>
                    <a:pt x="549729" y="0"/>
                    <a:pt x="708273" y="158544"/>
                    <a:pt x="708273" y="354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4650125" y="1563667"/>
              <a:ext cx="361375" cy="361375"/>
            </a:xfrm>
            <a:custGeom>
              <a:rect b="b" l="l" r="r" t="t"/>
              <a:pathLst>
                <a:path extrusionOk="0" h="722750" w="722750">
                  <a:moveTo>
                    <a:pt x="616905" y="105846"/>
                  </a:moveTo>
                  <a:cubicBezTo>
                    <a:pt x="548643" y="37584"/>
                    <a:pt x="457897" y="0"/>
                    <a:pt x="361375" y="0"/>
                  </a:cubicBezTo>
                  <a:cubicBezTo>
                    <a:pt x="264853" y="0"/>
                    <a:pt x="174093" y="37584"/>
                    <a:pt x="105846" y="105846"/>
                  </a:cubicBezTo>
                  <a:cubicBezTo>
                    <a:pt x="37584" y="174093"/>
                    <a:pt x="0" y="264853"/>
                    <a:pt x="0" y="361375"/>
                  </a:cubicBezTo>
                  <a:cubicBezTo>
                    <a:pt x="0" y="457897"/>
                    <a:pt x="37584" y="548657"/>
                    <a:pt x="105846" y="616905"/>
                  </a:cubicBezTo>
                  <a:cubicBezTo>
                    <a:pt x="174093" y="685152"/>
                    <a:pt x="264853" y="722751"/>
                    <a:pt x="361375" y="722751"/>
                  </a:cubicBezTo>
                  <a:cubicBezTo>
                    <a:pt x="457897" y="722751"/>
                    <a:pt x="548657" y="685167"/>
                    <a:pt x="616905" y="616905"/>
                  </a:cubicBezTo>
                  <a:cubicBezTo>
                    <a:pt x="685152" y="548643"/>
                    <a:pt x="722751" y="457897"/>
                    <a:pt x="722751" y="361375"/>
                  </a:cubicBezTo>
                  <a:cubicBezTo>
                    <a:pt x="722751" y="264853"/>
                    <a:pt x="685152" y="174093"/>
                    <a:pt x="616905" y="105846"/>
                  </a:cubicBezTo>
                  <a:close/>
                  <a:moveTo>
                    <a:pt x="606669" y="606669"/>
                  </a:moveTo>
                  <a:cubicBezTo>
                    <a:pt x="541144" y="672195"/>
                    <a:pt x="454032" y="708273"/>
                    <a:pt x="361375" y="708273"/>
                  </a:cubicBezTo>
                  <a:cubicBezTo>
                    <a:pt x="268719" y="708273"/>
                    <a:pt x="181607" y="672195"/>
                    <a:pt x="116081" y="606669"/>
                  </a:cubicBezTo>
                  <a:cubicBezTo>
                    <a:pt x="50556" y="541144"/>
                    <a:pt x="14478" y="454032"/>
                    <a:pt x="14478" y="361375"/>
                  </a:cubicBezTo>
                  <a:cubicBezTo>
                    <a:pt x="14478" y="268719"/>
                    <a:pt x="50556" y="181607"/>
                    <a:pt x="116081" y="116081"/>
                  </a:cubicBezTo>
                  <a:cubicBezTo>
                    <a:pt x="181607" y="50556"/>
                    <a:pt x="268719" y="14478"/>
                    <a:pt x="361375" y="14478"/>
                  </a:cubicBezTo>
                  <a:cubicBezTo>
                    <a:pt x="454032" y="14478"/>
                    <a:pt x="541144" y="50556"/>
                    <a:pt x="606669" y="116081"/>
                  </a:cubicBezTo>
                  <a:cubicBezTo>
                    <a:pt x="672195" y="181607"/>
                    <a:pt x="708273" y="268719"/>
                    <a:pt x="708273" y="361375"/>
                  </a:cubicBezTo>
                  <a:cubicBezTo>
                    <a:pt x="708273" y="454032"/>
                    <a:pt x="672180" y="541144"/>
                    <a:pt x="606669" y="606669"/>
                  </a:cubicBezTo>
                  <a:close/>
                  <a:moveTo>
                    <a:pt x="544589" y="541708"/>
                  </a:moveTo>
                  <a:cubicBezTo>
                    <a:pt x="546023" y="545443"/>
                    <a:pt x="544155" y="549627"/>
                    <a:pt x="540420" y="551061"/>
                  </a:cubicBezTo>
                  <a:cubicBezTo>
                    <a:pt x="539566" y="551394"/>
                    <a:pt x="538682" y="551538"/>
                    <a:pt x="537828" y="551538"/>
                  </a:cubicBezTo>
                  <a:cubicBezTo>
                    <a:pt x="534918" y="551538"/>
                    <a:pt x="532167" y="549772"/>
                    <a:pt x="531067" y="546891"/>
                  </a:cubicBezTo>
                  <a:cubicBezTo>
                    <a:pt x="518037" y="512956"/>
                    <a:pt x="495336" y="483957"/>
                    <a:pt x="465426" y="463037"/>
                  </a:cubicBezTo>
                  <a:cubicBezTo>
                    <a:pt x="434835" y="441639"/>
                    <a:pt x="398858" y="430332"/>
                    <a:pt x="361375" y="430332"/>
                  </a:cubicBezTo>
                  <a:cubicBezTo>
                    <a:pt x="323893" y="430332"/>
                    <a:pt x="287916" y="441639"/>
                    <a:pt x="257325" y="463037"/>
                  </a:cubicBezTo>
                  <a:cubicBezTo>
                    <a:pt x="227414" y="483957"/>
                    <a:pt x="204713" y="512956"/>
                    <a:pt x="191683" y="546891"/>
                  </a:cubicBezTo>
                  <a:cubicBezTo>
                    <a:pt x="190250" y="550626"/>
                    <a:pt x="186066" y="552480"/>
                    <a:pt x="182331" y="551061"/>
                  </a:cubicBezTo>
                  <a:cubicBezTo>
                    <a:pt x="178596" y="549627"/>
                    <a:pt x="176742" y="545443"/>
                    <a:pt x="178176" y="541708"/>
                  </a:cubicBezTo>
                  <a:cubicBezTo>
                    <a:pt x="192248" y="505065"/>
                    <a:pt x="216759" y="473765"/>
                    <a:pt x="249044" y="451180"/>
                  </a:cubicBezTo>
                  <a:cubicBezTo>
                    <a:pt x="282081" y="428074"/>
                    <a:pt x="320925" y="415854"/>
                    <a:pt x="361390" y="415854"/>
                  </a:cubicBezTo>
                  <a:cubicBezTo>
                    <a:pt x="401855" y="415854"/>
                    <a:pt x="440712" y="428074"/>
                    <a:pt x="473736" y="451180"/>
                  </a:cubicBezTo>
                  <a:cubicBezTo>
                    <a:pt x="506006" y="473765"/>
                    <a:pt x="530517" y="505080"/>
                    <a:pt x="544589" y="541708"/>
                  </a:cubicBezTo>
                  <a:close/>
                  <a:moveTo>
                    <a:pt x="220508" y="296197"/>
                  </a:moveTo>
                  <a:cubicBezTo>
                    <a:pt x="184068" y="296197"/>
                    <a:pt x="153303" y="267763"/>
                    <a:pt x="150466" y="231468"/>
                  </a:cubicBezTo>
                  <a:cubicBezTo>
                    <a:pt x="150162" y="227486"/>
                    <a:pt x="153130" y="223997"/>
                    <a:pt x="157125" y="223693"/>
                  </a:cubicBezTo>
                  <a:cubicBezTo>
                    <a:pt x="161121" y="223389"/>
                    <a:pt x="164596" y="226357"/>
                    <a:pt x="164900" y="230353"/>
                  </a:cubicBezTo>
                  <a:cubicBezTo>
                    <a:pt x="167144" y="259163"/>
                    <a:pt x="191568" y="281734"/>
                    <a:pt x="220508" y="281734"/>
                  </a:cubicBezTo>
                  <a:cubicBezTo>
                    <a:pt x="249449" y="281734"/>
                    <a:pt x="273873" y="259163"/>
                    <a:pt x="276131" y="230353"/>
                  </a:cubicBezTo>
                  <a:cubicBezTo>
                    <a:pt x="276435" y="226372"/>
                    <a:pt x="279910" y="223389"/>
                    <a:pt x="283906" y="223693"/>
                  </a:cubicBezTo>
                  <a:cubicBezTo>
                    <a:pt x="287887" y="223997"/>
                    <a:pt x="290869" y="227486"/>
                    <a:pt x="290565" y="231468"/>
                  </a:cubicBezTo>
                  <a:cubicBezTo>
                    <a:pt x="287728" y="267763"/>
                    <a:pt x="256963" y="296197"/>
                    <a:pt x="220508" y="296197"/>
                  </a:cubicBezTo>
                  <a:close/>
                  <a:moveTo>
                    <a:pt x="566508" y="231468"/>
                  </a:moveTo>
                  <a:cubicBezTo>
                    <a:pt x="563671" y="267763"/>
                    <a:pt x="532906" y="296197"/>
                    <a:pt x="496466" y="296197"/>
                  </a:cubicBezTo>
                  <a:cubicBezTo>
                    <a:pt x="460026" y="296197"/>
                    <a:pt x="429261" y="267763"/>
                    <a:pt x="426423" y="231468"/>
                  </a:cubicBezTo>
                  <a:cubicBezTo>
                    <a:pt x="426119" y="227486"/>
                    <a:pt x="429087" y="223997"/>
                    <a:pt x="433083" y="223693"/>
                  </a:cubicBezTo>
                  <a:cubicBezTo>
                    <a:pt x="437035" y="223389"/>
                    <a:pt x="440553" y="226357"/>
                    <a:pt x="440857" y="230353"/>
                  </a:cubicBezTo>
                  <a:cubicBezTo>
                    <a:pt x="443101" y="259163"/>
                    <a:pt x="467525" y="281734"/>
                    <a:pt x="496466" y="281734"/>
                  </a:cubicBezTo>
                  <a:cubicBezTo>
                    <a:pt x="525406" y="281734"/>
                    <a:pt x="549830" y="259163"/>
                    <a:pt x="552074" y="230353"/>
                  </a:cubicBezTo>
                  <a:cubicBezTo>
                    <a:pt x="552393" y="226372"/>
                    <a:pt x="555867" y="223389"/>
                    <a:pt x="559849" y="223693"/>
                  </a:cubicBezTo>
                  <a:cubicBezTo>
                    <a:pt x="563844" y="223997"/>
                    <a:pt x="566827" y="227486"/>
                    <a:pt x="566508" y="231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36"/>
          <p:cNvGrpSpPr/>
          <p:nvPr/>
        </p:nvGrpSpPr>
        <p:grpSpPr>
          <a:xfrm>
            <a:off x="4086630" y="1563667"/>
            <a:ext cx="361375" cy="361375"/>
            <a:chOff x="4086630" y="1563667"/>
            <a:chExt cx="361375" cy="361375"/>
          </a:xfrm>
        </p:grpSpPr>
        <p:sp>
          <p:nvSpPr>
            <p:cNvPr id="1281" name="Google Shape;1281;p36"/>
            <p:cNvSpPr/>
            <p:nvPr/>
          </p:nvSpPr>
          <p:spPr>
            <a:xfrm>
              <a:off x="4090248" y="1567286"/>
              <a:ext cx="354136" cy="354136"/>
            </a:xfrm>
            <a:custGeom>
              <a:rect b="b" l="l" r="r" t="t"/>
              <a:pathLst>
                <a:path extrusionOk="0" h="708272" w="708272">
                  <a:moveTo>
                    <a:pt x="708273" y="354136"/>
                  </a:moveTo>
                  <a:cubicBezTo>
                    <a:pt x="708273" y="549714"/>
                    <a:pt x="549729" y="708273"/>
                    <a:pt x="354136" y="708273"/>
                  </a:cubicBezTo>
                  <a:cubicBezTo>
                    <a:pt x="158544" y="708273"/>
                    <a:pt x="0" y="549714"/>
                    <a:pt x="0" y="354136"/>
                  </a:cubicBezTo>
                  <a:cubicBezTo>
                    <a:pt x="0" y="158559"/>
                    <a:pt x="158544" y="0"/>
                    <a:pt x="354136" y="0"/>
                  </a:cubicBezTo>
                  <a:cubicBezTo>
                    <a:pt x="549729" y="0"/>
                    <a:pt x="708273" y="158544"/>
                    <a:pt x="708273" y="354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086630" y="1563667"/>
              <a:ext cx="361375" cy="361375"/>
            </a:xfrm>
            <a:custGeom>
              <a:rect b="b" l="l" r="r" t="t"/>
              <a:pathLst>
                <a:path extrusionOk="0" h="722750" w="722750">
                  <a:moveTo>
                    <a:pt x="616905" y="105846"/>
                  </a:moveTo>
                  <a:cubicBezTo>
                    <a:pt x="548643" y="37584"/>
                    <a:pt x="457897" y="0"/>
                    <a:pt x="361375" y="0"/>
                  </a:cubicBezTo>
                  <a:cubicBezTo>
                    <a:pt x="264853" y="0"/>
                    <a:pt x="174093" y="37584"/>
                    <a:pt x="105846" y="105846"/>
                  </a:cubicBezTo>
                  <a:cubicBezTo>
                    <a:pt x="37584" y="174093"/>
                    <a:pt x="0" y="264853"/>
                    <a:pt x="0" y="361375"/>
                  </a:cubicBezTo>
                  <a:cubicBezTo>
                    <a:pt x="0" y="457897"/>
                    <a:pt x="37584" y="548657"/>
                    <a:pt x="105846" y="616905"/>
                  </a:cubicBezTo>
                  <a:cubicBezTo>
                    <a:pt x="174093" y="685152"/>
                    <a:pt x="264853" y="722751"/>
                    <a:pt x="361375" y="722751"/>
                  </a:cubicBezTo>
                  <a:cubicBezTo>
                    <a:pt x="457897" y="722751"/>
                    <a:pt x="548657" y="685167"/>
                    <a:pt x="616905" y="616905"/>
                  </a:cubicBezTo>
                  <a:cubicBezTo>
                    <a:pt x="685152" y="548643"/>
                    <a:pt x="722751" y="457897"/>
                    <a:pt x="722751" y="361375"/>
                  </a:cubicBezTo>
                  <a:cubicBezTo>
                    <a:pt x="722751" y="264853"/>
                    <a:pt x="685152" y="174093"/>
                    <a:pt x="616905" y="105846"/>
                  </a:cubicBezTo>
                  <a:close/>
                  <a:moveTo>
                    <a:pt x="606669" y="606669"/>
                  </a:moveTo>
                  <a:cubicBezTo>
                    <a:pt x="541144" y="672195"/>
                    <a:pt x="454032" y="708273"/>
                    <a:pt x="361375" y="708273"/>
                  </a:cubicBezTo>
                  <a:cubicBezTo>
                    <a:pt x="268719" y="708273"/>
                    <a:pt x="181607" y="672195"/>
                    <a:pt x="116081" y="606669"/>
                  </a:cubicBezTo>
                  <a:cubicBezTo>
                    <a:pt x="50556" y="541144"/>
                    <a:pt x="14478" y="454032"/>
                    <a:pt x="14478" y="361375"/>
                  </a:cubicBezTo>
                  <a:cubicBezTo>
                    <a:pt x="14478" y="268719"/>
                    <a:pt x="50556" y="181607"/>
                    <a:pt x="116081" y="116081"/>
                  </a:cubicBezTo>
                  <a:cubicBezTo>
                    <a:pt x="181607" y="50556"/>
                    <a:pt x="268719" y="14478"/>
                    <a:pt x="361375" y="14478"/>
                  </a:cubicBezTo>
                  <a:cubicBezTo>
                    <a:pt x="454032" y="14478"/>
                    <a:pt x="541144" y="50556"/>
                    <a:pt x="606669" y="116081"/>
                  </a:cubicBezTo>
                  <a:cubicBezTo>
                    <a:pt x="672195" y="181607"/>
                    <a:pt x="708273" y="268719"/>
                    <a:pt x="708273" y="361375"/>
                  </a:cubicBezTo>
                  <a:cubicBezTo>
                    <a:pt x="708273" y="454032"/>
                    <a:pt x="672180" y="541144"/>
                    <a:pt x="606669" y="606669"/>
                  </a:cubicBezTo>
                  <a:close/>
                  <a:moveTo>
                    <a:pt x="544589" y="446735"/>
                  </a:moveTo>
                  <a:cubicBezTo>
                    <a:pt x="530517" y="483378"/>
                    <a:pt x="506006" y="514679"/>
                    <a:pt x="473721" y="537264"/>
                  </a:cubicBezTo>
                  <a:cubicBezTo>
                    <a:pt x="440684" y="560370"/>
                    <a:pt x="401840" y="572589"/>
                    <a:pt x="361375" y="572589"/>
                  </a:cubicBezTo>
                  <a:cubicBezTo>
                    <a:pt x="320910" y="572589"/>
                    <a:pt x="282067" y="560370"/>
                    <a:pt x="249029" y="537264"/>
                  </a:cubicBezTo>
                  <a:cubicBezTo>
                    <a:pt x="216744" y="514679"/>
                    <a:pt x="192234" y="483378"/>
                    <a:pt x="178161" y="446735"/>
                  </a:cubicBezTo>
                  <a:cubicBezTo>
                    <a:pt x="176728" y="443000"/>
                    <a:pt x="178596" y="438816"/>
                    <a:pt x="182316" y="437383"/>
                  </a:cubicBezTo>
                  <a:cubicBezTo>
                    <a:pt x="186052" y="435949"/>
                    <a:pt x="190236" y="437817"/>
                    <a:pt x="191669" y="441552"/>
                  </a:cubicBezTo>
                  <a:cubicBezTo>
                    <a:pt x="204699" y="475488"/>
                    <a:pt x="227400" y="504486"/>
                    <a:pt x="257310" y="525406"/>
                  </a:cubicBezTo>
                  <a:cubicBezTo>
                    <a:pt x="287901" y="546804"/>
                    <a:pt x="323878" y="558111"/>
                    <a:pt x="361361" y="558111"/>
                  </a:cubicBezTo>
                  <a:cubicBezTo>
                    <a:pt x="398843" y="558111"/>
                    <a:pt x="434820" y="546804"/>
                    <a:pt x="465411" y="525406"/>
                  </a:cubicBezTo>
                  <a:cubicBezTo>
                    <a:pt x="495322" y="504486"/>
                    <a:pt x="518023" y="475488"/>
                    <a:pt x="531053" y="441552"/>
                  </a:cubicBezTo>
                  <a:cubicBezTo>
                    <a:pt x="532486" y="437817"/>
                    <a:pt x="536670" y="435964"/>
                    <a:pt x="540405" y="437383"/>
                  </a:cubicBezTo>
                  <a:cubicBezTo>
                    <a:pt x="544155" y="438816"/>
                    <a:pt x="546023" y="443000"/>
                    <a:pt x="544589" y="446735"/>
                  </a:cubicBezTo>
                  <a:close/>
                  <a:moveTo>
                    <a:pt x="164914" y="289523"/>
                  </a:moveTo>
                  <a:cubicBezTo>
                    <a:pt x="164610" y="293504"/>
                    <a:pt x="161121" y="296487"/>
                    <a:pt x="157140" y="296183"/>
                  </a:cubicBezTo>
                  <a:cubicBezTo>
                    <a:pt x="153158" y="295879"/>
                    <a:pt x="150176" y="292390"/>
                    <a:pt x="150480" y="288408"/>
                  </a:cubicBezTo>
                  <a:cubicBezTo>
                    <a:pt x="153318" y="252113"/>
                    <a:pt x="184068" y="223679"/>
                    <a:pt x="220523" y="223679"/>
                  </a:cubicBezTo>
                  <a:cubicBezTo>
                    <a:pt x="256977" y="223679"/>
                    <a:pt x="287742" y="252113"/>
                    <a:pt x="290565" y="288408"/>
                  </a:cubicBezTo>
                  <a:cubicBezTo>
                    <a:pt x="290869" y="292390"/>
                    <a:pt x="287901" y="295879"/>
                    <a:pt x="283906" y="296183"/>
                  </a:cubicBezTo>
                  <a:cubicBezTo>
                    <a:pt x="283717" y="296197"/>
                    <a:pt x="283529" y="296212"/>
                    <a:pt x="283341" y="296212"/>
                  </a:cubicBezTo>
                  <a:cubicBezTo>
                    <a:pt x="279606" y="296212"/>
                    <a:pt x="276435" y="293331"/>
                    <a:pt x="276131" y="289537"/>
                  </a:cubicBezTo>
                  <a:cubicBezTo>
                    <a:pt x="273887" y="260727"/>
                    <a:pt x="249449" y="238156"/>
                    <a:pt x="220508" y="238156"/>
                  </a:cubicBezTo>
                  <a:cubicBezTo>
                    <a:pt x="191582" y="238142"/>
                    <a:pt x="167158" y="260713"/>
                    <a:pt x="164914" y="289523"/>
                  </a:cubicBezTo>
                  <a:close/>
                  <a:moveTo>
                    <a:pt x="566508" y="288394"/>
                  </a:moveTo>
                  <a:cubicBezTo>
                    <a:pt x="566812" y="292375"/>
                    <a:pt x="563844" y="295864"/>
                    <a:pt x="559849" y="296168"/>
                  </a:cubicBezTo>
                  <a:cubicBezTo>
                    <a:pt x="559660" y="296183"/>
                    <a:pt x="559472" y="296197"/>
                    <a:pt x="559284" y="296197"/>
                  </a:cubicBezTo>
                  <a:cubicBezTo>
                    <a:pt x="555549" y="296197"/>
                    <a:pt x="552378" y="293316"/>
                    <a:pt x="552074" y="289523"/>
                  </a:cubicBezTo>
                  <a:cubicBezTo>
                    <a:pt x="549830" y="260713"/>
                    <a:pt x="525406" y="238142"/>
                    <a:pt x="496466" y="238142"/>
                  </a:cubicBezTo>
                  <a:cubicBezTo>
                    <a:pt x="467539" y="238142"/>
                    <a:pt x="443116" y="260713"/>
                    <a:pt x="440857" y="289523"/>
                  </a:cubicBezTo>
                  <a:cubicBezTo>
                    <a:pt x="440539" y="293504"/>
                    <a:pt x="437064" y="296487"/>
                    <a:pt x="433083" y="296183"/>
                  </a:cubicBezTo>
                  <a:cubicBezTo>
                    <a:pt x="429101" y="295879"/>
                    <a:pt x="426119" y="292390"/>
                    <a:pt x="426423" y="288408"/>
                  </a:cubicBezTo>
                  <a:cubicBezTo>
                    <a:pt x="429261" y="252113"/>
                    <a:pt x="460011" y="223679"/>
                    <a:pt x="496466" y="223679"/>
                  </a:cubicBezTo>
                  <a:cubicBezTo>
                    <a:pt x="532920" y="223664"/>
                    <a:pt x="563685" y="252098"/>
                    <a:pt x="566508" y="2883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36"/>
          <p:cNvGrpSpPr/>
          <p:nvPr/>
        </p:nvGrpSpPr>
        <p:grpSpPr>
          <a:xfrm>
            <a:off x="8275858" y="798706"/>
            <a:ext cx="292826" cy="404119"/>
            <a:chOff x="8275858" y="798706"/>
            <a:chExt cx="292826" cy="404119"/>
          </a:xfrm>
        </p:grpSpPr>
        <p:sp>
          <p:nvSpPr>
            <p:cNvPr id="1284" name="Google Shape;1284;p36"/>
            <p:cNvSpPr/>
            <p:nvPr/>
          </p:nvSpPr>
          <p:spPr>
            <a:xfrm>
              <a:off x="8275858" y="798706"/>
              <a:ext cx="292826" cy="404119"/>
            </a:xfrm>
            <a:custGeom>
              <a:rect b="b" l="l" r="r" t="t"/>
              <a:pathLst>
                <a:path extrusionOk="0" h="808237" w="585651">
                  <a:moveTo>
                    <a:pt x="582555" y="709090"/>
                  </a:moveTo>
                  <a:cubicBezTo>
                    <a:pt x="579274" y="713860"/>
                    <a:pt x="573843" y="716723"/>
                    <a:pt x="568040" y="716723"/>
                  </a:cubicBezTo>
                  <a:lnTo>
                    <a:pt x="392037" y="716723"/>
                  </a:lnTo>
                  <a:cubicBezTo>
                    <a:pt x="387915" y="767873"/>
                    <a:pt x="345017" y="808237"/>
                    <a:pt x="292842" y="808237"/>
                  </a:cubicBezTo>
                  <a:cubicBezTo>
                    <a:pt x="240650" y="808237"/>
                    <a:pt x="197736" y="767873"/>
                    <a:pt x="193615" y="716723"/>
                  </a:cubicBezTo>
                  <a:lnTo>
                    <a:pt x="17611" y="716723"/>
                  </a:lnTo>
                  <a:cubicBezTo>
                    <a:pt x="11808" y="716723"/>
                    <a:pt x="6378" y="713860"/>
                    <a:pt x="3096" y="709090"/>
                  </a:cubicBezTo>
                  <a:cubicBezTo>
                    <a:pt x="-185" y="704303"/>
                    <a:pt x="-912" y="698222"/>
                    <a:pt x="1173" y="692805"/>
                  </a:cubicBezTo>
                  <a:cubicBezTo>
                    <a:pt x="7800" y="675534"/>
                    <a:pt x="18549" y="644371"/>
                    <a:pt x="28101" y="602438"/>
                  </a:cubicBezTo>
                  <a:cubicBezTo>
                    <a:pt x="28166" y="602050"/>
                    <a:pt x="28247" y="601678"/>
                    <a:pt x="28360" y="601306"/>
                  </a:cubicBezTo>
                  <a:cubicBezTo>
                    <a:pt x="39060" y="553988"/>
                    <a:pt x="48192" y="493103"/>
                    <a:pt x="48208" y="423096"/>
                  </a:cubicBezTo>
                  <a:cubicBezTo>
                    <a:pt x="48208" y="423080"/>
                    <a:pt x="48192" y="423064"/>
                    <a:pt x="48192" y="423048"/>
                  </a:cubicBezTo>
                  <a:lnTo>
                    <a:pt x="48192" y="338292"/>
                  </a:lnTo>
                  <a:cubicBezTo>
                    <a:pt x="48192" y="215567"/>
                    <a:pt x="138950" y="113670"/>
                    <a:pt x="256846" y="96204"/>
                  </a:cubicBezTo>
                  <a:cubicBezTo>
                    <a:pt x="245305" y="86146"/>
                    <a:pt x="237999" y="71349"/>
                    <a:pt x="237999" y="54870"/>
                  </a:cubicBezTo>
                  <a:cubicBezTo>
                    <a:pt x="237999" y="24613"/>
                    <a:pt x="262584" y="0"/>
                    <a:pt x="292826" y="0"/>
                  </a:cubicBezTo>
                  <a:cubicBezTo>
                    <a:pt x="323068" y="0"/>
                    <a:pt x="347652" y="24613"/>
                    <a:pt x="347652" y="54870"/>
                  </a:cubicBezTo>
                  <a:cubicBezTo>
                    <a:pt x="347652" y="71333"/>
                    <a:pt x="340362" y="86113"/>
                    <a:pt x="328838" y="96172"/>
                  </a:cubicBezTo>
                  <a:cubicBezTo>
                    <a:pt x="380512" y="103757"/>
                    <a:pt x="428194" y="127626"/>
                    <a:pt x="465807" y="165241"/>
                  </a:cubicBezTo>
                  <a:cubicBezTo>
                    <a:pt x="512018" y="211443"/>
                    <a:pt x="537459" y="272911"/>
                    <a:pt x="537459" y="338292"/>
                  </a:cubicBezTo>
                  <a:lnTo>
                    <a:pt x="537459" y="423048"/>
                  </a:lnTo>
                  <a:cubicBezTo>
                    <a:pt x="537459" y="423064"/>
                    <a:pt x="537443" y="423080"/>
                    <a:pt x="537443" y="423096"/>
                  </a:cubicBezTo>
                  <a:cubicBezTo>
                    <a:pt x="537459" y="555978"/>
                    <a:pt x="570336" y="655982"/>
                    <a:pt x="584479" y="692805"/>
                  </a:cubicBezTo>
                  <a:cubicBezTo>
                    <a:pt x="586564" y="698222"/>
                    <a:pt x="585836" y="704303"/>
                    <a:pt x="582555" y="709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8283936" y="806791"/>
              <a:ext cx="276670" cy="387947"/>
            </a:xfrm>
            <a:custGeom>
              <a:rect b="b" l="l" r="r" t="t"/>
              <a:pathLst>
                <a:path extrusionOk="0" h="775894" w="553339">
                  <a:moveTo>
                    <a:pt x="276668" y="700551"/>
                  </a:moveTo>
                  <a:lnTo>
                    <a:pt x="359683" y="700551"/>
                  </a:lnTo>
                  <a:cubicBezTo>
                    <a:pt x="355610" y="742775"/>
                    <a:pt x="319938" y="775894"/>
                    <a:pt x="276684" y="775894"/>
                  </a:cubicBezTo>
                  <a:cubicBezTo>
                    <a:pt x="233415" y="775894"/>
                    <a:pt x="197726" y="742775"/>
                    <a:pt x="193653" y="700551"/>
                  </a:cubicBezTo>
                  <a:lnTo>
                    <a:pt x="276668" y="700551"/>
                  </a:lnTo>
                  <a:close/>
                  <a:moveTo>
                    <a:pt x="553240" y="682439"/>
                  </a:moveTo>
                  <a:cubicBezTo>
                    <a:pt x="546743" y="665524"/>
                    <a:pt x="536398" y="635606"/>
                    <a:pt x="526959" y="595517"/>
                  </a:cubicBezTo>
                  <a:lnTo>
                    <a:pt x="26377" y="595517"/>
                  </a:lnTo>
                  <a:cubicBezTo>
                    <a:pt x="16938" y="635606"/>
                    <a:pt x="6593" y="665524"/>
                    <a:pt x="112" y="682439"/>
                  </a:cubicBezTo>
                  <a:cubicBezTo>
                    <a:pt x="-82" y="682908"/>
                    <a:pt x="-18" y="683345"/>
                    <a:pt x="257" y="683749"/>
                  </a:cubicBezTo>
                  <a:cubicBezTo>
                    <a:pt x="548" y="684169"/>
                    <a:pt x="936" y="684380"/>
                    <a:pt x="1453" y="684380"/>
                  </a:cubicBezTo>
                  <a:lnTo>
                    <a:pt x="185183" y="684380"/>
                  </a:lnTo>
                  <a:lnTo>
                    <a:pt x="276668" y="684380"/>
                  </a:lnTo>
                  <a:lnTo>
                    <a:pt x="368153" y="684380"/>
                  </a:lnTo>
                  <a:lnTo>
                    <a:pt x="551883" y="684380"/>
                  </a:lnTo>
                  <a:cubicBezTo>
                    <a:pt x="552400" y="684380"/>
                    <a:pt x="552788" y="684169"/>
                    <a:pt x="553079" y="683749"/>
                  </a:cubicBezTo>
                  <a:cubicBezTo>
                    <a:pt x="553354" y="683345"/>
                    <a:pt x="553418" y="682908"/>
                    <a:pt x="553240" y="682439"/>
                  </a:cubicBezTo>
                  <a:close/>
                  <a:moveTo>
                    <a:pt x="276668" y="77381"/>
                  </a:moveTo>
                  <a:cubicBezTo>
                    <a:pt x="297988" y="77381"/>
                    <a:pt x="315331" y="60029"/>
                    <a:pt x="315331" y="38698"/>
                  </a:cubicBezTo>
                  <a:cubicBezTo>
                    <a:pt x="315331" y="17368"/>
                    <a:pt x="297988" y="0"/>
                    <a:pt x="276668" y="0"/>
                  </a:cubicBezTo>
                  <a:cubicBezTo>
                    <a:pt x="255348" y="0"/>
                    <a:pt x="238005" y="17368"/>
                    <a:pt x="238005" y="38698"/>
                  </a:cubicBezTo>
                  <a:cubicBezTo>
                    <a:pt x="238005" y="60029"/>
                    <a:pt x="255348" y="77381"/>
                    <a:pt x="276668" y="77381"/>
                  </a:cubicBezTo>
                  <a:close/>
                  <a:moveTo>
                    <a:pt x="523322" y="579345"/>
                  </a:moveTo>
                  <a:cubicBezTo>
                    <a:pt x="513301" y="532448"/>
                    <a:pt x="505122" y="473713"/>
                    <a:pt x="505122" y="406876"/>
                  </a:cubicBezTo>
                  <a:cubicBezTo>
                    <a:pt x="505122" y="406860"/>
                    <a:pt x="505138" y="406844"/>
                    <a:pt x="505138" y="406827"/>
                  </a:cubicBezTo>
                  <a:lnTo>
                    <a:pt x="505138" y="322121"/>
                  </a:lnTo>
                  <a:cubicBezTo>
                    <a:pt x="505138" y="261057"/>
                    <a:pt x="481378" y="203664"/>
                    <a:pt x="438221" y="160503"/>
                  </a:cubicBezTo>
                  <a:cubicBezTo>
                    <a:pt x="395049" y="117341"/>
                    <a:pt x="337685" y="93552"/>
                    <a:pt x="276668" y="93552"/>
                  </a:cubicBezTo>
                  <a:cubicBezTo>
                    <a:pt x="150690" y="93552"/>
                    <a:pt x="48198" y="196096"/>
                    <a:pt x="48198" y="322121"/>
                  </a:cubicBezTo>
                  <a:lnTo>
                    <a:pt x="48198" y="406827"/>
                  </a:lnTo>
                  <a:cubicBezTo>
                    <a:pt x="48198" y="406844"/>
                    <a:pt x="48214" y="406860"/>
                    <a:pt x="48214" y="406876"/>
                  </a:cubicBezTo>
                  <a:cubicBezTo>
                    <a:pt x="48214" y="473713"/>
                    <a:pt x="40035" y="532448"/>
                    <a:pt x="30014" y="579345"/>
                  </a:cubicBezTo>
                  <a:lnTo>
                    <a:pt x="523322" y="5793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8275858" y="798706"/>
              <a:ext cx="292826" cy="404119"/>
            </a:xfrm>
            <a:custGeom>
              <a:rect b="b" l="l" r="r" t="t"/>
              <a:pathLst>
                <a:path extrusionOk="0" h="808237" w="585651">
                  <a:moveTo>
                    <a:pt x="584479" y="692805"/>
                  </a:moveTo>
                  <a:cubicBezTo>
                    <a:pt x="570336" y="655982"/>
                    <a:pt x="537459" y="555978"/>
                    <a:pt x="537443" y="423096"/>
                  </a:cubicBezTo>
                  <a:cubicBezTo>
                    <a:pt x="537443" y="423080"/>
                    <a:pt x="537459" y="423064"/>
                    <a:pt x="537459" y="423048"/>
                  </a:cubicBezTo>
                  <a:lnTo>
                    <a:pt x="537459" y="338292"/>
                  </a:lnTo>
                  <a:cubicBezTo>
                    <a:pt x="537459" y="272911"/>
                    <a:pt x="512018" y="211443"/>
                    <a:pt x="465807" y="165241"/>
                  </a:cubicBezTo>
                  <a:cubicBezTo>
                    <a:pt x="428194" y="127626"/>
                    <a:pt x="380512" y="103757"/>
                    <a:pt x="328838" y="96172"/>
                  </a:cubicBezTo>
                  <a:cubicBezTo>
                    <a:pt x="340362" y="86113"/>
                    <a:pt x="347652" y="71333"/>
                    <a:pt x="347652" y="54870"/>
                  </a:cubicBezTo>
                  <a:cubicBezTo>
                    <a:pt x="347652" y="24613"/>
                    <a:pt x="323068" y="0"/>
                    <a:pt x="292826" y="0"/>
                  </a:cubicBezTo>
                  <a:cubicBezTo>
                    <a:pt x="262584" y="0"/>
                    <a:pt x="237999" y="24613"/>
                    <a:pt x="237999" y="54870"/>
                  </a:cubicBezTo>
                  <a:cubicBezTo>
                    <a:pt x="237999" y="71349"/>
                    <a:pt x="245305" y="86146"/>
                    <a:pt x="256846" y="96204"/>
                  </a:cubicBezTo>
                  <a:cubicBezTo>
                    <a:pt x="138950" y="113670"/>
                    <a:pt x="48192" y="215567"/>
                    <a:pt x="48192" y="338292"/>
                  </a:cubicBezTo>
                  <a:lnTo>
                    <a:pt x="48192" y="423048"/>
                  </a:lnTo>
                  <a:cubicBezTo>
                    <a:pt x="48192" y="423064"/>
                    <a:pt x="48208" y="423080"/>
                    <a:pt x="48208" y="423096"/>
                  </a:cubicBezTo>
                  <a:cubicBezTo>
                    <a:pt x="48192" y="493103"/>
                    <a:pt x="39060" y="553988"/>
                    <a:pt x="28360" y="601306"/>
                  </a:cubicBezTo>
                  <a:cubicBezTo>
                    <a:pt x="28247" y="601678"/>
                    <a:pt x="28166" y="602050"/>
                    <a:pt x="28101" y="602438"/>
                  </a:cubicBezTo>
                  <a:cubicBezTo>
                    <a:pt x="18549" y="644371"/>
                    <a:pt x="7800" y="675534"/>
                    <a:pt x="1173" y="692805"/>
                  </a:cubicBezTo>
                  <a:cubicBezTo>
                    <a:pt x="-912" y="698222"/>
                    <a:pt x="-185" y="704303"/>
                    <a:pt x="3096" y="709090"/>
                  </a:cubicBezTo>
                  <a:cubicBezTo>
                    <a:pt x="6378" y="713860"/>
                    <a:pt x="11808" y="716723"/>
                    <a:pt x="17611" y="716723"/>
                  </a:cubicBezTo>
                  <a:lnTo>
                    <a:pt x="193615" y="716723"/>
                  </a:lnTo>
                  <a:cubicBezTo>
                    <a:pt x="197736" y="767873"/>
                    <a:pt x="240650" y="808237"/>
                    <a:pt x="292842" y="808237"/>
                  </a:cubicBezTo>
                  <a:cubicBezTo>
                    <a:pt x="345017" y="808237"/>
                    <a:pt x="387915" y="767873"/>
                    <a:pt x="392037" y="716723"/>
                  </a:cubicBezTo>
                  <a:lnTo>
                    <a:pt x="568040" y="716723"/>
                  </a:lnTo>
                  <a:cubicBezTo>
                    <a:pt x="573843" y="716723"/>
                    <a:pt x="579274" y="713860"/>
                    <a:pt x="582555" y="709090"/>
                  </a:cubicBezTo>
                  <a:cubicBezTo>
                    <a:pt x="585836" y="704303"/>
                    <a:pt x="586564" y="698222"/>
                    <a:pt x="584479" y="692805"/>
                  </a:cubicBezTo>
                  <a:close/>
                  <a:moveTo>
                    <a:pt x="254163" y="54870"/>
                  </a:moveTo>
                  <a:cubicBezTo>
                    <a:pt x="254163" y="33540"/>
                    <a:pt x="271506" y="16172"/>
                    <a:pt x="292826" y="16172"/>
                  </a:cubicBezTo>
                  <a:cubicBezTo>
                    <a:pt x="314145" y="16172"/>
                    <a:pt x="331489" y="33540"/>
                    <a:pt x="331489" y="54870"/>
                  </a:cubicBezTo>
                  <a:cubicBezTo>
                    <a:pt x="331489" y="76200"/>
                    <a:pt x="314145" y="93552"/>
                    <a:pt x="292826" y="93552"/>
                  </a:cubicBezTo>
                  <a:cubicBezTo>
                    <a:pt x="271506" y="93552"/>
                    <a:pt x="254163" y="76200"/>
                    <a:pt x="254163" y="54870"/>
                  </a:cubicBezTo>
                  <a:close/>
                  <a:moveTo>
                    <a:pt x="64372" y="423048"/>
                  </a:moveTo>
                  <a:cubicBezTo>
                    <a:pt x="64372" y="423031"/>
                    <a:pt x="64356" y="423015"/>
                    <a:pt x="64356" y="422999"/>
                  </a:cubicBezTo>
                  <a:lnTo>
                    <a:pt x="64356" y="338292"/>
                  </a:lnTo>
                  <a:cubicBezTo>
                    <a:pt x="64356" y="212268"/>
                    <a:pt x="166848" y="109724"/>
                    <a:pt x="292826" y="109724"/>
                  </a:cubicBezTo>
                  <a:cubicBezTo>
                    <a:pt x="353843" y="109724"/>
                    <a:pt x="411207" y="133512"/>
                    <a:pt x="454379" y="176674"/>
                  </a:cubicBezTo>
                  <a:cubicBezTo>
                    <a:pt x="497536" y="219836"/>
                    <a:pt x="521296" y="277229"/>
                    <a:pt x="521296" y="338292"/>
                  </a:cubicBezTo>
                  <a:lnTo>
                    <a:pt x="521296" y="422999"/>
                  </a:lnTo>
                  <a:cubicBezTo>
                    <a:pt x="521296" y="423015"/>
                    <a:pt x="521280" y="423031"/>
                    <a:pt x="521280" y="423048"/>
                  </a:cubicBezTo>
                  <a:cubicBezTo>
                    <a:pt x="521280" y="489884"/>
                    <a:pt x="529458" y="548620"/>
                    <a:pt x="539480" y="595517"/>
                  </a:cubicBezTo>
                  <a:lnTo>
                    <a:pt x="46172" y="595517"/>
                  </a:lnTo>
                  <a:cubicBezTo>
                    <a:pt x="56193" y="548620"/>
                    <a:pt x="64372" y="489884"/>
                    <a:pt x="64372" y="423048"/>
                  </a:cubicBezTo>
                  <a:close/>
                  <a:moveTo>
                    <a:pt x="292842" y="792066"/>
                  </a:moveTo>
                  <a:cubicBezTo>
                    <a:pt x="249572" y="792066"/>
                    <a:pt x="213884" y="758947"/>
                    <a:pt x="209810" y="716723"/>
                  </a:cubicBezTo>
                  <a:lnTo>
                    <a:pt x="292826" y="716723"/>
                  </a:lnTo>
                  <a:lnTo>
                    <a:pt x="375841" y="716723"/>
                  </a:lnTo>
                  <a:cubicBezTo>
                    <a:pt x="371768" y="758947"/>
                    <a:pt x="336095" y="792066"/>
                    <a:pt x="292842" y="792066"/>
                  </a:cubicBezTo>
                  <a:close/>
                  <a:moveTo>
                    <a:pt x="569237" y="699920"/>
                  </a:moveTo>
                  <a:cubicBezTo>
                    <a:pt x="568946" y="700341"/>
                    <a:pt x="568558" y="700551"/>
                    <a:pt x="568040" y="700551"/>
                  </a:cubicBezTo>
                  <a:lnTo>
                    <a:pt x="384311" y="700551"/>
                  </a:lnTo>
                  <a:lnTo>
                    <a:pt x="292826" y="700551"/>
                  </a:lnTo>
                  <a:lnTo>
                    <a:pt x="201341" y="700551"/>
                  </a:lnTo>
                  <a:lnTo>
                    <a:pt x="17611" y="700551"/>
                  </a:lnTo>
                  <a:cubicBezTo>
                    <a:pt x="17094" y="700551"/>
                    <a:pt x="16706" y="700341"/>
                    <a:pt x="16415" y="699920"/>
                  </a:cubicBezTo>
                  <a:cubicBezTo>
                    <a:pt x="16140" y="699516"/>
                    <a:pt x="16076" y="699080"/>
                    <a:pt x="16270" y="698611"/>
                  </a:cubicBezTo>
                  <a:cubicBezTo>
                    <a:pt x="22751" y="681695"/>
                    <a:pt x="33096" y="651778"/>
                    <a:pt x="42535" y="611689"/>
                  </a:cubicBezTo>
                  <a:lnTo>
                    <a:pt x="543116" y="611689"/>
                  </a:lnTo>
                  <a:cubicBezTo>
                    <a:pt x="552556" y="651778"/>
                    <a:pt x="562900" y="681695"/>
                    <a:pt x="569398" y="698611"/>
                  </a:cubicBezTo>
                  <a:cubicBezTo>
                    <a:pt x="569576" y="699080"/>
                    <a:pt x="569511" y="699516"/>
                    <a:pt x="569237" y="699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36"/>
          <p:cNvGrpSpPr/>
          <p:nvPr/>
        </p:nvGrpSpPr>
        <p:grpSpPr>
          <a:xfrm>
            <a:off x="7534180" y="1542131"/>
            <a:ext cx="401849" cy="403924"/>
            <a:chOff x="7534180" y="1542131"/>
            <a:chExt cx="401849" cy="403924"/>
          </a:xfrm>
        </p:grpSpPr>
        <p:sp>
          <p:nvSpPr>
            <p:cNvPr id="1288" name="Google Shape;1288;p36"/>
            <p:cNvSpPr/>
            <p:nvPr/>
          </p:nvSpPr>
          <p:spPr>
            <a:xfrm>
              <a:off x="7534180" y="1542131"/>
              <a:ext cx="401849" cy="403924"/>
            </a:xfrm>
            <a:custGeom>
              <a:rect b="b" l="l" r="r" t="t"/>
              <a:pathLst>
                <a:path extrusionOk="0" h="807848" w="803697">
                  <a:moveTo>
                    <a:pt x="803698" y="200171"/>
                  </a:moveTo>
                  <a:lnTo>
                    <a:pt x="803698" y="300127"/>
                  </a:lnTo>
                  <a:cubicBezTo>
                    <a:pt x="803698" y="319646"/>
                    <a:pt x="787809" y="335526"/>
                    <a:pt x="768279" y="335526"/>
                  </a:cubicBezTo>
                  <a:lnTo>
                    <a:pt x="756580" y="335526"/>
                  </a:lnTo>
                  <a:lnTo>
                    <a:pt x="756580" y="767727"/>
                  </a:lnTo>
                  <a:cubicBezTo>
                    <a:pt x="756580" y="789850"/>
                    <a:pt x="738572" y="807849"/>
                    <a:pt x="716437" y="807849"/>
                  </a:cubicBezTo>
                  <a:lnTo>
                    <a:pt x="468261" y="807849"/>
                  </a:lnTo>
                  <a:lnTo>
                    <a:pt x="335453" y="807849"/>
                  </a:lnTo>
                  <a:lnTo>
                    <a:pt x="87277" y="807849"/>
                  </a:lnTo>
                  <a:cubicBezTo>
                    <a:pt x="65126" y="807849"/>
                    <a:pt x="47117" y="789850"/>
                    <a:pt x="47117" y="767727"/>
                  </a:cubicBezTo>
                  <a:lnTo>
                    <a:pt x="47117" y="335526"/>
                  </a:lnTo>
                  <a:lnTo>
                    <a:pt x="35419" y="335526"/>
                  </a:lnTo>
                  <a:cubicBezTo>
                    <a:pt x="15889" y="335526"/>
                    <a:pt x="0" y="319646"/>
                    <a:pt x="0" y="300127"/>
                  </a:cubicBezTo>
                  <a:lnTo>
                    <a:pt x="0" y="200171"/>
                  </a:lnTo>
                  <a:cubicBezTo>
                    <a:pt x="0" y="180652"/>
                    <a:pt x="15889" y="164771"/>
                    <a:pt x="35419" y="164771"/>
                  </a:cubicBezTo>
                  <a:lnTo>
                    <a:pt x="205799" y="164771"/>
                  </a:lnTo>
                  <a:cubicBezTo>
                    <a:pt x="199165" y="159046"/>
                    <a:pt x="193340" y="152626"/>
                    <a:pt x="188324" y="145575"/>
                  </a:cubicBezTo>
                  <a:cubicBezTo>
                    <a:pt x="169085" y="118472"/>
                    <a:pt x="162985" y="79337"/>
                    <a:pt x="173487" y="50406"/>
                  </a:cubicBezTo>
                  <a:cubicBezTo>
                    <a:pt x="187887" y="10672"/>
                    <a:pt x="225830" y="-1505"/>
                    <a:pt x="253936" y="145"/>
                  </a:cubicBezTo>
                  <a:cubicBezTo>
                    <a:pt x="290147" y="2247"/>
                    <a:pt x="325971" y="21976"/>
                    <a:pt x="352199" y="54287"/>
                  </a:cubicBezTo>
                  <a:cubicBezTo>
                    <a:pt x="370710" y="77105"/>
                    <a:pt x="392100" y="113701"/>
                    <a:pt x="401857" y="153289"/>
                  </a:cubicBezTo>
                  <a:cubicBezTo>
                    <a:pt x="411598" y="113701"/>
                    <a:pt x="433004" y="77105"/>
                    <a:pt x="451499" y="54287"/>
                  </a:cubicBezTo>
                  <a:cubicBezTo>
                    <a:pt x="477743" y="21976"/>
                    <a:pt x="513550" y="2247"/>
                    <a:pt x="549778" y="145"/>
                  </a:cubicBezTo>
                  <a:cubicBezTo>
                    <a:pt x="577884" y="-1505"/>
                    <a:pt x="615811" y="10672"/>
                    <a:pt x="630211" y="50406"/>
                  </a:cubicBezTo>
                  <a:cubicBezTo>
                    <a:pt x="640712" y="79337"/>
                    <a:pt x="634612" y="118472"/>
                    <a:pt x="615374" y="145575"/>
                  </a:cubicBezTo>
                  <a:cubicBezTo>
                    <a:pt x="610374" y="152626"/>
                    <a:pt x="604533" y="159030"/>
                    <a:pt x="597915" y="164771"/>
                  </a:cubicBezTo>
                  <a:lnTo>
                    <a:pt x="768279" y="164771"/>
                  </a:lnTo>
                  <a:cubicBezTo>
                    <a:pt x="787809" y="164771"/>
                    <a:pt x="803698" y="180652"/>
                    <a:pt x="803698" y="200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7542270" y="1550214"/>
              <a:ext cx="385668" cy="387755"/>
            </a:xfrm>
            <a:custGeom>
              <a:rect b="b" l="l" r="r" t="t"/>
              <a:pathLst>
                <a:path extrusionOk="0" h="775511" w="771336">
                  <a:moveTo>
                    <a:pt x="47117" y="319361"/>
                  </a:moveTo>
                  <a:lnTo>
                    <a:pt x="319272" y="319361"/>
                  </a:lnTo>
                  <a:lnTo>
                    <a:pt x="319272" y="775512"/>
                  </a:lnTo>
                  <a:lnTo>
                    <a:pt x="71097" y="775512"/>
                  </a:lnTo>
                  <a:cubicBezTo>
                    <a:pt x="57877" y="775512"/>
                    <a:pt x="47117" y="764774"/>
                    <a:pt x="47117" y="751561"/>
                  </a:cubicBezTo>
                  <a:lnTo>
                    <a:pt x="47117" y="319361"/>
                  </a:lnTo>
                  <a:close/>
                  <a:moveTo>
                    <a:pt x="335453" y="775512"/>
                  </a:moveTo>
                  <a:lnTo>
                    <a:pt x="435901" y="775512"/>
                  </a:lnTo>
                  <a:lnTo>
                    <a:pt x="435901" y="319361"/>
                  </a:lnTo>
                  <a:lnTo>
                    <a:pt x="335453" y="319361"/>
                  </a:lnTo>
                  <a:lnTo>
                    <a:pt x="335453" y="775512"/>
                  </a:lnTo>
                  <a:close/>
                  <a:moveTo>
                    <a:pt x="452081" y="775512"/>
                  </a:moveTo>
                  <a:lnTo>
                    <a:pt x="700256" y="775512"/>
                  </a:lnTo>
                  <a:cubicBezTo>
                    <a:pt x="713476" y="775512"/>
                    <a:pt x="724220" y="764774"/>
                    <a:pt x="724220" y="751561"/>
                  </a:cubicBezTo>
                  <a:lnTo>
                    <a:pt x="724220" y="319361"/>
                  </a:lnTo>
                  <a:lnTo>
                    <a:pt x="452081" y="319361"/>
                  </a:lnTo>
                  <a:lnTo>
                    <a:pt x="452081" y="775512"/>
                  </a:lnTo>
                  <a:close/>
                  <a:moveTo>
                    <a:pt x="752098" y="164777"/>
                  </a:moveTo>
                  <a:lnTo>
                    <a:pt x="452081" y="164777"/>
                  </a:lnTo>
                  <a:lnTo>
                    <a:pt x="452081" y="303189"/>
                  </a:lnTo>
                  <a:lnTo>
                    <a:pt x="740400" y="303189"/>
                  </a:lnTo>
                  <a:lnTo>
                    <a:pt x="752098" y="303189"/>
                  </a:lnTo>
                  <a:cubicBezTo>
                    <a:pt x="762713" y="303189"/>
                    <a:pt x="771337" y="294570"/>
                    <a:pt x="771337" y="283961"/>
                  </a:cubicBezTo>
                  <a:lnTo>
                    <a:pt x="771337" y="184005"/>
                  </a:lnTo>
                  <a:cubicBezTo>
                    <a:pt x="771337" y="173397"/>
                    <a:pt x="762713" y="164777"/>
                    <a:pt x="752098" y="164777"/>
                  </a:cubicBezTo>
                  <a:close/>
                  <a:moveTo>
                    <a:pt x="335453" y="303189"/>
                  </a:moveTo>
                  <a:lnTo>
                    <a:pt x="435901" y="303189"/>
                  </a:lnTo>
                  <a:lnTo>
                    <a:pt x="435901" y="164777"/>
                  </a:lnTo>
                  <a:lnTo>
                    <a:pt x="335453" y="164777"/>
                  </a:lnTo>
                  <a:lnTo>
                    <a:pt x="335453" y="303189"/>
                  </a:lnTo>
                  <a:close/>
                  <a:moveTo>
                    <a:pt x="0" y="184005"/>
                  </a:moveTo>
                  <a:lnTo>
                    <a:pt x="0" y="283961"/>
                  </a:lnTo>
                  <a:cubicBezTo>
                    <a:pt x="0" y="294570"/>
                    <a:pt x="8640" y="303189"/>
                    <a:pt x="19239" y="303189"/>
                  </a:cubicBezTo>
                  <a:lnTo>
                    <a:pt x="30937" y="303189"/>
                  </a:lnTo>
                  <a:lnTo>
                    <a:pt x="319272" y="303189"/>
                  </a:lnTo>
                  <a:lnTo>
                    <a:pt x="319272" y="164777"/>
                  </a:lnTo>
                  <a:lnTo>
                    <a:pt x="19239" y="164777"/>
                  </a:lnTo>
                  <a:cubicBezTo>
                    <a:pt x="8640" y="164777"/>
                    <a:pt x="0" y="173397"/>
                    <a:pt x="0" y="184005"/>
                  </a:cubicBezTo>
                  <a:close/>
                  <a:moveTo>
                    <a:pt x="553451" y="148606"/>
                  </a:moveTo>
                  <a:cubicBezTo>
                    <a:pt x="566800" y="141231"/>
                    <a:pt x="577771" y="131658"/>
                    <a:pt x="586006" y="120047"/>
                  </a:cubicBezTo>
                  <a:cubicBezTo>
                    <a:pt x="602349" y="97018"/>
                    <a:pt x="607623" y="63996"/>
                    <a:pt x="598821" y="39755"/>
                  </a:cubicBezTo>
                  <a:cubicBezTo>
                    <a:pt x="587446" y="8382"/>
                    <a:pt x="557043" y="-1191"/>
                    <a:pt x="534536" y="118"/>
                  </a:cubicBezTo>
                  <a:cubicBezTo>
                    <a:pt x="502839" y="1962"/>
                    <a:pt x="471271" y="19524"/>
                    <a:pt x="447890" y="48310"/>
                  </a:cubicBezTo>
                  <a:cubicBezTo>
                    <a:pt x="429331" y="71192"/>
                    <a:pt x="407682" y="108775"/>
                    <a:pt x="399673" y="148606"/>
                  </a:cubicBezTo>
                  <a:lnTo>
                    <a:pt x="452081" y="148606"/>
                  </a:lnTo>
                  <a:lnTo>
                    <a:pt x="553451" y="148606"/>
                  </a:lnTo>
                  <a:close/>
                  <a:moveTo>
                    <a:pt x="323447" y="48310"/>
                  </a:moveTo>
                  <a:cubicBezTo>
                    <a:pt x="300082" y="19524"/>
                    <a:pt x="268498" y="1962"/>
                    <a:pt x="236817" y="118"/>
                  </a:cubicBezTo>
                  <a:cubicBezTo>
                    <a:pt x="214261" y="-1208"/>
                    <a:pt x="183891" y="8382"/>
                    <a:pt x="172532" y="39755"/>
                  </a:cubicBezTo>
                  <a:cubicBezTo>
                    <a:pt x="163730" y="63996"/>
                    <a:pt x="168988" y="97018"/>
                    <a:pt x="185347" y="120047"/>
                  </a:cubicBezTo>
                  <a:cubicBezTo>
                    <a:pt x="193583" y="131658"/>
                    <a:pt x="204537" y="141231"/>
                    <a:pt x="217902" y="148606"/>
                  </a:cubicBezTo>
                  <a:lnTo>
                    <a:pt x="319272" y="148606"/>
                  </a:lnTo>
                  <a:lnTo>
                    <a:pt x="371664" y="148606"/>
                  </a:lnTo>
                  <a:cubicBezTo>
                    <a:pt x="363655" y="108775"/>
                    <a:pt x="342006" y="71192"/>
                    <a:pt x="323447" y="483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7534180" y="1542131"/>
              <a:ext cx="401849" cy="403924"/>
            </a:xfrm>
            <a:custGeom>
              <a:rect b="b" l="l" r="r" t="t"/>
              <a:pathLst>
                <a:path extrusionOk="0" h="807848" w="803697">
                  <a:moveTo>
                    <a:pt x="768279" y="164771"/>
                  </a:moveTo>
                  <a:lnTo>
                    <a:pt x="597915" y="164771"/>
                  </a:lnTo>
                  <a:cubicBezTo>
                    <a:pt x="604533" y="159030"/>
                    <a:pt x="610374" y="152626"/>
                    <a:pt x="615374" y="145575"/>
                  </a:cubicBezTo>
                  <a:cubicBezTo>
                    <a:pt x="634612" y="118472"/>
                    <a:pt x="640712" y="79337"/>
                    <a:pt x="630211" y="50406"/>
                  </a:cubicBezTo>
                  <a:cubicBezTo>
                    <a:pt x="615811" y="10672"/>
                    <a:pt x="577884" y="-1505"/>
                    <a:pt x="549778" y="145"/>
                  </a:cubicBezTo>
                  <a:cubicBezTo>
                    <a:pt x="513550" y="2247"/>
                    <a:pt x="477743" y="21976"/>
                    <a:pt x="451499" y="54287"/>
                  </a:cubicBezTo>
                  <a:cubicBezTo>
                    <a:pt x="433004" y="77105"/>
                    <a:pt x="411598" y="113701"/>
                    <a:pt x="401857" y="153289"/>
                  </a:cubicBezTo>
                  <a:cubicBezTo>
                    <a:pt x="392100" y="113701"/>
                    <a:pt x="370710" y="77105"/>
                    <a:pt x="352199" y="54287"/>
                  </a:cubicBezTo>
                  <a:cubicBezTo>
                    <a:pt x="325971" y="21976"/>
                    <a:pt x="290147" y="2247"/>
                    <a:pt x="253936" y="145"/>
                  </a:cubicBezTo>
                  <a:cubicBezTo>
                    <a:pt x="225830" y="-1505"/>
                    <a:pt x="187887" y="10672"/>
                    <a:pt x="173487" y="50406"/>
                  </a:cubicBezTo>
                  <a:cubicBezTo>
                    <a:pt x="162985" y="79337"/>
                    <a:pt x="169085" y="118472"/>
                    <a:pt x="188324" y="145575"/>
                  </a:cubicBezTo>
                  <a:cubicBezTo>
                    <a:pt x="193340" y="152626"/>
                    <a:pt x="199165" y="159046"/>
                    <a:pt x="205799" y="164771"/>
                  </a:cubicBezTo>
                  <a:lnTo>
                    <a:pt x="35419" y="164771"/>
                  </a:lnTo>
                  <a:cubicBezTo>
                    <a:pt x="15889" y="164771"/>
                    <a:pt x="0" y="180652"/>
                    <a:pt x="0" y="200171"/>
                  </a:cubicBezTo>
                  <a:lnTo>
                    <a:pt x="0" y="300127"/>
                  </a:lnTo>
                  <a:cubicBezTo>
                    <a:pt x="0" y="319646"/>
                    <a:pt x="15889" y="335526"/>
                    <a:pt x="35419" y="335526"/>
                  </a:cubicBezTo>
                  <a:lnTo>
                    <a:pt x="47117" y="335526"/>
                  </a:lnTo>
                  <a:lnTo>
                    <a:pt x="47117" y="767727"/>
                  </a:lnTo>
                  <a:cubicBezTo>
                    <a:pt x="47117" y="789850"/>
                    <a:pt x="65126" y="807849"/>
                    <a:pt x="87277" y="807849"/>
                  </a:cubicBezTo>
                  <a:lnTo>
                    <a:pt x="335453" y="807849"/>
                  </a:lnTo>
                  <a:lnTo>
                    <a:pt x="468261" y="807849"/>
                  </a:lnTo>
                  <a:lnTo>
                    <a:pt x="716437" y="807849"/>
                  </a:lnTo>
                  <a:cubicBezTo>
                    <a:pt x="738572" y="807849"/>
                    <a:pt x="756580" y="789850"/>
                    <a:pt x="756580" y="767727"/>
                  </a:cubicBezTo>
                  <a:lnTo>
                    <a:pt x="756580" y="335526"/>
                  </a:lnTo>
                  <a:lnTo>
                    <a:pt x="768279" y="335526"/>
                  </a:lnTo>
                  <a:cubicBezTo>
                    <a:pt x="787809" y="335526"/>
                    <a:pt x="803698" y="319646"/>
                    <a:pt x="803698" y="300127"/>
                  </a:cubicBezTo>
                  <a:lnTo>
                    <a:pt x="803698" y="200171"/>
                  </a:lnTo>
                  <a:cubicBezTo>
                    <a:pt x="803698" y="180652"/>
                    <a:pt x="787809" y="164771"/>
                    <a:pt x="768279" y="164771"/>
                  </a:cubicBezTo>
                  <a:close/>
                  <a:moveTo>
                    <a:pt x="335453" y="791677"/>
                  </a:moveTo>
                  <a:lnTo>
                    <a:pt x="87277" y="791677"/>
                  </a:lnTo>
                  <a:cubicBezTo>
                    <a:pt x="74058" y="791677"/>
                    <a:pt x="63298" y="780939"/>
                    <a:pt x="63298" y="767727"/>
                  </a:cubicBezTo>
                  <a:lnTo>
                    <a:pt x="63298" y="335526"/>
                  </a:lnTo>
                  <a:lnTo>
                    <a:pt x="335453" y="335526"/>
                  </a:lnTo>
                  <a:lnTo>
                    <a:pt x="335453" y="791677"/>
                  </a:lnTo>
                  <a:close/>
                  <a:moveTo>
                    <a:pt x="335453" y="319355"/>
                  </a:moveTo>
                  <a:lnTo>
                    <a:pt x="47117" y="319355"/>
                  </a:lnTo>
                  <a:lnTo>
                    <a:pt x="35419" y="319355"/>
                  </a:lnTo>
                  <a:cubicBezTo>
                    <a:pt x="24821" y="319355"/>
                    <a:pt x="16180" y="310735"/>
                    <a:pt x="16180" y="300127"/>
                  </a:cubicBezTo>
                  <a:lnTo>
                    <a:pt x="16180" y="200171"/>
                  </a:lnTo>
                  <a:cubicBezTo>
                    <a:pt x="16180" y="189562"/>
                    <a:pt x="24821" y="180943"/>
                    <a:pt x="35419" y="180943"/>
                  </a:cubicBezTo>
                  <a:lnTo>
                    <a:pt x="335453" y="180943"/>
                  </a:lnTo>
                  <a:lnTo>
                    <a:pt x="335453" y="319355"/>
                  </a:lnTo>
                  <a:close/>
                  <a:moveTo>
                    <a:pt x="234082" y="164771"/>
                  </a:moveTo>
                  <a:cubicBezTo>
                    <a:pt x="220717" y="157397"/>
                    <a:pt x="209763" y="147823"/>
                    <a:pt x="201527" y="136212"/>
                  </a:cubicBezTo>
                  <a:cubicBezTo>
                    <a:pt x="185169" y="113184"/>
                    <a:pt x="179910" y="80162"/>
                    <a:pt x="188712" y="55920"/>
                  </a:cubicBezTo>
                  <a:cubicBezTo>
                    <a:pt x="200071" y="24548"/>
                    <a:pt x="230442" y="14958"/>
                    <a:pt x="252997" y="16284"/>
                  </a:cubicBezTo>
                  <a:cubicBezTo>
                    <a:pt x="284678" y="18128"/>
                    <a:pt x="316263" y="35690"/>
                    <a:pt x="339627" y="64475"/>
                  </a:cubicBezTo>
                  <a:cubicBezTo>
                    <a:pt x="358186" y="87358"/>
                    <a:pt x="379835" y="124941"/>
                    <a:pt x="387845" y="164771"/>
                  </a:cubicBezTo>
                  <a:lnTo>
                    <a:pt x="335453" y="164771"/>
                  </a:lnTo>
                  <a:lnTo>
                    <a:pt x="234082" y="164771"/>
                  </a:lnTo>
                  <a:close/>
                  <a:moveTo>
                    <a:pt x="452081" y="791677"/>
                  </a:moveTo>
                  <a:lnTo>
                    <a:pt x="351633" y="791677"/>
                  </a:lnTo>
                  <a:lnTo>
                    <a:pt x="351633" y="335526"/>
                  </a:lnTo>
                  <a:lnTo>
                    <a:pt x="452081" y="335526"/>
                  </a:lnTo>
                  <a:lnTo>
                    <a:pt x="452081" y="791677"/>
                  </a:lnTo>
                  <a:close/>
                  <a:moveTo>
                    <a:pt x="452081" y="319355"/>
                  </a:moveTo>
                  <a:lnTo>
                    <a:pt x="351633" y="319355"/>
                  </a:lnTo>
                  <a:lnTo>
                    <a:pt x="351633" y="180943"/>
                  </a:lnTo>
                  <a:lnTo>
                    <a:pt x="452081" y="180943"/>
                  </a:lnTo>
                  <a:lnTo>
                    <a:pt x="452081" y="319355"/>
                  </a:lnTo>
                  <a:close/>
                  <a:moveTo>
                    <a:pt x="415853" y="164771"/>
                  </a:moveTo>
                  <a:cubicBezTo>
                    <a:pt x="423862" y="124941"/>
                    <a:pt x="445512" y="87358"/>
                    <a:pt x="464071" y="64475"/>
                  </a:cubicBezTo>
                  <a:cubicBezTo>
                    <a:pt x="487451" y="35690"/>
                    <a:pt x="519019" y="18128"/>
                    <a:pt x="550717" y="16284"/>
                  </a:cubicBezTo>
                  <a:cubicBezTo>
                    <a:pt x="573224" y="14974"/>
                    <a:pt x="603627" y="24548"/>
                    <a:pt x="615002" y="55920"/>
                  </a:cubicBezTo>
                  <a:cubicBezTo>
                    <a:pt x="623804" y="80162"/>
                    <a:pt x="618529" y="113184"/>
                    <a:pt x="602187" y="136212"/>
                  </a:cubicBezTo>
                  <a:cubicBezTo>
                    <a:pt x="593951" y="147823"/>
                    <a:pt x="582981" y="157397"/>
                    <a:pt x="569632" y="164771"/>
                  </a:cubicBezTo>
                  <a:lnTo>
                    <a:pt x="468261" y="164771"/>
                  </a:lnTo>
                  <a:lnTo>
                    <a:pt x="415853" y="164771"/>
                  </a:lnTo>
                  <a:close/>
                  <a:moveTo>
                    <a:pt x="740400" y="767727"/>
                  </a:moveTo>
                  <a:cubicBezTo>
                    <a:pt x="740400" y="780939"/>
                    <a:pt x="729656" y="791677"/>
                    <a:pt x="716437" y="791677"/>
                  </a:cubicBezTo>
                  <a:lnTo>
                    <a:pt x="468261" y="791677"/>
                  </a:lnTo>
                  <a:lnTo>
                    <a:pt x="468261" y="335526"/>
                  </a:lnTo>
                  <a:lnTo>
                    <a:pt x="740400" y="335526"/>
                  </a:lnTo>
                  <a:lnTo>
                    <a:pt x="740400" y="767727"/>
                  </a:lnTo>
                  <a:close/>
                  <a:moveTo>
                    <a:pt x="787517" y="300127"/>
                  </a:moveTo>
                  <a:cubicBezTo>
                    <a:pt x="787517" y="310735"/>
                    <a:pt x="778893" y="319355"/>
                    <a:pt x="768279" y="319355"/>
                  </a:cubicBezTo>
                  <a:lnTo>
                    <a:pt x="756580" y="319355"/>
                  </a:lnTo>
                  <a:lnTo>
                    <a:pt x="468261" y="319355"/>
                  </a:lnTo>
                  <a:lnTo>
                    <a:pt x="468261" y="180943"/>
                  </a:lnTo>
                  <a:lnTo>
                    <a:pt x="768279" y="180943"/>
                  </a:lnTo>
                  <a:cubicBezTo>
                    <a:pt x="778893" y="180943"/>
                    <a:pt x="787517" y="189562"/>
                    <a:pt x="787517" y="200171"/>
                  </a:cubicBezTo>
                  <a:lnTo>
                    <a:pt x="787517" y="3001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36"/>
          <p:cNvGrpSpPr/>
          <p:nvPr/>
        </p:nvGrpSpPr>
        <p:grpSpPr>
          <a:xfrm>
            <a:off x="6351045" y="1542131"/>
            <a:ext cx="423790" cy="404467"/>
            <a:chOff x="6351045" y="1542131"/>
            <a:chExt cx="423790" cy="404467"/>
          </a:xfrm>
        </p:grpSpPr>
        <p:sp>
          <p:nvSpPr>
            <p:cNvPr id="1292" name="Google Shape;1292;p36"/>
            <p:cNvSpPr/>
            <p:nvPr/>
          </p:nvSpPr>
          <p:spPr>
            <a:xfrm>
              <a:off x="6355300" y="1546384"/>
              <a:ext cx="415279" cy="395964"/>
            </a:xfrm>
            <a:custGeom>
              <a:rect b="b" l="l" r="r" t="t"/>
              <a:pathLst>
                <a:path extrusionOk="0" h="791927" w="830557">
                  <a:moveTo>
                    <a:pt x="428121" y="8005"/>
                  </a:moveTo>
                  <a:lnTo>
                    <a:pt x="548686" y="252468"/>
                  </a:lnTo>
                  <a:lnTo>
                    <a:pt x="818272" y="291671"/>
                  </a:lnTo>
                  <a:cubicBezTo>
                    <a:pt x="830025" y="293373"/>
                    <a:pt x="834720" y="307842"/>
                    <a:pt x="826215" y="316149"/>
                  </a:cubicBezTo>
                  <a:lnTo>
                    <a:pt x="631148" y="506429"/>
                  </a:lnTo>
                  <a:lnTo>
                    <a:pt x="677194" y="775132"/>
                  </a:lnTo>
                  <a:cubicBezTo>
                    <a:pt x="679201" y="786843"/>
                    <a:pt x="666903" y="795780"/>
                    <a:pt x="656391" y="790248"/>
                  </a:cubicBezTo>
                  <a:lnTo>
                    <a:pt x="415279" y="663395"/>
                  </a:lnTo>
                  <a:lnTo>
                    <a:pt x="174167" y="790248"/>
                  </a:lnTo>
                  <a:cubicBezTo>
                    <a:pt x="163655" y="795780"/>
                    <a:pt x="151357" y="786843"/>
                    <a:pt x="153364" y="775132"/>
                  </a:cubicBezTo>
                  <a:lnTo>
                    <a:pt x="199409" y="506429"/>
                  </a:lnTo>
                  <a:lnTo>
                    <a:pt x="4343" y="316149"/>
                  </a:lnTo>
                  <a:cubicBezTo>
                    <a:pt x="-4162" y="307842"/>
                    <a:pt x="532" y="293390"/>
                    <a:pt x="12286" y="291671"/>
                  </a:cubicBezTo>
                  <a:lnTo>
                    <a:pt x="281872" y="252468"/>
                  </a:lnTo>
                  <a:lnTo>
                    <a:pt x="402420" y="8005"/>
                  </a:lnTo>
                  <a:cubicBezTo>
                    <a:pt x="407676" y="-2668"/>
                    <a:pt x="422865" y="-2668"/>
                    <a:pt x="428121" y="80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6351045" y="1542131"/>
              <a:ext cx="423790" cy="404467"/>
            </a:xfrm>
            <a:custGeom>
              <a:rect b="b" l="l" r="r" t="t"/>
              <a:pathLst>
                <a:path extrusionOk="0" h="808934" w="847580">
                  <a:moveTo>
                    <a:pt x="846446" y="307310"/>
                  </a:moveTo>
                  <a:cubicBezTo>
                    <a:pt x="843742" y="298969"/>
                    <a:pt x="836666" y="293011"/>
                    <a:pt x="828008" y="291752"/>
                  </a:cubicBezTo>
                  <a:lnTo>
                    <a:pt x="562844" y="253195"/>
                  </a:lnTo>
                  <a:lnTo>
                    <a:pt x="444270" y="12733"/>
                  </a:lnTo>
                  <a:cubicBezTo>
                    <a:pt x="440392" y="4886"/>
                    <a:pt x="432550" y="0"/>
                    <a:pt x="423790" y="0"/>
                  </a:cubicBezTo>
                  <a:cubicBezTo>
                    <a:pt x="415030" y="0"/>
                    <a:pt x="407189" y="4886"/>
                    <a:pt x="403311" y="12733"/>
                  </a:cubicBezTo>
                  <a:lnTo>
                    <a:pt x="284736" y="253195"/>
                  </a:lnTo>
                  <a:lnTo>
                    <a:pt x="19573" y="291752"/>
                  </a:lnTo>
                  <a:cubicBezTo>
                    <a:pt x="10898" y="293011"/>
                    <a:pt x="3839" y="298969"/>
                    <a:pt x="1134" y="307310"/>
                  </a:cubicBezTo>
                  <a:cubicBezTo>
                    <a:pt x="-1570" y="315651"/>
                    <a:pt x="641" y="324622"/>
                    <a:pt x="6918" y="330751"/>
                  </a:cubicBezTo>
                  <a:lnTo>
                    <a:pt x="198787" y="517915"/>
                  </a:lnTo>
                  <a:lnTo>
                    <a:pt x="153490" y="782192"/>
                  </a:lnTo>
                  <a:cubicBezTo>
                    <a:pt x="152010" y="790839"/>
                    <a:pt x="155497" y="799402"/>
                    <a:pt x="162573" y="804543"/>
                  </a:cubicBezTo>
                  <a:cubicBezTo>
                    <a:pt x="166570" y="807454"/>
                    <a:pt x="171265" y="808934"/>
                    <a:pt x="175977" y="808934"/>
                  </a:cubicBezTo>
                  <a:cubicBezTo>
                    <a:pt x="179600" y="808934"/>
                    <a:pt x="183257" y="808066"/>
                    <a:pt x="186625" y="806279"/>
                  </a:cubicBezTo>
                  <a:lnTo>
                    <a:pt x="423790" y="681503"/>
                  </a:lnTo>
                  <a:lnTo>
                    <a:pt x="660956" y="806279"/>
                  </a:lnTo>
                  <a:cubicBezTo>
                    <a:pt x="668712" y="810347"/>
                    <a:pt x="677932" y="809701"/>
                    <a:pt x="685008" y="804543"/>
                  </a:cubicBezTo>
                  <a:cubicBezTo>
                    <a:pt x="692101" y="799385"/>
                    <a:pt x="695571" y="790822"/>
                    <a:pt x="694091" y="782192"/>
                  </a:cubicBezTo>
                  <a:lnTo>
                    <a:pt x="648794" y="517898"/>
                  </a:lnTo>
                  <a:lnTo>
                    <a:pt x="840663" y="330734"/>
                  </a:lnTo>
                  <a:cubicBezTo>
                    <a:pt x="846940" y="324622"/>
                    <a:pt x="849151" y="315651"/>
                    <a:pt x="846446" y="307310"/>
                  </a:cubicBezTo>
                  <a:close/>
                  <a:moveTo>
                    <a:pt x="828790" y="318545"/>
                  </a:moveTo>
                  <a:lnTo>
                    <a:pt x="633724" y="508842"/>
                  </a:lnTo>
                  <a:cubicBezTo>
                    <a:pt x="631716" y="510799"/>
                    <a:pt x="630798" y="513608"/>
                    <a:pt x="631274" y="516366"/>
                  </a:cubicBezTo>
                  <a:lnTo>
                    <a:pt x="677319" y="785069"/>
                  </a:lnTo>
                  <a:cubicBezTo>
                    <a:pt x="677881" y="788303"/>
                    <a:pt x="675874" y="790141"/>
                    <a:pt x="675006" y="790771"/>
                  </a:cubicBezTo>
                  <a:cubicBezTo>
                    <a:pt x="674122" y="791418"/>
                    <a:pt x="671757" y="792746"/>
                    <a:pt x="668866" y="791214"/>
                  </a:cubicBezTo>
                  <a:lnTo>
                    <a:pt x="427754" y="664361"/>
                  </a:lnTo>
                  <a:cubicBezTo>
                    <a:pt x="425270" y="663050"/>
                    <a:pt x="422311" y="663050"/>
                    <a:pt x="419844" y="664361"/>
                  </a:cubicBezTo>
                  <a:lnTo>
                    <a:pt x="178732" y="791214"/>
                  </a:lnTo>
                  <a:cubicBezTo>
                    <a:pt x="175841" y="792746"/>
                    <a:pt x="173476" y="791418"/>
                    <a:pt x="172592" y="790771"/>
                  </a:cubicBezTo>
                  <a:cubicBezTo>
                    <a:pt x="171707" y="790124"/>
                    <a:pt x="169717" y="788286"/>
                    <a:pt x="170278" y="785069"/>
                  </a:cubicBezTo>
                  <a:lnTo>
                    <a:pt x="216324" y="516366"/>
                  </a:lnTo>
                  <a:cubicBezTo>
                    <a:pt x="216800" y="513608"/>
                    <a:pt x="215881" y="510782"/>
                    <a:pt x="213874" y="508842"/>
                  </a:cubicBezTo>
                  <a:lnTo>
                    <a:pt x="18790" y="318545"/>
                  </a:lnTo>
                  <a:cubicBezTo>
                    <a:pt x="16443" y="316264"/>
                    <a:pt x="16970" y="313609"/>
                    <a:pt x="17311" y="312570"/>
                  </a:cubicBezTo>
                  <a:cubicBezTo>
                    <a:pt x="17651" y="311532"/>
                    <a:pt x="18773" y="309064"/>
                    <a:pt x="22022" y="308604"/>
                  </a:cubicBezTo>
                  <a:lnTo>
                    <a:pt x="291608" y="269401"/>
                  </a:lnTo>
                  <a:cubicBezTo>
                    <a:pt x="294381" y="268992"/>
                    <a:pt x="296779" y="267256"/>
                    <a:pt x="298021" y="264737"/>
                  </a:cubicBezTo>
                  <a:lnTo>
                    <a:pt x="418585" y="20274"/>
                  </a:lnTo>
                  <a:cubicBezTo>
                    <a:pt x="420031" y="17346"/>
                    <a:pt x="422719" y="17023"/>
                    <a:pt x="423807" y="17023"/>
                  </a:cubicBezTo>
                  <a:cubicBezTo>
                    <a:pt x="424896" y="17023"/>
                    <a:pt x="427584" y="17346"/>
                    <a:pt x="429029" y="20274"/>
                  </a:cubicBezTo>
                  <a:lnTo>
                    <a:pt x="549594" y="264737"/>
                  </a:lnTo>
                  <a:cubicBezTo>
                    <a:pt x="550836" y="267256"/>
                    <a:pt x="553234" y="268992"/>
                    <a:pt x="555989" y="269401"/>
                  </a:cubicBezTo>
                  <a:lnTo>
                    <a:pt x="825575" y="308604"/>
                  </a:lnTo>
                  <a:cubicBezTo>
                    <a:pt x="828807" y="309081"/>
                    <a:pt x="829947" y="311532"/>
                    <a:pt x="830287" y="312570"/>
                  </a:cubicBezTo>
                  <a:cubicBezTo>
                    <a:pt x="830627" y="313609"/>
                    <a:pt x="831138" y="316264"/>
                    <a:pt x="828790" y="318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36"/>
          <p:cNvGrpSpPr/>
          <p:nvPr/>
        </p:nvGrpSpPr>
        <p:grpSpPr>
          <a:xfrm>
            <a:off x="5817246" y="1542131"/>
            <a:ext cx="331176" cy="403981"/>
            <a:chOff x="5817246" y="1542131"/>
            <a:chExt cx="331176" cy="403981"/>
          </a:xfrm>
        </p:grpSpPr>
        <p:sp>
          <p:nvSpPr>
            <p:cNvPr id="1295" name="Google Shape;1295;p36"/>
            <p:cNvSpPr/>
            <p:nvPr/>
          </p:nvSpPr>
          <p:spPr>
            <a:xfrm>
              <a:off x="5817246" y="1542131"/>
              <a:ext cx="331176" cy="403981"/>
            </a:xfrm>
            <a:custGeom>
              <a:rect b="b" l="l" r="r" t="t"/>
              <a:pathLst>
                <a:path extrusionOk="0" h="807962" w="662353">
                  <a:moveTo>
                    <a:pt x="662354" y="642431"/>
                  </a:moveTo>
                  <a:lnTo>
                    <a:pt x="662354" y="678720"/>
                  </a:lnTo>
                  <a:cubicBezTo>
                    <a:pt x="662354" y="693549"/>
                    <a:pt x="652085" y="705597"/>
                    <a:pt x="639455" y="705597"/>
                  </a:cubicBezTo>
                  <a:lnTo>
                    <a:pt x="464107" y="705597"/>
                  </a:lnTo>
                  <a:cubicBezTo>
                    <a:pt x="459466" y="716399"/>
                    <a:pt x="454550" y="727218"/>
                    <a:pt x="449342" y="738053"/>
                  </a:cubicBezTo>
                  <a:cubicBezTo>
                    <a:pt x="447644" y="741578"/>
                    <a:pt x="445219" y="744716"/>
                    <a:pt x="442146" y="747384"/>
                  </a:cubicBezTo>
                  <a:cubicBezTo>
                    <a:pt x="436599" y="752203"/>
                    <a:pt x="429419" y="754985"/>
                    <a:pt x="421770" y="755405"/>
                  </a:cubicBezTo>
                  <a:lnTo>
                    <a:pt x="421770" y="791403"/>
                  </a:lnTo>
                  <a:cubicBezTo>
                    <a:pt x="421770" y="800540"/>
                    <a:pt x="414331" y="807963"/>
                    <a:pt x="405210" y="807963"/>
                  </a:cubicBezTo>
                  <a:lnTo>
                    <a:pt x="257144" y="807963"/>
                  </a:lnTo>
                  <a:cubicBezTo>
                    <a:pt x="248023" y="807963"/>
                    <a:pt x="240584" y="800540"/>
                    <a:pt x="240584" y="791403"/>
                  </a:cubicBezTo>
                  <a:lnTo>
                    <a:pt x="240584" y="755421"/>
                  </a:lnTo>
                  <a:cubicBezTo>
                    <a:pt x="228536" y="754758"/>
                    <a:pt x="217847" y="748095"/>
                    <a:pt x="212995" y="738053"/>
                  </a:cubicBezTo>
                  <a:cubicBezTo>
                    <a:pt x="207788" y="727218"/>
                    <a:pt x="202888" y="716399"/>
                    <a:pt x="198231" y="705597"/>
                  </a:cubicBezTo>
                  <a:lnTo>
                    <a:pt x="22899" y="705597"/>
                  </a:lnTo>
                  <a:cubicBezTo>
                    <a:pt x="10269" y="705597"/>
                    <a:pt x="0" y="693549"/>
                    <a:pt x="0" y="678720"/>
                  </a:cubicBezTo>
                  <a:lnTo>
                    <a:pt x="0" y="642431"/>
                  </a:lnTo>
                  <a:cubicBezTo>
                    <a:pt x="0" y="633536"/>
                    <a:pt x="2490" y="624820"/>
                    <a:pt x="7002" y="617882"/>
                  </a:cubicBezTo>
                  <a:lnTo>
                    <a:pt x="143587" y="407086"/>
                  </a:lnTo>
                  <a:cubicBezTo>
                    <a:pt x="146821" y="364911"/>
                    <a:pt x="154842" y="321781"/>
                    <a:pt x="167537" y="278377"/>
                  </a:cubicBezTo>
                  <a:cubicBezTo>
                    <a:pt x="181040" y="232239"/>
                    <a:pt x="199848" y="185649"/>
                    <a:pt x="223442" y="139900"/>
                  </a:cubicBezTo>
                  <a:cubicBezTo>
                    <a:pt x="263515" y="62244"/>
                    <a:pt x="303718" y="13600"/>
                    <a:pt x="305399" y="11579"/>
                  </a:cubicBezTo>
                  <a:cubicBezTo>
                    <a:pt x="311464" y="4318"/>
                    <a:pt x="321086" y="0"/>
                    <a:pt x="331177" y="0"/>
                  </a:cubicBezTo>
                  <a:cubicBezTo>
                    <a:pt x="341268" y="0"/>
                    <a:pt x="350906" y="4318"/>
                    <a:pt x="356938" y="11579"/>
                  </a:cubicBezTo>
                  <a:cubicBezTo>
                    <a:pt x="358588" y="13552"/>
                    <a:pt x="398386" y="61371"/>
                    <a:pt x="438912" y="139900"/>
                  </a:cubicBezTo>
                  <a:cubicBezTo>
                    <a:pt x="462506" y="185665"/>
                    <a:pt x="481313" y="232256"/>
                    <a:pt x="494817" y="278393"/>
                  </a:cubicBezTo>
                  <a:cubicBezTo>
                    <a:pt x="507511" y="321781"/>
                    <a:pt x="515532" y="364911"/>
                    <a:pt x="518767" y="407086"/>
                  </a:cubicBezTo>
                  <a:lnTo>
                    <a:pt x="655368" y="617882"/>
                  </a:lnTo>
                  <a:cubicBezTo>
                    <a:pt x="659863" y="624820"/>
                    <a:pt x="662354" y="633536"/>
                    <a:pt x="662354" y="642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5817246" y="1542131"/>
              <a:ext cx="331176" cy="403981"/>
            </a:xfrm>
            <a:custGeom>
              <a:rect b="b" l="l" r="r" t="t"/>
              <a:pathLst>
                <a:path extrusionOk="0" h="807962" w="662353">
                  <a:moveTo>
                    <a:pt x="655368" y="617882"/>
                  </a:moveTo>
                  <a:lnTo>
                    <a:pt x="518767" y="407086"/>
                  </a:lnTo>
                  <a:cubicBezTo>
                    <a:pt x="515532" y="364911"/>
                    <a:pt x="507511" y="321781"/>
                    <a:pt x="494817" y="278393"/>
                  </a:cubicBezTo>
                  <a:cubicBezTo>
                    <a:pt x="481313" y="232256"/>
                    <a:pt x="462506" y="185665"/>
                    <a:pt x="438912" y="139900"/>
                  </a:cubicBezTo>
                  <a:cubicBezTo>
                    <a:pt x="398386" y="61371"/>
                    <a:pt x="358588" y="13552"/>
                    <a:pt x="356938" y="11579"/>
                  </a:cubicBezTo>
                  <a:cubicBezTo>
                    <a:pt x="350906" y="4318"/>
                    <a:pt x="341268" y="0"/>
                    <a:pt x="331177" y="0"/>
                  </a:cubicBezTo>
                  <a:cubicBezTo>
                    <a:pt x="321086" y="0"/>
                    <a:pt x="311464" y="4318"/>
                    <a:pt x="305399" y="11579"/>
                  </a:cubicBezTo>
                  <a:cubicBezTo>
                    <a:pt x="303718" y="13600"/>
                    <a:pt x="263515" y="62244"/>
                    <a:pt x="223442" y="139900"/>
                  </a:cubicBezTo>
                  <a:cubicBezTo>
                    <a:pt x="199848" y="185649"/>
                    <a:pt x="181040" y="232239"/>
                    <a:pt x="167537" y="278377"/>
                  </a:cubicBezTo>
                  <a:cubicBezTo>
                    <a:pt x="154842" y="321781"/>
                    <a:pt x="146821" y="364911"/>
                    <a:pt x="143587" y="407086"/>
                  </a:cubicBezTo>
                  <a:lnTo>
                    <a:pt x="7002" y="617882"/>
                  </a:lnTo>
                  <a:cubicBezTo>
                    <a:pt x="2490" y="624820"/>
                    <a:pt x="0" y="633536"/>
                    <a:pt x="0" y="642431"/>
                  </a:cubicBezTo>
                  <a:lnTo>
                    <a:pt x="0" y="678720"/>
                  </a:lnTo>
                  <a:cubicBezTo>
                    <a:pt x="0" y="693549"/>
                    <a:pt x="10269" y="705597"/>
                    <a:pt x="22899" y="705597"/>
                  </a:cubicBezTo>
                  <a:lnTo>
                    <a:pt x="198231" y="705597"/>
                  </a:lnTo>
                  <a:cubicBezTo>
                    <a:pt x="202888" y="716399"/>
                    <a:pt x="207788" y="727218"/>
                    <a:pt x="212995" y="738053"/>
                  </a:cubicBezTo>
                  <a:cubicBezTo>
                    <a:pt x="217847" y="748095"/>
                    <a:pt x="228536" y="754758"/>
                    <a:pt x="240584" y="755421"/>
                  </a:cubicBezTo>
                  <a:lnTo>
                    <a:pt x="240584" y="791403"/>
                  </a:lnTo>
                  <a:cubicBezTo>
                    <a:pt x="240584" y="800540"/>
                    <a:pt x="248023" y="807963"/>
                    <a:pt x="257144" y="807963"/>
                  </a:cubicBezTo>
                  <a:lnTo>
                    <a:pt x="405210" y="807963"/>
                  </a:lnTo>
                  <a:cubicBezTo>
                    <a:pt x="414331" y="807963"/>
                    <a:pt x="421770" y="800540"/>
                    <a:pt x="421770" y="791403"/>
                  </a:cubicBezTo>
                  <a:lnTo>
                    <a:pt x="421770" y="755405"/>
                  </a:lnTo>
                  <a:cubicBezTo>
                    <a:pt x="429419" y="754985"/>
                    <a:pt x="436599" y="752203"/>
                    <a:pt x="442146" y="747384"/>
                  </a:cubicBezTo>
                  <a:cubicBezTo>
                    <a:pt x="445219" y="744716"/>
                    <a:pt x="447644" y="741578"/>
                    <a:pt x="449342" y="738053"/>
                  </a:cubicBezTo>
                  <a:cubicBezTo>
                    <a:pt x="454550" y="727218"/>
                    <a:pt x="459466" y="716399"/>
                    <a:pt x="464107" y="705597"/>
                  </a:cubicBezTo>
                  <a:lnTo>
                    <a:pt x="639455" y="705597"/>
                  </a:lnTo>
                  <a:cubicBezTo>
                    <a:pt x="652085" y="705597"/>
                    <a:pt x="662354" y="693549"/>
                    <a:pt x="662354" y="678720"/>
                  </a:cubicBezTo>
                  <a:lnTo>
                    <a:pt x="662354" y="642431"/>
                  </a:lnTo>
                  <a:cubicBezTo>
                    <a:pt x="662354" y="633536"/>
                    <a:pt x="659863" y="624820"/>
                    <a:pt x="655368" y="617882"/>
                  </a:cubicBezTo>
                  <a:close/>
                  <a:moveTo>
                    <a:pt x="520319" y="439203"/>
                  </a:moveTo>
                  <a:lnTo>
                    <a:pt x="641800" y="626680"/>
                  </a:lnTo>
                  <a:cubicBezTo>
                    <a:pt x="643271" y="628944"/>
                    <a:pt x="644387" y="631563"/>
                    <a:pt x="645131" y="634345"/>
                  </a:cubicBezTo>
                  <a:lnTo>
                    <a:pt x="490677" y="634345"/>
                  </a:lnTo>
                  <a:cubicBezTo>
                    <a:pt x="510422" y="571712"/>
                    <a:pt x="520416" y="509840"/>
                    <a:pt x="520416" y="449456"/>
                  </a:cubicBezTo>
                  <a:cubicBezTo>
                    <a:pt x="520416" y="446043"/>
                    <a:pt x="520384" y="442631"/>
                    <a:pt x="520319" y="439203"/>
                  </a:cubicBezTo>
                  <a:close/>
                  <a:moveTo>
                    <a:pt x="20570" y="626680"/>
                  </a:moveTo>
                  <a:lnTo>
                    <a:pt x="142035" y="439203"/>
                  </a:lnTo>
                  <a:cubicBezTo>
                    <a:pt x="141970" y="442631"/>
                    <a:pt x="141938" y="446043"/>
                    <a:pt x="141938" y="449456"/>
                  </a:cubicBezTo>
                  <a:cubicBezTo>
                    <a:pt x="141938" y="509840"/>
                    <a:pt x="151915" y="571712"/>
                    <a:pt x="171677" y="634345"/>
                  </a:cubicBezTo>
                  <a:lnTo>
                    <a:pt x="17223" y="634345"/>
                  </a:lnTo>
                  <a:cubicBezTo>
                    <a:pt x="17967" y="631563"/>
                    <a:pt x="19099" y="628944"/>
                    <a:pt x="20570" y="626680"/>
                  </a:cubicBezTo>
                  <a:close/>
                  <a:moveTo>
                    <a:pt x="22899" y="689425"/>
                  </a:moveTo>
                  <a:cubicBezTo>
                    <a:pt x="19713" y="689425"/>
                    <a:pt x="16172" y="685026"/>
                    <a:pt x="16172" y="678720"/>
                  </a:cubicBezTo>
                  <a:lnTo>
                    <a:pt x="16172" y="650516"/>
                  </a:lnTo>
                  <a:lnTo>
                    <a:pt x="176997" y="650516"/>
                  </a:lnTo>
                  <a:cubicBezTo>
                    <a:pt x="181412" y="663470"/>
                    <a:pt x="186248" y="676439"/>
                    <a:pt x="191487" y="689425"/>
                  </a:cubicBezTo>
                  <a:lnTo>
                    <a:pt x="22899" y="689425"/>
                  </a:lnTo>
                  <a:close/>
                  <a:moveTo>
                    <a:pt x="405598" y="791403"/>
                  </a:moveTo>
                  <a:cubicBezTo>
                    <a:pt x="405598" y="791613"/>
                    <a:pt x="405420" y="791791"/>
                    <a:pt x="405210" y="791791"/>
                  </a:cubicBezTo>
                  <a:lnTo>
                    <a:pt x="257144" y="791791"/>
                  </a:lnTo>
                  <a:cubicBezTo>
                    <a:pt x="256933" y="791791"/>
                    <a:pt x="256756" y="791613"/>
                    <a:pt x="256756" y="791403"/>
                  </a:cubicBezTo>
                  <a:lnTo>
                    <a:pt x="256756" y="755486"/>
                  </a:lnTo>
                  <a:lnTo>
                    <a:pt x="405598" y="755486"/>
                  </a:lnTo>
                  <a:lnTo>
                    <a:pt x="405598" y="791403"/>
                  </a:lnTo>
                  <a:close/>
                  <a:moveTo>
                    <a:pt x="434772" y="731034"/>
                  </a:moveTo>
                  <a:cubicBezTo>
                    <a:pt x="434028" y="732571"/>
                    <a:pt x="432961" y="733962"/>
                    <a:pt x="431554" y="735158"/>
                  </a:cubicBezTo>
                  <a:cubicBezTo>
                    <a:pt x="428513" y="737794"/>
                    <a:pt x="424228" y="739314"/>
                    <a:pt x="419797" y="739314"/>
                  </a:cubicBezTo>
                  <a:lnTo>
                    <a:pt x="413684" y="739314"/>
                  </a:lnTo>
                  <a:lnTo>
                    <a:pt x="248670" y="739314"/>
                  </a:lnTo>
                  <a:lnTo>
                    <a:pt x="242557" y="739314"/>
                  </a:lnTo>
                  <a:cubicBezTo>
                    <a:pt x="235975" y="739314"/>
                    <a:pt x="229959" y="735983"/>
                    <a:pt x="227566" y="731034"/>
                  </a:cubicBezTo>
                  <a:cubicBezTo>
                    <a:pt x="221679" y="718809"/>
                    <a:pt x="216181" y="706583"/>
                    <a:pt x="211039" y="694390"/>
                  </a:cubicBezTo>
                  <a:cubicBezTo>
                    <a:pt x="211022" y="694374"/>
                    <a:pt x="211022" y="694357"/>
                    <a:pt x="211006" y="694341"/>
                  </a:cubicBezTo>
                  <a:cubicBezTo>
                    <a:pt x="175898" y="611090"/>
                    <a:pt x="158109" y="528874"/>
                    <a:pt x="158109" y="449456"/>
                  </a:cubicBezTo>
                  <a:cubicBezTo>
                    <a:pt x="158109" y="395524"/>
                    <a:pt x="166502" y="339505"/>
                    <a:pt x="183062" y="282921"/>
                  </a:cubicBezTo>
                  <a:cubicBezTo>
                    <a:pt x="196274" y="237770"/>
                    <a:pt x="214693" y="192150"/>
                    <a:pt x="237819" y="147307"/>
                  </a:cubicBezTo>
                  <a:cubicBezTo>
                    <a:pt x="277083" y="71203"/>
                    <a:pt x="316186" y="23902"/>
                    <a:pt x="317819" y="21929"/>
                  </a:cubicBezTo>
                  <a:cubicBezTo>
                    <a:pt x="320843" y="18322"/>
                    <a:pt x="325824" y="16172"/>
                    <a:pt x="331177" y="16172"/>
                  </a:cubicBezTo>
                  <a:cubicBezTo>
                    <a:pt x="336530" y="16172"/>
                    <a:pt x="341511" y="18322"/>
                    <a:pt x="344518" y="21945"/>
                  </a:cubicBezTo>
                  <a:cubicBezTo>
                    <a:pt x="344923" y="22414"/>
                    <a:pt x="384834" y="70362"/>
                    <a:pt x="424535" y="147307"/>
                  </a:cubicBezTo>
                  <a:cubicBezTo>
                    <a:pt x="447661" y="192150"/>
                    <a:pt x="466080" y="237786"/>
                    <a:pt x="479292" y="282921"/>
                  </a:cubicBezTo>
                  <a:cubicBezTo>
                    <a:pt x="495852" y="339505"/>
                    <a:pt x="504245" y="395524"/>
                    <a:pt x="504245" y="449456"/>
                  </a:cubicBezTo>
                  <a:cubicBezTo>
                    <a:pt x="504245" y="540534"/>
                    <a:pt x="480861" y="635267"/>
                    <a:pt x="434772" y="731034"/>
                  </a:cubicBezTo>
                  <a:close/>
                  <a:moveTo>
                    <a:pt x="646182" y="678720"/>
                  </a:moveTo>
                  <a:cubicBezTo>
                    <a:pt x="646182" y="685026"/>
                    <a:pt x="642641" y="689425"/>
                    <a:pt x="639455" y="689425"/>
                  </a:cubicBezTo>
                  <a:lnTo>
                    <a:pt x="470850" y="689425"/>
                  </a:lnTo>
                  <a:cubicBezTo>
                    <a:pt x="476106" y="676439"/>
                    <a:pt x="480942" y="663470"/>
                    <a:pt x="485356" y="650516"/>
                  </a:cubicBezTo>
                  <a:lnTo>
                    <a:pt x="646182" y="650516"/>
                  </a:lnTo>
                  <a:lnTo>
                    <a:pt x="646182" y="678720"/>
                  </a:lnTo>
                  <a:close/>
                  <a:moveTo>
                    <a:pt x="331177" y="231382"/>
                  </a:moveTo>
                  <a:cubicBezTo>
                    <a:pt x="269757" y="231382"/>
                    <a:pt x="219771" y="281352"/>
                    <a:pt x="219771" y="342772"/>
                  </a:cubicBezTo>
                  <a:cubicBezTo>
                    <a:pt x="219771" y="404208"/>
                    <a:pt x="269757" y="454178"/>
                    <a:pt x="331177" y="454178"/>
                  </a:cubicBezTo>
                  <a:cubicBezTo>
                    <a:pt x="392596" y="454178"/>
                    <a:pt x="442583" y="404208"/>
                    <a:pt x="442583" y="342772"/>
                  </a:cubicBezTo>
                  <a:cubicBezTo>
                    <a:pt x="442583" y="281352"/>
                    <a:pt x="392596" y="231382"/>
                    <a:pt x="331177" y="231382"/>
                  </a:cubicBezTo>
                  <a:close/>
                  <a:moveTo>
                    <a:pt x="331177" y="438006"/>
                  </a:moveTo>
                  <a:cubicBezTo>
                    <a:pt x="278668" y="438006"/>
                    <a:pt x="235943" y="395281"/>
                    <a:pt x="235943" y="342772"/>
                  </a:cubicBezTo>
                  <a:cubicBezTo>
                    <a:pt x="235943" y="290263"/>
                    <a:pt x="278668" y="247554"/>
                    <a:pt x="331177" y="247554"/>
                  </a:cubicBezTo>
                  <a:cubicBezTo>
                    <a:pt x="383686" y="247554"/>
                    <a:pt x="426411" y="290263"/>
                    <a:pt x="426411" y="342772"/>
                  </a:cubicBezTo>
                  <a:cubicBezTo>
                    <a:pt x="426411" y="395281"/>
                    <a:pt x="383686" y="438006"/>
                    <a:pt x="331177" y="438006"/>
                  </a:cubicBezTo>
                  <a:close/>
                  <a:moveTo>
                    <a:pt x="331177" y="487054"/>
                  </a:moveTo>
                  <a:cubicBezTo>
                    <a:pt x="291169" y="487054"/>
                    <a:pt x="258615" y="519592"/>
                    <a:pt x="258615" y="559600"/>
                  </a:cubicBezTo>
                  <a:cubicBezTo>
                    <a:pt x="258615" y="599608"/>
                    <a:pt x="291169" y="632162"/>
                    <a:pt x="331177" y="632162"/>
                  </a:cubicBezTo>
                  <a:cubicBezTo>
                    <a:pt x="371185" y="632162"/>
                    <a:pt x="403739" y="599608"/>
                    <a:pt x="403739" y="559600"/>
                  </a:cubicBezTo>
                  <a:cubicBezTo>
                    <a:pt x="403739" y="519592"/>
                    <a:pt x="371185" y="487054"/>
                    <a:pt x="331177" y="487054"/>
                  </a:cubicBezTo>
                  <a:close/>
                  <a:moveTo>
                    <a:pt x="331177" y="615990"/>
                  </a:moveTo>
                  <a:cubicBezTo>
                    <a:pt x="300079" y="615990"/>
                    <a:pt x="274787" y="590698"/>
                    <a:pt x="274787" y="559600"/>
                  </a:cubicBezTo>
                  <a:cubicBezTo>
                    <a:pt x="274787" y="528518"/>
                    <a:pt x="300079" y="503226"/>
                    <a:pt x="331177" y="503226"/>
                  </a:cubicBezTo>
                  <a:cubicBezTo>
                    <a:pt x="362275" y="503226"/>
                    <a:pt x="387567" y="528518"/>
                    <a:pt x="387567" y="559600"/>
                  </a:cubicBezTo>
                  <a:cubicBezTo>
                    <a:pt x="387567" y="590698"/>
                    <a:pt x="362275" y="615990"/>
                    <a:pt x="331177" y="615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5825332" y="1550217"/>
              <a:ext cx="315005" cy="387810"/>
            </a:xfrm>
            <a:custGeom>
              <a:rect b="b" l="l" r="r" t="t"/>
              <a:pathLst>
                <a:path extrusionOk="0" h="775619" w="630010">
                  <a:moveTo>
                    <a:pt x="630011" y="634345"/>
                  </a:moveTo>
                  <a:lnTo>
                    <a:pt x="630011" y="662548"/>
                  </a:lnTo>
                  <a:cubicBezTo>
                    <a:pt x="630011" y="668855"/>
                    <a:pt x="626469" y="673254"/>
                    <a:pt x="623283" y="673254"/>
                  </a:cubicBezTo>
                  <a:lnTo>
                    <a:pt x="454679" y="673254"/>
                  </a:lnTo>
                  <a:cubicBezTo>
                    <a:pt x="459935" y="660268"/>
                    <a:pt x="464770" y="647298"/>
                    <a:pt x="469185" y="634345"/>
                  </a:cubicBezTo>
                  <a:lnTo>
                    <a:pt x="630011" y="634345"/>
                  </a:lnTo>
                  <a:close/>
                  <a:moveTo>
                    <a:pt x="474505" y="618173"/>
                  </a:moveTo>
                  <a:lnTo>
                    <a:pt x="628960" y="618173"/>
                  </a:lnTo>
                  <a:cubicBezTo>
                    <a:pt x="628216" y="615392"/>
                    <a:pt x="627100" y="612772"/>
                    <a:pt x="625628" y="610508"/>
                  </a:cubicBezTo>
                  <a:lnTo>
                    <a:pt x="504148" y="423031"/>
                  </a:lnTo>
                  <a:cubicBezTo>
                    <a:pt x="504212" y="426460"/>
                    <a:pt x="504245" y="429872"/>
                    <a:pt x="504245" y="433284"/>
                  </a:cubicBezTo>
                  <a:cubicBezTo>
                    <a:pt x="504245" y="493669"/>
                    <a:pt x="494251" y="555541"/>
                    <a:pt x="474505" y="618173"/>
                  </a:cubicBezTo>
                  <a:close/>
                  <a:moveTo>
                    <a:pt x="488073" y="433284"/>
                  </a:moveTo>
                  <a:cubicBezTo>
                    <a:pt x="488073" y="524362"/>
                    <a:pt x="464689" y="619095"/>
                    <a:pt x="418600" y="714863"/>
                  </a:cubicBezTo>
                  <a:cubicBezTo>
                    <a:pt x="417856" y="716399"/>
                    <a:pt x="416789" y="717790"/>
                    <a:pt x="415382" y="718987"/>
                  </a:cubicBezTo>
                  <a:cubicBezTo>
                    <a:pt x="412342" y="721623"/>
                    <a:pt x="408056" y="723143"/>
                    <a:pt x="403625" y="723143"/>
                  </a:cubicBezTo>
                  <a:lnTo>
                    <a:pt x="397513" y="723143"/>
                  </a:lnTo>
                  <a:lnTo>
                    <a:pt x="232498" y="723143"/>
                  </a:lnTo>
                  <a:lnTo>
                    <a:pt x="226385" y="723143"/>
                  </a:lnTo>
                  <a:cubicBezTo>
                    <a:pt x="219804" y="723143"/>
                    <a:pt x="213788" y="719811"/>
                    <a:pt x="211394" y="714863"/>
                  </a:cubicBezTo>
                  <a:cubicBezTo>
                    <a:pt x="205508" y="702637"/>
                    <a:pt x="200010" y="690412"/>
                    <a:pt x="194867" y="678218"/>
                  </a:cubicBezTo>
                  <a:cubicBezTo>
                    <a:pt x="194851" y="678202"/>
                    <a:pt x="194851" y="678186"/>
                    <a:pt x="194835" y="678170"/>
                  </a:cubicBezTo>
                  <a:cubicBezTo>
                    <a:pt x="159726" y="594919"/>
                    <a:pt x="141938" y="512703"/>
                    <a:pt x="141938" y="433284"/>
                  </a:cubicBezTo>
                  <a:cubicBezTo>
                    <a:pt x="141938" y="379352"/>
                    <a:pt x="150331" y="323334"/>
                    <a:pt x="166890" y="266750"/>
                  </a:cubicBezTo>
                  <a:cubicBezTo>
                    <a:pt x="180102" y="221599"/>
                    <a:pt x="198522" y="175979"/>
                    <a:pt x="221647" y="131135"/>
                  </a:cubicBezTo>
                  <a:cubicBezTo>
                    <a:pt x="260912" y="55032"/>
                    <a:pt x="300014" y="7730"/>
                    <a:pt x="301648" y="5757"/>
                  </a:cubicBezTo>
                  <a:cubicBezTo>
                    <a:pt x="304672" y="2151"/>
                    <a:pt x="309653" y="0"/>
                    <a:pt x="315005" y="0"/>
                  </a:cubicBezTo>
                  <a:cubicBezTo>
                    <a:pt x="320358" y="0"/>
                    <a:pt x="325339" y="2151"/>
                    <a:pt x="328347" y="5773"/>
                  </a:cubicBezTo>
                  <a:cubicBezTo>
                    <a:pt x="328751" y="6242"/>
                    <a:pt x="368663" y="54191"/>
                    <a:pt x="408364" y="131135"/>
                  </a:cubicBezTo>
                  <a:cubicBezTo>
                    <a:pt x="431489" y="175979"/>
                    <a:pt x="449908" y="221615"/>
                    <a:pt x="463120" y="266750"/>
                  </a:cubicBezTo>
                  <a:cubicBezTo>
                    <a:pt x="479680" y="323334"/>
                    <a:pt x="488073" y="379352"/>
                    <a:pt x="488073" y="433284"/>
                  </a:cubicBezTo>
                  <a:close/>
                  <a:moveTo>
                    <a:pt x="387567" y="543428"/>
                  </a:moveTo>
                  <a:cubicBezTo>
                    <a:pt x="387567" y="503420"/>
                    <a:pt x="355014" y="470883"/>
                    <a:pt x="315005" y="470883"/>
                  </a:cubicBezTo>
                  <a:cubicBezTo>
                    <a:pt x="274997" y="470883"/>
                    <a:pt x="242444" y="503420"/>
                    <a:pt x="242444" y="543428"/>
                  </a:cubicBezTo>
                  <a:cubicBezTo>
                    <a:pt x="242444" y="583437"/>
                    <a:pt x="274997" y="615990"/>
                    <a:pt x="315005" y="615990"/>
                  </a:cubicBezTo>
                  <a:cubicBezTo>
                    <a:pt x="355014" y="615990"/>
                    <a:pt x="387567" y="583437"/>
                    <a:pt x="387567" y="543428"/>
                  </a:cubicBezTo>
                  <a:close/>
                  <a:moveTo>
                    <a:pt x="426411" y="326600"/>
                  </a:moveTo>
                  <a:cubicBezTo>
                    <a:pt x="426411" y="265181"/>
                    <a:pt x="376425" y="215211"/>
                    <a:pt x="315005" y="215211"/>
                  </a:cubicBezTo>
                  <a:cubicBezTo>
                    <a:pt x="253586" y="215211"/>
                    <a:pt x="203600" y="265181"/>
                    <a:pt x="203600" y="326600"/>
                  </a:cubicBezTo>
                  <a:cubicBezTo>
                    <a:pt x="203600" y="388036"/>
                    <a:pt x="253586" y="438006"/>
                    <a:pt x="315005" y="438006"/>
                  </a:cubicBezTo>
                  <a:cubicBezTo>
                    <a:pt x="376425" y="438006"/>
                    <a:pt x="426411" y="388036"/>
                    <a:pt x="426411" y="326600"/>
                  </a:cubicBezTo>
                  <a:close/>
                  <a:moveTo>
                    <a:pt x="240584" y="775231"/>
                  </a:moveTo>
                  <a:cubicBezTo>
                    <a:pt x="240584" y="775442"/>
                    <a:pt x="240762" y="775619"/>
                    <a:pt x="240972" y="775619"/>
                  </a:cubicBezTo>
                  <a:lnTo>
                    <a:pt x="389039" y="775619"/>
                  </a:lnTo>
                  <a:cubicBezTo>
                    <a:pt x="389249" y="775619"/>
                    <a:pt x="389427" y="775442"/>
                    <a:pt x="389427" y="775231"/>
                  </a:cubicBezTo>
                  <a:lnTo>
                    <a:pt x="389427" y="739314"/>
                  </a:lnTo>
                  <a:lnTo>
                    <a:pt x="240584" y="739314"/>
                  </a:lnTo>
                  <a:lnTo>
                    <a:pt x="240584" y="775231"/>
                  </a:lnTo>
                  <a:close/>
                  <a:moveTo>
                    <a:pt x="315005" y="231382"/>
                  </a:moveTo>
                  <a:cubicBezTo>
                    <a:pt x="262496" y="231382"/>
                    <a:pt x="219771" y="274091"/>
                    <a:pt x="219771" y="326600"/>
                  </a:cubicBezTo>
                  <a:cubicBezTo>
                    <a:pt x="219771" y="379109"/>
                    <a:pt x="262496" y="421835"/>
                    <a:pt x="315005" y="421835"/>
                  </a:cubicBezTo>
                  <a:cubicBezTo>
                    <a:pt x="367514" y="421835"/>
                    <a:pt x="410240" y="379109"/>
                    <a:pt x="410240" y="326600"/>
                  </a:cubicBezTo>
                  <a:cubicBezTo>
                    <a:pt x="410240" y="274091"/>
                    <a:pt x="367514" y="231382"/>
                    <a:pt x="315005" y="231382"/>
                  </a:cubicBezTo>
                  <a:close/>
                  <a:moveTo>
                    <a:pt x="315005" y="487054"/>
                  </a:moveTo>
                  <a:cubicBezTo>
                    <a:pt x="283908" y="487054"/>
                    <a:pt x="258615" y="512347"/>
                    <a:pt x="258615" y="543428"/>
                  </a:cubicBezTo>
                  <a:cubicBezTo>
                    <a:pt x="258615" y="574526"/>
                    <a:pt x="283908" y="599819"/>
                    <a:pt x="315005" y="599819"/>
                  </a:cubicBezTo>
                  <a:cubicBezTo>
                    <a:pt x="346103" y="599819"/>
                    <a:pt x="371396" y="574526"/>
                    <a:pt x="371396" y="543428"/>
                  </a:cubicBezTo>
                  <a:cubicBezTo>
                    <a:pt x="371396" y="512347"/>
                    <a:pt x="346103" y="487054"/>
                    <a:pt x="315005" y="487054"/>
                  </a:cubicBezTo>
                  <a:close/>
                  <a:moveTo>
                    <a:pt x="0" y="634345"/>
                  </a:moveTo>
                  <a:lnTo>
                    <a:pt x="0" y="662548"/>
                  </a:lnTo>
                  <a:cubicBezTo>
                    <a:pt x="0" y="668855"/>
                    <a:pt x="3542" y="673254"/>
                    <a:pt x="6727" y="673254"/>
                  </a:cubicBezTo>
                  <a:lnTo>
                    <a:pt x="175316" y="673254"/>
                  </a:lnTo>
                  <a:cubicBezTo>
                    <a:pt x="170076" y="660268"/>
                    <a:pt x="165241" y="647298"/>
                    <a:pt x="160826" y="634345"/>
                  </a:cubicBezTo>
                  <a:lnTo>
                    <a:pt x="0" y="634345"/>
                  </a:lnTo>
                  <a:close/>
                  <a:moveTo>
                    <a:pt x="125766" y="433284"/>
                  </a:moveTo>
                  <a:cubicBezTo>
                    <a:pt x="125766" y="429872"/>
                    <a:pt x="125798" y="426460"/>
                    <a:pt x="125863" y="423031"/>
                  </a:cubicBezTo>
                  <a:lnTo>
                    <a:pt x="4399" y="610508"/>
                  </a:lnTo>
                  <a:cubicBezTo>
                    <a:pt x="2927" y="612772"/>
                    <a:pt x="1795" y="615392"/>
                    <a:pt x="1051" y="618173"/>
                  </a:cubicBezTo>
                  <a:lnTo>
                    <a:pt x="155506" y="618173"/>
                  </a:lnTo>
                  <a:cubicBezTo>
                    <a:pt x="135744" y="555541"/>
                    <a:pt x="125766" y="493669"/>
                    <a:pt x="125766" y="4332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36"/>
          <p:cNvGrpSpPr/>
          <p:nvPr/>
        </p:nvGrpSpPr>
        <p:grpSpPr>
          <a:xfrm>
            <a:off x="5213619" y="1542131"/>
            <a:ext cx="400965" cy="404256"/>
            <a:chOff x="5213619" y="1542131"/>
            <a:chExt cx="400965" cy="404256"/>
          </a:xfrm>
        </p:grpSpPr>
        <p:sp>
          <p:nvSpPr>
            <p:cNvPr id="1299" name="Google Shape;1299;p36"/>
            <p:cNvSpPr/>
            <p:nvPr/>
          </p:nvSpPr>
          <p:spPr>
            <a:xfrm>
              <a:off x="5213619" y="1542131"/>
              <a:ext cx="400965" cy="404256"/>
            </a:xfrm>
            <a:custGeom>
              <a:rect b="b" l="l" r="r" t="t"/>
              <a:pathLst>
                <a:path extrusionOk="0" h="808511" w="801931">
                  <a:moveTo>
                    <a:pt x="801932" y="8135"/>
                  </a:moveTo>
                  <a:lnTo>
                    <a:pt x="801932" y="574529"/>
                  </a:lnTo>
                  <a:cubicBezTo>
                    <a:pt x="801932" y="575147"/>
                    <a:pt x="801850" y="575733"/>
                    <a:pt x="801720" y="576319"/>
                  </a:cubicBezTo>
                  <a:cubicBezTo>
                    <a:pt x="798073" y="641265"/>
                    <a:pt x="744066" y="692985"/>
                    <a:pt x="678173" y="692985"/>
                  </a:cubicBezTo>
                  <a:cubicBezTo>
                    <a:pt x="609936" y="692985"/>
                    <a:pt x="554415" y="637523"/>
                    <a:pt x="554415" y="569339"/>
                  </a:cubicBezTo>
                  <a:cubicBezTo>
                    <a:pt x="554415" y="501139"/>
                    <a:pt x="609936" y="445677"/>
                    <a:pt x="678173" y="445677"/>
                  </a:cubicBezTo>
                  <a:cubicBezTo>
                    <a:pt x="724137" y="445677"/>
                    <a:pt x="764304" y="470862"/>
                    <a:pt x="785650" y="508135"/>
                  </a:cubicBezTo>
                  <a:lnTo>
                    <a:pt x="785650" y="156460"/>
                  </a:lnTo>
                  <a:lnTo>
                    <a:pt x="247517" y="289949"/>
                  </a:lnTo>
                  <a:lnTo>
                    <a:pt x="247517" y="684850"/>
                  </a:lnTo>
                  <a:cubicBezTo>
                    <a:pt x="247517" y="753034"/>
                    <a:pt x="191996" y="808512"/>
                    <a:pt x="123759" y="808512"/>
                  </a:cubicBezTo>
                  <a:cubicBezTo>
                    <a:pt x="55521" y="808512"/>
                    <a:pt x="0" y="753034"/>
                    <a:pt x="0" y="684850"/>
                  </a:cubicBezTo>
                  <a:cubicBezTo>
                    <a:pt x="0" y="616666"/>
                    <a:pt x="55521" y="561205"/>
                    <a:pt x="123759" y="561205"/>
                  </a:cubicBezTo>
                  <a:cubicBezTo>
                    <a:pt x="169722" y="561205"/>
                    <a:pt x="209890" y="586389"/>
                    <a:pt x="231235" y="623662"/>
                  </a:cubicBezTo>
                  <a:lnTo>
                    <a:pt x="231235" y="145658"/>
                  </a:lnTo>
                  <a:cubicBezTo>
                    <a:pt x="231235" y="145463"/>
                    <a:pt x="231284" y="145284"/>
                    <a:pt x="231284" y="145105"/>
                  </a:cubicBezTo>
                  <a:cubicBezTo>
                    <a:pt x="231317" y="144795"/>
                    <a:pt x="231333" y="144503"/>
                    <a:pt x="231382" y="144194"/>
                  </a:cubicBezTo>
                  <a:cubicBezTo>
                    <a:pt x="231431" y="143949"/>
                    <a:pt x="231512" y="143705"/>
                    <a:pt x="231577" y="143461"/>
                  </a:cubicBezTo>
                  <a:cubicBezTo>
                    <a:pt x="231642" y="143201"/>
                    <a:pt x="231708" y="142941"/>
                    <a:pt x="231822" y="142697"/>
                  </a:cubicBezTo>
                  <a:cubicBezTo>
                    <a:pt x="231919" y="142436"/>
                    <a:pt x="232033" y="142209"/>
                    <a:pt x="232163" y="141965"/>
                  </a:cubicBezTo>
                  <a:cubicBezTo>
                    <a:pt x="232277" y="141737"/>
                    <a:pt x="232391" y="141509"/>
                    <a:pt x="232522" y="141298"/>
                  </a:cubicBezTo>
                  <a:cubicBezTo>
                    <a:pt x="232668" y="141070"/>
                    <a:pt x="232831" y="140875"/>
                    <a:pt x="232994" y="140679"/>
                  </a:cubicBezTo>
                  <a:cubicBezTo>
                    <a:pt x="233157" y="140468"/>
                    <a:pt x="233303" y="140256"/>
                    <a:pt x="233499" y="140061"/>
                  </a:cubicBezTo>
                  <a:cubicBezTo>
                    <a:pt x="233661" y="139882"/>
                    <a:pt x="233857" y="139720"/>
                    <a:pt x="234052" y="139557"/>
                  </a:cubicBezTo>
                  <a:cubicBezTo>
                    <a:pt x="234247" y="139378"/>
                    <a:pt x="234459" y="139199"/>
                    <a:pt x="234671" y="139036"/>
                  </a:cubicBezTo>
                  <a:cubicBezTo>
                    <a:pt x="234899" y="138890"/>
                    <a:pt x="235127" y="138760"/>
                    <a:pt x="235355" y="138629"/>
                  </a:cubicBezTo>
                  <a:cubicBezTo>
                    <a:pt x="235583" y="138499"/>
                    <a:pt x="235794" y="138369"/>
                    <a:pt x="236039" y="138255"/>
                  </a:cubicBezTo>
                  <a:cubicBezTo>
                    <a:pt x="236315" y="138141"/>
                    <a:pt x="236592" y="138044"/>
                    <a:pt x="236885" y="137946"/>
                  </a:cubicBezTo>
                  <a:cubicBezTo>
                    <a:pt x="237064" y="137897"/>
                    <a:pt x="237227" y="137816"/>
                    <a:pt x="237422" y="137767"/>
                  </a:cubicBezTo>
                  <a:lnTo>
                    <a:pt x="791821" y="244"/>
                  </a:lnTo>
                  <a:cubicBezTo>
                    <a:pt x="791870" y="228"/>
                    <a:pt x="791918" y="228"/>
                    <a:pt x="791967" y="211"/>
                  </a:cubicBezTo>
                  <a:cubicBezTo>
                    <a:pt x="792244" y="163"/>
                    <a:pt x="792521" y="130"/>
                    <a:pt x="792798" y="98"/>
                  </a:cubicBezTo>
                  <a:cubicBezTo>
                    <a:pt x="793091" y="65"/>
                    <a:pt x="793367" y="16"/>
                    <a:pt x="793628" y="16"/>
                  </a:cubicBezTo>
                  <a:cubicBezTo>
                    <a:pt x="793693" y="16"/>
                    <a:pt x="793742" y="0"/>
                    <a:pt x="793791" y="0"/>
                  </a:cubicBezTo>
                  <a:cubicBezTo>
                    <a:pt x="793970" y="0"/>
                    <a:pt x="794149" y="49"/>
                    <a:pt x="794344" y="49"/>
                  </a:cubicBezTo>
                  <a:cubicBezTo>
                    <a:pt x="794654" y="81"/>
                    <a:pt x="794947" y="98"/>
                    <a:pt x="795256" y="146"/>
                  </a:cubicBezTo>
                  <a:cubicBezTo>
                    <a:pt x="795500" y="195"/>
                    <a:pt x="795728" y="260"/>
                    <a:pt x="795973" y="342"/>
                  </a:cubicBezTo>
                  <a:cubicBezTo>
                    <a:pt x="796249" y="407"/>
                    <a:pt x="796510" y="472"/>
                    <a:pt x="796754" y="586"/>
                  </a:cubicBezTo>
                  <a:cubicBezTo>
                    <a:pt x="796998" y="667"/>
                    <a:pt x="797226" y="797"/>
                    <a:pt x="797471" y="911"/>
                  </a:cubicBezTo>
                  <a:cubicBezTo>
                    <a:pt x="797698" y="1041"/>
                    <a:pt x="797943" y="1155"/>
                    <a:pt x="798154" y="1285"/>
                  </a:cubicBezTo>
                  <a:cubicBezTo>
                    <a:pt x="798366" y="1432"/>
                    <a:pt x="798561" y="1594"/>
                    <a:pt x="798773" y="1741"/>
                  </a:cubicBezTo>
                  <a:cubicBezTo>
                    <a:pt x="798985" y="1903"/>
                    <a:pt x="799196" y="2066"/>
                    <a:pt x="799392" y="2261"/>
                  </a:cubicBezTo>
                  <a:cubicBezTo>
                    <a:pt x="799571" y="2424"/>
                    <a:pt x="799734" y="2619"/>
                    <a:pt x="799897" y="2798"/>
                  </a:cubicBezTo>
                  <a:cubicBezTo>
                    <a:pt x="800076" y="3010"/>
                    <a:pt x="800255" y="3205"/>
                    <a:pt x="800418" y="3433"/>
                  </a:cubicBezTo>
                  <a:cubicBezTo>
                    <a:pt x="800564" y="3644"/>
                    <a:pt x="800694" y="3888"/>
                    <a:pt x="800825" y="4116"/>
                  </a:cubicBezTo>
                  <a:cubicBezTo>
                    <a:pt x="800955" y="4344"/>
                    <a:pt x="801085" y="4555"/>
                    <a:pt x="801199" y="4799"/>
                  </a:cubicBezTo>
                  <a:cubicBezTo>
                    <a:pt x="801313" y="5076"/>
                    <a:pt x="801411" y="5353"/>
                    <a:pt x="801492" y="5645"/>
                  </a:cubicBezTo>
                  <a:cubicBezTo>
                    <a:pt x="801557" y="5824"/>
                    <a:pt x="801639" y="5987"/>
                    <a:pt x="801688" y="6182"/>
                  </a:cubicBezTo>
                  <a:cubicBezTo>
                    <a:pt x="801704" y="6231"/>
                    <a:pt x="801704" y="6280"/>
                    <a:pt x="801704" y="6329"/>
                  </a:cubicBezTo>
                  <a:cubicBezTo>
                    <a:pt x="801769" y="6589"/>
                    <a:pt x="801802" y="6882"/>
                    <a:pt x="801834" y="7158"/>
                  </a:cubicBezTo>
                  <a:cubicBezTo>
                    <a:pt x="801867" y="7435"/>
                    <a:pt x="801899" y="7712"/>
                    <a:pt x="801915" y="7972"/>
                  </a:cubicBezTo>
                  <a:cubicBezTo>
                    <a:pt x="801915" y="8037"/>
                    <a:pt x="801932" y="8086"/>
                    <a:pt x="801932" y="8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5221759" y="1551396"/>
              <a:ext cx="384683" cy="386856"/>
            </a:xfrm>
            <a:custGeom>
              <a:rect b="b" l="l" r="r" t="t"/>
              <a:pathLst>
                <a:path extrusionOk="0" h="773712" w="769367">
                  <a:moveTo>
                    <a:pt x="769368" y="550809"/>
                  </a:moveTo>
                  <a:cubicBezTo>
                    <a:pt x="769368" y="610012"/>
                    <a:pt x="721157" y="658185"/>
                    <a:pt x="661891" y="658185"/>
                  </a:cubicBezTo>
                  <a:cubicBezTo>
                    <a:pt x="602625" y="658185"/>
                    <a:pt x="554415" y="610012"/>
                    <a:pt x="554415" y="550809"/>
                  </a:cubicBezTo>
                  <a:cubicBezTo>
                    <a:pt x="554415" y="491589"/>
                    <a:pt x="602625" y="443416"/>
                    <a:pt x="661891" y="443416"/>
                  </a:cubicBezTo>
                  <a:cubicBezTo>
                    <a:pt x="721157" y="443416"/>
                    <a:pt x="769368" y="491589"/>
                    <a:pt x="769368" y="550809"/>
                  </a:cubicBezTo>
                  <a:close/>
                  <a:moveTo>
                    <a:pt x="107477" y="558943"/>
                  </a:moveTo>
                  <a:cubicBezTo>
                    <a:pt x="48211" y="558943"/>
                    <a:pt x="0" y="607116"/>
                    <a:pt x="0" y="666320"/>
                  </a:cubicBezTo>
                  <a:cubicBezTo>
                    <a:pt x="0" y="725539"/>
                    <a:pt x="48211" y="773712"/>
                    <a:pt x="107477" y="773712"/>
                  </a:cubicBezTo>
                  <a:cubicBezTo>
                    <a:pt x="166743" y="773712"/>
                    <a:pt x="214953" y="725539"/>
                    <a:pt x="214953" y="666320"/>
                  </a:cubicBezTo>
                  <a:cubicBezTo>
                    <a:pt x="214953" y="607116"/>
                    <a:pt x="166743" y="558943"/>
                    <a:pt x="107477" y="558943"/>
                  </a:cubicBezTo>
                  <a:close/>
                  <a:moveTo>
                    <a:pt x="231235" y="133488"/>
                  </a:moveTo>
                  <a:lnTo>
                    <a:pt x="231235" y="254645"/>
                  </a:lnTo>
                  <a:lnTo>
                    <a:pt x="769368" y="121173"/>
                  </a:lnTo>
                  <a:lnTo>
                    <a:pt x="769368" y="0"/>
                  </a:lnTo>
                  <a:lnTo>
                    <a:pt x="231235" y="13348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5213619" y="1542131"/>
              <a:ext cx="400965" cy="404256"/>
            </a:xfrm>
            <a:custGeom>
              <a:rect b="b" l="l" r="r" t="t"/>
              <a:pathLst>
                <a:path extrusionOk="0" h="808511" w="801931">
                  <a:moveTo>
                    <a:pt x="801915" y="7972"/>
                  </a:moveTo>
                  <a:cubicBezTo>
                    <a:pt x="801899" y="7712"/>
                    <a:pt x="801867" y="7435"/>
                    <a:pt x="801834" y="7158"/>
                  </a:cubicBezTo>
                  <a:cubicBezTo>
                    <a:pt x="801802" y="6882"/>
                    <a:pt x="801769" y="6589"/>
                    <a:pt x="801704" y="6329"/>
                  </a:cubicBezTo>
                  <a:cubicBezTo>
                    <a:pt x="801704" y="6280"/>
                    <a:pt x="801704" y="6231"/>
                    <a:pt x="801688" y="6182"/>
                  </a:cubicBezTo>
                  <a:cubicBezTo>
                    <a:pt x="801639" y="5987"/>
                    <a:pt x="801557" y="5824"/>
                    <a:pt x="801492" y="5645"/>
                  </a:cubicBezTo>
                  <a:cubicBezTo>
                    <a:pt x="801411" y="5353"/>
                    <a:pt x="801313" y="5076"/>
                    <a:pt x="801199" y="4799"/>
                  </a:cubicBezTo>
                  <a:cubicBezTo>
                    <a:pt x="801085" y="4555"/>
                    <a:pt x="800955" y="4344"/>
                    <a:pt x="800825" y="4116"/>
                  </a:cubicBezTo>
                  <a:cubicBezTo>
                    <a:pt x="800694" y="3888"/>
                    <a:pt x="800564" y="3644"/>
                    <a:pt x="800418" y="3433"/>
                  </a:cubicBezTo>
                  <a:cubicBezTo>
                    <a:pt x="800255" y="3205"/>
                    <a:pt x="800076" y="3010"/>
                    <a:pt x="799897" y="2798"/>
                  </a:cubicBezTo>
                  <a:cubicBezTo>
                    <a:pt x="799734" y="2619"/>
                    <a:pt x="799571" y="2424"/>
                    <a:pt x="799392" y="2261"/>
                  </a:cubicBezTo>
                  <a:cubicBezTo>
                    <a:pt x="799196" y="2066"/>
                    <a:pt x="798985" y="1903"/>
                    <a:pt x="798773" y="1741"/>
                  </a:cubicBezTo>
                  <a:cubicBezTo>
                    <a:pt x="798561" y="1594"/>
                    <a:pt x="798366" y="1432"/>
                    <a:pt x="798154" y="1285"/>
                  </a:cubicBezTo>
                  <a:cubicBezTo>
                    <a:pt x="797943" y="1155"/>
                    <a:pt x="797698" y="1041"/>
                    <a:pt x="797471" y="911"/>
                  </a:cubicBezTo>
                  <a:cubicBezTo>
                    <a:pt x="797226" y="797"/>
                    <a:pt x="796998" y="667"/>
                    <a:pt x="796754" y="586"/>
                  </a:cubicBezTo>
                  <a:cubicBezTo>
                    <a:pt x="796510" y="472"/>
                    <a:pt x="796249" y="407"/>
                    <a:pt x="795973" y="342"/>
                  </a:cubicBezTo>
                  <a:cubicBezTo>
                    <a:pt x="795728" y="260"/>
                    <a:pt x="795500" y="195"/>
                    <a:pt x="795256" y="146"/>
                  </a:cubicBezTo>
                  <a:cubicBezTo>
                    <a:pt x="794947" y="98"/>
                    <a:pt x="794654" y="81"/>
                    <a:pt x="794344" y="49"/>
                  </a:cubicBezTo>
                  <a:cubicBezTo>
                    <a:pt x="794149" y="49"/>
                    <a:pt x="793970" y="0"/>
                    <a:pt x="793791" y="0"/>
                  </a:cubicBezTo>
                  <a:cubicBezTo>
                    <a:pt x="793742" y="0"/>
                    <a:pt x="793693" y="16"/>
                    <a:pt x="793628" y="16"/>
                  </a:cubicBezTo>
                  <a:cubicBezTo>
                    <a:pt x="793367" y="16"/>
                    <a:pt x="793091" y="65"/>
                    <a:pt x="792798" y="98"/>
                  </a:cubicBezTo>
                  <a:cubicBezTo>
                    <a:pt x="792521" y="130"/>
                    <a:pt x="792244" y="163"/>
                    <a:pt x="791967" y="211"/>
                  </a:cubicBezTo>
                  <a:cubicBezTo>
                    <a:pt x="791918" y="228"/>
                    <a:pt x="791870" y="228"/>
                    <a:pt x="791821" y="244"/>
                  </a:cubicBezTo>
                  <a:lnTo>
                    <a:pt x="237422" y="137767"/>
                  </a:lnTo>
                  <a:cubicBezTo>
                    <a:pt x="237227" y="137816"/>
                    <a:pt x="237064" y="137897"/>
                    <a:pt x="236885" y="137946"/>
                  </a:cubicBezTo>
                  <a:cubicBezTo>
                    <a:pt x="236592" y="138044"/>
                    <a:pt x="236315" y="138141"/>
                    <a:pt x="236039" y="138255"/>
                  </a:cubicBezTo>
                  <a:cubicBezTo>
                    <a:pt x="235794" y="138369"/>
                    <a:pt x="235583" y="138499"/>
                    <a:pt x="235355" y="138629"/>
                  </a:cubicBezTo>
                  <a:cubicBezTo>
                    <a:pt x="235127" y="138760"/>
                    <a:pt x="234899" y="138890"/>
                    <a:pt x="234671" y="139036"/>
                  </a:cubicBezTo>
                  <a:cubicBezTo>
                    <a:pt x="234459" y="139199"/>
                    <a:pt x="234247" y="139378"/>
                    <a:pt x="234052" y="139557"/>
                  </a:cubicBezTo>
                  <a:cubicBezTo>
                    <a:pt x="233857" y="139720"/>
                    <a:pt x="233661" y="139882"/>
                    <a:pt x="233499" y="140061"/>
                  </a:cubicBezTo>
                  <a:cubicBezTo>
                    <a:pt x="233303" y="140256"/>
                    <a:pt x="233157" y="140468"/>
                    <a:pt x="232994" y="140679"/>
                  </a:cubicBezTo>
                  <a:cubicBezTo>
                    <a:pt x="232831" y="140875"/>
                    <a:pt x="232668" y="141070"/>
                    <a:pt x="232522" y="141298"/>
                  </a:cubicBezTo>
                  <a:cubicBezTo>
                    <a:pt x="232391" y="141509"/>
                    <a:pt x="232277" y="141737"/>
                    <a:pt x="232163" y="141965"/>
                  </a:cubicBezTo>
                  <a:cubicBezTo>
                    <a:pt x="232033" y="142209"/>
                    <a:pt x="231919" y="142436"/>
                    <a:pt x="231822" y="142697"/>
                  </a:cubicBezTo>
                  <a:cubicBezTo>
                    <a:pt x="231708" y="142941"/>
                    <a:pt x="231642" y="143201"/>
                    <a:pt x="231577" y="143461"/>
                  </a:cubicBezTo>
                  <a:cubicBezTo>
                    <a:pt x="231512" y="143705"/>
                    <a:pt x="231431" y="143949"/>
                    <a:pt x="231382" y="144194"/>
                  </a:cubicBezTo>
                  <a:cubicBezTo>
                    <a:pt x="231333" y="144503"/>
                    <a:pt x="231317" y="144795"/>
                    <a:pt x="231284" y="145105"/>
                  </a:cubicBezTo>
                  <a:cubicBezTo>
                    <a:pt x="231284" y="145284"/>
                    <a:pt x="231235" y="145463"/>
                    <a:pt x="231235" y="145658"/>
                  </a:cubicBezTo>
                  <a:lnTo>
                    <a:pt x="231235" y="623662"/>
                  </a:lnTo>
                  <a:cubicBezTo>
                    <a:pt x="209890" y="586389"/>
                    <a:pt x="169722" y="561205"/>
                    <a:pt x="123759" y="561205"/>
                  </a:cubicBezTo>
                  <a:cubicBezTo>
                    <a:pt x="55521" y="561205"/>
                    <a:pt x="0" y="616666"/>
                    <a:pt x="0" y="684850"/>
                  </a:cubicBezTo>
                  <a:cubicBezTo>
                    <a:pt x="0" y="753034"/>
                    <a:pt x="55521" y="808512"/>
                    <a:pt x="123759" y="808512"/>
                  </a:cubicBezTo>
                  <a:cubicBezTo>
                    <a:pt x="191996" y="808512"/>
                    <a:pt x="247517" y="753034"/>
                    <a:pt x="247517" y="684850"/>
                  </a:cubicBezTo>
                  <a:lnTo>
                    <a:pt x="247517" y="289949"/>
                  </a:lnTo>
                  <a:lnTo>
                    <a:pt x="785650" y="156460"/>
                  </a:lnTo>
                  <a:lnTo>
                    <a:pt x="785650" y="508135"/>
                  </a:lnTo>
                  <a:cubicBezTo>
                    <a:pt x="764304" y="470862"/>
                    <a:pt x="724137" y="445677"/>
                    <a:pt x="678173" y="445677"/>
                  </a:cubicBezTo>
                  <a:cubicBezTo>
                    <a:pt x="609936" y="445677"/>
                    <a:pt x="554415" y="501139"/>
                    <a:pt x="554415" y="569339"/>
                  </a:cubicBezTo>
                  <a:cubicBezTo>
                    <a:pt x="554415" y="637523"/>
                    <a:pt x="609936" y="692985"/>
                    <a:pt x="678173" y="692985"/>
                  </a:cubicBezTo>
                  <a:cubicBezTo>
                    <a:pt x="744066" y="692985"/>
                    <a:pt x="798073" y="641265"/>
                    <a:pt x="801720" y="576319"/>
                  </a:cubicBezTo>
                  <a:cubicBezTo>
                    <a:pt x="801850" y="575733"/>
                    <a:pt x="801932" y="575147"/>
                    <a:pt x="801932" y="574529"/>
                  </a:cubicBezTo>
                  <a:lnTo>
                    <a:pt x="801932" y="8135"/>
                  </a:lnTo>
                  <a:cubicBezTo>
                    <a:pt x="801932" y="8086"/>
                    <a:pt x="801915" y="8037"/>
                    <a:pt x="801915" y="7972"/>
                  </a:cubicBezTo>
                  <a:close/>
                  <a:moveTo>
                    <a:pt x="123759" y="792243"/>
                  </a:moveTo>
                  <a:cubicBezTo>
                    <a:pt x="64493" y="792243"/>
                    <a:pt x="16282" y="744070"/>
                    <a:pt x="16282" y="684850"/>
                  </a:cubicBezTo>
                  <a:cubicBezTo>
                    <a:pt x="16282" y="625647"/>
                    <a:pt x="64493" y="577474"/>
                    <a:pt x="123759" y="577474"/>
                  </a:cubicBezTo>
                  <a:cubicBezTo>
                    <a:pt x="183025" y="577474"/>
                    <a:pt x="231235" y="625647"/>
                    <a:pt x="231235" y="684850"/>
                  </a:cubicBezTo>
                  <a:cubicBezTo>
                    <a:pt x="231235" y="744070"/>
                    <a:pt x="183025" y="792243"/>
                    <a:pt x="123759" y="792243"/>
                  </a:cubicBezTo>
                  <a:close/>
                  <a:moveTo>
                    <a:pt x="678173" y="676716"/>
                  </a:moveTo>
                  <a:cubicBezTo>
                    <a:pt x="618907" y="676716"/>
                    <a:pt x="570696" y="628543"/>
                    <a:pt x="570696" y="569339"/>
                  </a:cubicBezTo>
                  <a:cubicBezTo>
                    <a:pt x="570696" y="510119"/>
                    <a:pt x="618907" y="461946"/>
                    <a:pt x="678173" y="461946"/>
                  </a:cubicBezTo>
                  <a:cubicBezTo>
                    <a:pt x="737439" y="461946"/>
                    <a:pt x="785650" y="510119"/>
                    <a:pt x="785650" y="569339"/>
                  </a:cubicBezTo>
                  <a:cubicBezTo>
                    <a:pt x="785650" y="628543"/>
                    <a:pt x="737439" y="676716"/>
                    <a:pt x="678173" y="676716"/>
                  </a:cubicBezTo>
                  <a:close/>
                  <a:moveTo>
                    <a:pt x="785650" y="139703"/>
                  </a:moveTo>
                  <a:lnTo>
                    <a:pt x="247517" y="273175"/>
                  </a:lnTo>
                  <a:lnTo>
                    <a:pt x="247517" y="152019"/>
                  </a:lnTo>
                  <a:lnTo>
                    <a:pt x="785650" y="18531"/>
                  </a:lnTo>
                  <a:lnTo>
                    <a:pt x="785650" y="1397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36"/>
          <p:cNvGrpSpPr/>
          <p:nvPr/>
        </p:nvGrpSpPr>
        <p:grpSpPr>
          <a:xfrm>
            <a:off x="6976862" y="1542131"/>
            <a:ext cx="355023" cy="404458"/>
            <a:chOff x="6976862" y="1542131"/>
            <a:chExt cx="355023" cy="404458"/>
          </a:xfrm>
        </p:grpSpPr>
        <p:sp>
          <p:nvSpPr>
            <p:cNvPr id="1303" name="Google Shape;1303;p36"/>
            <p:cNvSpPr/>
            <p:nvPr/>
          </p:nvSpPr>
          <p:spPr>
            <a:xfrm>
              <a:off x="6980914" y="1546182"/>
              <a:ext cx="346916" cy="396356"/>
            </a:xfrm>
            <a:custGeom>
              <a:rect b="b" l="l" r="r" t="t"/>
              <a:pathLst>
                <a:path extrusionOk="0" h="792713" w="693833">
                  <a:moveTo>
                    <a:pt x="693834" y="682024"/>
                  </a:moveTo>
                  <a:lnTo>
                    <a:pt x="693834" y="792713"/>
                  </a:lnTo>
                  <a:lnTo>
                    <a:pt x="0" y="792713"/>
                  </a:lnTo>
                  <a:lnTo>
                    <a:pt x="0" y="682024"/>
                  </a:lnTo>
                  <a:cubicBezTo>
                    <a:pt x="0" y="577152"/>
                    <a:pt x="56790" y="485551"/>
                    <a:pt x="141318" y="436259"/>
                  </a:cubicBezTo>
                  <a:cubicBezTo>
                    <a:pt x="146441" y="433277"/>
                    <a:pt x="152878" y="433812"/>
                    <a:pt x="157482" y="437539"/>
                  </a:cubicBezTo>
                  <a:cubicBezTo>
                    <a:pt x="207982" y="478470"/>
                    <a:pt x="272375" y="503003"/>
                    <a:pt x="342475" y="503003"/>
                  </a:cubicBezTo>
                  <a:cubicBezTo>
                    <a:pt x="414212" y="503003"/>
                    <a:pt x="479935" y="477320"/>
                    <a:pt x="530970" y="434671"/>
                  </a:cubicBezTo>
                  <a:cubicBezTo>
                    <a:pt x="535493" y="430895"/>
                    <a:pt x="541864" y="430247"/>
                    <a:pt x="547020" y="433115"/>
                  </a:cubicBezTo>
                  <a:cubicBezTo>
                    <a:pt x="634563" y="481614"/>
                    <a:pt x="693834" y="574900"/>
                    <a:pt x="693834" y="682024"/>
                  </a:cubicBezTo>
                  <a:close/>
                  <a:moveTo>
                    <a:pt x="342475" y="418305"/>
                  </a:moveTo>
                  <a:cubicBezTo>
                    <a:pt x="458049" y="418305"/>
                    <a:pt x="551737" y="324662"/>
                    <a:pt x="551737" y="209144"/>
                  </a:cubicBezTo>
                  <a:cubicBezTo>
                    <a:pt x="551737" y="93626"/>
                    <a:pt x="458049" y="0"/>
                    <a:pt x="342475" y="0"/>
                  </a:cubicBezTo>
                  <a:cubicBezTo>
                    <a:pt x="226901" y="0"/>
                    <a:pt x="133213" y="93643"/>
                    <a:pt x="133213" y="209161"/>
                  </a:cubicBezTo>
                  <a:cubicBezTo>
                    <a:pt x="133213" y="324679"/>
                    <a:pt x="226901" y="418305"/>
                    <a:pt x="342475" y="418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6976862" y="1542131"/>
              <a:ext cx="355023" cy="404458"/>
            </a:xfrm>
            <a:custGeom>
              <a:rect b="b" l="l" r="r" t="t"/>
              <a:pathLst>
                <a:path extrusionOk="0" h="808917" w="710045">
                  <a:moveTo>
                    <a:pt x="559049" y="434136"/>
                  </a:moveTo>
                  <a:cubicBezTo>
                    <a:pt x="551040" y="429696"/>
                    <a:pt x="540924" y="430685"/>
                    <a:pt x="533872" y="436567"/>
                  </a:cubicBezTo>
                  <a:cubicBezTo>
                    <a:pt x="482610" y="479410"/>
                    <a:pt x="417519" y="503003"/>
                    <a:pt x="350581" y="503003"/>
                  </a:cubicBezTo>
                  <a:cubicBezTo>
                    <a:pt x="285215" y="503003"/>
                    <a:pt x="221340" y="480398"/>
                    <a:pt x="170694" y="439338"/>
                  </a:cubicBezTo>
                  <a:cubicBezTo>
                    <a:pt x="163496" y="433504"/>
                    <a:pt x="153299" y="432710"/>
                    <a:pt x="145339" y="437345"/>
                  </a:cubicBezTo>
                  <a:cubicBezTo>
                    <a:pt x="101924" y="462671"/>
                    <a:pt x="65528" y="498952"/>
                    <a:pt x="40092" y="542281"/>
                  </a:cubicBezTo>
                  <a:cubicBezTo>
                    <a:pt x="13861" y="586939"/>
                    <a:pt x="0" y="638063"/>
                    <a:pt x="0" y="690126"/>
                  </a:cubicBezTo>
                  <a:lnTo>
                    <a:pt x="0" y="800815"/>
                  </a:lnTo>
                  <a:cubicBezTo>
                    <a:pt x="0" y="805288"/>
                    <a:pt x="3631" y="808917"/>
                    <a:pt x="8106" y="808917"/>
                  </a:cubicBezTo>
                  <a:lnTo>
                    <a:pt x="701940" y="808917"/>
                  </a:lnTo>
                  <a:cubicBezTo>
                    <a:pt x="706414" y="808917"/>
                    <a:pt x="710046" y="805288"/>
                    <a:pt x="710046" y="800815"/>
                  </a:cubicBezTo>
                  <a:lnTo>
                    <a:pt x="710046" y="690126"/>
                  </a:lnTo>
                  <a:cubicBezTo>
                    <a:pt x="710046" y="583828"/>
                    <a:pt x="652186" y="485730"/>
                    <a:pt x="559049" y="434136"/>
                  </a:cubicBezTo>
                  <a:close/>
                  <a:moveTo>
                    <a:pt x="693834" y="792713"/>
                  </a:moveTo>
                  <a:lnTo>
                    <a:pt x="16212" y="792713"/>
                  </a:lnTo>
                  <a:lnTo>
                    <a:pt x="16212" y="690126"/>
                  </a:lnTo>
                  <a:cubicBezTo>
                    <a:pt x="16212" y="640947"/>
                    <a:pt x="29295" y="592659"/>
                    <a:pt x="54066" y="550497"/>
                  </a:cubicBezTo>
                  <a:cubicBezTo>
                    <a:pt x="78109" y="509566"/>
                    <a:pt x="112494" y="475278"/>
                    <a:pt x="153510" y="451345"/>
                  </a:cubicBezTo>
                  <a:cubicBezTo>
                    <a:pt x="155682" y="450081"/>
                    <a:pt x="158487" y="450308"/>
                    <a:pt x="160481" y="451928"/>
                  </a:cubicBezTo>
                  <a:cubicBezTo>
                    <a:pt x="214012" y="495306"/>
                    <a:pt x="281518" y="519207"/>
                    <a:pt x="350581" y="519207"/>
                  </a:cubicBezTo>
                  <a:cubicBezTo>
                    <a:pt x="421313" y="519207"/>
                    <a:pt x="490100" y="494269"/>
                    <a:pt x="544263" y="448995"/>
                  </a:cubicBezTo>
                  <a:cubicBezTo>
                    <a:pt x="546209" y="447375"/>
                    <a:pt x="548997" y="447083"/>
                    <a:pt x="551186" y="448298"/>
                  </a:cubicBezTo>
                  <a:cubicBezTo>
                    <a:pt x="639168" y="497040"/>
                    <a:pt x="693834" y="589710"/>
                    <a:pt x="693834" y="690126"/>
                  </a:cubicBezTo>
                  <a:lnTo>
                    <a:pt x="693834" y="792713"/>
                  </a:lnTo>
                  <a:close/>
                  <a:moveTo>
                    <a:pt x="350581" y="434509"/>
                  </a:moveTo>
                  <a:cubicBezTo>
                    <a:pt x="470435" y="434509"/>
                    <a:pt x="567949" y="337042"/>
                    <a:pt x="567949" y="217246"/>
                  </a:cubicBezTo>
                  <a:cubicBezTo>
                    <a:pt x="567949" y="97467"/>
                    <a:pt x="470435" y="0"/>
                    <a:pt x="350581" y="0"/>
                  </a:cubicBezTo>
                  <a:cubicBezTo>
                    <a:pt x="230727" y="0"/>
                    <a:pt x="133213" y="97467"/>
                    <a:pt x="133213" y="217263"/>
                  </a:cubicBezTo>
                  <a:cubicBezTo>
                    <a:pt x="133213" y="337058"/>
                    <a:pt x="230727" y="434509"/>
                    <a:pt x="350581" y="434509"/>
                  </a:cubicBezTo>
                  <a:close/>
                  <a:moveTo>
                    <a:pt x="350581" y="16204"/>
                  </a:moveTo>
                  <a:cubicBezTo>
                    <a:pt x="461502" y="16204"/>
                    <a:pt x="551737" y="106395"/>
                    <a:pt x="551737" y="217263"/>
                  </a:cubicBezTo>
                  <a:cubicBezTo>
                    <a:pt x="551737" y="328130"/>
                    <a:pt x="461502" y="418321"/>
                    <a:pt x="350581" y="418321"/>
                  </a:cubicBezTo>
                  <a:cubicBezTo>
                    <a:pt x="239659" y="418321"/>
                    <a:pt x="149424" y="328130"/>
                    <a:pt x="149424" y="217263"/>
                  </a:cubicBezTo>
                  <a:cubicBezTo>
                    <a:pt x="149424" y="106395"/>
                    <a:pt x="239659" y="16204"/>
                    <a:pt x="350581" y="16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36"/>
          <p:cNvGrpSpPr/>
          <p:nvPr/>
        </p:nvGrpSpPr>
        <p:grpSpPr>
          <a:xfrm>
            <a:off x="8138541" y="1598282"/>
            <a:ext cx="491027" cy="292124"/>
            <a:chOff x="8138541" y="1598282"/>
            <a:chExt cx="491027" cy="292124"/>
          </a:xfrm>
        </p:grpSpPr>
        <p:sp>
          <p:nvSpPr>
            <p:cNvPr id="1306" name="Google Shape;1306;p36"/>
            <p:cNvSpPr/>
            <p:nvPr/>
          </p:nvSpPr>
          <p:spPr>
            <a:xfrm>
              <a:off x="8143423" y="1603197"/>
              <a:ext cx="481213" cy="282292"/>
            </a:xfrm>
            <a:custGeom>
              <a:rect b="b" l="l" r="r" t="t"/>
              <a:pathLst>
                <a:path extrusionOk="0" h="564584" w="962427">
                  <a:moveTo>
                    <a:pt x="955841" y="300834"/>
                  </a:moveTo>
                  <a:cubicBezTo>
                    <a:pt x="947593" y="312160"/>
                    <a:pt x="742351" y="564585"/>
                    <a:pt x="481404" y="564585"/>
                  </a:cubicBezTo>
                  <a:lnTo>
                    <a:pt x="480676" y="564585"/>
                  </a:lnTo>
                  <a:cubicBezTo>
                    <a:pt x="372593" y="564388"/>
                    <a:pt x="255317" y="519047"/>
                    <a:pt x="144144" y="432710"/>
                  </a:cubicBezTo>
                  <a:cubicBezTo>
                    <a:pt x="93813" y="394073"/>
                    <a:pt x="47812" y="350285"/>
                    <a:pt x="6968" y="301876"/>
                  </a:cubicBezTo>
                  <a:cubicBezTo>
                    <a:pt x="-2323" y="290433"/>
                    <a:pt x="-2323" y="274054"/>
                    <a:pt x="6968" y="262728"/>
                  </a:cubicBezTo>
                  <a:cubicBezTo>
                    <a:pt x="15235" y="252406"/>
                    <a:pt x="220477" y="0"/>
                    <a:pt x="481424" y="0"/>
                  </a:cubicBezTo>
                  <a:lnTo>
                    <a:pt x="482152" y="0"/>
                  </a:lnTo>
                  <a:cubicBezTo>
                    <a:pt x="590236" y="197"/>
                    <a:pt x="707511" y="45538"/>
                    <a:pt x="818685" y="131875"/>
                  </a:cubicBezTo>
                  <a:cubicBezTo>
                    <a:pt x="869016" y="170414"/>
                    <a:pt x="915017" y="214202"/>
                    <a:pt x="955861" y="262709"/>
                  </a:cubicBezTo>
                  <a:cubicBezTo>
                    <a:pt x="964620" y="273838"/>
                    <a:pt x="964620" y="289607"/>
                    <a:pt x="955841" y="3008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8138541" y="1598282"/>
              <a:ext cx="491027" cy="292124"/>
            </a:xfrm>
            <a:custGeom>
              <a:rect b="b" l="l" r="r" t="t"/>
              <a:pathLst>
                <a:path extrusionOk="0" h="584247" w="982054">
                  <a:moveTo>
                    <a:pt x="973340" y="266464"/>
                  </a:moveTo>
                  <a:lnTo>
                    <a:pt x="973143" y="266209"/>
                  </a:lnTo>
                  <a:cubicBezTo>
                    <a:pt x="932122" y="217485"/>
                    <a:pt x="885452" y="172950"/>
                    <a:pt x="834471" y="133940"/>
                  </a:cubicBezTo>
                  <a:cubicBezTo>
                    <a:pt x="721900" y="46521"/>
                    <a:pt x="603463" y="216"/>
                    <a:pt x="491896" y="0"/>
                  </a:cubicBezTo>
                  <a:lnTo>
                    <a:pt x="491168" y="0"/>
                  </a:lnTo>
                  <a:cubicBezTo>
                    <a:pt x="225477" y="0"/>
                    <a:pt x="17774" y="255532"/>
                    <a:pt x="9133" y="266327"/>
                  </a:cubicBezTo>
                  <a:cubicBezTo>
                    <a:pt x="-3051" y="281211"/>
                    <a:pt x="-3071" y="302899"/>
                    <a:pt x="9232" y="318039"/>
                  </a:cubicBezTo>
                  <a:cubicBezTo>
                    <a:pt x="50233" y="366664"/>
                    <a:pt x="96903" y="411179"/>
                    <a:pt x="147884" y="450307"/>
                  </a:cubicBezTo>
                  <a:cubicBezTo>
                    <a:pt x="260455" y="537726"/>
                    <a:pt x="378911" y="584031"/>
                    <a:pt x="490459" y="584247"/>
                  </a:cubicBezTo>
                  <a:lnTo>
                    <a:pt x="491187" y="584247"/>
                  </a:lnTo>
                  <a:cubicBezTo>
                    <a:pt x="552167" y="584247"/>
                    <a:pt x="615057" y="570661"/>
                    <a:pt x="678104" y="543841"/>
                  </a:cubicBezTo>
                  <a:cubicBezTo>
                    <a:pt x="728671" y="522350"/>
                    <a:pt x="779475" y="492326"/>
                    <a:pt x="829117" y="454613"/>
                  </a:cubicBezTo>
                  <a:cubicBezTo>
                    <a:pt x="917064" y="387820"/>
                    <a:pt x="969718" y="321421"/>
                    <a:pt x="973379" y="316702"/>
                  </a:cubicBezTo>
                  <a:lnTo>
                    <a:pt x="973379" y="316702"/>
                  </a:lnTo>
                  <a:cubicBezTo>
                    <a:pt x="984953" y="301857"/>
                    <a:pt x="984953" y="281191"/>
                    <a:pt x="973340" y="266464"/>
                  </a:cubicBezTo>
                  <a:close/>
                  <a:moveTo>
                    <a:pt x="957849" y="304629"/>
                  </a:moveTo>
                  <a:lnTo>
                    <a:pt x="957652" y="304885"/>
                  </a:lnTo>
                  <a:cubicBezTo>
                    <a:pt x="955762" y="307480"/>
                    <a:pt x="752292" y="564585"/>
                    <a:pt x="491187" y="564585"/>
                  </a:cubicBezTo>
                  <a:lnTo>
                    <a:pt x="490479" y="564585"/>
                  </a:lnTo>
                  <a:cubicBezTo>
                    <a:pt x="383340" y="564388"/>
                    <a:pt x="269057" y="519499"/>
                    <a:pt x="159930" y="434754"/>
                  </a:cubicBezTo>
                  <a:cubicBezTo>
                    <a:pt x="110032" y="396452"/>
                    <a:pt x="64385" y="352920"/>
                    <a:pt x="24408" y="305514"/>
                  </a:cubicBezTo>
                  <a:cubicBezTo>
                    <a:pt x="18089" y="297727"/>
                    <a:pt x="18070" y="286481"/>
                    <a:pt x="24447" y="278694"/>
                  </a:cubicBezTo>
                  <a:cubicBezTo>
                    <a:pt x="26691" y="275902"/>
                    <a:pt x="80191" y="209561"/>
                    <a:pt x="165166" y="145167"/>
                  </a:cubicBezTo>
                  <a:cubicBezTo>
                    <a:pt x="213568" y="108477"/>
                    <a:pt x="262974" y="79318"/>
                    <a:pt x="311987" y="58496"/>
                  </a:cubicBezTo>
                  <a:cubicBezTo>
                    <a:pt x="372593" y="32718"/>
                    <a:pt x="432884" y="19662"/>
                    <a:pt x="491187" y="19662"/>
                  </a:cubicBezTo>
                  <a:lnTo>
                    <a:pt x="491896" y="19662"/>
                  </a:lnTo>
                  <a:cubicBezTo>
                    <a:pt x="599034" y="19859"/>
                    <a:pt x="713318" y="64748"/>
                    <a:pt x="822464" y="149513"/>
                  </a:cubicBezTo>
                  <a:cubicBezTo>
                    <a:pt x="872323" y="187677"/>
                    <a:pt x="917910" y="231151"/>
                    <a:pt x="957986" y="278753"/>
                  </a:cubicBezTo>
                  <a:cubicBezTo>
                    <a:pt x="963872" y="286343"/>
                    <a:pt x="963832" y="296961"/>
                    <a:pt x="957849" y="304629"/>
                  </a:cubicBezTo>
                  <a:close/>
                  <a:moveTo>
                    <a:pt x="490990" y="63568"/>
                  </a:moveTo>
                  <a:cubicBezTo>
                    <a:pt x="364818" y="63568"/>
                    <a:pt x="262187" y="166108"/>
                    <a:pt x="262187" y="292124"/>
                  </a:cubicBezTo>
                  <a:cubicBezTo>
                    <a:pt x="262187" y="418159"/>
                    <a:pt x="364838" y="520679"/>
                    <a:pt x="490990" y="520679"/>
                  </a:cubicBezTo>
                  <a:cubicBezTo>
                    <a:pt x="617163" y="520679"/>
                    <a:pt x="719794" y="418140"/>
                    <a:pt x="719794" y="292124"/>
                  </a:cubicBezTo>
                  <a:cubicBezTo>
                    <a:pt x="719794" y="166088"/>
                    <a:pt x="617143" y="63568"/>
                    <a:pt x="490990" y="63568"/>
                  </a:cubicBezTo>
                  <a:close/>
                  <a:moveTo>
                    <a:pt x="490990" y="501017"/>
                  </a:moveTo>
                  <a:cubicBezTo>
                    <a:pt x="375683" y="501017"/>
                    <a:pt x="281871" y="407306"/>
                    <a:pt x="281871" y="292124"/>
                  </a:cubicBezTo>
                  <a:cubicBezTo>
                    <a:pt x="281871" y="176942"/>
                    <a:pt x="375683" y="83231"/>
                    <a:pt x="490990" y="83231"/>
                  </a:cubicBezTo>
                  <a:cubicBezTo>
                    <a:pt x="606298" y="83231"/>
                    <a:pt x="700110" y="176942"/>
                    <a:pt x="700110" y="292124"/>
                  </a:cubicBezTo>
                  <a:cubicBezTo>
                    <a:pt x="700110" y="407306"/>
                    <a:pt x="606298" y="501017"/>
                    <a:pt x="490990" y="501017"/>
                  </a:cubicBezTo>
                  <a:close/>
                  <a:moveTo>
                    <a:pt x="490990" y="159029"/>
                  </a:moveTo>
                  <a:cubicBezTo>
                    <a:pt x="417531" y="159029"/>
                    <a:pt x="357771" y="218724"/>
                    <a:pt x="357771" y="292104"/>
                  </a:cubicBezTo>
                  <a:cubicBezTo>
                    <a:pt x="357771" y="365484"/>
                    <a:pt x="417531" y="425179"/>
                    <a:pt x="490990" y="425179"/>
                  </a:cubicBezTo>
                  <a:cubicBezTo>
                    <a:pt x="564450" y="425179"/>
                    <a:pt x="624210" y="365484"/>
                    <a:pt x="624210" y="292104"/>
                  </a:cubicBezTo>
                  <a:cubicBezTo>
                    <a:pt x="624210" y="218744"/>
                    <a:pt x="564450" y="159029"/>
                    <a:pt x="490990" y="159029"/>
                  </a:cubicBezTo>
                  <a:close/>
                  <a:moveTo>
                    <a:pt x="490990" y="405536"/>
                  </a:moveTo>
                  <a:cubicBezTo>
                    <a:pt x="428377" y="405536"/>
                    <a:pt x="377455" y="354650"/>
                    <a:pt x="377455" y="292124"/>
                  </a:cubicBezTo>
                  <a:cubicBezTo>
                    <a:pt x="377455" y="229597"/>
                    <a:pt x="428396" y="178711"/>
                    <a:pt x="490990" y="178711"/>
                  </a:cubicBezTo>
                  <a:cubicBezTo>
                    <a:pt x="553585" y="178711"/>
                    <a:pt x="604526" y="229597"/>
                    <a:pt x="604526" y="292124"/>
                  </a:cubicBezTo>
                  <a:cubicBezTo>
                    <a:pt x="604526" y="354650"/>
                    <a:pt x="553604" y="405536"/>
                    <a:pt x="490990" y="405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36"/>
          <p:cNvGrpSpPr/>
          <p:nvPr/>
        </p:nvGrpSpPr>
        <p:grpSpPr>
          <a:xfrm>
            <a:off x="4818888" y="2304955"/>
            <a:ext cx="404623" cy="404606"/>
            <a:chOff x="4818888" y="2304955"/>
            <a:chExt cx="404623" cy="404606"/>
          </a:xfrm>
        </p:grpSpPr>
        <p:sp>
          <p:nvSpPr>
            <p:cNvPr id="1309" name="Google Shape;1309;p36"/>
            <p:cNvSpPr/>
            <p:nvPr/>
          </p:nvSpPr>
          <p:spPr>
            <a:xfrm>
              <a:off x="4818888" y="2304955"/>
              <a:ext cx="404623" cy="404606"/>
            </a:xfrm>
            <a:custGeom>
              <a:rect b="b" l="l" r="r" t="t"/>
              <a:pathLst>
                <a:path extrusionOk="0" h="809211" w="809246">
                  <a:moveTo>
                    <a:pt x="809246" y="135101"/>
                  </a:moveTo>
                  <a:cubicBezTo>
                    <a:pt x="809246" y="147149"/>
                    <a:pt x="804557" y="158469"/>
                    <a:pt x="796034" y="166991"/>
                  </a:cubicBezTo>
                  <a:lnTo>
                    <a:pt x="733062" y="229963"/>
                  </a:lnTo>
                  <a:cubicBezTo>
                    <a:pt x="732787" y="230384"/>
                    <a:pt x="732464" y="230772"/>
                    <a:pt x="732108" y="231128"/>
                  </a:cubicBezTo>
                  <a:cubicBezTo>
                    <a:pt x="731752" y="231483"/>
                    <a:pt x="731364" y="231807"/>
                    <a:pt x="730944" y="232082"/>
                  </a:cubicBezTo>
                  <a:lnTo>
                    <a:pt x="706735" y="256291"/>
                  </a:lnTo>
                  <a:cubicBezTo>
                    <a:pt x="706347" y="257067"/>
                    <a:pt x="705845" y="257778"/>
                    <a:pt x="705199" y="258425"/>
                  </a:cubicBezTo>
                  <a:cubicBezTo>
                    <a:pt x="704568" y="259056"/>
                    <a:pt x="703856" y="259557"/>
                    <a:pt x="703096" y="259929"/>
                  </a:cubicBezTo>
                  <a:lnTo>
                    <a:pt x="204997" y="758029"/>
                  </a:lnTo>
                  <a:cubicBezTo>
                    <a:pt x="204803" y="758223"/>
                    <a:pt x="204609" y="758401"/>
                    <a:pt x="204398" y="758563"/>
                  </a:cubicBezTo>
                  <a:cubicBezTo>
                    <a:pt x="204204" y="758740"/>
                    <a:pt x="203978" y="758886"/>
                    <a:pt x="203768" y="759031"/>
                  </a:cubicBezTo>
                  <a:cubicBezTo>
                    <a:pt x="203557" y="759177"/>
                    <a:pt x="203347" y="759306"/>
                    <a:pt x="203137" y="759420"/>
                  </a:cubicBezTo>
                  <a:cubicBezTo>
                    <a:pt x="203105" y="759436"/>
                    <a:pt x="203056" y="759468"/>
                    <a:pt x="203008" y="759484"/>
                  </a:cubicBezTo>
                  <a:cubicBezTo>
                    <a:pt x="202797" y="759597"/>
                    <a:pt x="202587" y="759694"/>
                    <a:pt x="202377" y="759775"/>
                  </a:cubicBezTo>
                  <a:cubicBezTo>
                    <a:pt x="202183" y="759856"/>
                    <a:pt x="201973" y="759937"/>
                    <a:pt x="201779" y="760002"/>
                  </a:cubicBezTo>
                  <a:cubicBezTo>
                    <a:pt x="201665" y="760034"/>
                    <a:pt x="201568" y="760066"/>
                    <a:pt x="201455" y="760099"/>
                  </a:cubicBezTo>
                  <a:lnTo>
                    <a:pt x="201423" y="760099"/>
                  </a:lnTo>
                  <a:lnTo>
                    <a:pt x="68897" y="797099"/>
                  </a:lnTo>
                  <a:lnTo>
                    <a:pt x="28112" y="808484"/>
                  </a:lnTo>
                  <a:cubicBezTo>
                    <a:pt x="26366" y="808985"/>
                    <a:pt x="24555" y="809212"/>
                    <a:pt x="22743" y="809212"/>
                  </a:cubicBezTo>
                  <a:cubicBezTo>
                    <a:pt x="17019" y="809212"/>
                    <a:pt x="11229" y="806818"/>
                    <a:pt x="6814" y="802404"/>
                  </a:cubicBezTo>
                  <a:cubicBezTo>
                    <a:pt x="1009" y="796598"/>
                    <a:pt x="-1320" y="788431"/>
                    <a:pt x="734" y="781106"/>
                  </a:cubicBezTo>
                  <a:lnTo>
                    <a:pt x="12119" y="740321"/>
                  </a:lnTo>
                  <a:lnTo>
                    <a:pt x="49119" y="607763"/>
                  </a:lnTo>
                  <a:cubicBezTo>
                    <a:pt x="49216" y="607423"/>
                    <a:pt x="49329" y="607084"/>
                    <a:pt x="49475" y="606760"/>
                  </a:cubicBezTo>
                  <a:cubicBezTo>
                    <a:pt x="49556" y="606550"/>
                    <a:pt x="49653" y="606356"/>
                    <a:pt x="49750" y="606178"/>
                  </a:cubicBezTo>
                  <a:cubicBezTo>
                    <a:pt x="49863" y="605952"/>
                    <a:pt x="49992" y="605741"/>
                    <a:pt x="50122" y="605531"/>
                  </a:cubicBezTo>
                  <a:cubicBezTo>
                    <a:pt x="50170" y="605467"/>
                    <a:pt x="50219" y="605402"/>
                    <a:pt x="50251" y="605337"/>
                  </a:cubicBezTo>
                  <a:cubicBezTo>
                    <a:pt x="50526" y="604933"/>
                    <a:pt x="50850" y="604545"/>
                    <a:pt x="51189" y="604221"/>
                  </a:cubicBezTo>
                  <a:cubicBezTo>
                    <a:pt x="51302" y="604092"/>
                    <a:pt x="51432" y="603979"/>
                    <a:pt x="51545" y="603866"/>
                  </a:cubicBezTo>
                  <a:lnTo>
                    <a:pt x="551100" y="104310"/>
                  </a:lnTo>
                  <a:lnTo>
                    <a:pt x="578203" y="77223"/>
                  </a:lnTo>
                  <a:lnTo>
                    <a:pt x="642227" y="13184"/>
                  </a:lnTo>
                  <a:cubicBezTo>
                    <a:pt x="659805" y="-4395"/>
                    <a:pt x="688429" y="-4395"/>
                    <a:pt x="705991" y="13184"/>
                  </a:cubicBezTo>
                  <a:lnTo>
                    <a:pt x="796034" y="103227"/>
                  </a:lnTo>
                  <a:cubicBezTo>
                    <a:pt x="804557" y="111733"/>
                    <a:pt x="809246" y="123053"/>
                    <a:pt x="809246" y="135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4826966" y="2313038"/>
              <a:ext cx="388458" cy="388446"/>
            </a:xfrm>
            <a:custGeom>
              <a:rect b="b" l="l" r="r" t="t"/>
              <a:pathLst>
                <a:path extrusionOk="0" h="776891" w="776917">
                  <a:moveTo>
                    <a:pt x="106219" y="670678"/>
                  </a:moveTo>
                  <a:lnTo>
                    <a:pt x="167622" y="732082"/>
                  </a:lnTo>
                  <a:lnTo>
                    <a:pt x="52820" y="764134"/>
                  </a:lnTo>
                  <a:lnTo>
                    <a:pt x="12764" y="724077"/>
                  </a:lnTo>
                  <a:lnTo>
                    <a:pt x="44816" y="609275"/>
                  </a:lnTo>
                  <a:lnTo>
                    <a:pt x="106219" y="670678"/>
                  </a:lnTo>
                  <a:close/>
                  <a:moveTo>
                    <a:pt x="150" y="769292"/>
                  </a:moveTo>
                  <a:cubicBezTo>
                    <a:pt x="-432" y="771346"/>
                    <a:pt x="780" y="773481"/>
                    <a:pt x="2107" y="774791"/>
                  </a:cubicBezTo>
                  <a:cubicBezTo>
                    <a:pt x="3416" y="776117"/>
                    <a:pt x="5567" y="777313"/>
                    <a:pt x="7605" y="776747"/>
                  </a:cubicBezTo>
                  <a:lnTo>
                    <a:pt x="34935" y="769114"/>
                  </a:lnTo>
                  <a:lnTo>
                    <a:pt x="7783" y="741962"/>
                  </a:lnTo>
                  <a:lnTo>
                    <a:pt x="150" y="769292"/>
                  </a:lnTo>
                  <a:close/>
                  <a:moveTo>
                    <a:pt x="768443" y="98497"/>
                  </a:moveTo>
                  <a:lnTo>
                    <a:pt x="678400" y="8454"/>
                  </a:lnTo>
                  <a:cubicBezTo>
                    <a:pt x="667129" y="-2818"/>
                    <a:pt x="648790" y="-2818"/>
                    <a:pt x="637503" y="8454"/>
                  </a:cubicBezTo>
                  <a:lnTo>
                    <a:pt x="579188" y="66768"/>
                  </a:lnTo>
                  <a:lnTo>
                    <a:pt x="710129" y="197709"/>
                  </a:lnTo>
                  <a:lnTo>
                    <a:pt x="768443" y="139395"/>
                  </a:lnTo>
                  <a:cubicBezTo>
                    <a:pt x="771176" y="136662"/>
                    <a:pt x="773295" y="133476"/>
                    <a:pt x="774734" y="130015"/>
                  </a:cubicBezTo>
                  <a:cubicBezTo>
                    <a:pt x="776173" y="126554"/>
                    <a:pt x="776917" y="122803"/>
                    <a:pt x="776917" y="118938"/>
                  </a:cubicBezTo>
                  <a:cubicBezTo>
                    <a:pt x="776917" y="111224"/>
                    <a:pt x="773909" y="103947"/>
                    <a:pt x="768443" y="98497"/>
                  </a:cubicBezTo>
                  <a:close/>
                  <a:moveTo>
                    <a:pt x="552101" y="93872"/>
                  </a:moveTo>
                  <a:lnTo>
                    <a:pt x="617482" y="159269"/>
                  </a:lnTo>
                  <a:cubicBezTo>
                    <a:pt x="617515" y="159286"/>
                    <a:pt x="617531" y="159302"/>
                    <a:pt x="617563" y="159334"/>
                  </a:cubicBezTo>
                  <a:cubicBezTo>
                    <a:pt x="617595" y="159366"/>
                    <a:pt x="617612" y="159383"/>
                    <a:pt x="617628" y="159415"/>
                  </a:cubicBezTo>
                  <a:lnTo>
                    <a:pt x="683025" y="224813"/>
                  </a:lnTo>
                  <a:lnTo>
                    <a:pt x="698696" y="209142"/>
                  </a:lnTo>
                  <a:lnTo>
                    <a:pt x="567755" y="78202"/>
                  </a:lnTo>
                  <a:lnTo>
                    <a:pt x="552101" y="93872"/>
                  </a:lnTo>
                  <a:close/>
                  <a:moveTo>
                    <a:pt x="123377" y="664970"/>
                  </a:moveTo>
                  <a:lnTo>
                    <a:pt x="183115" y="724707"/>
                  </a:lnTo>
                  <a:lnTo>
                    <a:pt x="671592" y="236246"/>
                  </a:lnTo>
                  <a:lnTo>
                    <a:pt x="611838" y="176492"/>
                  </a:lnTo>
                  <a:lnTo>
                    <a:pt x="123377" y="664970"/>
                  </a:lnTo>
                  <a:close/>
                  <a:moveTo>
                    <a:pt x="600405" y="165059"/>
                  </a:moveTo>
                  <a:lnTo>
                    <a:pt x="540667" y="105305"/>
                  </a:lnTo>
                  <a:lnTo>
                    <a:pt x="52190" y="593783"/>
                  </a:lnTo>
                  <a:lnTo>
                    <a:pt x="111944" y="653536"/>
                  </a:lnTo>
                  <a:lnTo>
                    <a:pt x="600405" y="1650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4818888" y="2304955"/>
              <a:ext cx="404623" cy="404606"/>
            </a:xfrm>
            <a:custGeom>
              <a:rect b="b" l="l" r="r" t="t"/>
              <a:pathLst>
                <a:path extrusionOk="0" h="809211" w="809246">
                  <a:moveTo>
                    <a:pt x="796034" y="103227"/>
                  </a:moveTo>
                  <a:lnTo>
                    <a:pt x="705991" y="13184"/>
                  </a:lnTo>
                  <a:cubicBezTo>
                    <a:pt x="688429" y="-4395"/>
                    <a:pt x="659805" y="-4395"/>
                    <a:pt x="642227" y="13184"/>
                  </a:cubicBezTo>
                  <a:lnTo>
                    <a:pt x="578203" y="77223"/>
                  </a:lnTo>
                  <a:lnTo>
                    <a:pt x="551100" y="104310"/>
                  </a:lnTo>
                  <a:lnTo>
                    <a:pt x="51545" y="603866"/>
                  </a:lnTo>
                  <a:cubicBezTo>
                    <a:pt x="51432" y="603979"/>
                    <a:pt x="51302" y="604092"/>
                    <a:pt x="51189" y="604221"/>
                  </a:cubicBezTo>
                  <a:cubicBezTo>
                    <a:pt x="50850" y="604545"/>
                    <a:pt x="50526" y="604933"/>
                    <a:pt x="50251" y="605337"/>
                  </a:cubicBezTo>
                  <a:cubicBezTo>
                    <a:pt x="50219" y="605402"/>
                    <a:pt x="50170" y="605467"/>
                    <a:pt x="50122" y="605531"/>
                  </a:cubicBezTo>
                  <a:cubicBezTo>
                    <a:pt x="49992" y="605741"/>
                    <a:pt x="49863" y="605952"/>
                    <a:pt x="49750" y="606178"/>
                  </a:cubicBezTo>
                  <a:cubicBezTo>
                    <a:pt x="49653" y="606356"/>
                    <a:pt x="49556" y="606550"/>
                    <a:pt x="49475" y="606760"/>
                  </a:cubicBezTo>
                  <a:cubicBezTo>
                    <a:pt x="49329" y="607084"/>
                    <a:pt x="49216" y="607423"/>
                    <a:pt x="49119" y="607763"/>
                  </a:cubicBezTo>
                  <a:lnTo>
                    <a:pt x="12119" y="740321"/>
                  </a:lnTo>
                  <a:lnTo>
                    <a:pt x="734" y="781106"/>
                  </a:lnTo>
                  <a:cubicBezTo>
                    <a:pt x="-1320" y="788431"/>
                    <a:pt x="1009" y="796598"/>
                    <a:pt x="6814" y="802404"/>
                  </a:cubicBezTo>
                  <a:cubicBezTo>
                    <a:pt x="11229" y="806818"/>
                    <a:pt x="17019" y="809212"/>
                    <a:pt x="22743" y="809212"/>
                  </a:cubicBezTo>
                  <a:cubicBezTo>
                    <a:pt x="24555" y="809212"/>
                    <a:pt x="26366" y="808985"/>
                    <a:pt x="28112" y="808484"/>
                  </a:cubicBezTo>
                  <a:lnTo>
                    <a:pt x="68897" y="797099"/>
                  </a:lnTo>
                  <a:lnTo>
                    <a:pt x="201423" y="760099"/>
                  </a:lnTo>
                  <a:lnTo>
                    <a:pt x="201455" y="760099"/>
                  </a:lnTo>
                  <a:cubicBezTo>
                    <a:pt x="201568" y="760066"/>
                    <a:pt x="201665" y="760034"/>
                    <a:pt x="201779" y="760002"/>
                  </a:cubicBezTo>
                  <a:cubicBezTo>
                    <a:pt x="201973" y="759937"/>
                    <a:pt x="202183" y="759856"/>
                    <a:pt x="202377" y="759775"/>
                  </a:cubicBezTo>
                  <a:cubicBezTo>
                    <a:pt x="202587" y="759694"/>
                    <a:pt x="202797" y="759597"/>
                    <a:pt x="203008" y="759484"/>
                  </a:cubicBezTo>
                  <a:cubicBezTo>
                    <a:pt x="203056" y="759468"/>
                    <a:pt x="203105" y="759436"/>
                    <a:pt x="203137" y="759420"/>
                  </a:cubicBezTo>
                  <a:cubicBezTo>
                    <a:pt x="203347" y="759306"/>
                    <a:pt x="203557" y="759177"/>
                    <a:pt x="203768" y="759031"/>
                  </a:cubicBezTo>
                  <a:cubicBezTo>
                    <a:pt x="203978" y="758886"/>
                    <a:pt x="204204" y="758740"/>
                    <a:pt x="204398" y="758563"/>
                  </a:cubicBezTo>
                  <a:cubicBezTo>
                    <a:pt x="204609" y="758401"/>
                    <a:pt x="204803" y="758223"/>
                    <a:pt x="204997" y="758029"/>
                  </a:cubicBezTo>
                  <a:lnTo>
                    <a:pt x="703096" y="259929"/>
                  </a:lnTo>
                  <a:cubicBezTo>
                    <a:pt x="703856" y="259557"/>
                    <a:pt x="704568" y="259056"/>
                    <a:pt x="705199" y="258425"/>
                  </a:cubicBezTo>
                  <a:cubicBezTo>
                    <a:pt x="705845" y="257778"/>
                    <a:pt x="706347" y="257067"/>
                    <a:pt x="706735" y="256291"/>
                  </a:cubicBezTo>
                  <a:lnTo>
                    <a:pt x="730944" y="232082"/>
                  </a:lnTo>
                  <a:cubicBezTo>
                    <a:pt x="731364" y="231807"/>
                    <a:pt x="731752" y="231483"/>
                    <a:pt x="732108" y="231128"/>
                  </a:cubicBezTo>
                  <a:cubicBezTo>
                    <a:pt x="732464" y="230772"/>
                    <a:pt x="732787" y="230384"/>
                    <a:pt x="733062" y="229963"/>
                  </a:cubicBezTo>
                  <a:lnTo>
                    <a:pt x="796034" y="166991"/>
                  </a:lnTo>
                  <a:cubicBezTo>
                    <a:pt x="804557" y="158469"/>
                    <a:pt x="809246" y="147149"/>
                    <a:pt x="809246" y="135101"/>
                  </a:cubicBezTo>
                  <a:cubicBezTo>
                    <a:pt x="809246" y="123053"/>
                    <a:pt x="804557" y="111733"/>
                    <a:pt x="796034" y="103227"/>
                  </a:cubicBezTo>
                  <a:close/>
                  <a:moveTo>
                    <a:pt x="726286" y="213873"/>
                  </a:moveTo>
                  <a:lnTo>
                    <a:pt x="595345" y="82932"/>
                  </a:lnTo>
                  <a:lnTo>
                    <a:pt x="653660" y="24617"/>
                  </a:lnTo>
                  <a:cubicBezTo>
                    <a:pt x="664948" y="13346"/>
                    <a:pt x="683286" y="13346"/>
                    <a:pt x="694558" y="24617"/>
                  </a:cubicBezTo>
                  <a:lnTo>
                    <a:pt x="784601" y="114660"/>
                  </a:lnTo>
                  <a:cubicBezTo>
                    <a:pt x="790067" y="120110"/>
                    <a:pt x="793075" y="127387"/>
                    <a:pt x="793075" y="135101"/>
                  </a:cubicBezTo>
                  <a:cubicBezTo>
                    <a:pt x="793075" y="138966"/>
                    <a:pt x="792331" y="142718"/>
                    <a:pt x="790892" y="146179"/>
                  </a:cubicBezTo>
                  <a:cubicBezTo>
                    <a:pt x="789452" y="149639"/>
                    <a:pt x="787334" y="152825"/>
                    <a:pt x="784601" y="155558"/>
                  </a:cubicBezTo>
                  <a:lnTo>
                    <a:pt x="726286" y="213873"/>
                  </a:lnTo>
                  <a:close/>
                  <a:moveTo>
                    <a:pt x="699183" y="240976"/>
                  </a:moveTo>
                  <a:lnTo>
                    <a:pt x="633785" y="175578"/>
                  </a:lnTo>
                  <a:cubicBezTo>
                    <a:pt x="633769" y="175546"/>
                    <a:pt x="633753" y="175530"/>
                    <a:pt x="633720" y="175498"/>
                  </a:cubicBezTo>
                  <a:cubicBezTo>
                    <a:pt x="633688" y="175465"/>
                    <a:pt x="633672" y="175449"/>
                    <a:pt x="633640" y="175433"/>
                  </a:cubicBezTo>
                  <a:lnTo>
                    <a:pt x="568258" y="110035"/>
                  </a:lnTo>
                  <a:lnTo>
                    <a:pt x="583912" y="94365"/>
                  </a:lnTo>
                  <a:lnTo>
                    <a:pt x="714853" y="225306"/>
                  </a:lnTo>
                  <a:lnTo>
                    <a:pt x="699183" y="240976"/>
                  </a:lnTo>
                  <a:close/>
                  <a:moveTo>
                    <a:pt x="556825" y="121468"/>
                  </a:moveTo>
                  <a:lnTo>
                    <a:pt x="616562" y="181222"/>
                  </a:lnTo>
                  <a:lnTo>
                    <a:pt x="128101" y="669700"/>
                  </a:lnTo>
                  <a:lnTo>
                    <a:pt x="68347" y="609946"/>
                  </a:lnTo>
                  <a:lnTo>
                    <a:pt x="556825" y="121468"/>
                  </a:lnTo>
                  <a:close/>
                  <a:moveTo>
                    <a:pt x="199272" y="740871"/>
                  </a:moveTo>
                  <a:lnTo>
                    <a:pt x="139534" y="681133"/>
                  </a:lnTo>
                  <a:lnTo>
                    <a:pt x="627996" y="192656"/>
                  </a:lnTo>
                  <a:lnTo>
                    <a:pt x="687750" y="252409"/>
                  </a:lnTo>
                  <a:lnTo>
                    <a:pt x="199272" y="740871"/>
                  </a:lnTo>
                  <a:close/>
                  <a:moveTo>
                    <a:pt x="23762" y="792911"/>
                  </a:moveTo>
                  <a:cubicBezTo>
                    <a:pt x="21725" y="793477"/>
                    <a:pt x="19574" y="792280"/>
                    <a:pt x="18264" y="790954"/>
                  </a:cubicBezTo>
                  <a:cubicBezTo>
                    <a:pt x="16938" y="789644"/>
                    <a:pt x="15725" y="787510"/>
                    <a:pt x="16307" y="785456"/>
                  </a:cubicBezTo>
                  <a:lnTo>
                    <a:pt x="23940" y="758126"/>
                  </a:lnTo>
                  <a:lnTo>
                    <a:pt x="51092" y="785278"/>
                  </a:lnTo>
                  <a:lnTo>
                    <a:pt x="23762" y="792911"/>
                  </a:lnTo>
                  <a:close/>
                  <a:moveTo>
                    <a:pt x="68978" y="780297"/>
                  </a:moveTo>
                  <a:lnTo>
                    <a:pt x="28921" y="740240"/>
                  </a:lnTo>
                  <a:lnTo>
                    <a:pt x="60973" y="625438"/>
                  </a:lnTo>
                  <a:lnTo>
                    <a:pt x="122376" y="686842"/>
                  </a:lnTo>
                  <a:lnTo>
                    <a:pt x="183780" y="748245"/>
                  </a:lnTo>
                  <a:lnTo>
                    <a:pt x="68978" y="7802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36"/>
          <p:cNvGrpSpPr/>
          <p:nvPr/>
        </p:nvGrpSpPr>
        <p:grpSpPr>
          <a:xfrm>
            <a:off x="4086630" y="2305006"/>
            <a:ext cx="469877" cy="404091"/>
            <a:chOff x="4086630" y="2305006"/>
            <a:chExt cx="469877" cy="404091"/>
          </a:xfrm>
        </p:grpSpPr>
        <p:sp>
          <p:nvSpPr>
            <p:cNvPr id="1313" name="Google Shape;1313;p36"/>
            <p:cNvSpPr/>
            <p:nvPr/>
          </p:nvSpPr>
          <p:spPr>
            <a:xfrm>
              <a:off x="4091330" y="2309707"/>
              <a:ext cx="460485" cy="394692"/>
            </a:xfrm>
            <a:custGeom>
              <a:rect b="b" l="l" r="r" t="t"/>
              <a:pathLst>
                <a:path extrusionOk="0" h="789383" w="920969">
                  <a:moveTo>
                    <a:pt x="43701" y="776478"/>
                  </a:moveTo>
                  <a:cubicBezTo>
                    <a:pt x="63107" y="764406"/>
                    <a:pt x="118710" y="724635"/>
                    <a:pt x="150170" y="648780"/>
                  </a:cubicBezTo>
                  <a:cubicBezTo>
                    <a:pt x="152031" y="644304"/>
                    <a:pt x="150621" y="639096"/>
                    <a:pt x="146729" y="636218"/>
                  </a:cubicBezTo>
                  <a:cubicBezTo>
                    <a:pt x="56469" y="569182"/>
                    <a:pt x="0" y="473525"/>
                    <a:pt x="0" y="367357"/>
                  </a:cubicBezTo>
                  <a:cubicBezTo>
                    <a:pt x="0" y="164480"/>
                    <a:pt x="206168" y="0"/>
                    <a:pt x="460475" y="0"/>
                  </a:cubicBezTo>
                  <a:cubicBezTo>
                    <a:pt x="714801" y="0"/>
                    <a:pt x="920969" y="164480"/>
                    <a:pt x="920969" y="367357"/>
                  </a:cubicBezTo>
                  <a:cubicBezTo>
                    <a:pt x="920969" y="570254"/>
                    <a:pt x="714801" y="734714"/>
                    <a:pt x="460475" y="734714"/>
                  </a:cubicBezTo>
                  <a:cubicBezTo>
                    <a:pt x="403348" y="734714"/>
                    <a:pt x="348647" y="726422"/>
                    <a:pt x="298158" y="711247"/>
                  </a:cubicBezTo>
                  <a:cubicBezTo>
                    <a:pt x="294830" y="710250"/>
                    <a:pt x="291219" y="710927"/>
                    <a:pt x="288493" y="713071"/>
                  </a:cubicBezTo>
                  <a:cubicBezTo>
                    <a:pt x="167733" y="807618"/>
                    <a:pt x="71963" y="790807"/>
                    <a:pt x="44641" y="783097"/>
                  </a:cubicBezTo>
                  <a:cubicBezTo>
                    <a:pt x="41595" y="782232"/>
                    <a:pt x="40993" y="778171"/>
                    <a:pt x="43701" y="7764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4086630" y="2305006"/>
              <a:ext cx="469877" cy="404091"/>
            </a:xfrm>
            <a:custGeom>
              <a:rect b="b" l="l" r="r" t="t"/>
              <a:pathLst>
                <a:path extrusionOk="0" h="808182" w="939754">
                  <a:moveTo>
                    <a:pt x="801356" y="109647"/>
                  </a:moveTo>
                  <a:cubicBezTo>
                    <a:pt x="712733" y="38943"/>
                    <a:pt x="595000" y="0"/>
                    <a:pt x="469877" y="0"/>
                  </a:cubicBezTo>
                  <a:cubicBezTo>
                    <a:pt x="344755" y="0"/>
                    <a:pt x="227041" y="38943"/>
                    <a:pt x="138417" y="109647"/>
                  </a:cubicBezTo>
                  <a:cubicBezTo>
                    <a:pt x="49154" y="180858"/>
                    <a:pt x="0" y="275725"/>
                    <a:pt x="0" y="376759"/>
                  </a:cubicBezTo>
                  <a:cubicBezTo>
                    <a:pt x="0" y="430276"/>
                    <a:pt x="13689" y="481987"/>
                    <a:pt x="40711" y="530445"/>
                  </a:cubicBezTo>
                  <a:cubicBezTo>
                    <a:pt x="66698" y="577061"/>
                    <a:pt x="103630" y="618355"/>
                    <a:pt x="150527" y="653180"/>
                  </a:cubicBezTo>
                  <a:cubicBezTo>
                    <a:pt x="150941" y="653499"/>
                    <a:pt x="151091" y="654082"/>
                    <a:pt x="150884" y="654590"/>
                  </a:cubicBezTo>
                  <a:cubicBezTo>
                    <a:pt x="120083" y="728866"/>
                    <a:pt x="64461" y="767753"/>
                    <a:pt x="48139" y="777908"/>
                  </a:cubicBezTo>
                  <a:cubicBezTo>
                    <a:pt x="43757" y="780634"/>
                    <a:pt x="41388" y="785692"/>
                    <a:pt x="42121" y="790807"/>
                  </a:cubicBezTo>
                  <a:cubicBezTo>
                    <a:pt x="42855" y="795922"/>
                    <a:pt x="46540" y="800134"/>
                    <a:pt x="51504" y="801544"/>
                  </a:cubicBezTo>
                  <a:lnTo>
                    <a:pt x="51504" y="801544"/>
                  </a:lnTo>
                  <a:cubicBezTo>
                    <a:pt x="61772" y="804440"/>
                    <a:pt x="79711" y="808182"/>
                    <a:pt x="103799" y="808182"/>
                  </a:cubicBezTo>
                  <a:cubicBezTo>
                    <a:pt x="115307" y="808182"/>
                    <a:pt x="128244" y="807317"/>
                    <a:pt x="142385" y="805098"/>
                  </a:cubicBezTo>
                  <a:cubicBezTo>
                    <a:pt x="196465" y="796618"/>
                    <a:pt x="250734" y="771307"/>
                    <a:pt x="303668" y="729844"/>
                  </a:cubicBezTo>
                  <a:cubicBezTo>
                    <a:pt x="304006" y="729581"/>
                    <a:pt x="304439" y="729506"/>
                    <a:pt x="304834" y="729619"/>
                  </a:cubicBezTo>
                  <a:cubicBezTo>
                    <a:pt x="357542" y="745452"/>
                    <a:pt x="413070" y="753500"/>
                    <a:pt x="469859" y="753500"/>
                  </a:cubicBezTo>
                  <a:cubicBezTo>
                    <a:pt x="594981" y="753500"/>
                    <a:pt x="712714" y="714556"/>
                    <a:pt x="801338" y="643853"/>
                  </a:cubicBezTo>
                  <a:cubicBezTo>
                    <a:pt x="890601" y="572642"/>
                    <a:pt x="939755" y="477794"/>
                    <a:pt x="939755" y="376740"/>
                  </a:cubicBezTo>
                  <a:cubicBezTo>
                    <a:pt x="939774" y="275725"/>
                    <a:pt x="890620" y="180858"/>
                    <a:pt x="801356" y="109647"/>
                  </a:cubicBezTo>
                  <a:close/>
                  <a:moveTo>
                    <a:pt x="56600" y="783455"/>
                  </a:moveTo>
                  <a:lnTo>
                    <a:pt x="56600" y="783455"/>
                  </a:lnTo>
                  <a:cubicBezTo>
                    <a:pt x="56600" y="783455"/>
                    <a:pt x="56619" y="783455"/>
                    <a:pt x="56619" y="783455"/>
                  </a:cubicBezTo>
                  <a:cubicBezTo>
                    <a:pt x="56619" y="783455"/>
                    <a:pt x="56600" y="783455"/>
                    <a:pt x="56600" y="783455"/>
                  </a:cubicBezTo>
                  <a:close/>
                  <a:moveTo>
                    <a:pt x="469877" y="734714"/>
                  </a:moveTo>
                  <a:cubicBezTo>
                    <a:pt x="414913" y="734714"/>
                    <a:pt x="361208" y="726948"/>
                    <a:pt x="310268" y="711642"/>
                  </a:cubicBezTo>
                  <a:cubicBezTo>
                    <a:pt x="304025" y="709761"/>
                    <a:pt x="297218" y="711040"/>
                    <a:pt x="292084" y="715064"/>
                  </a:cubicBezTo>
                  <a:cubicBezTo>
                    <a:pt x="189433" y="795452"/>
                    <a:pt x="105811" y="793064"/>
                    <a:pt x="69331" y="786369"/>
                  </a:cubicBezTo>
                  <a:cubicBezTo>
                    <a:pt x="95694" y="767716"/>
                    <a:pt x="140692" y="728227"/>
                    <a:pt x="168240" y="661792"/>
                  </a:cubicBezTo>
                  <a:cubicBezTo>
                    <a:pt x="171757" y="653293"/>
                    <a:pt x="169087" y="643552"/>
                    <a:pt x="161715" y="638080"/>
                  </a:cubicBezTo>
                  <a:cubicBezTo>
                    <a:pt x="116980" y="604853"/>
                    <a:pt x="81798" y="565553"/>
                    <a:pt x="57108" y="521288"/>
                  </a:cubicBezTo>
                  <a:cubicBezTo>
                    <a:pt x="31704" y="475669"/>
                    <a:pt x="18804" y="427042"/>
                    <a:pt x="18804" y="376759"/>
                  </a:cubicBezTo>
                  <a:cubicBezTo>
                    <a:pt x="18804" y="179391"/>
                    <a:pt x="221155" y="18804"/>
                    <a:pt x="469877" y="18804"/>
                  </a:cubicBezTo>
                  <a:cubicBezTo>
                    <a:pt x="718618" y="18804"/>
                    <a:pt x="920969" y="179391"/>
                    <a:pt x="920969" y="376759"/>
                  </a:cubicBezTo>
                  <a:cubicBezTo>
                    <a:pt x="920969" y="574127"/>
                    <a:pt x="718618" y="734714"/>
                    <a:pt x="469877" y="734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36"/>
          <p:cNvGrpSpPr/>
          <p:nvPr/>
        </p:nvGrpSpPr>
        <p:grpSpPr>
          <a:xfrm>
            <a:off x="5485870" y="2305006"/>
            <a:ext cx="403988" cy="404069"/>
            <a:chOff x="5485870" y="2305006"/>
            <a:chExt cx="403988" cy="404069"/>
          </a:xfrm>
        </p:grpSpPr>
        <p:sp>
          <p:nvSpPr>
            <p:cNvPr id="1316" name="Google Shape;1316;p36"/>
            <p:cNvSpPr/>
            <p:nvPr/>
          </p:nvSpPr>
          <p:spPr>
            <a:xfrm>
              <a:off x="5489903" y="2309057"/>
              <a:ext cx="395964" cy="395962"/>
            </a:xfrm>
            <a:custGeom>
              <a:rect b="b" l="l" r="r" t="t"/>
              <a:pathLst>
                <a:path extrusionOk="0" h="791923" w="791929">
                  <a:moveTo>
                    <a:pt x="715797" y="443713"/>
                  </a:moveTo>
                  <a:cubicBezTo>
                    <a:pt x="614296" y="545214"/>
                    <a:pt x="449712" y="545214"/>
                    <a:pt x="348211" y="443713"/>
                  </a:cubicBezTo>
                  <a:cubicBezTo>
                    <a:pt x="246709" y="342211"/>
                    <a:pt x="246709" y="177628"/>
                    <a:pt x="348211" y="76126"/>
                  </a:cubicBezTo>
                  <a:cubicBezTo>
                    <a:pt x="449712" y="-25375"/>
                    <a:pt x="614296" y="-25375"/>
                    <a:pt x="715797" y="76126"/>
                  </a:cubicBezTo>
                  <a:cubicBezTo>
                    <a:pt x="817299" y="177628"/>
                    <a:pt x="817315" y="342211"/>
                    <a:pt x="715797" y="443713"/>
                  </a:cubicBezTo>
                  <a:close/>
                  <a:moveTo>
                    <a:pt x="281548" y="503910"/>
                  </a:moveTo>
                  <a:cubicBezTo>
                    <a:pt x="256156" y="478519"/>
                    <a:pt x="214982" y="478519"/>
                    <a:pt x="189590" y="503910"/>
                  </a:cubicBezTo>
                  <a:lnTo>
                    <a:pt x="19044" y="674441"/>
                  </a:lnTo>
                  <a:cubicBezTo>
                    <a:pt x="-6348" y="699832"/>
                    <a:pt x="-6348" y="741007"/>
                    <a:pt x="19044" y="766398"/>
                  </a:cubicBezTo>
                  <a:lnTo>
                    <a:pt x="25525" y="772880"/>
                  </a:lnTo>
                  <a:cubicBezTo>
                    <a:pt x="50917" y="798271"/>
                    <a:pt x="92091" y="798271"/>
                    <a:pt x="117483" y="772880"/>
                  </a:cubicBezTo>
                  <a:lnTo>
                    <a:pt x="288029" y="602333"/>
                  </a:lnTo>
                  <a:cubicBezTo>
                    <a:pt x="313421" y="576942"/>
                    <a:pt x="313421" y="535767"/>
                    <a:pt x="288029" y="510376"/>
                  </a:cubicBezTo>
                  <a:lnTo>
                    <a:pt x="281548" y="503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5485870" y="2305006"/>
              <a:ext cx="403988" cy="404069"/>
            </a:xfrm>
            <a:custGeom>
              <a:rect b="b" l="l" r="r" t="t"/>
              <a:pathLst>
                <a:path extrusionOk="0" h="808139" w="807975">
                  <a:moveTo>
                    <a:pt x="729599" y="78508"/>
                  </a:moveTo>
                  <a:cubicBezTo>
                    <a:pt x="678978" y="27887"/>
                    <a:pt x="611667" y="0"/>
                    <a:pt x="540078" y="0"/>
                  </a:cubicBezTo>
                  <a:cubicBezTo>
                    <a:pt x="468489" y="0"/>
                    <a:pt x="401177" y="27887"/>
                    <a:pt x="350556" y="78508"/>
                  </a:cubicBezTo>
                  <a:cubicBezTo>
                    <a:pt x="299935" y="129129"/>
                    <a:pt x="272048" y="196440"/>
                    <a:pt x="272048" y="268030"/>
                  </a:cubicBezTo>
                  <a:cubicBezTo>
                    <a:pt x="272048" y="336912"/>
                    <a:pt x="297877" y="401826"/>
                    <a:pt x="344917" y="451734"/>
                  </a:cubicBezTo>
                  <a:lnTo>
                    <a:pt x="292789" y="503862"/>
                  </a:lnTo>
                  <a:cubicBezTo>
                    <a:pt x="264124" y="477806"/>
                    <a:pt x="219612" y="478616"/>
                    <a:pt x="191920" y="506292"/>
                  </a:cubicBezTo>
                  <a:lnTo>
                    <a:pt x="21389" y="676823"/>
                  </a:lnTo>
                  <a:cubicBezTo>
                    <a:pt x="-7130" y="705325"/>
                    <a:pt x="-7130" y="751734"/>
                    <a:pt x="21389" y="780236"/>
                  </a:cubicBezTo>
                  <a:lnTo>
                    <a:pt x="27871" y="786718"/>
                  </a:lnTo>
                  <a:lnTo>
                    <a:pt x="27871" y="786718"/>
                  </a:lnTo>
                  <a:cubicBezTo>
                    <a:pt x="41677" y="800524"/>
                    <a:pt x="60052" y="808140"/>
                    <a:pt x="79578" y="808140"/>
                  </a:cubicBezTo>
                  <a:cubicBezTo>
                    <a:pt x="99103" y="808140"/>
                    <a:pt x="117479" y="800540"/>
                    <a:pt x="131284" y="786718"/>
                  </a:cubicBezTo>
                  <a:lnTo>
                    <a:pt x="301831" y="616171"/>
                  </a:lnTo>
                  <a:cubicBezTo>
                    <a:pt x="329507" y="588495"/>
                    <a:pt x="330318" y="543967"/>
                    <a:pt x="304262" y="515318"/>
                  </a:cubicBezTo>
                  <a:lnTo>
                    <a:pt x="356390" y="463190"/>
                  </a:lnTo>
                  <a:cubicBezTo>
                    <a:pt x="407853" y="511672"/>
                    <a:pt x="473965" y="535929"/>
                    <a:pt x="540094" y="535929"/>
                  </a:cubicBezTo>
                  <a:cubicBezTo>
                    <a:pt x="608734" y="535929"/>
                    <a:pt x="677357" y="509809"/>
                    <a:pt x="729615" y="457551"/>
                  </a:cubicBezTo>
                  <a:cubicBezTo>
                    <a:pt x="834098" y="353052"/>
                    <a:pt x="834098" y="183007"/>
                    <a:pt x="729599" y="78508"/>
                  </a:cubicBezTo>
                  <a:close/>
                  <a:moveTo>
                    <a:pt x="290359" y="604715"/>
                  </a:moveTo>
                  <a:lnTo>
                    <a:pt x="119812" y="775262"/>
                  </a:lnTo>
                  <a:cubicBezTo>
                    <a:pt x="97613" y="797445"/>
                    <a:pt x="61510" y="797461"/>
                    <a:pt x="39311" y="775262"/>
                  </a:cubicBezTo>
                  <a:cubicBezTo>
                    <a:pt x="39311" y="775262"/>
                    <a:pt x="39311" y="775262"/>
                    <a:pt x="39311" y="775262"/>
                  </a:cubicBezTo>
                  <a:lnTo>
                    <a:pt x="32829" y="768780"/>
                  </a:lnTo>
                  <a:cubicBezTo>
                    <a:pt x="22086" y="758037"/>
                    <a:pt x="16155" y="743729"/>
                    <a:pt x="16155" y="728530"/>
                  </a:cubicBezTo>
                  <a:cubicBezTo>
                    <a:pt x="16155" y="713330"/>
                    <a:pt x="22070" y="699022"/>
                    <a:pt x="32829" y="688279"/>
                  </a:cubicBezTo>
                  <a:lnTo>
                    <a:pt x="203376" y="517732"/>
                  </a:lnTo>
                  <a:cubicBezTo>
                    <a:pt x="214119" y="506989"/>
                    <a:pt x="228427" y="501058"/>
                    <a:pt x="243626" y="501058"/>
                  </a:cubicBezTo>
                  <a:cubicBezTo>
                    <a:pt x="258826" y="501058"/>
                    <a:pt x="273118" y="506973"/>
                    <a:pt x="283877" y="517732"/>
                  </a:cubicBezTo>
                  <a:lnTo>
                    <a:pt x="287118" y="520973"/>
                  </a:lnTo>
                  <a:cubicBezTo>
                    <a:pt x="287118" y="520973"/>
                    <a:pt x="287118" y="520973"/>
                    <a:pt x="287118" y="520973"/>
                  </a:cubicBezTo>
                  <a:cubicBezTo>
                    <a:pt x="287118" y="520973"/>
                    <a:pt x="287118" y="520973"/>
                    <a:pt x="287118" y="520973"/>
                  </a:cubicBezTo>
                  <a:lnTo>
                    <a:pt x="290359" y="524214"/>
                  </a:lnTo>
                  <a:cubicBezTo>
                    <a:pt x="312558" y="546413"/>
                    <a:pt x="312558" y="582532"/>
                    <a:pt x="290359" y="604715"/>
                  </a:cubicBezTo>
                  <a:close/>
                  <a:moveTo>
                    <a:pt x="718143" y="446095"/>
                  </a:moveTo>
                  <a:cubicBezTo>
                    <a:pt x="619963" y="544274"/>
                    <a:pt x="460192" y="544274"/>
                    <a:pt x="362012" y="446095"/>
                  </a:cubicBezTo>
                  <a:cubicBezTo>
                    <a:pt x="314454" y="398536"/>
                    <a:pt x="288252" y="335292"/>
                    <a:pt x="288252" y="268030"/>
                  </a:cubicBezTo>
                  <a:cubicBezTo>
                    <a:pt x="288252" y="200767"/>
                    <a:pt x="314454" y="137523"/>
                    <a:pt x="362012" y="89964"/>
                  </a:cubicBezTo>
                  <a:cubicBezTo>
                    <a:pt x="409571" y="42406"/>
                    <a:pt x="472815" y="16204"/>
                    <a:pt x="540078" y="16204"/>
                  </a:cubicBezTo>
                  <a:cubicBezTo>
                    <a:pt x="607340" y="16204"/>
                    <a:pt x="670584" y="42406"/>
                    <a:pt x="718143" y="89964"/>
                  </a:cubicBezTo>
                  <a:cubicBezTo>
                    <a:pt x="816323" y="188144"/>
                    <a:pt x="816323" y="347899"/>
                    <a:pt x="718143" y="446095"/>
                  </a:cubicBezTo>
                  <a:close/>
                  <a:moveTo>
                    <a:pt x="731965" y="268030"/>
                  </a:moveTo>
                  <a:cubicBezTo>
                    <a:pt x="731965" y="319283"/>
                    <a:pt x="712001" y="367473"/>
                    <a:pt x="675769" y="403721"/>
                  </a:cubicBezTo>
                  <a:cubicBezTo>
                    <a:pt x="639521" y="439970"/>
                    <a:pt x="591347" y="459933"/>
                    <a:pt x="540078" y="459933"/>
                  </a:cubicBezTo>
                  <a:cubicBezTo>
                    <a:pt x="535605" y="459933"/>
                    <a:pt x="531976" y="456303"/>
                    <a:pt x="531976" y="451831"/>
                  </a:cubicBezTo>
                  <a:cubicBezTo>
                    <a:pt x="531976" y="447359"/>
                    <a:pt x="535605" y="443729"/>
                    <a:pt x="540078" y="443729"/>
                  </a:cubicBezTo>
                  <a:cubicBezTo>
                    <a:pt x="587004" y="443729"/>
                    <a:pt x="631128" y="425451"/>
                    <a:pt x="664313" y="392265"/>
                  </a:cubicBezTo>
                  <a:cubicBezTo>
                    <a:pt x="697499" y="359063"/>
                    <a:pt x="715761" y="314940"/>
                    <a:pt x="715761" y="268030"/>
                  </a:cubicBezTo>
                  <a:cubicBezTo>
                    <a:pt x="715761" y="263557"/>
                    <a:pt x="719390" y="259928"/>
                    <a:pt x="723863" y="259928"/>
                  </a:cubicBezTo>
                  <a:cubicBezTo>
                    <a:pt x="728335" y="259928"/>
                    <a:pt x="731965" y="263557"/>
                    <a:pt x="731965" y="268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36"/>
          <p:cNvGrpSpPr/>
          <p:nvPr/>
        </p:nvGrpSpPr>
        <p:grpSpPr>
          <a:xfrm>
            <a:off x="6152582" y="2305006"/>
            <a:ext cx="403587" cy="404685"/>
            <a:chOff x="6152582" y="2305006"/>
            <a:chExt cx="403587" cy="404685"/>
          </a:xfrm>
        </p:grpSpPr>
        <p:sp>
          <p:nvSpPr>
            <p:cNvPr id="1319" name="Google Shape;1319;p36"/>
            <p:cNvSpPr/>
            <p:nvPr/>
          </p:nvSpPr>
          <p:spPr>
            <a:xfrm>
              <a:off x="6152582" y="2305006"/>
              <a:ext cx="403587" cy="404685"/>
            </a:xfrm>
            <a:custGeom>
              <a:rect b="b" l="l" r="r" t="t"/>
              <a:pathLst>
                <a:path extrusionOk="0" h="809370" w="807174">
                  <a:moveTo>
                    <a:pt x="807175" y="262520"/>
                  </a:moveTo>
                  <a:cubicBezTo>
                    <a:pt x="807175" y="271141"/>
                    <a:pt x="803820" y="279259"/>
                    <a:pt x="797710" y="285352"/>
                  </a:cubicBezTo>
                  <a:lnTo>
                    <a:pt x="765296" y="317776"/>
                  </a:lnTo>
                  <a:cubicBezTo>
                    <a:pt x="759186" y="323885"/>
                    <a:pt x="751082" y="327239"/>
                    <a:pt x="742444" y="327239"/>
                  </a:cubicBezTo>
                  <a:cubicBezTo>
                    <a:pt x="733822" y="327239"/>
                    <a:pt x="725702" y="323885"/>
                    <a:pt x="719592" y="317776"/>
                  </a:cubicBezTo>
                  <a:lnTo>
                    <a:pt x="681846" y="280037"/>
                  </a:lnTo>
                  <a:lnTo>
                    <a:pt x="543455" y="418402"/>
                  </a:lnTo>
                  <a:cubicBezTo>
                    <a:pt x="548528" y="437150"/>
                    <a:pt x="551137" y="456514"/>
                    <a:pt x="551137" y="476007"/>
                  </a:cubicBezTo>
                  <a:cubicBezTo>
                    <a:pt x="551137" y="534779"/>
                    <a:pt x="528253" y="590018"/>
                    <a:pt x="486682" y="631565"/>
                  </a:cubicBezTo>
                  <a:lnTo>
                    <a:pt x="433961" y="684293"/>
                  </a:lnTo>
                  <a:cubicBezTo>
                    <a:pt x="429617" y="688635"/>
                    <a:pt x="423831" y="691034"/>
                    <a:pt x="417689" y="691034"/>
                  </a:cubicBezTo>
                  <a:cubicBezTo>
                    <a:pt x="411530" y="691034"/>
                    <a:pt x="405744" y="688635"/>
                    <a:pt x="401401" y="684293"/>
                  </a:cubicBezTo>
                  <a:lnTo>
                    <a:pt x="302149" y="585044"/>
                  </a:lnTo>
                  <a:lnTo>
                    <a:pt x="13049" y="807686"/>
                  </a:lnTo>
                  <a:cubicBezTo>
                    <a:pt x="11575" y="808804"/>
                    <a:pt x="9841" y="809371"/>
                    <a:pt x="8106" y="809371"/>
                  </a:cubicBezTo>
                  <a:cubicBezTo>
                    <a:pt x="6016" y="809371"/>
                    <a:pt x="3941" y="808561"/>
                    <a:pt x="2369" y="806989"/>
                  </a:cubicBezTo>
                  <a:cubicBezTo>
                    <a:pt x="-500" y="804105"/>
                    <a:pt x="-807" y="799551"/>
                    <a:pt x="1688" y="796311"/>
                  </a:cubicBezTo>
                  <a:lnTo>
                    <a:pt x="224356" y="507265"/>
                  </a:lnTo>
                  <a:lnTo>
                    <a:pt x="122771" y="405714"/>
                  </a:lnTo>
                  <a:cubicBezTo>
                    <a:pt x="113792" y="396737"/>
                    <a:pt x="113792" y="382138"/>
                    <a:pt x="122771" y="373161"/>
                  </a:cubicBezTo>
                  <a:lnTo>
                    <a:pt x="175508" y="320433"/>
                  </a:lnTo>
                  <a:cubicBezTo>
                    <a:pt x="231357" y="264610"/>
                    <a:pt x="312635" y="243108"/>
                    <a:pt x="388695" y="263687"/>
                  </a:cubicBezTo>
                  <a:lnTo>
                    <a:pt x="527102" y="125305"/>
                  </a:lnTo>
                  <a:lnTo>
                    <a:pt x="489356" y="87566"/>
                  </a:lnTo>
                  <a:cubicBezTo>
                    <a:pt x="476747" y="74976"/>
                    <a:pt x="476747" y="54478"/>
                    <a:pt x="489356" y="41887"/>
                  </a:cubicBezTo>
                  <a:lnTo>
                    <a:pt x="521770" y="9463"/>
                  </a:lnTo>
                  <a:cubicBezTo>
                    <a:pt x="527880" y="3370"/>
                    <a:pt x="535984" y="0"/>
                    <a:pt x="544622" y="0"/>
                  </a:cubicBezTo>
                  <a:cubicBezTo>
                    <a:pt x="553260" y="0"/>
                    <a:pt x="561364" y="3370"/>
                    <a:pt x="567474" y="9463"/>
                  </a:cubicBezTo>
                  <a:lnTo>
                    <a:pt x="797710" y="239673"/>
                  </a:lnTo>
                  <a:cubicBezTo>
                    <a:pt x="803820" y="245765"/>
                    <a:pt x="807175" y="253883"/>
                    <a:pt x="807175" y="2625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6178888" y="2313108"/>
              <a:ext cx="369179" cy="370276"/>
            </a:xfrm>
            <a:custGeom>
              <a:rect b="b" l="l" r="r" t="t"/>
              <a:pathLst>
                <a:path extrusionOk="0" h="740552" w="738357">
                  <a:moveTo>
                    <a:pt x="183301" y="502614"/>
                  </a:moveTo>
                  <a:lnTo>
                    <a:pt x="237983" y="557302"/>
                  </a:lnTo>
                  <a:lnTo>
                    <a:pt x="0" y="740553"/>
                  </a:lnTo>
                  <a:lnTo>
                    <a:pt x="183301" y="502614"/>
                  </a:lnTo>
                  <a:close/>
                  <a:moveTo>
                    <a:pt x="81618" y="368413"/>
                  </a:moveTo>
                  <a:cubicBezTo>
                    <a:pt x="78960" y="371070"/>
                    <a:pt x="78960" y="375397"/>
                    <a:pt x="81618" y="378054"/>
                  </a:cubicBezTo>
                  <a:lnTo>
                    <a:pt x="360249" y="656633"/>
                  </a:lnTo>
                  <a:cubicBezTo>
                    <a:pt x="361545" y="657913"/>
                    <a:pt x="363247" y="658626"/>
                    <a:pt x="365078" y="658626"/>
                  </a:cubicBezTo>
                  <a:cubicBezTo>
                    <a:pt x="366893" y="658626"/>
                    <a:pt x="368595" y="657913"/>
                    <a:pt x="369892" y="656633"/>
                  </a:cubicBezTo>
                  <a:lnTo>
                    <a:pt x="410360" y="616155"/>
                  </a:lnTo>
                  <a:lnTo>
                    <a:pt x="122103" y="327952"/>
                  </a:lnTo>
                  <a:lnTo>
                    <a:pt x="81618" y="368413"/>
                  </a:lnTo>
                  <a:close/>
                  <a:moveTo>
                    <a:pt x="473794" y="398552"/>
                  </a:moveTo>
                  <a:cubicBezTo>
                    <a:pt x="473843" y="398309"/>
                    <a:pt x="473892" y="398050"/>
                    <a:pt x="473957" y="397807"/>
                  </a:cubicBezTo>
                  <a:cubicBezTo>
                    <a:pt x="474021" y="397548"/>
                    <a:pt x="474086" y="397305"/>
                    <a:pt x="474183" y="397062"/>
                  </a:cubicBezTo>
                  <a:cubicBezTo>
                    <a:pt x="474265" y="396818"/>
                    <a:pt x="474378" y="396575"/>
                    <a:pt x="474491" y="396332"/>
                  </a:cubicBezTo>
                  <a:cubicBezTo>
                    <a:pt x="474605" y="396106"/>
                    <a:pt x="474718" y="395862"/>
                    <a:pt x="474848" y="395636"/>
                  </a:cubicBezTo>
                  <a:cubicBezTo>
                    <a:pt x="474978" y="395425"/>
                    <a:pt x="475123" y="395231"/>
                    <a:pt x="475269" y="395020"/>
                  </a:cubicBezTo>
                  <a:cubicBezTo>
                    <a:pt x="475448" y="394777"/>
                    <a:pt x="475626" y="394550"/>
                    <a:pt x="475837" y="394339"/>
                  </a:cubicBezTo>
                  <a:cubicBezTo>
                    <a:pt x="475918" y="394258"/>
                    <a:pt x="475966" y="394161"/>
                    <a:pt x="476047" y="394064"/>
                  </a:cubicBezTo>
                  <a:lnTo>
                    <a:pt x="617777" y="252376"/>
                  </a:lnTo>
                  <a:lnTo>
                    <a:pt x="582397" y="217003"/>
                  </a:lnTo>
                  <a:lnTo>
                    <a:pt x="485934" y="120574"/>
                  </a:lnTo>
                  <a:lnTo>
                    <a:pt x="344220" y="262277"/>
                  </a:lnTo>
                  <a:cubicBezTo>
                    <a:pt x="344123" y="262358"/>
                    <a:pt x="344025" y="262423"/>
                    <a:pt x="343928" y="262504"/>
                  </a:cubicBezTo>
                  <a:cubicBezTo>
                    <a:pt x="343717" y="262698"/>
                    <a:pt x="343507" y="262877"/>
                    <a:pt x="343280" y="263039"/>
                  </a:cubicBezTo>
                  <a:cubicBezTo>
                    <a:pt x="343069" y="263201"/>
                    <a:pt x="342858" y="263347"/>
                    <a:pt x="342632" y="263476"/>
                  </a:cubicBezTo>
                  <a:cubicBezTo>
                    <a:pt x="342405" y="263606"/>
                    <a:pt x="342194" y="263719"/>
                    <a:pt x="341967" y="263833"/>
                  </a:cubicBezTo>
                  <a:cubicBezTo>
                    <a:pt x="341708" y="263946"/>
                    <a:pt x="341465" y="264060"/>
                    <a:pt x="341205" y="264141"/>
                  </a:cubicBezTo>
                  <a:cubicBezTo>
                    <a:pt x="340978" y="264238"/>
                    <a:pt x="340735" y="264303"/>
                    <a:pt x="340492" y="264351"/>
                  </a:cubicBezTo>
                  <a:cubicBezTo>
                    <a:pt x="340233" y="264432"/>
                    <a:pt x="339974" y="264481"/>
                    <a:pt x="339714" y="264529"/>
                  </a:cubicBezTo>
                  <a:cubicBezTo>
                    <a:pt x="339455" y="264562"/>
                    <a:pt x="339212" y="264578"/>
                    <a:pt x="338953" y="264594"/>
                  </a:cubicBezTo>
                  <a:cubicBezTo>
                    <a:pt x="338677" y="264610"/>
                    <a:pt x="338418" y="264627"/>
                    <a:pt x="338142" y="264610"/>
                  </a:cubicBezTo>
                  <a:cubicBezTo>
                    <a:pt x="337899" y="264594"/>
                    <a:pt x="337656" y="264578"/>
                    <a:pt x="337397" y="264546"/>
                  </a:cubicBezTo>
                  <a:cubicBezTo>
                    <a:pt x="337105" y="264497"/>
                    <a:pt x="336829" y="264448"/>
                    <a:pt x="336554" y="264384"/>
                  </a:cubicBezTo>
                  <a:cubicBezTo>
                    <a:pt x="336424" y="264351"/>
                    <a:pt x="336311" y="264351"/>
                    <a:pt x="336197" y="264319"/>
                  </a:cubicBezTo>
                  <a:cubicBezTo>
                    <a:pt x="264498" y="243221"/>
                    <a:pt x="187142" y="262909"/>
                    <a:pt x="134356" y="315702"/>
                  </a:cubicBezTo>
                  <a:lnTo>
                    <a:pt x="133562" y="316496"/>
                  </a:lnTo>
                  <a:lnTo>
                    <a:pt x="421819" y="604699"/>
                  </a:lnTo>
                  <a:lnTo>
                    <a:pt x="422613" y="603905"/>
                  </a:lnTo>
                  <a:cubicBezTo>
                    <a:pt x="461121" y="565421"/>
                    <a:pt x="482319" y="514248"/>
                    <a:pt x="482319" y="459803"/>
                  </a:cubicBezTo>
                  <a:cubicBezTo>
                    <a:pt x="482319" y="440229"/>
                    <a:pt x="479516" y="420800"/>
                    <a:pt x="474005" y="402085"/>
                  </a:cubicBezTo>
                  <a:cubicBezTo>
                    <a:pt x="473973" y="401971"/>
                    <a:pt x="473973" y="401842"/>
                    <a:pt x="473940" y="401728"/>
                  </a:cubicBezTo>
                  <a:cubicBezTo>
                    <a:pt x="473876" y="401453"/>
                    <a:pt x="473827" y="401177"/>
                    <a:pt x="473778" y="400886"/>
                  </a:cubicBezTo>
                  <a:cubicBezTo>
                    <a:pt x="473746" y="400643"/>
                    <a:pt x="473713" y="400383"/>
                    <a:pt x="473713" y="400124"/>
                  </a:cubicBezTo>
                  <a:cubicBezTo>
                    <a:pt x="473697" y="399865"/>
                    <a:pt x="473713" y="399606"/>
                    <a:pt x="473713" y="399346"/>
                  </a:cubicBezTo>
                  <a:cubicBezTo>
                    <a:pt x="473730" y="399087"/>
                    <a:pt x="473762" y="398828"/>
                    <a:pt x="473794" y="398552"/>
                  </a:cubicBezTo>
                  <a:close/>
                  <a:moveTo>
                    <a:pt x="733641" y="234925"/>
                  </a:moveTo>
                  <a:lnTo>
                    <a:pt x="503405" y="4715"/>
                  </a:lnTo>
                  <a:cubicBezTo>
                    <a:pt x="500358" y="1685"/>
                    <a:pt x="496306" y="0"/>
                    <a:pt x="492011" y="0"/>
                  </a:cubicBezTo>
                  <a:cubicBezTo>
                    <a:pt x="487716" y="0"/>
                    <a:pt x="483665" y="1685"/>
                    <a:pt x="480618" y="4715"/>
                  </a:cubicBezTo>
                  <a:lnTo>
                    <a:pt x="448204" y="37139"/>
                  </a:lnTo>
                  <a:cubicBezTo>
                    <a:pt x="441915" y="43410"/>
                    <a:pt x="441915" y="53635"/>
                    <a:pt x="448204" y="59906"/>
                  </a:cubicBezTo>
                  <a:lnTo>
                    <a:pt x="594018" y="205709"/>
                  </a:lnTo>
                  <a:lnTo>
                    <a:pt x="634973" y="246640"/>
                  </a:lnTo>
                  <a:cubicBezTo>
                    <a:pt x="634973" y="246640"/>
                    <a:pt x="634989" y="246657"/>
                    <a:pt x="634989" y="246673"/>
                  </a:cubicBezTo>
                  <a:lnTo>
                    <a:pt x="678440" y="290115"/>
                  </a:lnTo>
                  <a:cubicBezTo>
                    <a:pt x="681487" y="293162"/>
                    <a:pt x="685539" y="294831"/>
                    <a:pt x="689833" y="294831"/>
                  </a:cubicBezTo>
                  <a:cubicBezTo>
                    <a:pt x="694128" y="294831"/>
                    <a:pt x="698180" y="293162"/>
                    <a:pt x="701227" y="290115"/>
                  </a:cubicBezTo>
                  <a:lnTo>
                    <a:pt x="733641" y="257691"/>
                  </a:lnTo>
                  <a:cubicBezTo>
                    <a:pt x="736688" y="254661"/>
                    <a:pt x="738357" y="250610"/>
                    <a:pt x="738357" y="246316"/>
                  </a:cubicBezTo>
                  <a:cubicBezTo>
                    <a:pt x="738357" y="242006"/>
                    <a:pt x="736688" y="237971"/>
                    <a:pt x="733641" y="234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6152582" y="2305006"/>
              <a:ext cx="403587" cy="404685"/>
            </a:xfrm>
            <a:custGeom>
              <a:rect b="b" l="l" r="r" t="t"/>
              <a:pathLst>
                <a:path extrusionOk="0" h="809370" w="807174">
                  <a:moveTo>
                    <a:pt x="797710" y="239673"/>
                  </a:moveTo>
                  <a:lnTo>
                    <a:pt x="567474" y="9463"/>
                  </a:lnTo>
                  <a:cubicBezTo>
                    <a:pt x="561364" y="3370"/>
                    <a:pt x="553260" y="0"/>
                    <a:pt x="544622" y="0"/>
                  </a:cubicBezTo>
                  <a:cubicBezTo>
                    <a:pt x="535984" y="0"/>
                    <a:pt x="527880" y="3370"/>
                    <a:pt x="521770" y="9463"/>
                  </a:cubicBezTo>
                  <a:lnTo>
                    <a:pt x="489356" y="41887"/>
                  </a:lnTo>
                  <a:cubicBezTo>
                    <a:pt x="476747" y="54478"/>
                    <a:pt x="476747" y="74976"/>
                    <a:pt x="489356" y="87566"/>
                  </a:cubicBezTo>
                  <a:lnTo>
                    <a:pt x="527102" y="125305"/>
                  </a:lnTo>
                  <a:lnTo>
                    <a:pt x="388695" y="263687"/>
                  </a:lnTo>
                  <a:cubicBezTo>
                    <a:pt x="312635" y="243108"/>
                    <a:pt x="231357" y="264610"/>
                    <a:pt x="175508" y="320433"/>
                  </a:cubicBezTo>
                  <a:lnTo>
                    <a:pt x="122771" y="373161"/>
                  </a:lnTo>
                  <a:cubicBezTo>
                    <a:pt x="113792" y="382138"/>
                    <a:pt x="113792" y="396737"/>
                    <a:pt x="122771" y="405714"/>
                  </a:cubicBezTo>
                  <a:lnTo>
                    <a:pt x="224356" y="507265"/>
                  </a:lnTo>
                  <a:lnTo>
                    <a:pt x="1688" y="796311"/>
                  </a:lnTo>
                  <a:cubicBezTo>
                    <a:pt x="-807" y="799551"/>
                    <a:pt x="-500" y="804105"/>
                    <a:pt x="2369" y="806989"/>
                  </a:cubicBezTo>
                  <a:cubicBezTo>
                    <a:pt x="3941" y="808561"/>
                    <a:pt x="6016" y="809371"/>
                    <a:pt x="8106" y="809371"/>
                  </a:cubicBezTo>
                  <a:cubicBezTo>
                    <a:pt x="9841" y="809371"/>
                    <a:pt x="11575" y="808804"/>
                    <a:pt x="13049" y="807686"/>
                  </a:cubicBezTo>
                  <a:lnTo>
                    <a:pt x="302149" y="585044"/>
                  </a:lnTo>
                  <a:lnTo>
                    <a:pt x="401401" y="684293"/>
                  </a:lnTo>
                  <a:cubicBezTo>
                    <a:pt x="405744" y="688635"/>
                    <a:pt x="411530" y="691034"/>
                    <a:pt x="417689" y="691034"/>
                  </a:cubicBezTo>
                  <a:cubicBezTo>
                    <a:pt x="423831" y="691034"/>
                    <a:pt x="429617" y="688635"/>
                    <a:pt x="433961" y="684293"/>
                  </a:cubicBezTo>
                  <a:lnTo>
                    <a:pt x="486682" y="631565"/>
                  </a:lnTo>
                  <a:cubicBezTo>
                    <a:pt x="528253" y="590018"/>
                    <a:pt x="551137" y="534779"/>
                    <a:pt x="551137" y="476007"/>
                  </a:cubicBezTo>
                  <a:cubicBezTo>
                    <a:pt x="551137" y="456514"/>
                    <a:pt x="548528" y="437150"/>
                    <a:pt x="543455" y="418402"/>
                  </a:cubicBezTo>
                  <a:lnTo>
                    <a:pt x="681846" y="280037"/>
                  </a:lnTo>
                  <a:lnTo>
                    <a:pt x="719592" y="317776"/>
                  </a:lnTo>
                  <a:cubicBezTo>
                    <a:pt x="725702" y="323885"/>
                    <a:pt x="733822" y="327239"/>
                    <a:pt x="742444" y="327239"/>
                  </a:cubicBezTo>
                  <a:cubicBezTo>
                    <a:pt x="751082" y="327239"/>
                    <a:pt x="759186" y="323885"/>
                    <a:pt x="765296" y="317776"/>
                  </a:cubicBezTo>
                  <a:lnTo>
                    <a:pt x="797710" y="285352"/>
                  </a:lnTo>
                  <a:cubicBezTo>
                    <a:pt x="803820" y="279259"/>
                    <a:pt x="807175" y="271141"/>
                    <a:pt x="807175" y="262520"/>
                  </a:cubicBezTo>
                  <a:cubicBezTo>
                    <a:pt x="807175" y="253883"/>
                    <a:pt x="803820" y="245765"/>
                    <a:pt x="797710" y="239673"/>
                  </a:cubicBezTo>
                  <a:close/>
                  <a:moveTo>
                    <a:pt x="52611" y="756757"/>
                  </a:moveTo>
                  <a:lnTo>
                    <a:pt x="235912" y="518818"/>
                  </a:lnTo>
                  <a:lnTo>
                    <a:pt x="290594" y="573506"/>
                  </a:lnTo>
                  <a:lnTo>
                    <a:pt x="52611" y="756757"/>
                  </a:lnTo>
                  <a:close/>
                  <a:moveTo>
                    <a:pt x="422502" y="672837"/>
                  </a:moveTo>
                  <a:cubicBezTo>
                    <a:pt x="421206" y="674117"/>
                    <a:pt x="419504" y="674830"/>
                    <a:pt x="417689" y="674830"/>
                  </a:cubicBezTo>
                  <a:cubicBezTo>
                    <a:pt x="415857" y="674830"/>
                    <a:pt x="414156" y="674117"/>
                    <a:pt x="412859" y="672837"/>
                  </a:cubicBezTo>
                  <a:lnTo>
                    <a:pt x="134229" y="394258"/>
                  </a:lnTo>
                  <a:cubicBezTo>
                    <a:pt x="131571" y="391601"/>
                    <a:pt x="131571" y="387274"/>
                    <a:pt x="134229" y="384617"/>
                  </a:cubicBezTo>
                  <a:lnTo>
                    <a:pt x="174714" y="344156"/>
                  </a:lnTo>
                  <a:lnTo>
                    <a:pt x="462971" y="632359"/>
                  </a:lnTo>
                  <a:lnTo>
                    <a:pt x="422502" y="672837"/>
                  </a:lnTo>
                  <a:close/>
                  <a:moveTo>
                    <a:pt x="528658" y="410268"/>
                  </a:moveTo>
                  <a:cubicBezTo>
                    <a:pt x="528577" y="410365"/>
                    <a:pt x="528528" y="410462"/>
                    <a:pt x="528447" y="410543"/>
                  </a:cubicBezTo>
                  <a:cubicBezTo>
                    <a:pt x="528237" y="410754"/>
                    <a:pt x="528058" y="410981"/>
                    <a:pt x="527880" y="411224"/>
                  </a:cubicBezTo>
                  <a:cubicBezTo>
                    <a:pt x="527734" y="411434"/>
                    <a:pt x="527588" y="411629"/>
                    <a:pt x="527459" y="411840"/>
                  </a:cubicBezTo>
                  <a:cubicBezTo>
                    <a:pt x="527329" y="412066"/>
                    <a:pt x="527216" y="412309"/>
                    <a:pt x="527102" y="412536"/>
                  </a:cubicBezTo>
                  <a:cubicBezTo>
                    <a:pt x="526989" y="412779"/>
                    <a:pt x="526875" y="413022"/>
                    <a:pt x="526794" y="413265"/>
                  </a:cubicBezTo>
                  <a:cubicBezTo>
                    <a:pt x="526697" y="413509"/>
                    <a:pt x="526632" y="413752"/>
                    <a:pt x="526567" y="414011"/>
                  </a:cubicBezTo>
                  <a:cubicBezTo>
                    <a:pt x="526502" y="414254"/>
                    <a:pt x="526454" y="414513"/>
                    <a:pt x="526405" y="414756"/>
                  </a:cubicBezTo>
                  <a:cubicBezTo>
                    <a:pt x="526373" y="415032"/>
                    <a:pt x="526340" y="415291"/>
                    <a:pt x="526324" y="415550"/>
                  </a:cubicBezTo>
                  <a:cubicBezTo>
                    <a:pt x="526324" y="415809"/>
                    <a:pt x="526308" y="416069"/>
                    <a:pt x="526324" y="416328"/>
                  </a:cubicBezTo>
                  <a:cubicBezTo>
                    <a:pt x="526324" y="416587"/>
                    <a:pt x="526357" y="416847"/>
                    <a:pt x="526389" y="417090"/>
                  </a:cubicBezTo>
                  <a:cubicBezTo>
                    <a:pt x="526438" y="417381"/>
                    <a:pt x="526486" y="417657"/>
                    <a:pt x="526551" y="417932"/>
                  </a:cubicBezTo>
                  <a:cubicBezTo>
                    <a:pt x="526584" y="418046"/>
                    <a:pt x="526584" y="418175"/>
                    <a:pt x="526616" y="418289"/>
                  </a:cubicBezTo>
                  <a:cubicBezTo>
                    <a:pt x="532126" y="437004"/>
                    <a:pt x="534930" y="456433"/>
                    <a:pt x="534930" y="476007"/>
                  </a:cubicBezTo>
                  <a:cubicBezTo>
                    <a:pt x="534930" y="530452"/>
                    <a:pt x="513731" y="581625"/>
                    <a:pt x="475224" y="620109"/>
                  </a:cubicBezTo>
                  <a:lnTo>
                    <a:pt x="474429" y="620903"/>
                  </a:lnTo>
                  <a:lnTo>
                    <a:pt x="186172" y="332699"/>
                  </a:lnTo>
                  <a:lnTo>
                    <a:pt x="186966" y="331905"/>
                  </a:lnTo>
                  <a:cubicBezTo>
                    <a:pt x="239753" y="279113"/>
                    <a:pt x="317108" y="259425"/>
                    <a:pt x="388808" y="280523"/>
                  </a:cubicBezTo>
                  <a:cubicBezTo>
                    <a:pt x="388922" y="280555"/>
                    <a:pt x="389035" y="280555"/>
                    <a:pt x="389165" y="280588"/>
                  </a:cubicBezTo>
                  <a:cubicBezTo>
                    <a:pt x="389440" y="280652"/>
                    <a:pt x="389716" y="280701"/>
                    <a:pt x="390007" y="280750"/>
                  </a:cubicBezTo>
                  <a:cubicBezTo>
                    <a:pt x="390267" y="280782"/>
                    <a:pt x="390510" y="280798"/>
                    <a:pt x="390753" y="280814"/>
                  </a:cubicBezTo>
                  <a:cubicBezTo>
                    <a:pt x="391028" y="280831"/>
                    <a:pt x="391288" y="280814"/>
                    <a:pt x="391563" y="280798"/>
                  </a:cubicBezTo>
                  <a:cubicBezTo>
                    <a:pt x="391823" y="280782"/>
                    <a:pt x="392066" y="280766"/>
                    <a:pt x="392325" y="280733"/>
                  </a:cubicBezTo>
                  <a:cubicBezTo>
                    <a:pt x="392584" y="280685"/>
                    <a:pt x="392844" y="280636"/>
                    <a:pt x="393103" y="280555"/>
                  </a:cubicBezTo>
                  <a:cubicBezTo>
                    <a:pt x="393346" y="280507"/>
                    <a:pt x="393589" y="280442"/>
                    <a:pt x="393816" y="280345"/>
                  </a:cubicBezTo>
                  <a:cubicBezTo>
                    <a:pt x="394075" y="280264"/>
                    <a:pt x="394318" y="280150"/>
                    <a:pt x="394578" y="280037"/>
                  </a:cubicBezTo>
                  <a:cubicBezTo>
                    <a:pt x="394805" y="279923"/>
                    <a:pt x="395015" y="279810"/>
                    <a:pt x="395242" y="279680"/>
                  </a:cubicBezTo>
                  <a:cubicBezTo>
                    <a:pt x="395469" y="279551"/>
                    <a:pt x="395680" y="279405"/>
                    <a:pt x="395891" y="279243"/>
                  </a:cubicBezTo>
                  <a:cubicBezTo>
                    <a:pt x="396117" y="279081"/>
                    <a:pt x="396328" y="278902"/>
                    <a:pt x="396539" y="278708"/>
                  </a:cubicBezTo>
                  <a:cubicBezTo>
                    <a:pt x="396636" y="278627"/>
                    <a:pt x="396733" y="278562"/>
                    <a:pt x="396831" y="278481"/>
                  </a:cubicBezTo>
                  <a:lnTo>
                    <a:pt x="538544" y="136778"/>
                  </a:lnTo>
                  <a:lnTo>
                    <a:pt x="635008" y="233207"/>
                  </a:lnTo>
                  <a:lnTo>
                    <a:pt x="670388" y="268580"/>
                  </a:lnTo>
                  <a:lnTo>
                    <a:pt x="528658" y="410268"/>
                  </a:lnTo>
                  <a:close/>
                  <a:moveTo>
                    <a:pt x="786252" y="273895"/>
                  </a:moveTo>
                  <a:lnTo>
                    <a:pt x="753838" y="306319"/>
                  </a:lnTo>
                  <a:cubicBezTo>
                    <a:pt x="750791" y="309366"/>
                    <a:pt x="746739" y="311035"/>
                    <a:pt x="742444" y="311035"/>
                  </a:cubicBezTo>
                  <a:cubicBezTo>
                    <a:pt x="738149" y="311035"/>
                    <a:pt x="734098" y="309366"/>
                    <a:pt x="731051" y="306319"/>
                  </a:cubicBezTo>
                  <a:lnTo>
                    <a:pt x="687600" y="262877"/>
                  </a:lnTo>
                  <a:cubicBezTo>
                    <a:pt x="687600" y="262860"/>
                    <a:pt x="687584" y="262844"/>
                    <a:pt x="687584" y="262844"/>
                  </a:cubicBezTo>
                  <a:lnTo>
                    <a:pt x="646629" y="221913"/>
                  </a:lnTo>
                  <a:lnTo>
                    <a:pt x="500814" y="76110"/>
                  </a:lnTo>
                  <a:cubicBezTo>
                    <a:pt x="494526" y="69839"/>
                    <a:pt x="494526" y="59614"/>
                    <a:pt x="500814" y="53343"/>
                  </a:cubicBezTo>
                  <a:lnTo>
                    <a:pt x="533228" y="20919"/>
                  </a:lnTo>
                  <a:cubicBezTo>
                    <a:pt x="536275" y="17889"/>
                    <a:pt x="540327" y="16204"/>
                    <a:pt x="544622" y="16204"/>
                  </a:cubicBezTo>
                  <a:cubicBezTo>
                    <a:pt x="548917" y="16204"/>
                    <a:pt x="552968" y="17889"/>
                    <a:pt x="556015" y="20919"/>
                  </a:cubicBezTo>
                  <a:lnTo>
                    <a:pt x="786252" y="251129"/>
                  </a:lnTo>
                  <a:cubicBezTo>
                    <a:pt x="789298" y="254175"/>
                    <a:pt x="790968" y="258210"/>
                    <a:pt x="790968" y="262520"/>
                  </a:cubicBezTo>
                  <a:cubicBezTo>
                    <a:pt x="790968" y="266814"/>
                    <a:pt x="789298" y="270865"/>
                    <a:pt x="786252" y="273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>
            <a:off x="6818559" y="2305004"/>
            <a:ext cx="439718" cy="403921"/>
            <a:chOff x="6818559" y="2305004"/>
            <a:chExt cx="439718" cy="403921"/>
          </a:xfrm>
        </p:grpSpPr>
        <p:sp>
          <p:nvSpPr>
            <p:cNvPr id="1323" name="Google Shape;1323;p36"/>
            <p:cNvSpPr/>
            <p:nvPr/>
          </p:nvSpPr>
          <p:spPr>
            <a:xfrm>
              <a:off x="6818559" y="2305004"/>
              <a:ext cx="439718" cy="403921"/>
            </a:xfrm>
            <a:custGeom>
              <a:rect b="b" l="l" r="r" t="t"/>
              <a:pathLst>
                <a:path extrusionOk="0" h="807841" w="879436">
                  <a:moveTo>
                    <a:pt x="878453" y="388262"/>
                  </a:moveTo>
                  <a:cubicBezTo>
                    <a:pt x="876181" y="394340"/>
                    <a:pt x="870527" y="398268"/>
                    <a:pt x="864028" y="398268"/>
                  </a:cubicBezTo>
                  <a:lnTo>
                    <a:pt x="781758" y="398268"/>
                  </a:lnTo>
                  <a:lnTo>
                    <a:pt x="781758" y="792463"/>
                  </a:lnTo>
                  <a:cubicBezTo>
                    <a:pt x="781758" y="800936"/>
                    <a:pt x="774853" y="807842"/>
                    <a:pt x="766364" y="807842"/>
                  </a:cubicBezTo>
                  <a:lnTo>
                    <a:pt x="547628" y="807842"/>
                  </a:lnTo>
                  <a:cubicBezTo>
                    <a:pt x="542767" y="807842"/>
                    <a:pt x="538822" y="803896"/>
                    <a:pt x="538822" y="799034"/>
                  </a:cubicBezTo>
                  <a:lnTo>
                    <a:pt x="538822" y="561974"/>
                  </a:lnTo>
                  <a:lnTo>
                    <a:pt x="346382" y="561974"/>
                  </a:lnTo>
                  <a:lnTo>
                    <a:pt x="346382" y="799034"/>
                  </a:lnTo>
                  <a:cubicBezTo>
                    <a:pt x="346382" y="803896"/>
                    <a:pt x="342437" y="807842"/>
                    <a:pt x="337576" y="807842"/>
                  </a:cubicBezTo>
                  <a:lnTo>
                    <a:pt x="118822" y="807842"/>
                  </a:lnTo>
                  <a:cubicBezTo>
                    <a:pt x="110351" y="807842"/>
                    <a:pt x="103446" y="800936"/>
                    <a:pt x="103446" y="792463"/>
                  </a:cubicBezTo>
                  <a:lnTo>
                    <a:pt x="103446" y="398268"/>
                  </a:lnTo>
                  <a:lnTo>
                    <a:pt x="15417" y="398268"/>
                  </a:lnTo>
                  <a:cubicBezTo>
                    <a:pt x="8917" y="398268"/>
                    <a:pt x="3264" y="394340"/>
                    <a:pt x="991" y="388262"/>
                  </a:cubicBezTo>
                  <a:cubicBezTo>
                    <a:pt x="-1281" y="382185"/>
                    <a:pt x="428" y="375508"/>
                    <a:pt x="5342" y="371245"/>
                  </a:cubicBezTo>
                  <a:lnTo>
                    <a:pt x="429639" y="3739"/>
                  </a:lnTo>
                  <a:cubicBezTo>
                    <a:pt x="435398" y="-1246"/>
                    <a:pt x="444046" y="-1246"/>
                    <a:pt x="449788" y="3739"/>
                  </a:cubicBezTo>
                  <a:lnTo>
                    <a:pt x="599833" y="133693"/>
                  </a:lnTo>
                  <a:lnTo>
                    <a:pt x="599833" y="72318"/>
                  </a:lnTo>
                  <a:cubicBezTo>
                    <a:pt x="599833" y="63827"/>
                    <a:pt x="606737" y="56922"/>
                    <a:pt x="615209" y="56922"/>
                  </a:cubicBezTo>
                  <a:lnTo>
                    <a:pt x="720535" y="56922"/>
                  </a:lnTo>
                  <a:cubicBezTo>
                    <a:pt x="729024" y="56922"/>
                    <a:pt x="735911" y="63827"/>
                    <a:pt x="735911" y="72318"/>
                  </a:cubicBezTo>
                  <a:lnTo>
                    <a:pt x="735911" y="251562"/>
                  </a:lnTo>
                  <a:lnTo>
                    <a:pt x="874102" y="371245"/>
                  </a:lnTo>
                  <a:cubicBezTo>
                    <a:pt x="879016" y="375508"/>
                    <a:pt x="880707" y="382185"/>
                    <a:pt x="878453" y="388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6829253" y="2314158"/>
              <a:ext cx="418335" cy="385958"/>
            </a:xfrm>
            <a:custGeom>
              <a:rect b="b" l="l" r="r" t="t"/>
              <a:pathLst>
                <a:path extrusionOk="0" h="771917" w="836669">
                  <a:moveTo>
                    <a:pt x="696911" y="217999"/>
                  </a:moveTo>
                  <a:lnTo>
                    <a:pt x="596059" y="130641"/>
                  </a:lnTo>
                  <a:lnTo>
                    <a:pt x="596059" y="56230"/>
                  </a:lnTo>
                  <a:lnTo>
                    <a:pt x="696911" y="56230"/>
                  </a:lnTo>
                  <a:lnTo>
                    <a:pt x="696911" y="217999"/>
                  </a:lnTo>
                  <a:close/>
                  <a:moveTo>
                    <a:pt x="418326" y="0"/>
                  </a:moveTo>
                  <a:lnTo>
                    <a:pt x="0" y="362345"/>
                  </a:lnTo>
                  <a:lnTo>
                    <a:pt x="90865" y="362345"/>
                  </a:lnTo>
                  <a:cubicBezTo>
                    <a:pt x="95727" y="362345"/>
                    <a:pt x="99672" y="366291"/>
                    <a:pt x="99672" y="371153"/>
                  </a:cubicBezTo>
                  <a:lnTo>
                    <a:pt x="99672" y="771918"/>
                  </a:lnTo>
                  <a:lnTo>
                    <a:pt x="307382" y="771918"/>
                  </a:lnTo>
                  <a:lnTo>
                    <a:pt x="307382" y="541430"/>
                  </a:lnTo>
                  <a:cubicBezTo>
                    <a:pt x="307382" y="532939"/>
                    <a:pt x="314286" y="526051"/>
                    <a:pt x="322758" y="526051"/>
                  </a:cubicBezTo>
                  <a:lnTo>
                    <a:pt x="519654" y="526051"/>
                  </a:lnTo>
                  <a:cubicBezTo>
                    <a:pt x="528143" y="526051"/>
                    <a:pt x="535047" y="532939"/>
                    <a:pt x="535047" y="541430"/>
                  </a:cubicBezTo>
                  <a:lnTo>
                    <a:pt x="535047" y="771918"/>
                  </a:lnTo>
                  <a:lnTo>
                    <a:pt x="742757" y="771918"/>
                  </a:lnTo>
                  <a:lnTo>
                    <a:pt x="742757" y="371153"/>
                  </a:lnTo>
                  <a:cubicBezTo>
                    <a:pt x="742757" y="366291"/>
                    <a:pt x="746703" y="362345"/>
                    <a:pt x="751564" y="362345"/>
                  </a:cubicBezTo>
                  <a:lnTo>
                    <a:pt x="836670" y="362345"/>
                  </a:lnTo>
                  <a:lnTo>
                    <a:pt x="418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6818559" y="2305004"/>
              <a:ext cx="439718" cy="403921"/>
            </a:xfrm>
            <a:custGeom>
              <a:rect b="b" l="l" r="r" t="t"/>
              <a:pathLst>
                <a:path extrusionOk="0" h="807841" w="879436">
                  <a:moveTo>
                    <a:pt x="874102" y="371245"/>
                  </a:moveTo>
                  <a:lnTo>
                    <a:pt x="735911" y="251562"/>
                  </a:lnTo>
                  <a:lnTo>
                    <a:pt x="735911" y="72318"/>
                  </a:lnTo>
                  <a:cubicBezTo>
                    <a:pt x="735911" y="63827"/>
                    <a:pt x="729024" y="56922"/>
                    <a:pt x="720535" y="56922"/>
                  </a:cubicBezTo>
                  <a:lnTo>
                    <a:pt x="615209" y="56922"/>
                  </a:lnTo>
                  <a:cubicBezTo>
                    <a:pt x="606737" y="56922"/>
                    <a:pt x="599833" y="63827"/>
                    <a:pt x="599833" y="72318"/>
                  </a:cubicBezTo>
                  <a:lnTo>
                    <a:pt x="599833" y="133693"/>
                  </a:lnTo>
                  <a:lnTo>
                    <a:pt x="449788" y="3739"/>
                  </a:lnTo>
                  <a:cubicBezTo>
                    <a:pt x="444046" y="-1246"/>
                    <a:pt x="435398" y="-1246"/>
                    <a:pt x="429639" y="3739"/>
                  </a:cubicBezTo>
                  <a:lnTo>
                    <a:pt x="5342" y="371245"/>
                  </a:lnTo>
                  <a:cubicBezTo>
                    <a:pt x="428" y="375508"/>
                    <a:pt x="-1281" y="382185"/>
                    <a:pt x="991" y="388262"/>
                  </a:cubicBezTo>
                  <a:cubicBezTo>
                    <a:pt x="3264" y="394340"/>
                    <a:pt x="8917" y="398268"/>
                    <a:pt x="15417" y="398268"/>
                  </a:cubicBezTo>
                  <a:lnTo>
                    <a:pt x="103446" y="398268"/>
                  </a:lnTo>
                  <a:lnTo>
                    <a:pt x="103446" y="792463"/>
                  </a:lnTo>
                  <a:cubicBezTo>
                    <a:pt x="103446" y="800936"/>
                    <a:pt x="110351" y="807842"/>
                    <a:pt x="118822" y="807842"/>
                  </a:cubicBezTo>
                  <a:lnTo>
                    <a:pt x="337576" y="807842"/>
                  </a:lnTo>
                  <a:cubicBezTo>
                    <a:pt x="342437" y="807842"/>
                    <a:pt x="346382" y="803896"/>
                    <a:pt x="346382" y="799034"/>
                  </a:cubicBezTo>
                  <a:lnTo>
                    <a:pt x="346382" y="561974"/>
                  </a:lnTo>
                  <a:lnTo>
                    <a:pt x="538822" y="561974"/>
                  </a:lnTo>
                  <a:lnTo>
                    <a:pt x="538822" y="799034"/>
                  </a:lnTo>
                  <a:cubicBezTo>
                    <a:pt x="538822" y="803896"/>
                    <a:pt x="542767" y="807842"/>
                    <a:pt x="547628" y="807842"/>
                  </a:cubicBezTo>
                  <a:lnTo>
                    <a:pt x="766364" y="807842"/>
                  </a:lnTo>
                  <a:cubicBezTo>
                    <a:pt x="774853" y="807842"/>
                    <a:pt x="781758" y="800936"/>
                    <a:pt x="781758" y="792463"/>
                  </a:cubicBezTo>
                  <a:lnTo>
                    <a:pt x="781758" y="398268"/>
                  </a:lnTo>
                  <a:lnTo>
                    <a:pt x="864028" y="398268"/>
                  </a:lnTo>
                  <a:cubicBezTo>
                    <a:pt x="870527" y="398268"/>
                    <a:pt x="876181" y="394340"/>
                    <a:pt x="878453" y="388262"/>
                  </a:cubicBezTo>
                  <a:cubicBezTo>
                    <a:pt x="880707" y="382185"/>
                    <a:pt x="879016" y="375508"/>
                    <a:pt x="874102" y="371245"/>
                  </a:cubicBezTo>
                  <a:close/>
                  <a:moveTo>
                    <a:pt x="617446" y="74538"/>
                  </a:moveTo>
                  <a:lnTo>
                    <a:pt x="718298" y="74538"/>
                  </a:lnTo>
                  <a:lnTo>
                    <a:pt x="718298" y="236306"/>
                  </a:lnTo>
                  <a:lnTo>
                    <a:pt x="617446" y="148948"/>
                  </a:lnTo>
                  <a:lnTo>
                    <a:pt x="617446" y="74538"/>
                  </a:lnTo>
                  <a:close/>
                  <a:moveTo>
                    <a:pt x="772951" y="380652"/>
                  </a:moveTo>
                  <a:cubicBezTo>
                    <a:pt x="768090" y="380652"/>
                    <a:pt x="764145" y="384598"/>
                    <a:pt x="764145" y="389460"/>
                  </a:cubicBezTo>
                  <a:lnTo>
                    <a:pt x="764145" y="790225"/>
                  </a:lnTo>
                  <a:lnTo>
                    <a:pt x="556435" y="790225"/>
                  </a:lnTo>
                  <a:lnTo>
                    <a:pt x="556435" y="559737"/>
                  </a:lnTo>
                  <a:cubicBezTo>
                    <a:pt x="556435" y="551246"/>
                    <a:pt x="549530" y="544358"/>
                    <a:pt x="541041" y="544358"/>
                  </a:cubicBezTo>
                  <a:lnTo>
                    <a:pt x="344145" y="544358"/>
                  </a:lnTo>
                  <a:cubicBezTo>
                    <a:pt x="335673" y="544358"/>
                    <a:pt x="328769" y="551246"/>
                    <a:pt x="328769" y="559737"/>
                  </a:cubicBezTo>
                  <a:lnTo>
                    <a:pt x="328769" y="790225"/>
                  </a:lnTo>
                  <a:lnTo>
                    <a:pt x="121059" y="790225"/>
                  </a:lnTo>
                  <a:lnTo>
                    <a:pt x="121059" y="389460"/>
                  </a:lnTo>
                  <a:cubicBezTo>
                    <a:pt x="121059" y="384598"/>
                    <a:pt x="117114" y="380652"/>
                    <a:pt x="112253" y="380652"/>
                  </a:cubicBezTo>
                  <a:lnTo>
                    <a:pt x="21387" y="380652"/>
                  </a:lnTo>
                  <a:lnTo>
                    <a:pt x="439713" y="18307"/>
                  </a:lnTo>
                  <a:lnTo>
                    <a:pt x="858057" y="380652"/>
                  </a:lnTo>
                  <a:lnTo>
                    <a:pt x="772951" y="380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36"/>
          <p:cNvGrpSpPr/>
          <p:nvPr/>
        </p:nvGrpSpPr>
        <p:grpSpPr>
          <a:xfrm>
            <a:off x="7520431" y="2306759"/>
            <a:ext cx="323301" cy="401024"/>
            <a:chOff x="7520431" y="2306759"/>
            <a:chExt cx="323301" cy="401024"/>
          </a:xfrm>
        </p:grpSpPr>
        <p:sp>
          <p:nvSpPr>
            <p:cNvPr id="1327" name="Google Shape;1327;p36"/>
            <p:cNvSpPr/>
            <p:nvPr/>
          </p:nvSpPr>
          <p:spPr>
            <a:xfrm>
              <a:off x="7520431" y="2306759"/>
              <a:ext cx="323301" cy="401024"/>
            </a:xfrm>
            <a:custGeom>
              <a:rect b="b" l="l" r="r" t="t"/>
              <a:pathLst>
                <a:path extrusionOk="0" h="802049" w="646602">
                  <a:moveTo>
                    <a:pt x="618166" y="314395"/>
                  </a:moveTo>
                  <a:lnTo>
                    <a:pt x="530769" y="314395"/>
                  </a:lnTo>
                  <a:lnTo>
                    <a:pt x="530769" y="207556"/>
                  </a:lnTo>
                  <a:cubicBezTo>
                    <a:pt x="530769" y="93104"/>
                    <a:pt x="437705" y="0"/>
                    <a:pt x="323301" y="0"/>
                  </a:cubicBezTo>
                  <a:cubicBezTo>
                    <a:pt x="208897" y="0"/>
                    <a:pt x="115833" y="93104"/>
                    <a:pt x="115833" y="207556"/>
                  </a:cubicBezTo>
                  <a:lnTo>
                    <a:pt x="115833" y="314395"/>
                  </a:lnTo>
                  <a:lnTo>
                    <a:pt x="28436" y="314395"/>
                  </a:lnTo>
                  <a:cubicBezTo>
                    <a:pt x="12765" y="314395"/>
                    <a:pt x="0" y="327165"/>
                    <a:pt x="0" y="342843"/>
                  </a:cubicBezTo>
                  <a:lnTo>
                    <a:pt x="0" y="773601"/>
                  </a:lnTo>
                  <a:cubicBezTo>
                    <a:pt x="0" y="789296"/>
                    <a:pt x="12765" y="802050"/>
                    <a:pt x="28436" y="802050"/>
                  </a:cubicBezTo>
                  <a:lnTo>
                    <a:pt x="618166" y="802050"/>
                  </a:lnTo>
                  <a:cubicBezTo>
                    <a:pt x="633837" y="802050"/>
                    <a:pt x="646602" y="789296"/>
                    <a:pt x="646602" y="773601"/>
                  </a:cubicBezTo>
                  <a:lnTo>
                    <a:pt x="646602" y="342843"/>
                  </a:lnTo>
                  <a:cubicBezTo>
                    <a:pt x="646602" y="327165"/>
                    <a:pt x="633837" y="314395"/>
                    <a:pt x="618166" y="314395"/>
                  </a:cubicBezTo>
                  <a:close/>
                  <a:moveTo>
                    <a:pt x="323301" y="84735"/>
                  </a:moveTo>
                  <a:cubicBezTo>
                    <a:pt x="392345" y="84735"/>
                    <a:pt x="448527" y="140941"/>
                    <a:pt x="448527" y="210014"/>
                  </a:cubicBezTo>
                  <a:lnTo>
                    <a:pt x="448527" y="314395"/>
                  </a:lnTo>
                  <a:lnTo>
                    <a:pt x="198075" y="314395"/>
                  </a:lnTo>
                  <a:lnTo>
                    <a:pt x="198075" y="210014"/>
                  </a:lnTo>
                  <a:cubicBezTo>
                    <a:pt x="198075" y="140941"/>
                    <a:pt x="254257" y="84735"/>
                    <a:pt x="323301" y="84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7528459" y="2314790"/>
              <a:ext cx="307244" cy="384961"/>
            </a:xfrm>
            <a:custGeom>
              <a:rect b="b" l="l" r="r" t="t"/>
              <a:pathLst>
                <a:path extrusionOk="0" h="769922" w="614488">
                  <a:moveTo>
                    <a:pt x="350935" y="473182"/>
                  </a:moveTo>
                  <a:cubicBezTo>
                    <a:pt x="363379" y="485182"/>
                    <a:pt x="370235" y="501293"/>
                    <a:pt x="370235" y="518578"/>
                  </a:cubicBezTo>
                  <a:cubicBezTo>
                    <a:pt x="370235" y="542705"/>
                    <a:pt x="356779" y="564358"/>
                    <a:pt x="335135" y="575073"/>
                  </a:cubicBezTo>
                  <a:cubicBezTo>
                    <a:pt x="332405" y="576422"/>
                    <a:pt x="330671" y="579217"/>
                    <a:pt x="330671" y="582269"/>
                  </a:cubicBezTo>
                  <a:lnTo>
                    <a:pt x="330671" y="628757"/>
                  </a:lnTo>
                  <a:lnTo>
                    <a:pt x="283818" y="628757"/>
                  </a:lnTo>
                  <a:lnTo>
                    <a:pt x="283818" y="582269"/>
                  </a:lnTo>
                  <a:cubicBezTo>
                    <a:pt x="283818" y="579217"/>
                    <a:pt x="282084" y="576422"/>
                    <a:pt x="279354" y="575073"/>
                  </a:cubicBezTo>
                  <a:cubicBezTo>
                    <a:pt x="256216" y="563620"/>
                    <a:pt x="242520" y="539557"/>
                    <a:pt x="244431" y="513742"/>
                  </a:cubicBezTo>
                  <a:cubicBezTo>
                    <a:pt x="246775" y="482322"/>
                    <a:pt x="273285" y="456797"/>
                    <a:pt x="304820" y="455609"/>
                  </a:cubicBezTo>
                  <a:cubicBezTo>
                    <a:pt x="322145" y="454966"/>
                    <a:pt x="338507" y="461199"/>
                    <a:pt x="350935" y="473182"/>
                  </a:cubicBezTo>
                  <a:close/>
                  <a:moveTo>
                    <a:pt x="614489" y="326780"/>
                  </a:moveTo>
                  <a:lnTo>
                    <a:pt x="614489" y="757538"/>
                  </a:lnTo>
                  <a:cubicBezTo>
                    <a:pt x="614489" y="764381"/>
                    <a:pt x="608933" y="769923"/>
                    <a:pt x="602109" y="769923"/>
                  </a:cubicBezTo>
                  <a:lnTo>
                    <a:pt x="12380" y="769923"/>
                  </a:lnTo>
                  <a:cubicBezTo>
                    <a:pt x="5556" y="769923"/>
                    <a:pt x="0" y="764381"/>
                    <a:pt x="0" y="757538"/>
                  </a:cubicBezTo>
                  <a:lnTo>
                    <a:pt x="0" y="326780"/>
                  </a:lnTo>
                  <a:cubicBezTo>
                    <a:pt x="0" y="319953"/>
                    <a:pt x="5556" y="314395"/>
                    <a:pt x="12380" y="314395"/>
                  </a:cubicBezTo>
                  <a:lnTo>
                    <a:pt x="107805" y="314395"/>
                  </a:lnTo>
                  <a:lnTo>
                    <a:pt x="173990" y="314395"/>
                  </a:lnTo>
                  <a:lnTo>
                    <a:pt x="440499" y="314395"/>
                  </a:lnTo>
                  <a:lnTo>
                    <a:pt x="506684" y="314395"/>
                  </a:lnTo>
                  <a:lnTo>
                    <a:pt x="602109" y="314395"/>
                  </a:lnTo>
                  <a:cubicBezTo>
                    <a:pt x="608933" y="314395"/>
                    <a:pt x="614489" y="319953"/>
                    <a:pt x="614489" y="326780"/>
                  </a:cubicBezTo>
                  <a:close/>
                  <a:moveTo>
                    <a:pt x="386292" y="518578"/>
                  </a:moveTo>
                  <a:cubicBezTo>
                    <a:pt x="386292" y="496892"/>
                    <a:pt x="377685" y="476668"/>
                    <a:pt x="362078" y="461616"/>
                  </a:cubicBezTo>
                  <a:cubicBezTo>
                    <a:pt x="346471" y="446581"/>
                    <a:pt x="325918" y="438726"/>
                    <a:pt x="304210" y="439561"/>
                  </a:cubicBezTo>
                  <a:cubicBezTo>
                    <a:pt x="263988" y="441071"/>
                    <a:pt x="231409" y="472443"/>
                    <a:pt x="228422" y="512554"/>
                  </a:cubicBezTo>
                  <a:cubicBezTo>
                    <a:pt x="226142" y="543219"/>
                    <a:pt x="241460" y="571924"/>
                    <a:pt x="267761" y="587072"/>
                  </a:cubicBezTo>
                  <a:lnTo>
                    <a:pt x="267761" y="632548"/>
                  </a:lnTo>
                  <a:cubicBezTo>
                    <a:pt x="267761" y="639327"/>
                    <a:pt x="273269" y="644821"/>
                    <a:pt x="280028" y="644821"/>
                  </a:cubicBezTo>
                  <a:lnTo>
                    <a:pt x="334461" y="644821"/>
                  </a:lnTo>
                  <a:cubicBezTo>
                    <a:pt x="341220" y="644821"/>
                    <a:pt x="346728" y="639327"/>
                    <a:pt x="346728" y="632548"/>
                  </a:cubicBezTo>
                  <a:lnTo>
                    <a:pt x="346728" y="587072"/>
                  </a:lnTo>
                  <a:cubicBezTo>
                    <a:pt x="371262" y="572969"/>
                    <a:pt x="386292" y="547171"/>
                    <a:pt x="386292" y="518578"/>
                  </a:cubicBezTo>
                  <a:close/>
                  <a:moveTo>
                    <a:pt x="165962" y="193951"/>
                  </a:moveTo>
                  <a:cubicBezTo>
                    <a:pt x="165962" y="116011"/>
                    <a:pt x="229337" y="52608"/>
                    <a:pt x="307245" y="52608"/>
                  </a:cubicBezTo>
                  <a:cubicBezTo>
                    <a:pt x="385151" y="52608"/>
                    <a:pt x="448527" y="116011"/>
                    <a:pt x="448527" y="193951"/>
                  </a:cubicBezTo>
                  <a:lnTo>
                    <a:pt x="448527" y="298331"/>
                  </a:lnTo>
                  <a:lnTo>
                    <a:pt x="498656" y="298331"/>
                  </a:lnTo>
                  <a:lnTo>
                    <a:pt x="498656" y="191493"/>
                  </a:lnTo>
                  <a:cubicBezTo>
                    <a:pt x="498656" y="85908"/>
                    <a:pt x="412785" y="0"/>
                    <a:pt x="307245" y="0"/>
                  </a:cubicBezTo>
                  <a:cubicBezTo>
                    <a:pt x="201704" y="0"/>
                    <a:pt x="115833" y="85908"/>
                    <a:pt x="115833" y="191493"/>
                  </a:cubicBezTo>
                  <a:lnTo>
                    <a:pt x="115833" y="298331"/>
                  </a:lnTo>
                  <a:lnTo>
                    <a:pt x="165962" y="298331"/>
                  </a:lnTo>
                  <a:lnTo>
                    <a:pt x="165962" y="1939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7520431" y="2306759"/>
              <a:ext cx="323301" cy="401024"/>
            </a:xfrm>
            <a:custGeom>
              <a:rect b="b" l="l" r="r" t="t"/>
              <a:pathLst>
                <a:path extrusionOk="0" h="802049" w="646602">
                  <a:moveTo>
                    <a:pt x="618166" y="314395"/>
                  </a:moveTo>
                  <a:lnTo>
                    <a:pt x="530769" y="314395"/>
                  </a:lnTo>
                  <a:lnTo>
                    <a:pt x="530769" y="207556"/>
                  </a:lnTo>
                  <a:cubicBezTo>
                    <a:pt x="530769" y="93104"/>
                    <a:pt x="437705" y="0"/>
                    <a:pt x="323301" y="0"/>
                  </a:cubicBezTo>
                  <a:cubicBezTo>
                    <a:pt x="208897" y="0"/>
                    <a:pt x="115833" y="93104"/>
                    <a:pt x="115833" y="207556"/>
                  </a:cubicBezTo>
                  <a:lnTo>
                    <a:pt x="115833" y="314395"/>
                  </a:lnTo>
                  <a:lnTo>
                    <a:pt x="28436" y="314395"/>
                  </a:lnTo>
                  <a:cubicBezTo>
                    <a:pt x="12765" y="314395"/>
                    <a:pt x="0" y="327165"/>
                    <a:pt x="0" y="342843"/>
                  </a:cubicBezTo>
                  <a:lnTo>
                    <a:pt x="0" y="773601"/>
                  </a:lnTo>
                  <a:cubicBezTo>
                    <a:pt x="0" y="789296"/>
                    <a:pt x="12765" y="802050"/>
                    <a:pt x="28436" y="802050"/>
                  </a:cubicBezTo>
                  <a:lnTo>
                    <a:pt x="618166" y="802050"/>
                  </a:lnTo>
                  <a:cubicBezTo>
                    <a:pt x="633837" y="802050"/>
                    <a:pt x="646602" y="789296"/>
                    <a:pt x="646602" y="773601"/>
                  </a:cubicBezTo>
                  <a:lnTo>
                    <a:pt x="646602" y="342843"/>
                  </a:lnTo>
                  <a:cubicBezTo>
                    <a:pt x="646602" y="327165"/>
                    <a:pt x="633837" y="314395"/>
                    <a:pt x="618166" y="314395"/>
                  </a:cubicBezTo>
                  <a:close/>
                  <a:moveTo>
                    <a:pt x="131890" y="207556"/>
                  </a:moveTo>
                  <a:cubicBezTo>
                    <a:pt x="131890" y="101971"/>
                    <a:pt x="217761" y="16063"/>
                    <a:pt x="323301" y="16063"/>
                  </a:cubicBezTo>
                  <a:cubicBezTo>
                    <a:pt x="428842" y="16063"/>
                    <a:pt x="514713" y="101971"/>
                    <a:pt x="514713" y="207556"/>
                  </a:cubicBezTo>
                  <a:lnTo>
                    <a:pt x="514713" y="314395"/>
                  </a:lnTo>
                  <a:lnTo>
                    <a:pt x="464584" y="314395"/>
                  </a:lnTo>
                  <a:lnTo>
                    <a:pt x="464584" y="210014"/>
                  </a:lnTo>
                  <a:cubicBezTo>
                    <a:pt x="464584" y="132074"/>
                    <a:pt x="401208" y="68671"/>
                    <a:pt x="323301" y="68671"/>
                  </a:cubicBezTo>
                  <a:cubicBezTo>
                    <a:pt x="245394" y="68671"/>
                    <a:pt x="182018" y="132074"/>
                    <a:pt x="182018" y="210014"/>
                  </a:cubicBezTo>
                  <a:lnTo>
                    <a:pt x="182018" y="314395"/>
                  </a:lnTo>
                  <a:lnTo>
                    <a:pt x="131890" y="314395"/>
                  </a:lnTo>
                  <a:lnTo>
                    <a:pt x="131890" y="207556"/>
                  </a:lnTo>
                  <a:close/>
                  <a:moveTo>
                    <a:pt x="448527" y="210014"/>
                  </a:moveTo>
                  <a:lnTo>
                    <a:pt x="448527" y="314395"/>
                  </a:lnTo>
                  <a:lnTo>
                    <a:pt x="198075" y="314395"/>
                  </a:lnTo>
                  <a:lnTo>
                    <a:pt x="198075" y="210014"/>
                  </a:lnTo>
                  <a:cubicBezTo>
                    <a:pt x="198075" y="140941"/>
                    <a:pt x="254257" y="84735"/>
                    <a:pt x="323301" y="84735"/>
                  </a:cubicBezTo>
                  <a:cubicBezTo>
                    <a:pt x="392345" y="84735"/>
                    <a:pt x="448527" y="140941"/>
                    <a:pt x="448527" y="210014"/>
                  </a:cubicBezTo>
                  <a:close/>
                  <a:moveTo>
                    <a:pt x="630546" y="773601"/>
                  </a:moveTo>
                  <a:cubicBezTo>
                    <a:pt x="630546" y="780445"/>
                    <a:pt x="624990" y="785986"/>
                    <a:pt x="618166" y="785986"/>
                  </a:cubicBezTo>
                  <a:lnTo>
                    <a:pt x="28436" y="785986"/>
                  </a:lnTo>
                  <a:cubicBezTo>
                    <a:pt x="21612" y="785986"/>
                    <a:pt x="16057" y="780445"/>
                    <a:pt x="16057" y="773601"/>
                  </a:cubicBezTo>
                  <a:lnTo>
                    <a:pt x="16057" y="342843"/>
                  </a:lnTo>
                  <a:cubicBezTo>
                    <a:pt x="16057" y="336016"/>
                    <a:pt x="21612" y="330458"/>
                    <a:pt x="28436" y="330458"/>
                  </a:cubicBezTo>
                  <a:lnTo>
                    <a:pt x="123861" y="330458"/>
                  </a:lnTo>
                  <a:lnTo>
                    <a:pt x="190047" y="330458"/>
                  </a:lnTo>
                  <a:lnTo>
                    <a:pt x="456556" y="330458"/>
                  </a:lnTo>
                  <a:lnTo>
                    <a:pt x="522741" y="330458"/>
                  </a:lnTo>
                  <a:lnTo>
                    <a:pt x="618166" y="330458"/>
                  </a:lnTo>
                  <a:cubicBezTo>
                    <a:pt x="624990" y="330458"/>
                    <a:pt x="630546" y="336016"/>
                    <a:pt x="630546" y="342843"/>
                  </a:cubicBezTo>
                  <a:lnTo>
                    <a:pt x="630546" y="773601"/>
                  </a:lnTo>
                  <a:close/>
                  <a:moveTo>
                    <a:pt x="320266" y="455625"/>
                  </a:moveTo>
                  <a:cubicBezTo>
                    <a:pt x="280044" y="457135"/>
                    <a:pt x="247465" y="488507"/>
                    <a:pt x="244479" y="528617"/>
                  </a:cubicBezTo>
                  <a:cubicBezTo>
                    <a:pt x="242199" y="559282"/>
                    <a:pt x="257517" y="587988"/>
                    <a:pt x="283818" y="603136"/>
                  </a:cubicBezTo>
                  <a:lnTo>
                    <a:pt x="283818" y="648612"/>
                  </a:lnTo>
                  <a:cubicBezTo>
                    <a:pt x="283818" y="655390"/>
                    <a:pt x="289325" y="660884"/>
                    <a:pt x="296085" y="660884"/>
                  </a:cubicBezTo>
                  <a:lnTo>
                    <a:pt x="350517" y="660884"/>
                  </a:lnTo>
                  <a:cubicBezTo>
                    <a:pt x="357277" y="660884"/>
                    <a:pt x="362785" y="655390"/>
                    <a:pt x="362785" y="648612"/>
                  </a:cubicBezTo>
                  <a:lnTo>
                    <a:pt x="362785" y="603136"/>
                  </a:lnTo>
                  <a:cubicBezTo>
                    <a:pt x="387319" y="589032"/>
                    <a:pt x="402348" y="563234"/>
                    <a:pt x="402348" y="534641"/>
                  </a:cubicBezTo>
                  <a:cubicBezTo>
                    <a:pt x="402348" y="512955"/>
                    <a:pt x="393742" y="492731"/>
                    <a:pt x="378135" y="477680"/>
                  </a:cubicBezTo>
                  <a:cubicBezTo>
                    <a:pt x="362528" y="462645"/>
                    <a:pt x="341975" y="454789"/>
                    <a:pt x="320266" y="455625"/>
                  </a:cubicBezTo>
                  <a:close/>
                  <a:moveTo>
                    <a:pt x="351192" y="591136"/>
                  </a:moveTo>
                  <a:cubicBezTo>
                    <a:pt x="348462" y="592486"/>
                    <a:pt x="346728" y="595281"/>
                    <a:pt x="346728" y="598333"/>
                  </a:cubicBezTo>
                  <a:lnTo>
                    <a:pt x="346728" y="644821"/>
                  </a:lnTo>
                  <a:lnTo>
                    <a:pt x="299874" y="644821"/>
                  </a:lnTo>
                  <a:lnTo>
                    <a:pt x="299874" y="598333"/>
                  </a:lnTo>
                  <a:cubicBezTo>
                    <a:pt x="299874" y="595281"/>
                    <a:pt x="298140" y="592486"/>
                    <a:pt x="295411" y="591136"/>
                  </a:cubicBezTo>
                  <a:cubicBezTo>
                    <a:pt x="272273" y="579683"/>
                    <a:pt x="258577" y="555620"/>
                    <a:pt x="260487" y="529806"/>
                  </a:cubicBezTo>
                  <a:cubicBezTo>
                    <a:pt x="262832" y="498386"/>
                    <a:pt x="289341" y="472861"/>
                    <a:pt x="320877" y="471672"/>
                  </a:cubicBezTo>
                  <a:cubicBezTo>
                    <a:pt x="338202" y="471030"/>
                    <a:pt x="354564" y="477262"/>
                    <a:pt x="366991" y="489246"/>
                  </a:cubicBezTo>
                  <a:cubicBezTo>
                    <a:pt x="379435" y="501245"/>
                    <a:pt x="386292" y="517357"/>
                    <a:pt x="386292" y="534641"/>
                  </a:cubicBezTo>
                  <a:cubicBezTo>
                    <a:pt x="386292" y="558768"/>
                    <a:pt x="372836" y="580422"/>
                    <a:pt x="351192" y="591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36"/>
          <p:cNvGrpSpPr/>
          <p:nvPr/>
        </p:nvGrpSpPr>
        <p:grpSpPr>
          <a:xfrm>
            <a:off x="8138541" y="2374427"/>
            <a:ext cx="462162" cy="265614"/>
            <a:chOff x="8138541" y="2374427"/>
            <a:chExt cx="462162" cy="265614"/>
          </a:xfrm>
        </p:grpSpPr>
        <p:sp>
          <p:nvSpPr>
            <p:cNvPr id="1331" name="Google Shape;1331;p36"/>
            <p:cNvSpPr/>
            <p:nvPr/>
          </p:nvSpPr>
          <p:spPr>
            <a:xfrm>
              <a:off x="8143170" y="2379052"/>
              <a:ext cx="452913" cy="256365"/>
            </a:xfrm>
            <a:custGeom>
              <a:rect b="b" l="l" r="r" t="t"/>
              <a:pathLst>
                <a:path extrusionOk="0" h="512730" w="905825">
                  <a:moveTo>
                    <a:pt x="905825" y="14706"/>
                  </a:moveTo>
                  <a:lnTo>
                    <a:pt x="905825" y="498025"/>
                  </a:lnTo>
                  <a:cubicBezTo>
                    <a:pt x="905825" y="502557"/>
                    <a:pt x="903844" y="506571"/>
                    <a:pt x="900714" y="509290"/>
                  </a:cubicBezTo>
                  <a:cubicBezTo>
                    <a:pt x="898233" y="511436"/>
                    <a:pt x="895011" y="512731"/>
                    <a:pt x="891493" y="512731"/>
                  </a:cubicBezTo>
                  <a:lnTo>
                    <a:pt x="14333" y="512731"/>
                  </a:lnTo>
                  <a:cubicBezTo>
                    <a:pt x="10814" y="512731"/>
                    <a:pt x="7592" y="511436"/>
                    <a:pt x="5092" y="509290"/>
                  </a:cubicBezTo>
                  <a:cubicBezTo>
                    <a:pt x="1981" y="506571"/>
                    <a:pt x="0" y="502538"/>
                    <a:pt x="0" y="498025"/>
                  </a:cubicBezTo>
                  <a:lnTo>
                    <a:pt x="0" y="14706"/>
                  </a:lnTo>
                  <a:cubicBezTo>
                    <a:pt x="0" y="10174"/>
                    <a:pt x="1981" y="6160"/>
                    <a:pt x="5092" y="3441"/>
                  </a:cubicBezTo>
                  <a:cubicBezTo>
                    <a:pt x="7592" y="1295"/>
                    <a:pt x="10814" y="0"/>
                    <a:pt x="14333" y="0"/>
                  </a:cubicBezTo>
                  <a:lnTo>
                    <a:pt x="891493" y="0"/>
                  </a:lnTo>
                  <a:cubicBezTo>
                    <a:pt x="895011" y="0"/>
                    <a:pt x="898233" y="1295"/>
                    <a:pt x="900714" y="3441"/>
                  </a:cubicBezTo>
                  <a:cubicBezTo>
                    <a:pt x="903844" y="6160"/>
                    <a:pt x="905825" y="10192"/>
                    <a:pt x="905825" y="147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8138541" y="2374427"/>
              <a:ext cx="462162" cy="265614"/>
            </a:xfrm>
            <a:custGeom>
              <a:rect b="b" l="l" r="r" t="t"/>
              <a:pathLst>
                <a:path extrusionOk="0" h="531228" w="924324">
                  <a:moveTo>
                    <a:pt x="916028" y="5697"/>
                  </a:moveTo>
                  <a:cubicBezTo>
                    <a:pt x="915491" y="5235"/>
                    <a:pt x="914954" y="4810"/>
                    <a:pt x="914380" y="4403"/>
                  </a:cubicBezTo>
                  <a:cubicBezTo>
                    <a:pt x="910436" y="1554"/>
                    <a:pt x="905659" y="0"/>
                    <a:pt x="900751" y="0"/>
                  </a:cubicBezTo>
                  <a:lnTo>
                    <a:pt x="23591" y="0"/>
                  </a:lnTo>
                  <a:cubicBezTo>
                    <a:pt x="17999" y="0"/>
                    <a:pt x="12573" y="2016"/>
                    <a:pt x="8314" y="5679"/>
                  </a:cubicBezTo>
                  <a:cubicBezTo>
                    <a:pt x="8314" y="5679"/>
                    <a:pt x="8296" y="5697"/>
                    <a:pt x="8296" y="5697"/>
                  </a:cubicBezTo>
                  <a:cubicBezTo>
                    <a:pt x="8277" y="5716"/>
                    <a:pt x="8259" y="5716"/>
                    <a:pt x="8259" y="5734"/>
                  </a:cubicBezTo>
                  <a:cubicBezTo>
                    <a:pt x="3000" y="10303"/>
                    <a:pt x="0" y="16963"/>
                    <a:pt x="0" y="23955"/>
                  </a:cubicBezTo>
                  <a:lnTo>
                    <a:pt x="0" y="507274"/>
                  </a:lnTo>
                  <a:cubicBezTo>
                    <a:pt x="0" y="513896"/>
                    <a:pt x="2722" y="520204"/>
                    <a:pt x="7518" y="524773"/>
                  </a:cubicBezTo>
                  <a:cubicBezTo>
                    <a:pt x="7759" y="525051"/>
                    <a:pt x="8037" y="525310"/>
                    <a:pt x="8314" y="525550"/>
                  </a:cubicBezTo>
                  <a:cubicBezTo>
                    <a:pt x="12573" y="529213"/>
                    <a:pt x="17999" y="531229"/>
                    <a:pt x="23591" y="531229"/>
                  </a:cubicBezTo>
                  <a:lnTo>
                    <a:pt x="900751" y="531229"/>
                  </a:lnTo>
                  <a:cubicBezTo>
                    <a:pt x="901455" y="531229"/>
                    <a:pt x="902159" y="531192"/>
                    <a:pt x="902844" y="531137"/>
                  </a:cubicBezTo>
                  <a:cubicBezTo>
                    <a:pt x="907695" y="530693"/>
                    <a:pt x="912325" y="528750"/>
                    <a:pt x="916028" y="525532"/>
                  </a:cubicBezTo>
                  <a:cubicBezTo>
                    <a:pt x="916028" y="525532"/>
                    <a:pt x="916028" y="525532"/>
                    <a:pt x="916028" y="525532"/>
                  </a:cubicBezTo>
                  <a:cubicBezTo>
                    <a:pt x="916028" y="525532"/>
                    <a:pt x="916028" y="525532"/>
                    <a:pt x="916028" y="525532"/>
                  </a:cubicBezTo>
                  <a:cubicBezTo>
                    <a:pt x="921306" y="520944"/>
                    <a:pt x="924324" y="514303"/>
                    <a:pt x="924324" y="507274"/>
                  </a:cubicBezTo>
                  <a:lnTo>
                    <a:pt x="924324" y="23955"/>
                  </a:lnTo>
                  <a:cubicBezTo>
                    <a:pt x="924343" y="16944"/>
                    <a:pt x="921324" y="10285"/>
                    <a:pt x="916028" y="5697"/>
                  </a:cubicBezTo>
                  <a:close/>
                  <a:moveTo>
                    <a:pt x="884845" y="18498"/>
                  </a:moveTo>
                  <a:lnTo>
                    <a:pt x="469736" y="298819"/>
                  </a:lnTo>
                  <a:cubicBezTo>
                    <a:pt x="465143" y="301926"/>
                    <a:pt x="459199" y="301926"/>
                    <a:pt x="454607" y="298819"/>
                  </a:cubicBezTo>
                  <a:lnTo>
                    <a:pt x="393962" y="257864"/>
                  </a:lnTo>
                  <a:cubicBezTo>
                    <a:pt x="393962" y="257864"/>
                    <a:pt x="393962" y="257864"/>
                    <a:pt x="393962" y="257864"/>
                  </a:cubicBezTo>
                  <a:lnTo>
                    <a:pt x="39480" y="18498"/>
                  </a:lnTo>
                  <a:lnTo>
                    <a:pt x="884845" y="18498"/>
                  </a:lnTo>
                  <a:close/>
                  <a:moveTo>
                    <a:pt x="18518" y="504555"/>
                  </a:moveTo>
                  <a:lnTo>
                    <a:pt x="18518" y="26674"/>
                  </a:lnTo>
                  <a:lnTo>
                    <a:pt x="372370" y="265614"/>
                  </a:lnTo>
                  <a:lnTo>
                    <a:pt x="18518" y="504555"/>
                  </a:lnTo>
                  <a:close/>
                  <a:moveTo>
                    <a:pt x="39480" y="512731"/>
                  </a:moveTo>
                  <a:lnTo>
                    <a:pt x="388907" y="276787"/>
                  </a:lnTo>
                  <a:lnTo>
                    <a:pt x="444237" y="314154"/>
                  </a:lnTo>
                  <a:cubicBezTo>
                    <a:pt x="449681" y="317835"/>
                    <a:pt x="455922" y="319666"/>
                    <a:pt x="462181" y="319666"/>
                  </a:cubicBezTo>
                  <a:cubicBezTo>
                    <a:pt x="468421" y="319666"/>
                    <a:pt x="474662" y="317816"/>
                    <a:pt x="480106" y="314154"/>
                  </a:cubicBezTo>
                  <a:lnTo>
                    <a:pt x="535436" y="276787"/>
                  </a:lnTo>
                  <a:lnTo>
                    <a:pt x="884845" y="512749"/>
                  </a:lnTo>
                  <a:lnTo>
                    <a:pt x="39480" y="512749"/>
                  </a:lnTo>
                  <a:close/>
                  <a:moveTo>
                    <a:pt x="905825" y="504573"/>
                  </a:moveTo>
                  <a:lnTo>
                    <a:pt x="551972" y="265614"/>
                  </a:lnTo>
                  <a:lnTo>
                    <a:pt x="905825" y="26656"/>
                  </a:lnTo>
                  <a:lnTo>
                    <a:pt x="905825" y="5045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36"/>
          <p:cNvGrpSpPr/>
          <p:nvPr/>
        </p:nvGrpSpPr>
        <p:grpSpPr>
          <a:xfrm>
            <a:off x="4735363" y="3044757"/>
            <a:ext cx="292015" cy="401169"/>
            <a:chOff x="4735363" y="3044757"/>
            <a:chExt cx="292015" cy="401169"/>
          </a:xfrm>
        </p:grpSpPr>
        <p:sp>
          <p:nvSpPr>
            <p:cNvPr id="1334" name="Google Shape;1334;p36"/>
            <p:cNvSpPr/>
            <p:nvPr/>
          </p:nvSpPr>
          <p:spPr>
            <a:xfrm>
              <a:off x="4739376" y="3048772"/>
              <a:ext cx="283988" cy="393138"/>
            </a:xfrm>
            <a:custGeom>
              <a:rect b="b" l="l" r="r" t="t"/>
              <a:pathLst>
                <a:path extrusionOk="0" h="786275" w="567975">
                  <a:moveTo>
                    <a:pt x="567975" y="42375"/>
                  </a:moveTo>
                  <a:lnTo>
                    <a:pt x="567975" y="337253"/>
                  </a:lnTo>
                  <a:cubicBezTo>
                    <a:pt x="567975" y="345654"/>
                    <a:pt x="559643" y="351598"/>
                    <a:pt x="551759" y="348706"/>
                  </a:cubicBezTo>
                  <a:cubicBezTo>
                    <a:pt x="385763" y="287761"/>
                    <a:pt x="219766" y="429923"/>
                    <a:pt x="53769" y="355324"/>
                  </a:cubicBezTo>
                  <a:lnTo>
                    <a:pt x="53769" y="765377"/>
                  </a:lnTo>
                  <a:cubicBezTo>
                    <a:pt x="53769" y="776927"/>
                    <a:pt x="44409" y="786276"/>
                    <a:pt x="32881" y="786276"/>
                  </a:cubicBezTo>
                  <a:lnTo>
                    <a:pt x="20888" y="786276"/>
                  </a:lnTo>
                  <a:cubicBezTo>
                    <a:pt x="9344" y="786276"/>
                    <a:pt x="0" y="776911"/>
                    <a:pt x="0" y="765377"/>
                  </a:cubicBezTo>
                  <a:lnTo>
                    <a:pt x="0" y="20899"/>
                  </a:lnTo>
                  <a:cubicBezTo>
                    <a:pt x="0" y="9365"/>
                    <a:pt x="9360" y="0"/>
                    <a:pt x="20888" y="0"/>
                  </a:cubicBezTo>
                  <a:lnTo>
                    <a:pt x="32881" y="0"/>
                  </a:lnTo>
                  <a:cubicBezTo>
                    <a:pt x="44425" y="0"/>
                    <a:pt x="53769" y="9365"/>
                    <a:pt x="53769" y="20899"/>
                  </a:cubicBezTo>
                  <a:lnTo>
                    <a:pt x="53769" y="34344"/>
                  </a:lnTo>
                  <a:cubicBezTo>
                    <a:pt x="222656" y="110244"/>
                    <a:pt x="391527" y="-38215"/>
                    <a:pt x="560413" y="31099"/>
                  </a:cubicBezTo>
                  <a:cubicBezTo>
                    <a:pt x="564989" y="32978"/>
                    <a:pt x="567975" y="37444"/>
                    <a:pt x="567975" y="423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735363" y="3044757"/>
              <a:ext cx="292015" cy="401169"/>
            </a:xfrm>
            <a:custGeom>
              <a:rect b="b" l="l" r="r" t="t"/>
              <a:pathLst>
                <a:path extrusionOk="0" h="802339" w="584030">
                  <a:moveTo>
                    <a:pt x="571491" y="31709"/>
                  </a:moveTo>
                  <a:cubicBezTo>
                    <a:pt x="485980" y="-3389"/>
                    <a:pt x="400148" y="15903"/>
                    <a:pt x="317142" y="34553"/>
                  </a:cubicBezTo>
                  <a:cubicBezTo>
                    <a:pt x="232000" y="53684"/>
                    <a:pt x="151467" y="71740"/>
                    <a:pt x="69841" y="37091"/>
                  </a:cubicBezTo>
                  <a:lnTo>
                    <a:pt x="69841" y="28930"/>
                  </a:lnTo>
                  <a:cubicBezTo>
                    <a:pt x="69841" y="12979"/>
                    <a:pt x="56868" y="0"/>
                    <a:pt x="40909" y="0"/>
                  </a:cubicBezTo>
                  <a:lnTo>
                    <a:pt x="28916" y="0"/>
                  </a:lnTo>
                  <a:cubicBezTo>
                    <a:pt x="12973" y="0"/>
                    <a:pt x="0" y="12979"/>
                    <a:pt x="0" y="28930"/>
                  </a:cubicBezTo>
                  <a:lnTo>
                    <a:pt x="0" y="773409"/>
                  </a:lnTo>
                  <a:cubicBezTo>
                    <a:pt x="0" y="789360"/>
                    <a:pt x="12973" y="802339"/>
                    <a:pt x="28916" y="802339"/>
                  </a:cubicBezTo>
                  <a:lnTo>
                    <a:pt x="40909" y="802339"/>
                  </a:lnTo>
                  <a:cubicBezTo>
                    <a:pt x="56852" y="802339"/>
                    <a:pt x="69825" y="789360"/>
                    <a:pt x="69825" y="773409"/>
                  </a:cubicBezTo>
                  <a:lnTo>
                    <a:pt x="69825" y="375420"/>
                  </a:lnTo>
                  <a:cubicBezTo>
                    <a:pt x="103397" y="388608"/>
                    <a:pt x="137001" y="393572"/>
                    <a:pt x="170460" y="393572"/>
                  </a:cubicBezTo>
                  <a:cubicBezTo>
                    <a:pt x="221083" y="393572"/>
                    <a:pt x="271352" y="382279"/>
                    <a:pt x="320658" y="371195"/>
                  </a:cubicBezTo>
                  <a:cubicBezTo>
                    <a:pt x="402059" y="352899"/>
                    <a:pt x="478948" y="335631"/>
                    <a:pt x="557026" y="364288"/>
                  </a:cubicBezTo>
                  <a:cubicBezTo>
                    <a:pt x="563143" y="366537"/>
                    <a:pt x="569998" y="365637"/>
                    <a:pt x="575377" y="361894"/>
                  </a:cubicBezTo>
                  <a:cubicBezTo>
                    <a:pt x="580804" y="358103"/>
                    <a:pt x="584031" y="351903"/>
                    <a:pt x="584031" y="345301"/>
                  </a:cubicBezTo>
                  <a:lnTo>
                    <a:pt x="584031" y="50407"/>
                  </a:lnTo>
                  <a:cubicBezTo>
                    <a:pt x="584031" y="42167"/>
                    <a:pt x="579118" y="34826"/>
                    <a:pt x="571491" y="31709"/>
                  </a:cubicBezTo>
                  <a:close/>
                  <a:moveTo>
                    <a:pt x="53786" y="773425"/>
                  </a:moveTo>
                  <a:cubicBezTo>
                    <a:pt x="53786" y="780525"/>
                    <a:pt x="48022" y="786292"/>
                    <a:pt x="40925" y="786292"/>
                  </a:cubicBezTo>
                  <a:lnTo>
                    <a:pt x="28932" y="786292"/>
                  </a:lnTo>
                  <a:cubicBezTo>
                    <a:pt x="21835" y="786292"/>
                    <a:pt x="16071" y="780525"/>
                    <a:pt x="16071" y="773425"/>
                  </a:cubicBezTo>
                  <a:lnTo>
                    <a:pt x="16071" y="28930"/>
                  </a:lnTo>
                  <a:cubicBezTo>
                    <a:pt x="16071" y="21830"/>
                    <a:pt x="21835" y="16063"/>
                    <a:pt x="28932" y="16063"/>
                  </a:cubicBezTo>
                  <a:lnTo>
                    <a:pt x="40925" y="16063"/>
                  </a:lnTo>
                  <a:cubicBezTo>
                    <a:pt x="48022" y="16063"/>
                    <a:pt x="53786" y="21830"/>
                    <a:pt x="53786" y="28930"/>
                  </a:cubicBezTo>
                  <a:lnTo>
                    <a:pt x="53786" y="42375"/>
                  </a:lnTo>
                  <a:lnTo>
                    <a:pt x="53786" y="363356"/>
                  </a:lnTo>
                  <a:lnTo>
                    <a:pt x="53786" y="773425"/>
                  </a:lnTo>
                  <a:close/>
                  <a:moveTo>
                    <a:pt x="567975" y="345301"/>
                  </a:moveTo>
                  <a:cubicBezTo>
                    <a:pt x="567975" y="347260"/>
                    <a:pt x="566723" y="348353"/>
                    <a:pt x="566177" y="348722"/>
                  </a:cubicBezTo>
                  <a:cubicBezTo>
                    <a:pt x="565535" y="349172"/>
                    <a:pt x="564218" y="349815"/>
                    <a:pt x="562549" y="349220"/>
                  </a:cubicBezTo>
                  <a:cubicBezTo>
                    <a:pt x="480024" y="318924"/>
                    <a:pt x="397210" y="337542"/>
                    <a:pt x="317126" y="355533"/>
                  </a:cubicBezTo>
                  <a:cubicBezTo>
                    <a:pt x="232000" y="374665"/>
                    <a:pt x="151467" y="392752"/>
                    <a:pt x="69841" y="358103"/>
                  </a:cubicBezTo>
                  <a:lnTo>
                    <a:pt x="69841" y="54471"/>
                  </a:lnTo>
                  <a:cubicBezTo>
                    <a:pt x="103429" y="67659"/>
                    <a:pt x="137017" y="72591"/>
                    <a:pt x="170476" y="72591"/>
                  </a:cubicBezTo>
                  <a:cubicBezTo>
                    <a:pt x="221099" y="72591"/>
                    <a:pt x="271368" y="61298"/>
                    <a:pt x="320674" y="50214"/>
                  </a:cubicBezTo>
                  <a:cubicBezTo>
                    <a:pt x="404965" y="31276"/>
                    <a:pt x="484568" y="13381"/>
                    <a:pt x="565406" y="46552"/>
                  </a:cubicBezTo>
                  <a:cubicBezTo>
                    <a:pt x="566980" y="47195"/>
                    <a:pt x="567991" y="48704"/>
                    <a:pt x="567991" y="50391"/>
                  </a:cubicBezTo>
                  <a:lnTo>
                    <a:pt x="567991" y="3453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36"/>
          <p:cNvGrpSpPr/>
          <p:nvPr/>
        </p:nvGrpSpPr>
        <p:grpSpPr>
          <a:xfrm>
            <a:off x="5250305" y="3044757"/>
            <a:ext cx="375810" cy="400487"/>
            <a:chOff x="5250305" y="3044757"/>
            <a:chExt cx="375810" cy="400487"/>
          </a:xfrm>
        </p:grpSpPr>
        <p:sp>
          <p:nvSpPr>
            <p:cNvPr id="1337" name="Google Shape;1337;p36"/>
            <p:cNvSpPr/>
            <p:nvPr/>
          </p:nvSpPr>
          <p:spPr>
            <a:xfrm>
              <a:off x="5324402" y="3048764"/>
              <a:ext cx="227593" cy="392472"/>
            </a:xfrm>
            <a:custGeom>
              <a:rect b="b" l="l" r="r" t="t"/>
              <a:pathLst>
                <a:path extrusionOk="0" h="784943" w="455186">
                  <a:moveTo>
                    <a:pt x="359685" y="702109"/>
                  </a:moveTo>
                  <a:lnTo>
                    <a:pt x="359685" y="767614"/>
                  </a:lnTo>
                  <a:cubicBezTo>
                    <a:pt x="359685" y="777184"/>
                    <a:pt x="351924" y="784944"/>
                    <a:pt x="342352" y="784944"/>
                  </a:cubicBezTo>
                  <a:lnTo>
                    <a:pt x="112834" y="784944"/>
                  </a:lnTo>
                  <a:cubicBezTo>
                    <a:pt x="103262" y="784944"/>
                    <a:pt x="95501" y="777184"/>
                    <a:pt x="95501" y="767614"/>
                  </a:cubicBezTo>
                  <a:lnTo>
                    <a:pt x="95501" y="702109"/>
                  </a:lnTo>
                  <a:cubicBezTo>
                    <a:pt x="95501" y="692539"/>
                    <a:pt x="103262" y="684780"/>
                    <a:pt x="112834" y="684780"/>
                  </a:cubicBezTo>
                  <a:lnTo>
                    <a:pt x="342368" y="684780"/>
                  </a:lnTo>
                  <a:cubicBezTo>
                    <a:pt x="351924" y="684764"/>
                    <a:pt x="359685" y="692523"/>
                    <a:pt x="359685" y="702109"/>
                  </a:cubicBezTo>
                  <a:close/>
                  <a:moveTo>
                    <a:pt x="444812" y="0"/>
                  </a:moveTo>
                  <a:lnTo>
                    <a:pt x="10374" y="0"/>
                  </a:lnTo>
                  <a:cubicBezTo>
                    <a:pt x="4634" y="0"/>
                    <a:pt x="0" y="4649"/>
                    <a:pt x="0" y="10372"/>
                  </a:cubicBezTo>
                  <a:lnTo>
                    <a:pt x="0" y="305830"/>
                  </a:lnTo>
                  <a:cubicBezTo>
                    <a:pt x="0" y="412856"/>
                    <a:pt x="73903" y="502615"/>
                    <a:pt x="173477" y="526887"/>
                  </a:cubicBezTo>
                  <a:lnTo>
                    <a:pt x="173365" y="526887"/>
                  </a:lnTo>
                  <a:lnTo>
                    <a:pt x="151734" y="684764"/>
                  </a:lnTo>
                  <a:lnTo>
                    <a:pt x="303452" y="684764"/>
                  </a:lnTo>
                  <a:lnTo>
                    <a:pt x="281822" y="526887"/>
                  </a:lnTo>
                  <a:lnTo>
                    <a:pt x="281709" y="526887"/>
                  </a:lnTo>
                  <a:cubicBezTo>
                    <a:pt x="381283" y="502599"/>
                    <a:pt x="455186" y="412856"/>
                    <a:pt x="455186" y="305830"/>
                  </a:cubicBezTo>
                  <a:lnTo>
                    <a:pt x="455186" y="10372"/>
                  </a:lnTo>
                  <a:cubicBezTo>
                    <a:pt x="455186" y="4649"/>
                    <a:pt x="450536" y="0"/>
                    <a:pt x="4448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5250305" y="3044757"/>
              <a:ext cx="375810" cy="400487"/>
            </a:xfrm>
            <a:custGeom>
              <a:rect b="b" l="l" r="r" t="t"/>
              <a:pathLst>
                <a:path extrusionOk="0" h="800974" w="751620">
                  <a:moveTo>
                    <a:pt x="727727" y="130976"/>
                  </a:moveTo>
                  <a:lnTo>
                    <a:pt x="611396" y="130976"/>
                  </a:lnTo>
                  <a:lnTo>
                    <a:pt x="611396" y="18388"/>
                  </a:lnTo>
                  <a:cubicBezTo>
                    <a:pt x="611396" y="8256"/>
                    <a:pt x="603139" y="0"/>
                    <a:pt x="593005" y="0"/>
                  </a:cubicBezTo>
                  <a:lnTo>
                    <a:pt x="158567" y="0"/>
                  </a:lnTo>
                  <a:cubicBezTo>
                    <a:pt x="148418" y="0"/>
                    <a:pt x="140176" y="8256"/>
                    <a:pt x="140176" y="18388"/>
                  </a:cubicBezTo>
                  <a:lnTo>
                    <a:pt x="140176" y="130976"/>
                  </a:lnTo>
                  <a:lnTo>
                    <a:pt x="23830" y="130976"/>
                  </a:lnTo>
                  <a:cubicBezTo>
                    <a:pt x="10714" y="130976"/>
                    <a:pt x="35" y="141653"/>
                    <a:pt x="3" y="154783"/>
                  </a:cubicBezTo>
                  <a:cubicBezTo>
                    <a:pt x="-350" y="342302"/>
                    <a:pt x="34348" y="456669"/>
                    <a:pt x="103136" y="494744"/>
                  </a:cubicBezTo>
                  <a:cubicBezTo>
                    <a:pt x="121063" y="504667"/>
                    <a:pt x="139134" y="508162"/>
                    <a:pt x="155681" y="508162"/>
                  </a:cubicBezTo>
                  <a:cubicBezTo>
                    <a:pt x="185778" y="508162"/>
                    <a:pt x="210824" y="496619"/>
                    <a:pt x="220909" y="491217"/>
                  </a:cubicBezTo>
                  <a:cubicBezTo>
                    <a:pt x="247062" y="514078"/>
                    <a:pt x="278297" y="531263"/>
                    <a:pt x="312675" y="540834"/>
                  </a:cubicBezTo>
                  <a:lnTo>
                    <a:pt x="292952" y="684780"/>
                  </a:lnTo>
                  <a:lnTo>
                    <a:pt x="261044" y="684780"/>
                  </a:lnTo>
                  <a:cubicBezTo>
                    <a:pt x="247062" y="684780"/>
                    <a:pt x="235693" y="696146"/>
                    <a:pt x="235693" y="710125"/>
                  </a:cubicBezTo>
                  <a:lnTo>
                    <a:pt x="235693" y="775629"/>
                  </a:lnTo>
                  <a:cubicBezTo>
                    <a:pt x="235693" y="789609"/>
                    <a:pt x="247062" y="800975"/>
                    <a:pt x="261044" y="800975"/>
                  </a:cubicBezTo>
                  <a:lnTo>
                    <a:pt x="490577" y="800975"/>
                  </a:lnTo>
                  <a:cubicBezTo>
                    <a:pt x="504559" y="800975"/>
                    <a:pt x="515927" y="789609"/>
                    <a:pt x="515927" y="775629"/>
                  </a:cubicBezTo>
                  <a:lnTo>
                    <a:pt x="515927" y="710125"/>
                  </a:lnTo>
                  <a:cubicBezTo>
                    <a:pt x="515927" y="696146"/>
                    <a:pt x="504559" y="684780"/>
                    <a:pt x="490577" y="684780"/>
                  </a:cubicBezTo>
                  <a:lnTo>
                    <a:pt x="458668" y="684780"/>
                  </a:lnTo>
                  <a:lnTo>
                    <a:pt x="438946" y="540834"/>
                  </a:lnTo>
                  <a:cubicBezTo>
                    <a:pt x="473324" y="531263"/>
                    <a:pt x="504559" y="514078"/>
                    <a:pt x="530711" y="491217"/>
                  </a:cubicBezTo>
                  <a:cubicBezTo>
                    <a:pt x="540797" y="496619"/>
                    <a:pt x="565843" y="508162"/>
                    <a:pt x="595939" y="508162"/>
                  </a:cubicBezTo>
                  <a:cubicBezTo>
                    <a:pt x="612487" y="508162"/>
                    <a:pt x="630542" y="504667"/>
                    <a:pt x="648484" y="494744"/>
                  </a:cubicBezTo>
                  <a:cubicBezTo>
                    <a:pt x="717272" y="456685"/>
                    <a:pt x="751971" y="342302"/>
                    <a:pt x="751618" y="154783"/>
                  </a:cubicBezTo>
                  <a:cubicBezTo>
                    <a:pt x="751538" y="141653"/>
                    <a:pt x="740843" y="130976"/>
                    <a:pt x="727727" y="130976"/>
                  </a:cubicBezTo>
                  <a:close/>
                  <a:moveTo>
                    <a:pt x="499861" y="710125"/>
                  </a:moveTo>
                  <a:lnTo>
                    <a:pt x="499861" y="775629"/>
                  </a:lnTo>
                  <a:cubicBezTo>
                    <a:pt x="499861" y="780775"/>
                    <a:pt x="495676" y="784944"/>
                    <a:pt x="490545" y="784944"/>
                  </a:cubicBezTo>
                  <a:lnTo>
                    <a:pt x="261028" y="784944"/>
                  </a:lnTo>
                  <a:cubicBezTo>
                    <a:pt x="255881" y="784944"/>
                    <a:pt x="251712" y="780759"/>
                    <a:pt x="251712" y="775629"/>
                  </a:cubicBezTo>
                  <a:lnTo>
                    <a:pt x="251712" y="710125"/>
                  </a:lnTo>
                  <a:cubicBezTo>
                    <a:pt x="251712" y="704979"/>
                    <a:pt x="255897" y="700811"/>
                    <a:pt x="261028" y="700811"/>
                  </a:cubicBezTo>
                  <a:lnTo>
                    <a:pt x="490561" y="700811"/>
                  </a:lnTo>
                  <a:cubicBezTo>
                    <a:pt x="495692" y="700795"/>
                    <a:pt x="499861" y="704979"/>
                    <a:pt x="499861" y="710125"/>
                  </a:cubicBezTo>
                  <a:close/>
                  <a:moveTo>
                    <a:pt x="158567" y="16031"/>
                  </a:moveTo>
                  <a:lnTo>
                    <a:pt x="593005" y="16031"/>
                  </a:lnTo>
                  <a:cubicBezTo>
                    <a:pt x="594304" y="16031"/>
                    <a:pt x="595362" y="17089"/>
                    <a:pt x="595362" y="18388"/>
                  </a:cubicBezTo>
                  <a:lnTo>
                    <a:pt x="595362" y="138944"/>
                  </a:lnTo>
                  <a:cubicBezTo>
                    <a:pt x="595362" y="138960"/>
                    <a:pt x="595362" y="138960"/>
                    <a:pt x="595362" y="138976"/>
                  </a:cubicBezTo>
                  <a:cubicBezTo>
                    <a:pt x="595362" y="138992"/>
                    <a:pt x="595362" y="138992"/>
                    <a:pt x="595362" y="139008"/>
                  </a:cubicBezTo>
                  <a:lnTo>
                    <a:pt x="595362" y="313846"/>
                  </a:lnTo>
                  <a:cubicBezTo>
                    <a:pt x="595362" y="434899"/>
                    <a:pt x="496862" y="533379"/>
                    <a:pt x="375786" y="533379"/>
                  </a:cubicBezTo>
                  <a:cubicBezTo>
                    <a:pt x="254710" y="533379"/>
                    <a:pt x="156210" y="434899"/>
                    <a:pt x="156210" y="313846"/>
                  </a:cubicBezTo>
                  <a:lnTo>
                    <a:pt x="156210" y="139024"/>
                  </a:lnTo>
                  <a:cubicBezTo>
                    <a:pt x="156210" y="139008"/>
                    <a:pt x="156210" y="139008"/>
                    <a:pt x="156210" y="138992"/>
                  </a:cubicBezTo>
                  <a:cubicBezTo>
                    <a:pt x="156210" y="138976"/>
                    <a:pt x="156210" y="138976"/>
                    <a:pt x="156210" y="138960"/>
                  </a:cubicBezTo>
                  <a:lnTo>
                    <a:pt x="156210" y="18404"/>
                  </a:lnTo>
                  <a:cubicBezTo>
                    <a:pt x="156210" y="17089"/>
                    <a:pt x="157269" y="16031"/>
                    <a:pt x="158567" y="16031"/>
                  </a:cubicBezTo>
                  <a:close/>
                  <a:moveTo>
                    <a:pt x="110769" y="480636"/>
                  </a:moveTo>
                  <a:cubicBezTo>
                    <a:pt x="32056" y="436919"/>
                    <a:pt x="15813" y="279314"/>
                    <a:pt x="16037" y="154815"/>
                  </a:cubicBezTo>
                  <a:cubicBezTo>
                    <a:pt x="16037" y="150502"/>
                    <a:pt x="19549" y="147008"/>
                    <a:pt x="23830" y="147008"/>
                  </a:cubicBezTo>
                  <a:lnTo>
                    <a:pt x="140160" y="147008"/>
                  </a:lnTo>
                  <a:lnTo>
                    <a:pt x="140160" y="313862"/>
                  </a:lnTo>
                  <a:cubicBezTo>
                    <a:pt x="140160" y="378372"/>
                    <a:pt x="166232" y="436903"/>
                    <a:pt x="208386" y="479482"/>
                  </a:cubicBezTo>
                  <a:cubicBezTo>
                    <a:pt x="190925" y="487674"/>
                    <a:pt x="149668" y="502247"/>
                    <a:pt x="110769" y="480636"/>
                  </a:cubicBezTo>
                  <a:close/>
                  <a:moveTo>
                    <a:pt x="442457" y="684764"/>
                  </a:moveTo>
                  <a:lnTo>
                    <a:pt x="309115" y="684764"/>
                  </a:lnTo>
                  <a:lnTo>
                    <a:pt x="328324" y="544617"/>
                  </a:lnTo>
                  <a:cubicBezTo>
                    <a:pt x="343653" y="547760"/>
                    <a:pt x="359543" y="549427"/>
                    <a:pt x="375786" y="549427"/>
                  </a:cubicBezTo>
                  <a:cubicBezTo>
                    <a:pt x="392045" y="549427"/>
                    <a:pt x="407919" y="547776"/>
                    <a:pt x="423248" y="544617"/>
                  </a:cubicBezTo>
                  <a:lnTo>
                    <a:pt x="442457" y="684764"/>
                  </a:lnTo>
                  <a:close/>
                  <a:moveTo>
                    <a:pt x="640804" y="480636"/>
                  </a:moveTo>
                  <a:cubicBezTo>
                    <a:pt x="625779" y="488989"/>
                    <a:pt x="610402" y="491922"/>
                    <a:pt x="596164" y="491922"/>
                  </a:cubicBezTo>
                  <a:cubicBezTo>
                    <a:pt x="573571" y="491922"/>
                    <a:pt x="553897" y="484484"/>
                    <a:pt x="543154" y="479466"/>
                  </a:cubicBezTo>
                  <a:cubicBezTo>
                    <a:pt x="585308" y="436887"/>
                    <a:pt x="611396" y="378356"/>
                    <a:pt x="611396" y="313846"/>
                  </a:cubicBezTo>
                  <a:lnTo>
                    <a:pt x="611396" y="147008"/>
                  </a:lnTo>
                  <a:lnTo>
                    <a:pt x="727727" y="147008"/>
                  </a:lnTo>
                  <a:cubicBezTo>
                    <a:pt x="732024" y="147008"/>
                    <a:pt x="735519" y="150518"/>
                    <a:pt x="735519" y="154815"/>
                  </a:cubicBezTo>
                  <a:cubicBezTo>
                    <a:pt x="735760" y="279314"/>
                    <a:pt x="719517" y="436919"/>
                    <a:pt x="640804" y="480636"/>
                  </a:cubicBezTo>
                  <a:close/>
                  <a:moveTo>
                    <a:pt x="329286" y="742877"/>
                  </a:moveTo>
                  <a:cubicBezTo>
                    <a:pt x="329286" y="738453"/>
                    <a:pt x="332878" y="734862"/>
                    <a:pt x="337304" y="734862"/>
                  </a:cubicBezTo>
                  <a:lnTo>
                    <a:pt x="414269" y="734862"/>
                  </a:lnTo>
                  <a:cubicBezTo>
                    <a:pt x="418694" y="734862"/>
                    <a:pt x="422286" y="738453"/>
                    <a:pt x="422286" y="742877"/>
                  </a:cubicBezTo>
                  <a:cubicBezTo>
                    <a:pt x="422286" y="747302"/>
                    <a:pt x="418694" y="750893"/>
                    <a:pt x="414269" y="750893"/>
                  </a:cubicBezTo>
                  <a:lnTo>
                    <a:pt x="337304" y="750893"/>
                  </a:lnTo>
                  <a:cubicBezTo>
                    <a:pt x="332878" y="750893"/>
                    <a:pt x="329286" y="747302"/>
                    <a:pt x="329286" y="742877"/>
                  </a:cubicBezTo>
                  <a:close/>
                  <a:moveTo>
                    <a:pt x="310430" y="276862"/>
                  </a:moveTo>
                  <a:lnTo>
                    <a:pt x="299045" y="343263"/>
                  </a:lnTo>
                  <a:cubicBezTo>
                    <a:pt x="298276" y="347720"/>
                    <a:pt x="300071" y="352129"/>
                    <a:pt x="303727" y="354790"/>
                  </a:cubicBezTo>
                  <a:cubicBezTo>
                    <a:pt x="305796" y="356297"/>
                    <a:pt x="308217" y="357050"/>
                    <a:pt x="310638" y="357050"/>
                  </a:cubicBezTo>
                  <a:cubicBezTo>
                    <a:pt x="312514" y="357050"/>
                    <a:pt x="314390" y="356602"/>
                    <a:pt x="316138" y="355688"/>
                  </a:cubicBezTo>
                  <a:lnTo>
                    <a:pt x="375770" y="324347"/>
                  </a:lnTo>
                  <a:lnTo>
                    <a:pt x="435402" y="355688"/>
                  </a:lnTo>
                  <a:cubicBezTo>
                    <a:pt x="439395" y="357788"/>
                    <a:pt x="444157" y="357451"/>
                    <a:pt x="447813" y="354790"/>
                  </a:cubicBezTo>
                  <a:cubicBezTo>
                    <a:pt x="451469" y="352129"/>
                    <a:pt x="453265" y="347720"/>
                    <a:pt x="452495" y="343263"/>
                  </a:cubicBezTo>
                  <a:lnTo>
                    <a:pt x="441111" y="276862"/>
                  </a:lnTo>
                  <a:lnTo>
                    <a:pt x="489358" y="229842"/>
                  </a:lnTo>
                  <a:cubicBezTo>
                    <a:pt x="492597" y="226683"/>
                    <a:pt x="493736" y="222066"/>
                    <a:pt x="492341" y="217770"/>
                  </a:cubicBezTo>
                  <a:cubicBezTo>
                    <a:pt x="490946" y="213474"/>
                    <a:pt x="487306" y="210396"/>
                    <a:pt x="482832" y="209754"/>
                  </a:cubicBezTo>
                  <a:lnTo>
                    <a:pt x="416161" y="200071"/>
                  </a:lnTo>
                  <a:lnTo>
                    <a:pt x="386337" y="139665"/>
                  </a:lnTo>
                  <a:cubicBezTo>
                    <a:pt x="386337" y="139665"/>
                    <a:pt x="386337" y="139665"/>
                    <a:pt x="386337" y="139665"/>
                  </a:cubicBezTo>
                  <a:cubicBezTo>
                    <a:pt x="384333" y="135609"/>
                    <a:pt x="380292" y="133092"/>
                    <a:pt x="375770" y="133092"/>
                  </a:cubicBezTo>
                  <a:cubicBezTo>
                    <a:pt x="371248" y="133092"/>
                    <a:pt x="367208" y="135609"/>
                    <a:pt x="365203" y="139665"/>
                  </a:cubicBezTo>
                  <a:lnTo>
                    <a:pt x="335379" y="200071"/>
                  </a:lnTo>
                  <a:lnTo>
                    <a:pt x="268692" y="209754"/>
                  </a:lnTo>
                  <a:cubicBezTo>
                    <a:pt x="264218" y="210412"/>
                    <a:pt x="260579" y="213474"/>
                    <a:pt x="259184" y="217770"/>
                  </a:cubicBezTo>
                  <a:cubicBezTo>
                    <a:pt x="257789" y="222066"/>
                    <a:pt x="258927" y="226699"/>
                    <a:pt x="262166" y="229842"/>
                  </a:cubicBezTo>
                  <a:lnTo>
                    <a:pt x="310430" y="276862"/>
                  </a:lnTo>
                  <a:close/>
                  <a:moveTo>
                    <a:pt x="341873" y="215317"/>
                  </a:moveTo>
                  <a:cubicBezTo>
                    <a:pt x="344487" y="214932"/>
                    <a:pt x="346748" y="213297"/>
                    <a:pt x="347918" y="210925"/>
                  </a:cubicBezTo>
                  <a:lnTo>
                    <a:pt x="375786" y="154462"/>
                  </a:lnTo>
                  <a:lnTo>
                    <a:pt x="403654" y="210925"/>
                  </a:lnTo>
                  <a:cubicBezTo>
                    <a:pt x="404825" y="213297"/>
                    <a:pt x="407085" y="214932"/>
                    <a:pt x="409683" y="215317"/>
                  </a:cubicBezTo>
                  <a:lnTo>
                    <a:pt x="472009" y="224375"/>
                  </a:lnTo>
                  <a:lnTo>
                    <a:pt x="426904" y="268333"/>
                  </a:lnTo>
                  <a:cubicBezTo>
                    <a:pt x="425012" y="270177"/>
                    <a:pt x="424146" y="272822"/>
                    <a:pt x="424595" y="275435"/>
                  </a:cubicBezTo>
                  <a:lnTo>
                    <a:pt x="435242" y="337492"/>
                  </a:lnTo>
                  <a:lnTo>
                    <a:pt x="379490" y="308187"/>
                  </a:lnTo>
                  <a:cubicBezTo>
                    <a:pt x="377149" y="306952"/>
                    <a:pt x="374359" y="306952"/>
                    <a:pt x="372034" y="308187"/>
                  </a:cubicBezTo>
                  <a:lnTo>
                    <a:pt x="316282" y="337492"/>
                  </a:lnTo>
                  <a:lnTo>
                    <a:pt x="326929" y="275435"/>
                  </a:lnTo>
                  <a:cubicBezTo>
                    <a:pt x="327378" y="272838"/>
                    <a:pt x="326512" y="270177"/>
                    <a:pt x="324620" y="268333"/>
                  </a:cubicBezTo>
                  <a:lnTo>
                    <a:pt x="279515" y="224375"/>
                  </a:lnTo>
                  <a:lnTo>
                    <a:pt x="341873" y="2153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>
            <a:off x="5849052" y="3070340"/>
            <a:ext cx="255295" cy="349525"/>
            <a:chOff x="5849052" y="3070340"/>
            <a:chExt cx="255295" cy="349525"/>
          </a:xfrm>
        </p:grpSpPr>
        <p:sp>
          <p:nvSpPr>
            <p:cNvPr id="1340" name="Google Shape;1340;p36"/>
            <p:cNvSpPr/>
            <p:nvPr/>
          </p:nvSpPr>
          <p:spPr>
            <a:xfrm>
              <a:off x="5852552" y="3073829"/>
              <a:ext cx="248294" cy="342539"/>
            </a:xfrm>
            <a:custGeom>
              <a:rect b="b" l="l" r="r" t="t"/>
              <a:pathLst>
                <a:path extrusionOk="0" h="685078" w="496588">
                  <a:moveTo>
                    <a:pt x="496588" y="685079"/>
                  </a:moveTo>
                  <a:lnTo>
                    <a:pt x="0" y="685079"/>
                  </a:lnTo>
                  <a:lnTo>
                    <a:pt x="0" y="0"/>
                  </a:lnTo>
                  <a:lnTo>
                    <a:pt x="351745" y="0"/>
                  </a:lnTo>
                  <a:cubicBezTo>
                    <a:pt x="408316" y="56500"/>
                    <a:pt x="440032" y="88177"/>
                    <a:pt x="496588" y="144663"/>
                  </a:cubicBezTo>
                  <a:lnTo>
                    <a:pt x="496588" y="6850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5849052" y="3070340"/>
              <a:ext cx="255295" cy="349525"/>
            </a:xfrm>
            <a:custGeom>
              <a:rect b="b" l="l" r="r" t="t"/>
              <a:pathLst>
                <a:path extrusionOk="0" h="699050" w="510590">
                  <a:moveTo>
                    <a:pt x="510451" y="150271"/>
                  </a:moveTo>
                  <a:cubicBezTo>
                    <a:pt x="510395" y="149991"/>
                    <a:pt x="510297" y="149726"/>
                    <a:pt x="510199" y="149446"/>
                  </a:cubicBezTo>
                  <a:cubicBezTo>
                    <a:pt x="510143" y="149292"/>
                    <a:pt x="510115" y="149124"/>
                    <a:pt x="510045" y="148956"/>
                  </a:cubicBezTo>
                  <a:cubicBezTo>
                    <a:pt x="509919" y="148663"/>
                    <a:pt x="509751" y="148383"/>
                    <a:pt x="509597" y="148103"/>
                  </a:cubicBezTo>
                  <a:cubicBezTo>
                    <a:pt x="509527" y="147991"/>
                    <a:pt x="509485" y="147866"/>
                    <a:pt x="509401" y="147754"/>
                  </a:cubicBezTo>
                  <a:cubicBezTo>
                    <a:pt x="509149" y="147376"/>
                    <a:pt x="508855" y="147026"/>
                    <a:pt x="508533" y="146691"/>
                  </a:cubicBezTo>
                  <a:lnTo>
                    <a:pt x="363704" y="2042"/>
                  </a:lnTo>
                  <a:cubicBezTo>
                    <a:pt x="363382" y="1720"/>
                    <a:pt x="363032" y="1427"/>
                    <a:pt x="362639" y="1175"/>
                  </a:cubicBezTo>
                  <a:cubicBezTo>
                    <a:pt x="362527" y="1105"/>
                    <a:pt x="362415" y="1063"/>
                    <a:pt x="362303" y="993"/>
                  </a:cubicBezTo>
                  <a:cubicBezTo>
                    <a:pt x="362023" y="825"/>
                    <a:pt x="361743" y="657"/>
                    <a:pt x="361435" y="531"/>
                  </a:cubicBezTo>
                  <a:cubicBezTo>
                    <a:pt x="361281" y="476"/>
                    <a:pt x="361127" y="448"/>
                    <a:pt x="360973" y="392"/>
                  </a:cubicBezTo>
                  <a:cubicBezTo>
                    <a:pt x="360693" y="294"/>
                    <a:pt x="360413" y="196"/>
                    <a:pt x="360119" y="140"/>
                  </a:cubicBezTo>
                  <a:cubicBezTo>
                    <a:pt x="359671" y="42"/>
                    <a:pt x="359209" y="0"/>
                    <a:pt x="358733" y="0"/>
                  </a:cubicBezTo>
                  <a:lnTo>
                    <a:pt x="7001" y="0"/>
                  </a:lnTo>
                  <a:cubicBezTo>
                    <a:pt x="3137" y="-14"/>
                    <a:pt x="0" y="3119"/>
                    <a:pt x="0" y="6979"/>
                  </a:cubicBezTo>
                  <a:lnTo>
                    <a:pt x="0" y="692058"/>
                  </a:lnTo>
                  <a:cubicBezTo>
                    <a:pt x="0" y="695918"/>
                    <a:pt x="3137" y="699050"/>
                    <a:pt x="7001" y="699050"/>
                  </a:cubicBezTo>
                  <a:lnTo>
                    <a:pt x="503590" y="699050"/>
                  </a:lnTo>
                  <a:cubicBezTo>
                    <a:pt x="507454" y="699050"/>
                    <a:pt x="510591" y="695918"/>
                    <a:pt x="510591" y="692058"/>
                  </a:cubicBezTo>
                  <a:lnTo>
                    <a:pt x="510591" y="151642"/>
                  </a:lnTo>
                  <a:cubicBezTo>
                    <a:pt x="510591" y="151180"/>
                    <a:pt x="510549" y="150719"/>
                    <a:pt x="510451" y="150271"/>
                  </a:cubicBezTo>
                  <a:close/>
                  <a:moveTo>
                    <a:pt x="365748" y="144649"/>
                  </a:moveTo>
                  <a:lnTo>
                    <a:pt x="365748" y="23859"/>
                  </a:lnTo>
                  <a:lnTo>
                    <a:pt x="486688" y="144649"/>
                  </a:lnTo>
                  <a:lnTo>
                    <a:pt x="365748" y="144649"/>
                  </a:lnTo>
                  <a:close/>
                  <a:moveTo>
                    <a:pt x="14003" y="685065"/>
                  </a:moveTo>
                  <a:lnTo>
                    <a:pt x="14003" y="13971"/>
                  </a:lnTo>
                  <a:lnTo>
                    <a:pt x="351745" y="13971"/>
                  </a:lnTo>
                  <a:lnTo>
                    <a:pt x="351745" y="151642"/>
                  </a:lnTo>
                  <a:cubicBezTo>
                    <a:pt x="351745" y="155501"/>
                    <a:pt x="354882" y="158634"/>
                    <a:pt x="358747" y="158634"/>
                  </a:cubicBezTo>
                  <a:lnTo>
                    <a:pt x="496588" y="158634"/>
                  </a:lnTo>
                  <a:lnTo>
                    <a:pt x="496588" y="685051"/>
                  </a:lnTo>
                  <a:lnTo>
                    <a:pt x="14003" y="685051"/>
                  </a:lnTo>
                  <a:close/>
                  <a:moveTo>
                    <a:pt x="87600" y="157571"/>
                  </a:moveTo>
                  <a:cubicBezTo>
                    <a:pt x="87600" y="153711"/>
                    <a:pt x="90737" y="150579"/>
                    <a:pt x="94602" y="150579"/>
                  </a:cubicBezTo>
                  <a:lnTo>
                    <a:pt x="234110" y="150579"/>
                  </a:lnTo>
                  <a:cubicBezTo>
                    <a:pt x="237974" y="150579"/>
                    <a:pt x="241111" y="153711"/>
                    <a:pt x="241111" y="157571"/>
                  </a:cubicBezTo>
                  <a:cubicBezTo>
                    <a:pt x="241111" y="161431"/>
                    <a:pt x="237974" y="164564"/>
                    <a:pt x="234110" y="164564"/>
                  </a:cubicBezTo>
                  <a:lnTo>
                    <a:pt x="94602" y="164564"/>
                  </a:lnTo>
                  <a:cubicBezTo>
                    <a:pt x="90737" y="164564"/>
                    <a:pt x="87600" y="161431"/>
                    <a:pt x="87600" y="157571"/>
                  </a:cubicBezTo>
                  <a:close/>
                  <a:moveTo>
                    <a:pt x="241111" y="575589"/>
                  </a:moveTo>
                  <a:cubicBezTo>
                    <a:pt x="241111" y="579449"/>
                    <a:pt x="237974" y="582582"/>
                    <a:pt x="234110" y="582582"/>
                  </a:cubicBezTo>
                  <a:lnTo>
                    <a:pt x="94602" y="582582"/>
                  </a:lnTo>
                  <a:cubicBezTo>
                    <a:pt x="90737" y="582582"/>
                    <a:pt x="87600" y="579449"/>
                    <a:pt x="87600" y="575589"/>
                  </a:cubicBezTo>
                  <a:cubicBezTo>
                    <a:pt x="87600" y="571729"/>
                    <a:pt x="90737" y="568596"/>
                    <a:pt x="94602" y="568596"/>
                  </a:cubicBezTo>
                  <a:lnTo>
                    <a:pt x="234110" y="568596"/>
                  </a:lnTo>
                  <a:cubicBezTo>
                    <a:pt x="237988" y="568596"/>
                    <a:pt x="241111" y="571729"/>
                    <a:pt x="241111" y="575589"/>
                  </a:cubicBezTo>
                  <a:close/>
                  <a:moveTo>
                    <a:pt x="422991" y="241175"/>
                  </a:moveTo>
                  <a:cubicBezTo>
                    <a:pt x="422991" y="245035"/>
                    <a:pt x="419854" y="248167"/>
                    <a:pt x="415989" y="248167"/>
                  </a:cubicBezTo>
                  <a:lnTo>
                    <a:pt x="94602" y="248167"/>
                  </a:lnTo>
                  <a:cubicBezTo>
                    <a:pt x="90737" y="248167"/>
                    <a:pt x="87600" y="245035"/>
                    <a:pt x="87600" y="241175"/>
                  </a:cubicBezTo>
                  <a:cubicBezTo>
                    <a:pt x="87600" y="237315"/>
                    <a:pt x="90737" y="234182"/>
                    <a:pt x="94602" y="234182"/>
                  </a:cubicBezTo>
                  <a:lnTo>
                    <a:pt x="415989" y="234182"/>
                  </a:lnTo>
                  <a:cubicBezTo>
                    <a:pt x="419854" y="234182"/>
                    <a:pt x="422991" y="237315"/>
                    <a:pt x="422991" y="241175"/>
                  </a:cubicBezTo>
                  <a:close/>
                  <a:moveTo>
                    <a:pt x="422991" y="324778"/>
                  </a:moveTo>
                  <a:cubicBezTo>
                    <a:pt x="422991" y="328638"/>
                    <a:pt x="419854" y="331771"/>
                    <a:pt x="415989" y="331771"/>
                  </a:cubicBezTo>
                  <a:lnTo>
                    <a:pt x="94602" y="331771"/>
                  </a:lnTo>
                  <a:cubicBezTo>
                    <a:pt x="90737" y="331771"/>
                    <a:pt x="87600" y="328638"/>
                    <a:pt x="87600" y="324778"/>
                  </a:cubicBezTo>
                  <a:cubicBezTo>
                    <a:pt x="87600" y="320918"/>
                    <a:pt x="90737" y="317786"/>
                    <a:pt x="94602" y="317786"/>
                  </a:cubicBezTo>
                  <a:lnTo>
                    <a:pt x="415989" y="317786"/>
                  </a:lnTo>
                  <a:cubicBezTo>
                    <a:pt x="419854" y="317786"/>
                    <a:pt x="422991" y="320918"/>
                    <a:pt x="422991" y="324778"/>
                  </a:cubicBezTo>
                  <a:close/>
                  <a:moveTo>
                    <a:pt x="422991" y="408382"/>
                  </a:moveTo>
                  <a:cubicBezTo>
                    <a:pt x="422991" y="412242"/>
                    <a:pt x="419854" y="415374"/>
                    <a:pt x="415989" y="415374"/>
                  </a:cubicBezTo>
                  <a:lnTo>
                    <a:pt x="94602" y="415374"/>
                  </a:lnTo>
                  <a:cubicBezTo>
                    <a:pt x="90737" y="415374"/>
                    <a:pt x="87600" y="412242"/>
                    <a:pt x="87600" y="408382"/>
                  </a:cubicBezTo>
                  <a:cubicBezTo>
                    <a:pt x="87600" y="404522"/>
                    <a:pt x="90737" y="401389"/>
                    <a:pt x="94602" y="401389"/>
                  </a:cubicBezTo>
                  <a:lnTo>
                    <a:pt x="415989" y="401389"/>
                  </a:lnTo>
                  <a:cubicBezTo>
                    <a:pt x="419854" y="401389"/>
                    <a:pt x="422991" y="404522"/>
                    <a:pt x="422991" y="408382"/>
                  </a:cubicBezTo>
                  <a:close/>
                  <a:moveTo>
                    <a:pt x="422991" y="491985"/>
                  </a:moveTo>
                  <a:cubicBezTo>
                    <a:pt x="422991" y="495845"/>
                    <a:pt x="419854" y="498978"/>
                    <a:pt x="415989" y="498978"/>
                  </a:cubicBezTo>
                  <a:lnTo>
                    <a:pt x="94602" y="498978"/>
                  </a:lnTo>
                  <a:cubicBezTo>
                    <a:pt x="90737" y="498978"/>
                    <a:pt x="87600" y="495845"/>
                    <a:pt x="87600" y="491985"/>
                  </a:cubicBezTo>
                  <a:cubicBezTo>
                    <a:pt x="87600" y="488126"/>
                    <a:pt x="90737" y="484993"/>
                    <a:pt x="94602" y="484993"/>
                  </a:cubicBezTo>
                  <a:lnTo>
                    <a:pt x="415989" y="484993"/>
                  </a:lnTo>
                  <a:cubicBezTo>
                    <a:pt x="419854" y="484993"/>
                    <a:pt x="422991" y="488126"/>
                    <a:pt x="422991" y="491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36"/>
          <p:cNvGrpSpPr/>
          <p:nvPr/>
        </p:nvGrpSpPr>
        <p:grpSpPr>
          <a:xfrm>
            <a:off x="6327336" y="3107647"/>
            <a:ext cx="457320" cy="274966"/>
            <a:chOff x="6327336" y="3107647"/>
            <a:chExt cx="457320" cy="274966"/>
          </a:xfrm>
        </p:grpSpPr>
        <p:sp>
          <p:nvSpPr>
            <p:cNvPr id="1343" name="Google Shape;1343;p36"/>
            <p:cNvSpPr/>
            <p:nvPr/>
          </p:nvSpPr>
          <p:spPr>
            <a:xfrm>
              <a:off x="6327336" y="3107647"/>
              <a:ext cx="457320" cy="274966"/>
            </a:xfrm>
            <a:custGeom>
              <a:rect b="b" l="l" r="r" t="t"/>
              <a:pathLst>
                <a:path extrusionOk="0" h="549933" w="914641">
                  <a:moveTo>
                    <a:pt x="914642" y="81034"/>
                  </a:moveTo>
                  <a:lnTo>
                    <a:pt x="914642" y="540767"/>
                  </a:lnTo>
                  <a:cubicBezTo>
                    <a:pt x="914642" y="545845"/>
                    <a:pt x="910557" y="549934"/>
                    <a:pt x="905484" y="549934"/>
                  </a:cubicBezTo>
                  <a:lnTo>
                    <a:pt x="9157" y="549934"/>
                  </a:lnTo>
                  <a:cubicBezTo>
                    <a:pt x="4084" y="549934"/>
                    <a:pt x="0" y="545845"/>
                    <a:pt x="0" y="540767"/>
                  </a:cubicBezTo>
                  <a:lnTo>
                    <a:pt x="0" y="81034"/>
                  </a:lnTo>
                  <a:cubicBezTo>
                    <a:pt x="0" y="75974"/>
                    <a:pt x="4084" y="71868"/>
                    <a:pt x="9157" y="71868"/>
                  </a:cubicBezTo>
                  <a:lnTo>
                    <a:pt x="70219" y="71868"/>
                  </a:lnTo>
                  <a:lnTo>
                    <a:pt x="70219" y="9167"/>
                  </a:lnTo>
                  <a:cubicBezTo>
                    <a:pt x="70219" y="4107"/>
                    <a:pt x="74322" y="0"/>
                    <a:pt x="79376" y="0"/>
                  </a:cubicBezTo>
                  <a:lnTo>
                    <a:pt x="348403" y="0"/>
                  </a:lnTo>
                  <a:cubicBezTo>
                    <a:pt x="396003" y="0"/>
                    <a:pt x="439061" y="28930"/>
                    <a:pt x="457321" y="72564"/>
                  </a:cubicBezTo>
                  <a:cubicBezTo>
                    <a:pt x="475581" y="28949"/>
                    <a:pt x="518639" y="0"/>
                    <a:pt x="566239" y="0"/>
                  </a:cubicBezTo>
                  <a:lnTo>
                    <a:pt x="835265" y="0"/>
                  </a:lnTo>
                  <a:cubicBezTo>
                    <a:pt x="840320" y="0"/>
                    <a:pt x="844423" y="4107"/>
                    <a:pt x="844423" y="9167"/>
                  </a:cubicBezTo>
                  <a:lnTo>
                    <a:pt x="844423" y="71868"/>
                  </a:lnTo>
                  <a:lnTo>
                    <a:pt x="905484" y="71868"/>
                  </a:lnTo>
                  <a:cubicBezTo>
                    <a:pt x="910557" y="71868"/>
                    <a:pt x="914642" y="75974"/>
                    <a:pt x="914642" y="81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336493" y="3116813"/>
              <a:ext cx="439005" cy="256633"/>
            </a:xfrm>
            <a:custGeom>
              <a:rect b="b" l="l" r="r" t="t"/>
              <a:pathLst>
                <a:path extrusionOk="0" h="513266" w="878011">
                  <a:moveTo>
                    <a:pt x="427834" y="513267"/>
                  </a:moveTo>
                  <a:lnTo>
                    <a:pt x="0" y="513267"/>
                  </a:lnTo>
                  <a:lnTo>
                    <a:pt x="0" y="71868"/>
                  </a:lnTo>
                  <a:lnTo>
                    <a:pt x="51904" y="71868"/>
                  </a:lnTo>
                  <a:lnTo>
                    <a:pt x="51904" y="430692"/>
                  </a:lnTo>
                  <a:cubicBezTo>
                    <a:pt x="51904" y="435752"/>
                    <a:pt x="56007" y="439859"/>
                    <a:pt x="61062" y="439859"/>
                  </a:cubicBezTo>
                  <a:lnTo>
                    <a:pt x="332322" y="439859"/>
                  </a:lnTo>
                  <a:cubicBezTo>
                    <a:pt x="377578" y="439859"/>
                    <a:pt x="416882" y="470769"/>
                    <a:pt x="427834" y="513267"/>
                  </a:cubicBezTo>
                  <a:close/>
                  <a:moveTo>
                    <a:pt x="826108" y="71868"/>
                  </a:moveTo>
                  <a:lnTo>
                    <a:pt x="826108" y="430692"/>
                  </a:lnTo>
                  <a:cubicBezTo>
                    <a:pt x="826108" y="435752"/>
                    <a:pt x="822005" y="439859"/>
                    <a:pt x="816950" y="439859"/>
                  </a:cubicBezTo>
                  <a:lnTo>
                    <a:pt x="545690" y="439859"/>
                  </a:lnTo>
                  <a:cubicBezTo>
                    <a:pt x="500434" y="439859"/>
                    <a:pt x="461130" y="470769"/>
                    <a:pt x="450178" y="513267"/>
                  </a:cubicBezTo>
                  <a:lnTo>
                    <a:pt x="878012" y="513267"/>
                  </a:lnTo>
                  <a:lnTo>
                    <a:pt x="878012" y="71868"/>
                  </a:lnTo>
                  <a:lnTo>
                    <a:pt x="826108" y="71868"/>
                  </a:lnTo>
                  <a:close/>
                  <a:moveTo>
                    <a:pt x="448163" y="473629"/>
                  </a:moveTo>
                  <a:lnTo>
                    <a:pt x="448163" y="99863"/>
                  </a:lnTo>
                  <a:cubicBezTo>
                    <a:pt x="448163" y="88203"/>
                    <a:pt x="450160" y="76744"/>
                    <a:pt x="454116" y="65836"/>
                  </a:cubicBezTo>
                  <a:cubicBezTo>
                    <a:pt x="468383" y="26455"/>
                    <a:pt x="506075" y="0"/>
                    <a:pt x="547924" y="0"/>
                  </a:cubicBezTo>
                  <a:lnTo>
                    <a:pt x="807793" y="0"/>
                  </a:lnTo>
                  <a:lnTo>
                    <a:pt x="807793" y="421525"/>
                  </a:lnTo>
                  <a:lnTo>
                    <a:pt x="545690" y="421525"/>
                  </a:lnTo>
                  <a:cubicBezTo>
                    <a:pt x="505525" y="421525"/>
                    <a:pt x="469299" y="442096"/>
                    <a:pt x="448163" y="473629"/>
                  </a:cubicBezTo>
                  <a:close/>
                  <a:moveTo>
                    <a:pt x="513895" y="94070"/>
                  </a:moveTo>
                  <a:cubicBezTo>
                    <a:pt x="513895" y="99130"/>
                    <a:pt x="517998" y="103236"/>
                    <a:pt x="523053" y="103236"/>
                  </a:cubicBezTo>
                  <a:lnTo>
                    <a:pt x="737244" y="103236"/>
                  </a:lnTo>
                  <a:cubicBezTo>
                    <a:pt x="742299" y="103236"/>
                    <a:pt x="746402" y="99130"/>
                    <a:pt x="746402" y="94070"/>
                  </a:cubicBezTo>
                  <a:cubicBezTo>
                    <a:pt x="746402" y="89009"/>
                    <a:pt x="742299" y="84903"/>
                    <a:pt x="737244" y="84903"/>
                  </a:cubicBezTo>
                  <a:lnTo>
                    <a:pt x="523053" y="84903"/>
                  </a:lnTo>
                  <a:cubicBezTo>
                    <a:pt x="517998" y="84903"/>
                    <a:pt x="513895" y="89009"/>
                    <a:pt x="513895" y="94070"/>
                  </a:cubicBezTo>
                  <a:close/>
                  <a:moveTo>
                    <a:pt x="513895" y="173069"/>
                  </a:moveTo>
                  <a:cubicBezTo>
                    <a:pt x="513895" y="178129"/>
                    <a:pt x="517998" y="182236"/>
                    <a:pt x="523053" y="182236"/>
                  </a:cubicBezTo>
                  <a:lnTo>
                    <a:pt x="737244" y="182236"/>
                  </a:lnTo>
                  <a:cubicBezTo>
                    <a:pt x="742299" y="182236"/>
                    <a:pt x="746402" y="178129"/>
                    <a:pt x="746402" y="173069"/>
                  </a:cubicBezTo>
                  <a:cubicBezTo>
                    <a:pt x="746402" y="168009"/>
                    <a:pt x="742299" y="163902"/>
                    <a:pt x="737244" y="163902"/>
                  </a:cubicBezTo>
                  <a:lnTo>
                    <a:pt x="523053" y="163902"/>
                  </a:lnTo>
                  <a:cubicBezTo>
                    <a:pt x="517998" y="163902"/>
                    <a:pt x="513895" y="168009"/>
                    <a:pt x="513895" y="173069"/>
                  </a:cubicBezTo>
                  <a:close/>
                  <a:moveTo>
                    <a:pt x="513895" y="252050"/>
                  </a:moveTo>
                  <a:cubicBezTo>
                    <a:pt x="513895" y="257110"/>
                    <a:pt x="517998" y="261217"/>
                    <a:pt x="523053" y="261217"/>
                  </a:cubicBezTo>
                  <a:lnTo>
                    <a:pt x="737244" y="261217"/>
                  </a:lnTo>
                  <a:cubicBezTo>
                    <a:pt x="742299" y="261217"/>
                    <a:pt x="746402" y="257110"/>
                    <a:pt x="746402" y="252050"/>
                  </a:cubicBezTo>
                  <a:cubicBezTo>
                    <a:pt x="746402" y="246990"/>
                    <a:pt x="742299" y="242883"/>
                    <a:pt x="737244" y="242883"/>
                  </a:cubicBezTo>
                  <a:lnTo>
                    <a:pt x="523053" y="242883"/>
                  </a:lnTo>
                  <a:cubicBezTo>
                    <a:pt x="517998" y="242883"/>
                    <a:pt x="513895" y="246990"/>
                    <a:pt x="513895" y="252050"/>
                  </a:cubicBezTo>
                  <a:close/>
                  <a:moveTo>
                    <a:pt x="513895" y="331049"/>
                  </a:moveTo>
                  <a:cubicBezTo>
                    <a:pt x="513895" y="336109"/>
                    <a:pt x="517998" y="340216"/>
                    <a:pt x="523053" y="340216"/>
                  </a:cubicBezTo>
                  <a:lnTo>
                    <a:pt x="737244" y="340216"/>
                  </a:lnTo>
                  <a:cubicBezTo>
                    <a:pt x="742299" y="340216"/>
                    <a:pt x="746402" y="336109"/>
                    <a:pt x="746402" y="331049"/>
                  </a:cubicBezTo>
                  <a:cubicBezTo>
                    <a:pt x="746402" y="325989"/>
                    <a:pt x="742299" y="321882"/>
                    <a:pt x="737244" y="321882"/>
                  </a:cubicBezTo>
                  <a:lnTo>
                    <a:pt x="523053" y="321882"/>
                  </a:lnTo>
                  <a:cubicBezTo>
                    <a:pt x="517998" y="321882"/>
                    <a:pt x="513895" y="325989"/>
                    <a:pt x="513895" y="331049"/>
                  </a:cubicBezTo>
                  <a:close/>
                  <a:moveTo>
                    <a:pt x="423896" y="65836"/>
                  </a:moveTo>
                  <a:cubicBezTo>
                    <a:pt x="427852" y="76744"/>
                    <a:pt x="429849" y="88203"/>
                    <a:pt x="429849" y="99863"/>
                  </a:cubicBezTo>
                  <a:lnTo>
                    <a:pt x="429849" y="473629"/>
                  </a:lnTo>
                  <a:cubicBezTo>
                    <a:pt x="408713" y="442096"/>
                    <a:pt x="372487" y="421525"/>
                    <a:pt x="332322" y="421525"/>
                  </a:cubicBezTo>
                  <a:lnTo>
                    <a:pt x="70219" y="421525"/>
                  </a:lnTo>
                  <a:lnTo>
                    <a:pt x="70219" y="0"/>
                  </a:lnTo>
                  <a:lnTo>
                    <a:pt x="330088" y="0"/>
                  </a:lnTo>
                  <a:cubicBezTo>
                    <a:pt x="371937" y="0"/>
                    <a:pt x="409629" y="26455"/>
                    <a:pt x="423896" y="65836"/>
                  </a:cubicBezTo>
                  <a:close/>
                  <a:moveTo>
                    <a:pt x="364117" y="331049"/>
                  </a:moveTo>
                  <a:cubicBezTo>
                    <a:pt x="364117" y="325989"/>
                    <a:pt x="360014" y="321882"/>
                    <a:pt x="354959" y="321882"/>
                  </a:cubicBezTo>
                  <a:lnTo>
                    <a:pt x="140768" y="321882"/>
                  </a:lnTo>
                  <a:cubicBezTo>
                    <a:pt x="135713" y="321882"/>
                    <a:pt x="131610" y="325989"/>
                    <a:pt x="131610" y="331049"/>
                  </a:cubicBezTo>
                  <a:cubicBezTo>
                    <a:pt x="131610" y="336109"/>
                    <a:pt x="135713" y="340216"/>
                    <a:pt x="140768" y="340216"/>
                  </a:cubicBezTo>
                  <a:lnTo>
                    <a:pt x="354959" y="340216"/>
                  </a:lnTo>
                  <a:cubicBezTo>
                    <a:pt x="360014" y="340216"/>
                    <a:pt x="364117" y="336109"/>
                    <a:pt x="364117" y="331049"/>
                  </a:cubicBezTo>
                  <a:close/>
                  <a:moveTo>
                    <a:pt x="364117" y="252050"/>
                  </a:moveTo>
                  <a:cubicBezTo>
                    <a:pt x="364117" y="246990"/>
                    <a:pt x="360014" y="242883"/>
                    <a:pt x="354959" y="242883"/>
                  </a:cubicBezTo>
                  <a:lnTo>
                    <a:pt x="140768" y="242883"/>
                  </a:lnTo>
                  <a:cubicBezTo>
                    <a:pt x="135713" y="242883"/>
                    <a:pt x="131610" y="246990"/>
                    <a:pt x="131610" y="252050"/>
                  </a:cubicBezTo>
                  <a:cubicBezTo>
                    <a:pt x="131610" y="257110"/>
                    <a:pt x="135713" y="261217"/>
                    <a:pt x="140768" y="261217"/>
                  </a:cubicBezTo>
                  <a:lnTo>
                    <a:pt x="354959" y="261217"/>
                  </a:lnTo>
                  <a:cubicBezTo>
                    <a:pt x="360014" y="261217"/>
                    <a:pt x="364117" y="257110"/>
                    <a:pt x="364117" y="252050"/>
                  </a:cubicBezTo>
                  <a:close/>
                  <a:moveTo>
                    <a:pt x="364117" y="173069"/>
                  </a:moveTo>
                  <a:cubicBezTo>
                    <a:pt x="364117" y="168009"/>
                    <a:pt x="360014" y="163902"/>
                    <a:pt x="354959" y="163902"/>
                  </a:cubicBezTo>
                  <a:lnTo>
                    <a:pt x="140768" y="163902"/>
                  </a:lnTo>
                  <a:cubicBezTo>
                    <a:pt x="135713" y="163902"/>
                    <a:pt x="131610" y="168009"/>
                    <a:pt x="131610" y="173069"/>
                  </a:cubicBezTo>
                  <a:cubicBezTo>
                    <a:pt x="131610" y="178129"/>
                    <a:pt x="135713" y="182236"/>
                    <a:pt x="140768" y="182236"/>
                  </a:cubicBezTo>
                  <a:lnTo>
                    <a:pt x="354959" y="182236"/>
                  </a:lnTo>
                  <a:cubicBezTo>
                    <a:pt x="360014" y="182236"/>
                    <a:pt x="364117" y="178129"/>
                    <a:pt x="364117" y="173069"/>
                  </a:cubicBezTo>
                  <a:close/>
                  <a:moveTo>
                    <a:pt x="364117" y="94070"/>
                  </a:moveTo>
                  <a:cubicBezTo>
                    <a:pt x="364117" y="89009"/>
                    <a:pt x="360014" y="84903"/>
                    <a:pt x="354959" y="84903"/>
                  </a:cubicBezTo>
                  <a:lnTo>
                    <a:pt x="140768" y="84903"/>
                  </a:lnTo>
                  <a:cubicBezTo>
                    <a:pt x="135713" y="84903"/>
                    <a:pt x="131610" y="89009"/>
                    <a:pt x="131610" y="94070"/>
                  </a:cubicBezTo>
                  <a:cubicBezTo>
                    <a:pt x="131610" y="99130"/>
                    <a:pt x="135713" y="103236"/>
                    <a:pt x="140768" y="103236"/>
                  </a:cubicBezTo>
                  <a:lnTo>
                    <a:pt x="354959" y="103236"/>
                  </a:lnTo>
                  <a:cubicBezTo>
                    <a:pt x="360014" y="103236"/>
                    <a:pt x="364117" y="99130"/>
                    <a:pt x="364117" y="94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327336" y="3107647"/>
              <a:ext cx="457320" cy="274966"/>
            </a:xfrm>
            <a:custGeom>
              <a:rect b="b" l="l" r="r" t="t"/>
              <a:pathLst>
                <a:path extrusionOk="0" h="549933" w="914641">
                  <a:moveTo>
                    <a:pt x="905484" y="71868"/>
                  </a:moveTo>
                  <a:lnTo>
                    <a:pt x="844423" y="71868"/>
                  </a:lnTo>
                  <a:lnTo>
                    <a:pt x="844423" y="9167"/>
                  </a:lnTo>
                  <a:cubicBezTo>
                    <a:pt x="844423" y="4107"/>
                    <a:pt x="840320" y="0"/>
                    <a:pt x="835265" y="0"/>
                  </a:cubicBezTo>
                  <a:lnTo>
                    <a:pt x="566239" y="0"/>
                  </a:lnTo>
                  <a:cubicBezTo>
                    <a:pt x="518639" y="0"/>
                    <a:pt x="475581" y="28949"/>
                    <a:pt x="457321" y="72564"/>
                  </a:cubicBezTo>
                  <a:cubicBezTo>
                    <a:pt x="439061" y="28930"/>
                    <a:pt x="396003" y="0"/>
                    <a:pt x="348403" y="0"/>
                  </a:cubicBezTo>
                  <a:lnTo>
                    <a:pt x="79376" y="0"/>
                  </a:lnTo>
                  <a:cubicBezTo>
                    <a:pt x="74322" y="0"/>
                    <a:pt x="70219" y="4107"/>
                    <a:pt x="70219" y="9167"/>
                  </a:cubicBezTo>
                  <a:lnTo>
                    <a:pt x="70219" y="71868"/>
                  </a:lnTo>
                  <a:lnTo>
                    <a:pt x="9157" y="71868"/>
                  </a:lnTo>
                  <a:cubicBezTo>
                    <a:pt x="4084" y="71868"/>
                    <a:pt x="0" y="75974"/>
                    <a:pt x="0" y="81034"/>
                  </a:cubicBezTo>
                  <a:lnTo>
                    <a:pt x="0" y="540767"/>
                  </a:lnTo>
                  <a:cubicBezTo>
                    <a:pt x="0" y="545845"/>
                    <a:pt x="4084" y="549934"/>
                    <a:pt x="9157" y="549934"/>
                  </a:cubicBezTo>
                  <a:lnTo>
                    <a:pt x="905484" y="549934"/>
                  </a:lnTo>
                  <a:cubicBezTo>
                    <a:pt x="910557" y="549934"/>
                    <a:pt x="914642" y="545845"/>
                    <a:pt x="914642" y="540767"/>
                  </a:cubicBezTo>
                  <a:lnTo>
                    <a:pt x="914642" y="81034"/>
                  </a:lnTo>
                  <a:cubicBezTo>
                    <a:pt x="914642" y="75974"/>
                    <a:pt x="910557" y="71868"/>
                    <a:pt x="905484" y="71868"/>
                  </a:cubicBezTo>
                  <a:close/>
                  <a:moveTo>
                    <a:pt x="18315" y="531600"/>
                  </a:moveTo>
                  <a:lnTo>
                    <a:pt x="18315" y="90201"/>
                  </a:lnTo>
                  <a:lnTo>
                    <a:pt x="70219" y="90201"/>
                  </a:lnTo>
                  <a:lnTo>
                    <a:pt x="70219" y="449026"/>
                  </a:lnTo>
                  <a:cubicBezTo>
                    <a:pt x="70219" y="454086"/>
                    <a:pt x="74322" y="458193"/>
                    <a:pt x="79376" y="458193"/>
                  </a:cubicBezTo>
                  <a:lnTo>
                    <a:pt x="350637" y="458193"/>
                  </a:lnTo>
                  <a:cubicBezTo>
                    <a:pt x="395893" y="458193"/>
                    <a:pt x="435197" y="489103"/>
                    <a:pt x="446149" y="531600"/>
                  </a:cubicBezTo>
                  <a:lnTo>
                    <a:pt x="18315" y="531600"/>
                  </a:lnTo>
                  <a:close/>
                  <a:moveTo>
                    <a:pt x="448163" y="491963"/>
                  </a:moveTo>
                  <a:cubicBezTo>
                    <a:pt x="427028" y="460429"/>
                    <a:pt x="390801" y="439859"/>
                    <a:pt x="350637" y="439859"/>
                  </a:cubicBezTo>
                  <a:lnTo>
                    <a:pt x="88534" y="439859"/>
                  </a:lnTo>
                  <a:lnTo>
                    <a:pt x="88534" y="18334"/>
                  </a:lnTo>
                  <a:lnTo>
                    <a:pt x="348403" y="18334"/>
                  </a:lnTo>
                  <a:cubicBezTo>
                    <a:pt x="390252" y="18334"/>
                    <a:pt x="427944" y="44789"/>
                    <a:pt x="442211" y="84169"/>
                  </a:cubicBezTo>
                  <a:cubicBezTo>
                    <a:pt x="446167" y="95078"/>
                    <a:pt x="448163" y="106536"/>
                    <a:pt x="448163" y="118197"/>
                  </a:cubicBezTo>
                  <a:lnTo>
                    <a:pt x="448163" y="491963"/>
                  </a:lnTo>
                  <a:close/>
                  <a:moveTo>
                    <a:pt x="466478" y="118197"/>
                  </a:moveTo>
                  <a:cubicBezTo>
                    <a:pt x="466478" y="106536"/>
                    <a:pt x="468475" y="95078"/>
                    <a:pt x="472431" y="84169"/>
                  </a:cubicBezTo>
                  <a:cubicBezTo>
                    <a:pt x="486698" y="44789"/>
                    <a:pt x="524390" y="18334"/>
                    <a:pt x="566239" y="18334"/>
                  </a:cubicBezTo>
                  <a:lnTo>
                    <a:pt x="826108" y="18334"/>
                  </a:lnTo>
                  <a:lnTo>
                    <a:pt x="826108" y="439859"/>
                  </a:lnTo>
                  <a:lnTo>
                    <a:pt x="564005" y="439859"/>
                  </a:lnTo>
                  <a:cubicBezTo>
                    <a:pt x="523840" y="439859"/>
                    <a:pt x="487613" y="460429"/>
                    <a:pt x="466478" y="491963"/>
                  </a:cubicBezTo>
                  <a:lnTo>
                    <a:pt x="466478" y="118197"/>
                  </a:lnTo>
                  <a:close/>
                  <a:moveTo>
                    <a:pt x="896327" y="531600"/>
                  </a:moveTo>
                  <a:lnTo>
                    <a:pt x="468493" y="531600"/>
                  </a:lnTo>
                  <a:cubicBezTo>
                    <a:pt x="479445" y="489103"/>
                    <a:pt x="518749" y="458193"/>
                    <a:pt x="564005" y="458193"/>
                  </a:cubicBezTo>
                  <a:lnTo>
                    <a:pt x="835265" y="458193"/>
                  </a:lnTo>
                  <a:cubicBezTo>
                    <a:pt x="840320" y="458193"/>
                    <a:pt x="844423" y="454086"/>
                    <a:pt x="844423" y="449026"/>
                  </a:cubicBezTo>
                  <a:lnTo>
                    <a:pt x="844423" y="90201"/>
                  </a:lnTo>
                  <a:lnTo>
                    <a:pt x="896327" y="90201"/>
                  </a:lnTo>
                  <a:lnTo>
                    <a:pt x="896327" y="531600"/>
                  </a:lnTo>
                  <a:close/>
                  <a:moveTo>
                    <a:pt x="532210" y="112403"/>
                  </a:moveTo>
                  <a:cubicBezTo>
                    <a:pt x="532210" y="107343"/>
                    <a:pt x="536313" y="103236"/>
                    <a:pt x="541367" y="103236"/>
                  </a:cubicBezTo>
                  <a:lnTo>
                    <a:pt x="755559" y="103236"/>
                  </a:lnTo>
                  <a:cubicBezTo>
                    <a:pt x="760614" y="103236"/>
                    <a:pt x="764717" y="107343"/>
                    <a:pt x="764717" y="112403"/>
                  </a:cubicBezTo>
                  <a:cubicBezTo>
                    <a:pt x="764717" y="117463"/>
                    <a:pt x="760614" y="121570"/>
                    <a:pt x="755559" y="121570"/>
                  </a:cubicBezTo>
                  <a:lnTo>
                    <a:pt x="541367" y="121570"/>
                  </a:lnTo>
                  <a:cubicBezTo>
                    <a:pt x="536313" y="121570"/>
                    <a:pt x="532210" y="117463"/>
                    <a:pt x="532210" y="112403"/>
                  </a:cubicBezTo>
                  <a:close/>
                  <a:moveTo>
                    <a:pt x="532210" y="191402"/>
                  </a:moveTo>
                  <a:cubicBezTo>
                    <a:pt x="532210" y="186342"/>
                    <a:pt x="536313" y="182236"/>
                    <a:pt x="541367" y="182236"/>
                  </a:cubicBezTo>
                  <a:lnTo>
                    <a:pt x="755559" y="182236"/>
                  </a:lnTo>
                  <a:cubicBezTo>
                    <a:pt x="760614" y="182236"/>
                    <a:pt x="764717" y="186342"/>
                    <a:pt x="764717" y="191402"/>
                  </a:cubicBezTo>
                  <a:cubicBezTo>
                    <a:pt x="764717" y="196463"/>
                    <a:pt x="760614" y="200569"/>
                    <a:pt x="755559" y="200569"/>
                  </a:cubicBezTo>
                  <a:lnTo>
                    <a:pt x="541367" y="200569"/>
                  </a:lnTo>
                  <a:cubicBezTo>
                    <a:pt x="536313" y="200569"/>
                    <a:pt x="532210" y="196463"/>
                    <a:pt x="532210" y="191402"/>
                  </a:cubicBezTo>
                  <a:close/>
                  <a:moveTo>
                    <a:pt x="532210" y="270383"/>
                  </a:moveTo>
                  <a:cubicBezTo>
                    <a:pt x="532210" y="265323"/>
                    <a:pt x="536313" y="261217"/>
                    <a:pt x="541367" y="261217"/>
                  </a:cubicBezTo>
                  <a:lnTo>
                    <a:pt x="755559" y="261217"/>
                  </a:lnTo>
                  <a:cubicBezTo>
                    <a:pt x="760614" y="261217"/>
                    <a:pt x="764717" y="265323"/>
                    <a:pt x="764717" y="270383"/>
                  </a:cubicBezTo>
                  <a:cubicBezTo>
                    <a:pt x="764717" y="275444"/>
                    <a:pt x="760614" y="279550"/>
                    <a:pt x="755559" y="279550"/>
                  </a:cubicBezTo>
                  <a:lnTo>
                    <a:pt x="541367" y="279550"/>
                  </a:lnTo>
                  <a:cubicBezTo>
                    <a:pt x="536313" y="279550"/>
                    <a:pt x="532210" y="275444"/>
                    <a:pt x="532210" y="270383"/>
                  </a:cubicBezTo>
                  <a:close/>
                  <a:moveTo>
                    <a:pt x="532210" y="349383"/>
                  </a:moveTo>
                  <a:cubicBezTo>
                    <a:pt x="532210" y="344323"/>
                    <a:pt x="536313" y="340216"/>
                    <a:pt x="541367" y="340216"/>
                  </a:cubicBezTo>
                  <a:lnTo>
                    <a:pt x="755559" y="340216"/>
                  </a:lnTo>
                  <a:cubicBezTo>
                    <a:pt x="760614" y="340216"/>
                    <a:pt x="764717" y="344323"/>
                    <a:pt x="764717" y="349383"/>
                  </a:cubicBezTo>
                  <a:cubicBezTo>
                    <a:pt x="764717" y="354443"/>
                    <a:pt x="760614" y="358550"/>
                    <a:pt x="755559" y="358550"/>
                  </a:cubicBezTo>
                  <a:lnTo>
                    <a:pt x="541367" y="358550"/>
                  </a:lnTo>
                  <a:cubicBezTo>
                    <a:pt x="536313" y="358550"/>
                    <a:pt x="532210" y="354443"/>
                    <a:pt x="532210" y="349383"/>
                  </a:cubicBezTo>
                  <a:close/>
                  <a:moveTo>
                    <a:pt x="382432" y="112403"/>
                  </a:moveTo>
                  <a:cubicBezTo>
                    <a:pt x="382432" y="117463"/>
                    <a:pt x="378329" y="121570"/>
                    <a:pt x="373274" y="121570"/>
                  </a:cubicBezTo>
                  <a:lnTo>
                    <a:pt x="159082" y="121570"/>
                  </a:lnTo>
                  <a:cubicBezTo>
                    <a:pt x="154028" y="121570"/>
                    <a:pt x="149925" y="117463"/>
                    <a:pt x="149925" y="112403"/>
                  </a:cubicBezTo>
                  <a:cubicBezTo>
                    <a:pt x="149925" y="107343"/>
                    <a:pt x="154028" y="103236"/>
                    <a:pt x="159082" y="103236"/>
                  </a:cubicBezTo>
                  <a:lnTo>
                    <a:pt x="373274" y="103236"/>
                  </a:lnTo>
                  <a:cubicBezTo>
                    <a:pt x="378329" y="103236"/>
                    <a:pt x="382432" y="107343"/>
                    <a:pt x="382432" y="112403"/>
                  </a:cubicBezTo>
                  <a:close/>
                  <a:moveTo>
                    <a:pt x="382432" y="191402"/>
                  </a:moveTo>
                  <a:cubicBezTo>
                    <a:pt x="382432" y="196463"/>
                    <a:pt x="378329" y="200569"/>
                    <a:pt x="373274" y="200569"/>
                  </a:cubicBezTo>
                  <a:lnTo>
                    <a:pt x="159082" y="200569"/>
                  </a:lnTo>
                  <a:cubicBezTo>
                    <a:pt x="154028" y="200569"/>
                    <a:pt x="149925" y="196463"/>
                    <a:pt x="149925" y="191402"/>
                  </a:cubicBezTo>
                  <a:cubicBezTo>
                    <a:pt x="149925" y="186342"/>
                    <a:pt x="154028" y="182236"/>
                    <a:pt x="159082" y="182236"/>
                  </a:cubicBezTo>
                  <a:lnTo>
                    <a:pt x="373274" y="182236"/>
                  </a:lnTo>
                  <a:cubicBezTo>
                    <a:pt x="378329" y="182236"/>
                    <a:pt x="382432" y="186342"/>
                    <a:pt x="382432" y="191402"/>
                  </a:cubicBezTo>
                  <a:close/>
                  <a:moveTo>
                    <a:pt x="382432" y="270383"/>
                  </a:moveTo>
                  <a:cubicBezTo>
                    <a:pt x="382432" y="275444"/>
                    <a:pt x="378329" y="279550"/>
                    <a:pt x="373274" y="279550"/>
                  </a:cubicBezTo>
                  <a:lnTo>
                    <a:pt x="159082" y="279550"/>
                  </a:lnTo>
                  <a:cubicBezTo>
                    <a:pt x="154028" y="279550"/>
                    <a:pt x="149925" y="275444"/>
                    <a:pt x="149925" y="270383"/>
                  </a:cubicBezTo>
                  <a:cubicBezTo>
                    <a:pt x="149925" y="265323"/>
                    <a:pt x="154028" y="261217"/>
                    <a:pt x="159082" y="261217"/>
                  </a:cubicBezTo>
                  <a:lnTo>
                    <a:pt x="373274" y="261217"/>
                  </a:lnTo>
                  <a:cubicBezTo>
                    <a:pt x="378329" y="261217"/>
                    <a:pt x="382432" y="265323"/>
                    <a:pt x="382432" y="270383"/>
                  </a:cubicBezTo>
                  <a:close/>
                  <a:moveTo>
                    <a:pt x="382432" y="349383"/>
                  </a:moveTo>
                  <a:cubicBezTo>
                    <a:pt x="382432" y="354443"/>
                    <a:pt x="378329" y="358550"/>
                    <a:pt x="373274" y="358550"/>
                  </a:cubicBezTo>
                  <a:lnTo>
                    <a:pt x="159082" y="358550"/>
                  </a:lnTo>
                  <a:cubicBezTo>
                    <a:pt x="154028" y="358550"/>
                    <a:pt x="149925" y="354443"/>
                    <a:pt x="149925" y="349383"/>
                  </a:cubicBezTo>
                  <a:cubicBezTo>
                    <a:pt x="149925" y="344323"/>
                    <a:pt x="154028" y="340216"/>
                    <a:pt x="159082" y="340216"/>
                  </a:cubicBezTo>
                  <a:lnTo>
                    <a:pt x="373274" y="340216"/>
                  </a:lnTo>
                  <a:cubicBezTo>
                    <a:pt x="378329" y="340216"/>
                    <a:pt x="382432" y="344323"/>
                    <a:pt x="382432" y="349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36"/>
          <p:cNvGrpSpPr/>
          <p:nvPr/>
        </p:nvGrpSpPr>
        <p:grpSpPr>
          <a:xfrm>
            <a:off x="7007026" y="3070334"/>
            <a:ext cx="442955" cy="349470"/>
            <a:chOff x="7007026" y="3070334"/>
            <a:chExt cx="442955" cy="349470"/>
          </a:xfrm>
        </p:grpSpPr>
        <p:sp>
          <p:nvSpPr>
            <p:cNvPr id="1347" name="Google Shape;1347;p36"/>
            <p:cNvSpPr/>
            <p:nvPr/>
          </p:nvSpPr>
          <p:spPr>
            <a:xfrm>
              <a:off x="7007026" y="3070334"/>
              <a:ext cx="442955" cy="349470"/>
            </a:xfrm>
            <a:custGeom>
              <a:rect b="b" l="l" r="r" t="t"/>
              <a:pathLst>
                <a:path extrusionOk="0" h="698940" w="885910">
                  <a:moveTo>
                    <a:pt x="885910" y="8821"/>
                  </a:moveTo>
                  <a:cubicBezTo>
                    <a:pt x="885910" y="8838"/>
                    <a:pt x="885910" y="8856"/>
                    <a:pt x="885910" y="8874"/>
                  </a:cubicBezTo>
                  <a:lnTo>
                    <a:pt x="885910" y="560757"/>
                  </a:lnTo>
                  <a:cubicBezTo>
                    <a:pt x="885910" y="560810"/>
                    <a:pt x="885910" y="560846"/>
                    <a:pt x="885910" y="560899"/>
                  </a:cubicBezTo>
                  <a:lnTo>
                    <a:pt x="885910" y="560988"/>
                  </a:lnTo>
                  <a:cubicBezTo>
                    <a:pt x="885910" y="561094"/>
                    <a:pt x="885875" y="561183"/>
                    <a:pt x="885875" y="561289"/>
                  </a:cubicBezTo>
                  <a:cubicBezTo>
                    <a:pt x="885857" y="561768"/>
                    <a:pt x="885822" y="562230"/>
                    <a:pt x="885733" y="562691"/>
                  </a:cubicBezTo>
                  <a:cubicBezTo>
                    <a:pt x="885697" y="562869"/>
                    <a:pt x="885626" y="563046"/>
                    <a:pt x="885591" y="563242"/>
                  </a:cubicBezTo>
                  <a:cubicBezTo>
                    <a:pt x="885484" y="563614"/>
                    <a:pt x="885395" y="563987"/>
                    <a:pt x="885253" y="564342"/>
                  </a:cubicBezTo>
                  <a:cubicBezTo>
                    <a:pt x="885165" y="564519"/>
                    <a:pt x="885058" y="564697"/>
                    <a:pt x="884969" y="564874"/>
                  </a:cubicBezTo>
                  <a:cubicBezTo>
                    <a:pt x="884809" y="565212"/>
                    <a:pt x="884650" y="565549"/>
                    <a:pt x="884436" y="565850"/>
                  </a:cubicBezTo>
                  <a:cubicBezTo>
                    <a:pt x="884348" y="566010"/>
                    <a:pt x="884223" y="566152"/>
                    <a:pt x="884117" y="566294"/>
                  </a:cubicBezTo>
                  <a:cubicBezTo>
                    <a:pt x="883886" y="566596"/>
                    <a:pt x="883637" y="566915"/>
                    <a:pt x="883371" y="567199"/>
                  </a:cubicBezTo>
                  <a:cubicBezTo>
                    <a:pt x="883247" y="567324"/>
                    <a:pt x="883105" y="567430"/>
                    <a:pt x="882980" y="567536"/>
                  </a:cubicBezTo>
                  <a:cubicBezTo>
                    <a:pt x="882678" y="567803"/>
                    <a:pt x="882394" y="568069"/>
                    <a:pt x="882057" y="568300"/>
                  </a:cubicBezTo>
                  <a:cubicBezTo>
                    <a:pt x="881879" y="568424"/>
                    <a:pt x="881684" y="568495"/>
                    <a:pt x="881506" y="568601"/>
                  </a:cubicBezTo>
                  <a:cubicBezTo>
                    <a:pt x="881222" y="568779"/>
                    <a:pt x="880956" y="568956"/>
                    <a:pt x="880654" y="569098"/>
                  </a:cubicBezTo>
                  <a:lnTo>
                    <a:pt x="591276" y="698160"/>
                  </a:lnTo>
                  <a:cubicBezTo>
                    <a:pt x="591258" y="698177"/>
                    <a:pt x="591223" y="698177"/>
                    <a:pt x="591205" y="698195"/>
                  </a:cubicBezTo>
                  <a:cubicBezTo>
                    <a:pt x="591098" y="698231"/>
                    <a:pt x="591009" y="698266"/>
                    <a:pt x="590903" y="698302"/>
                  </a:cubicBezTo>
                  <a:cubicBezTo>
                    <a:pt x="590672" y="698390"/>
                    <a:pt x="590459" y="698479"/>
                    <a:pt x="590228" y="698550"/>
                  </a:cubicBezTo>
                  <a:cubicBezTo>
                    <a:pt x="590139" y="698568"/>
                    <a:pt x="590051" y="698586"/>
                    <a:pt x="589962" y="698621"/>
                  </a:cubicBezTo>
                  <a:cubicBezTo>
                    <a:pt x="589820" y="698657"/>
                    <a:pt x="589660" y="698710"/>
                    <a:pt x="589518" y="698745"/>
                  </a:cubicBezTo>
                  <a:cubicBezTo>
                    <a:pt x="589447" y="698745"/>
                    <a:pt x="589376" y="698763"/>
                    <a:pt x="589322" y="698781"/>
                  </a:cubicBezTo>
                  <a:cubicBezTo>
                    <a:pt x="589234" y="698781"/>
                    <a:pt x="589163" y="698799"/>
                    <a:pt x="589074" y="698816"/>
                  </a:cubicBezTo>
                  <a:cubicBezTo>
                    <a:pt x="588985" y="698834"/>
                    <a:pt x="588896" y="698834"/>
                    <a:pt x="588790" y="698852"/>
                  </a:cubicBezTo>
                  <a:cubicBezTo>
                    <a:pt x="588434" y="698905"/>
                    <a:pt x="588079" y="698923"/>
                    <a:pt x="587724" y="698941"/>
                  </a:cubicBezTo>
                  <a:cubicBezTo>
                    <a:pt x="587689" y="698941"/>
                    <a:pt x="587671" y="698941"/>
                    <a:pt x="587653" y="698941"/>
                  </a:cubicBezTo>
                  <a:cubicBezTo>
                    <a:pt x="587635" y="698941"/>
                    <a:pt x="587618" y="698941"/>
                    <a:pt x="587582" y="698941"/>
                  </a:cubicBezTo>
                  <a:cubicBezTo>
                    <a:pt x="587227" y="698923"/>
                    <a:pt x="586872" y="698905"/>
                    <a:pt x="586517" y="698852"/>
                  </a:cubicBezTo>
                  <a:cubicBezTo>
                    <a:pt x="586410" y="698834"/>
                    <a:pt x="586321" y="698834"/>
                    <a:pt x="586232" y="698816"/>
                  </a:cubicBezTo>
                  <a:cubicBezTo>
                    <a:pt x="586144" y="698799"/>
                    <a:pt x="586073" y="698781"/>
                    <a:pt x="585984" y="698781"/>
                  </a:cubicBezTo>
                  <a:cubicBezTo>
                    <a:pt x="585930" y="698763"/>
                    <a:pt x="585859" y="698745"/>
                    <a:pt x="585788" y="698745"/>
                  </a:cubicBezTo>
                  <a:cubicBezTo>
                    <a:pt x="585646" y="698710"/>
                    <a:pt x="585487" y="698657"/>
                    <a:pt x="585344" y="698621"/>
                  </a:cubicBezTo>
                  <a:cubicBezTo>
                    <a:pt x="585256" y="698586"/>
                    <a:pt x="585167" y="698568"/>
                    <a:pt x="585078" y="698550"/>
                  </a:cubicBezTo>
                  <a:cubicBezTo>
                    <a:pt x="584847" y="698479"/>
                    <a:pt x="584634" y="698390"/>
                    <a:pt x="584403" y="698302"/>
                  </a:cubicBezTo>
                  <a:cubicBezTo>
                    <a:pt x="584297" y="698266"/>
                    <a:pt x="584208" y="698231"/>
                    <a:pt x="584101" y="698195"/>
                  </a:cubicBezTo>
                  <a:cubicBezTo>
                    <a:pt x="584084" y="698177"/>
                    <a:pt x="584048" y="698177"/>
                    <a:pt x="584030" y="698160"/>
                  </a:cubicBezTo>
                  <a:lnTo>
                    <a:pt x="298275" y="570713"/>
                  </a:lnTo>
                  <a:lnTo>
                    <a:pt x="12502" y="698160"/>
                  </a:lnTo>
                  <a:cubicBezTo>
                    <a:pt x="12467" y="698177"/>
                    <a:pt x="12449" y="698195"/>
                    <a:pt x="12413" y="698195"/>
                  </a:cubicBezTo>
                  <a:cubicBezTo>
                    <a:pt x="12325" y="698231"/>
                    <a:pt x="12254" y="698266"/>
                    <a:pt x="12165" y="698302"/>
                  </a:cubicBezTo>
                  <a:cubicBezTo>
                    <a:pt x="11685" y="698479"/>
                    <a:pt x="11206" y="698639"/>
                    <a:pt x="10708" y="698745"/>
                  </a:cubicBezTo>
                  <a:cubicBezTo>
                    <a:pt x="10655" y="698763"/>
                    <a:pt x="10602" y="698763"/>
                    <a:pt x="10566" y="698763"/>
                  </a:cubicBezTo>
                  <a:cubicBezTo>
                    <a:pt x="10016" y="698870"/>
                    <a:pt x="9483" y="698941"/>
                    <a:pt x="8933" y="698941"/>
                  </a:cubicBezTo>
                  <a:cubicBezTo>
                    <a:pt x="8915" y="698941"/>
                    <a:pt x="8897" y="698941"/>
                    <a:pt x="8879" y="698941"/>
                  </a:cubicBezTo>
                  <a:cubicBezTo>
                    <a:pt x="8826" y="698941"/>
                    <a:pt x="8773" y="698923"/>
                    <a:pt x="8737" y="698923"/>
                  </a:cubicBezTo>
                  <a:cubicBezTo>
                    <a:pt x="8258" y="698923"/>
                    <a:pt x="7814" y="698870"/>
                    <a:pt x="7352" y="698781"/>
                  </a:cubicBezTo>
                  <a:cubicBezTo>
                    <a:pt x="7157" y="698745"/>
                    <a:pt x="6961" y="698710"/>
                    <a:pt x="6766" y="698657"/>
                  </a:cubicBezTo>
                  <a:cubicBezTo>
                    <a:pt x="6446" y="698586"/>
                    <a:pt x="6145" y="698479"/>
                    <a:pt x="5825" y="698373"/>
                  </a:cubicBezTo>
                  <a:cubicBezTo>
                    <a:pt x="5647" y="698302"/>
                    <a:pt x="5452" y="698248"/>
                    <a:pt x="5274" y="698160"/>
                  </a:cubicBezTo>
                  <a:cubicBezTo>
                    <a:pt x="4848" y="697982"/>
                    <a:pt x="4440" y="697751"/>
                    <a:pt x="4049" y="697503"/>
                  </a:cubicBezTo>
                  <a:cubicBezTo>
                    <a:pt x="3889" y="697397"/>
                    <a:pt x="3747" y="697272"/>
                    <a:pt x="3587" y="697166"/>
                  </a:cubicBezTo>
                  <a:cubicBezTo>
                    <a:pt x="3339" y="696971"/>
                    <a:pt x="3090" y="696758"/>
                    <a:pt x="2841" y="696545"/>
                  </a:cubicBezTo>
                  <a:cubicBezTo>
                    <a:pt x="2699" y="696403"/>
                    <a:pt x="2557" y="696261"/>
                    <a:pt x="2415" y="696119"/>
                  </a:cubicBezTo>
                  <a:cubicBezTo>
                    <a:pt x="2184" y="695870"/>
                    <a:pt x="1989" y="695622"/>
                    <a:pt x="1794" y="695373"/>
                  </a:cubicBezTo>
                  <a:cubicBezTo>
                    <a:pt x="1687" y="695214"/>
                    <a:pt x="1563" y="695072"/>
                    <a:pt x="1456" y="694894"/>
                  </a:cubicBezTo>
                  <a:cubicBezTo>
                    <a:pt x="1190" y="694521"/>
                    <a:pt x="977" y="694113"/>
                    <a:pt x="781" y="693687"/>
                  </a:cubicBezTo>
                  <a:cubicBezTo>
                    <a:pt x="781" y="693670"/>
                    <a:pt x="764" y="693670"/>
                    <a:pt x="764" y="693652"/>
                  </a:cubicBezTo>
                  <a:cubicBezTo>
                    <a:pt x="551" y="693173"/>
                    <a:pt x="391" y="692658"/>
                    <a:pt x="266" y="692143"/>
                  </a:cubicBezTo>
                  <a:cubicBezTo>
                    <a:pt x="249" y="692072"/>
                    <a:pt x="231" y="692019"/>
                    <a:pt x="213" y="691948"/>
                  </a:cubicBezTo>
                  <a:cubicBezTo>
                    <a:pt x="124" y="691593"/>
                    <a:pt x="107" y="691220"/>
                    <a:pt x="71" y="690830"/>
                  </a:cubicBezTo>
                  <a:cubicBezTo>
                    <a:pt x="53" y="690617"/>
                    <a:pt x="18" y="690404"/>
                    <a:pt x="18" y="690173"/>
                  </a:cubicBezTo>
                  <a:cubicBezTo>
                    <a:pt x="18" y="690138"/>
                    <a:pt x="0" y="690102"/>
                    <a:pt x="0" y="690067"/>
                  </a:cubicBezTo>
                  <a:lnTo>
                    <a:pt x="0" y="137935"/>
                  </a:lnTo>
                  <a:cubicBezTo>
                    <a:pt x="0" y="137634"/>
                    <a:pt x="53" y="137350"/>
                    <a:pt x="89" y="137066"/>
                  </a:cubicBezTo>
                  <a:cubicBezTo>
                    <a:pt x="107" y="136817"/>
                    <a:pt x="124" y="136569"/>
                    <a:pt x="160" y="136320"/>
                  </a:cubicBezTo>
                  <a:cubicBezTo>
                    <a:pt x="231" y="135948"/>
                    <a:pt x="337" y="135610"/>
                    <a:pt x="462" y="135273"/>
                  </a:cubicBezTo>
                  <a:cubicBezTo>
                    <a:pt x="515" y="135060"/>
                    <a:pt x="568" y="134865"/>
                    <a:pt x="639" y="134670"/>
                  </a:cubicBezTo>
                  <a:cubicBezTo>
                    <a:pt x="764" y="134332"/>
                    <a:pt x="941" y="134031"/>
                    <a:pt x="1119" y="133711"/>
                  </a:cubicBezTo>
                  <a:cubicBezTo>
                    <a:pt x="1225" y="133516"/>
                    <a:pt x="1314" y="133321"/>
                    <a:pt x="1421" y="133143"/>
                  </a:cubicBezTo>
                  <a:cubicBezTo>
                    <a:pt x="1616" y="132859"/>
                    <a:pt x="1829" y="132611"/>
                    <a:pt x="2042" y="132345"/>
                  </a:cubicBezTo>
                  <a:cubicBezTo>
                    <a:pt x="2184" y="132149"/>
                    <a:pt x="2326" y="131954"/>
                    <a:pt x="2504" y="131795"/>
                  </a:cubicBezTo>
                  <a:cubicBezTo>
                    <a:pt x="2735" y="131546"/>
                    <a:pt x="3001" y="131333"/>
                    <a:pt x="3250" y="131120"/>
                  </a:cubicBezTo>
                  <a:cubicBezTo>
                    <a:pt x="3445" y="130978"/>
                    <a:pt x="3605" y="130801"/>
                    <a:pt x="3800" y="130676"/>
                  </a:cubicBezTo>
                  <a:cubicBezTo>
                    <a:pt x="4138" y="130428"/>
                    <a:pt x="4493" y="130250"/>
                    <a:pt x="4866" y="130055"/>
                  </a:cubicBezTo>
                  <a:cubicBezTo>
                    <a:pt x="5008" y="129984"/>
                    <a:pt x="5115" y="129896"/>
                    <a:pt x="5274" y="129825"/>
                  </a:cubicBezTo>
                  <a:lnTo>
                    <a:pt x="5399" y="129771"/>
                  </a:lnTo>
                  <a:cubicBezTo>
                    <a:pt x="5416" y="129771"/>
                    <a:pt x="5434" y="129754"/>
                    <a:pt x="5452" y="129754"/>
                  </a:cubicBezTo>
                  <a:lnTo>
                    <a:pt x="294652" y="763"/>
                  </a:lnTo>
                  <a:cubicBezTo>
                    <a:pt x="294688" y="745"/>
                    <a:pt x="294741" y="745"/>
                    <a:pt x="294777" y="728"/>
                  </a:cubicBezTo>
                  <a:cubicBezTo>
                    <a:pt x="294812" y="710"/>
                    <a:pt x="294865" y="692"/>
                    <a:pt x="294919" y="674"/>
                  </a:cubicBezTo>
                  <a:cubicBezTo>
                    <a:pt x="295203" y="550"/>
                    <a:pt x="295487" y="479"/>
                    <a:pt x="295789" y="390"/>
                  </a:cubicBezTo>
                  <a:cubicBezTo>
                    <a:pt x="296020" y="319"/>
                    <a:pt x="296251" y="231"/>
                    <a:pt x="296481" y="177"/>
                  </a:cubicBezTo>
                  <a:cubicBezTo>
                    <a:pt x="296499" y="177"/>
                    <a:pt x="296535" y="177"/>
                    <a:pt x="296553" y="177"/>
                  </a:cubicBezTo>
                  <a:cubicBezTo>
                    <a:pt x="296854" y="124"/>
                    <a:pt x="297139" y="106"/>
                    <a:pt x="297440" y="71"/>
                  </a:cubicBezTo>
                  <a:cubicBezTo>
                    <a:pt x="297707" y="53"/>
                    <a:pt x="297973" y="0"/>
                    <a:pt x="298240" y="0"/>
                  </a:cubicBezTo>
                  <a:cubicBezTo>
                    <a:pt x="298257" y="0"/>
                    <a:pt x="298257" y="0"/>
                    <a:pt x="298275" y="0"/>
                  </a:cubicBezTo>
                  <a:lnTo>
                    <a:pt x="298293" y="0"/>
                  </a:lnTo>
                  <a:cubicBezTo>
                    <a:pt x="298577" y="0"/>
                    <a:pt x="298843" y="53"/>
                    <a:pt x="299110" y="71"/>
                  </a:cubicBezTo>
                  <a:cubicBezTo>
                    <a:pt x="299412" y="106"/>
                    <a:pt x="299696" y="124"/>
                    <a:pt x="299962" y="177"/>
                  </a:cubicBezTo>
                  <a:cubicBezTo>
                    <a:pt x="300015" y="177"/>
                    <a:pt x="300051" y="177"/>
                    <a:pt x="300086" y="195"/>
                  </a:cubicBezTo>
                  <a:cubicBezTo>
                    <a:pt x="300317" y="231"/>
                    <a:pt x="300530" y="319"/>
                    <a:pt x="300761" y="390"/>
                  </a:cubicBezTo>
                  <a:cubicBezTo>
                    <a:pt x="301045" y="479"/>
                    <a:pt x="301330" y="550"/>
                    <a:pt x="301596" y="657"/>
                  </a:cubicBezTo>
                  <a:cubicBezTo>
                    <a:pt x="301667" y="692"/>
                    <a:pt x="301720" y="710"/>
                    <a:pt x="301791" y="728"/>
                  </a:cubicBezTo>
                  <a:cubicBezTo>
                    <a:pt x="301827" y="745"/>
                    <a:pt x="301862" y="745"/>
                    <a:pt x="301880" y="763"/>
                  </a:cubicBezTo>
                  <a:lnTo>
                    <a:pt x="587653" y="128209"/>
                  </a:lnTo>
                  <a:lnTo>
                    <a:pt x="873426" y="763"/>
                  </a:lnTo>
                  <a:cubicBezTo>
                    <a:pt x="873444" y="745"/>
                    <a:pt x="873479" y="745"/>
                    <a:pt x="873515" y="728"/>
                  </a:cubicBezTo>
                  <a:cubicBezTo>
                    <a:pt x="873728" y="639"/>
                    <a:pt x="873977" y="586"/>
                    <a:pt x="874190" y="497"/>
                  </a:cubicBezTo>
                  <a:cubicBezTo>
                    <a:pt x="874545" y="390"/>
                    <a:pt x="874882" y="266"/>
                    <a:pt x="875220" y="195"/>
                  </a:cubicBezTo>
                  <a:cubicBezTo>
                    <a:pt x="875291" y="177"/>
                    <a:pt x="875362" y="177"/>
                    <a:pt x="875433" y="160"/>
                  </a:cubicBezTo>
                  <a:cubicBezTo>
                    <a:pt x="875966" y="71"/>
                    <a:pt x="876481" y="0"/>
                    <a:pt x="877013" y="0"/>
                  </a:cubicBezTo>
                  <a:lnTo>
                    <a:pt x="877031" y="0"/>
                  </a:lnTo>
                  <a:cubicBezTo>
                    <a:pt x="877102" y="0"/>
                    <a:pt x="877155" y="18"/>
                    <a:pt x="877226" y="18"/>
                  </a:cubicBezTo>
                  <a:cubicBezTo>
                    <a:pt x="877741" y="35"/>
                    <a:pt x="878256" y="71"/>
                    <a:pt x="878754" y="177"/>
                  </a:cubicBezTo>
                  <a:cubicBezTo>
                    <a:pt x="878914" y="213"/>
                    <a:pt x="879056" y="266"/>
                    <a:pt x="879215" y="302"/>
                  </a:cubicBezTo>
                  <a:cubicBezTo>
                    <a:pt x="879606" y="408"/>
                    <a:pt x="880015" y="515"/>
                    <a:pt x="880387" y="674"/>
                  </a:cubicBezTo>
                  <a:cubicBezTo>
                    <a:pt x="880565" y="728"/>
                    <a:pt x="880707" y="834"/>
                    <a:pt x="880867" y="905"/>
                  </a:cubicBezTo>
                  <a:cubicBezTo>
                    <a:pt x="881222" y="1083"/>
                    <a:pt x="881577" y="1260"/>
                    <a:pt x="881915" y="1473"/>
                  </a:cubicBezTo>
                  <a:cubicBezTo>
                    <a:pt x="882057" y="1562"/>
                    <a:pt x="882163" y="1668"/>
                    <a:pt x="882305" y="1757"/>
                  </a:cubicBezTo>
                  <a:cubicBezTo>
                    <a:pt x="882625" y="2005"/>
                    <a:pt x="882962" y="2254"/>
                    <a:pt x="883247" y="2556"/>
                  </a:cubicBezTo>
                  <a:cubicBezTo>
                    <a:pt x="883371" y="2662"/>
                    <a:pt x="883460" y="2786"/>
                    <a:pt x="883566" y="2911"/>
                  </a:cubicBezTo>
                  <a:cubicBezTo>
                    <a:pt x="883833" y="3212"/>
                    <a:pt x="884117" y="3514"/>
                    <a:pt x="884348" y="3851"/>
                  </a:cubicBezTo>
                  <a:cubicBezTo>
                    <a:pt x="884472" y="4029"/>
                    <a:pt x="884543" y="4206"/>
                    <a:pt x="884650" y="4401"/>
                  </a:cubicBezTo>
                  <a:cubicBezTo>
                    <a:pt x="884827" y="4668"/>
                    <a:pt x="885005" y="4934"/>
                    <a:pt x="885147" y="5253"/>
                  </a:cubicBezTo>
                  <a:cubicBezTo>
                    <a:pt x="885165" y="5289"/>
                    <a:pt x="885165" y="5324"/>
                    <a:pt x="885182" y="5378"/>
                  </a:cubicBezTo>
                  <a:cubicBezTo>
                    <a:pt x="885271" y="5555"/>
                    <a:pt x="885307" y="5750"/>
                    <a:pt x="885378" y="5945"/>
                  </a:cubicBezTo>
                  <a:cubicBezTo>
                    <a:pt x="885502" y="6318"/>
                    <a:pt x="885644" y="6691"/>
                    <a:pt x="885715" y="7064"/>
                  </a:cubicBezTo>
                  <a:cubicBezTo>
                    <a:pt x="885733" y="7152"/>
                    <a:pt x="885733" y="7241"/>
                    <a:pt x="885751" y="7330"/>
                  </a:cubicBezTo>
                  <a:cubicBezTo>
                    <a:pt x="885839" y="7827"/>
                    <a:pt x="885910" y="8324"/>
                    <a:pt x="885910" y="8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7015905" y="3081603"/>
              <a:ext cx="425196" cy="326922"/>
            </a:xfrm>
            <a:custGeom>
              <a:rect b="b" l="l" r="r" t="t"/>
              <a:pathLst>
                <a:path extrusionOk="0" h="653843" w="850392">
                  <a:moveTo>
                    <a:pt x="837660" y="456879"/>
                  </a:moveTo>
                  <a:cubicBezTo>
                    <a:pt x="841478" y="457838"/>
                    <a:pt x="845367" y="458477"/>
                    <a:pt x="849256" y="458761"/>
                  </a:cubicBezTo>
                  <a:cubicBezTo>
                    <a:pt x="849647" y="458778"/>
                    <a:pt x="850020" y="458885"/>
                    <a:pt x="850393" y="458956"/>
                  </a:cubicBezTo>
                  <a:lnTo>
                    <a:pt x="850393" y="0"/>
                  </a:lnTo>
                  <a:lnTo>
                    <a:pt x="578774" y="121146"/>
                  </a:lnTo>
                  <a:lnTo>
                    <a:pt x="578774" y="262719"/>
                  </a:lnTo>
                  <a:cubicBezTo>
                    <a:pt x="581509" y="261016"/>
                    <a:pt x="584208" y="259436"/>
                    <a:pt x="586889" y="257999"/>
                  </a:cubicBezTo>
                  <a:cubicBezTo>
                    <a:pt x="591223" y="255691"/>
                    <a:pt x="596586" y="257324"/>
                    <a:pt x="598912" y="261637"/>
                  </a:cubicBezTo>
                  <a:cubicBezTo>
                    <a:pt x="601221" y="265967"/>
                    <a:pt x="599587" y="271345"/>
                    <a:pt x="595272" y="273652"/>
                  </a:cubicBezTo>
                  <a:cubicBezTo>
                    <a:pt x="589979" y="276474"/>
                    <a:pt x="584545" y="279952"/>
                    <a:pt x="578774" y="284194"/>
                  </a:cubicBezTo>
                  <a:lnTo>
                    <a:pt x="578774" y="653844"/>
                  </a:lnTo>
                  <a:lnTo>
                    <a:pt x="850393" y="532698"/>
                  </a:lnTo>
                  <a:lnTo>
                    <a:pt x="850393" y="476295"/>
                  </a:lnTo>
                  <a:cubicBezTo>
                    <a:pt x="849825" y="476420"/>
                    <a:pt x="849221" y="476491"/>
                    <a:pt x="848617" y="476491"/>
                  </a:cubicBezTo>
                  <a:cubicBezTo>
                    <a:pt x="848404" y="476491"/>
                    <a:pt x="848191" y="476473"/>
                    <a:pt x="847960" y="476455"/>
                  </a:cubicBezTo>
                  <a:cubicBezTo>
                    <a:pt x="843059" y="476100"/>
                    <a:pt x="838122" y="475302"/>
                    <a:pt x="833291" y="474077"/>
                  </a:cubicBezTo>
                  <a:cubicBezTo>
                    <a:pt x="828550" y="472870"/>
                    <a:pt x="825673" y="468043"/>
                    <a:pt x="826880" y="463304"/>
                  </a:cubicBezTo>
                  <a:cubicBezTo>
                    <a:pt x="828070" y="458548"/>
                    <a:pt x="832901" y="455673"/>
                    <a:pt x="837660" y="456879"/>
                  </a:cubicBezTo>
                  <a:close/>
                  <a:moveTo>
                    <a:pt x="660197" y="259880"/>
                  </a:moveTo>
                  <a:cubicBezTo>
                    <a:pt x="659114" y="263820"/>
                    <a:pt x="655527" y="266393"/>
                    <a:pt x="651638" y="266393"/>
                  </a:cubicBezTo>
                  <a:cubicBezTo>
                    <a:pt x="650856" y="266393"/>
                    <a:pt x="650057" y="266304"/>
                    <a:pt x="649276" y="266074"/>
                  </a:cubicBezTo>
                  <a:cubicBezTo>
                    <a:pt x="643930" y="264618"/>
                    <a:pt x="638496" y="263820"/>
                    <a:pt x="633133" y="263731"/>
                  </a:cubicBezTo>
                  <a:cubicBezTo>
                    <a:pt x="630771" y="263696"/>
                    <a:pt x="628214" y="263767"/>
                    <a:pt x="625781" y="263980"/>
                  </a:cubicBezTo>
                  <a:cubicBezTo>
                    <a:pt x="620880" y="264459"/>
                    <a:pt x="616582" y="260838"/>
                    <a:pt x="616138" y="255940"/>
                  </a:cubicBezTo>
                  <a:cubicBezTo>
                    <a:pt x="615694" y="251059"/>
                    <a:pt x="619299" y="246746"/>
                    <a:pt x="624183" y="246321"/>
                  </a:cubicBezTo>
                  <a:cubicBezTo>
                    <a:pt x="627255" y="246037"/>
                    <a:pt x="630345" y="245930"/>
                    <a:pt x="633435" y="245983"/>
                  </a:cubicBezTo>
                  <a:cubicBezTo>
                    <a:pt x="640308" y="246108"/>
                    <a:pt x="647216" y="247119"/>
                    <a:pt x="653982" y="248965"/>
                  </a:cubicBezTo>
                  <a:cubicBezTo>
                    <a:pt x="658706" y="250261"/>
                    <a:pt x="661494" y="255141"/>
                    <a:pt x="660197" y="259880"/>
                  </a:cubicBezTo>
                  <a:close/>
                  <a:moveTo>
                    <a:pt x="708732" y="298836"/>
                  </a:moveTo>
                  <a:cubicBezTo>
                    <a:pt x="707045" y="300309"/>
                    <a:pt x="704967" y="301019"/>
                    <a:pt x="702907" y="301019"/>
                  </a:cubicBezTo>
                  <a:cubicBezTo>
                    <a:pt x="700421" y="301019"/>
                    <a:pt x="697952" y="299990"/>
                    <a:pt x="696194" y="297984"/>
                  </a:cubicBezTo>
                  <a:cubicBezTo>
                    <a:pt x="690458" y="291382"/>
                    <a:pt x="684331" y="285596"/>
                    <a:pt x="677992" y="280769"/>
                  </a:cubicBezTo>
                  <a:cubicBezTo>
                    <a:pt x="674085" y="277805"/>
                    <a:pt x="673339" y="272232"/>
                    <a:pt x="676304" y="268345"/>
                  </a:cubicBezTo>
                  <a:cubicBezTo>
                    <a:pt x="679270" y="264441"/>
                    <a:pt x="684846" y="263678"/>
                    <a:pt x="688753" y="266659"/>
                  </a:cubicBezTo>
                  <a:cubicBezTo>
                    <a:pt x="696052" y="272214"/>
                    <a:pt x="703067" y="278834"/>
                    <a:pt x="709584" y="286324"/>
                  </a:cubicBezTo>
                  <a:cubicBezTo>
                    <a:pt x="712816" y="290015"/>
                    <a:pt x="712426" y="295624"/>
                    <a:pt x="708732" y="298836"/>
                  </a:cubicBezTo>
                  <a:close/>
                  <a:moveTo>
                    <a:pt x="735565" y="354369"/>
                  </a:moveTo>
                  <a:cubicBezTo>
                    <a:pt x="732244" y="354369"/>
                    <a:pt x="729048" y="352487"/>
                    <a:pt x="727538" y="349293"/>
                  </a:cubicBezTo>
                  <a:cubicBezTo>
                    <a:pt x="723116" y="339975"/>
                    <a:pt x="719316" y="332557"/>
                    <a:pt x="715569" y="325919"/>
                  </a:cubicBezTo>
                  <a:cubicBezTo>
                    <a:pt x="713172" y="321660"/>
                    <a:pt x="714681" y="316247"/>
                    <a:pt x="718943" y="313833"/>
                  </a:cubicBezTo>
                  <a:cubicBezTo>
                    <a:pt x="723223" y="311419"/>
                    <a:pt x="728622" y="312928"/>
                    <a:pt x="731037" y="317205"/>
                  </a:cubicBezTo>
                  <a:cubicBezTo>
                    <a:pt x="734997" y="324198"/>
                    <a:pt x="738975" y="331989"/>
                    <a:pt x="743592" y="341679"/>
                  </a:cubicBezTo>
                  <a:cubicBezTo>
                    <a:pt x="745688" y="346116"/>
                    <a:pt x="743788" y="351405"/>
                    <a:pt x="739366" y="353499"/>
                  </a:cubicBezTo>
                  <a:cubicBezTo>
                    <a:pt x="738140" y="354085"/>
                    <a:pt x="736844" y="354369"/>
                    <a:pt x="735565" y="354369"/>
                  </a:cubicBezTo>
                  <a:close/>
                  <a:moveTo>
                    <a:pt x="767353" y="409617"/>
                  </a:moveTo>
                  <a:cubicBezTo>
                    <a:pt x="765968" y="410416"/>
                    <a:pt x="764459" y="410789"/>
                    <a:pt x="762967" y="410789"/>
                  </a:cubicBezTo>
                  <a:cubicBezTo>
                    <a:pt x="759877" y="410789"/>
                    <a:pt x="756876" y="409174"/>
                    <a:pt x="755242" y="406298"/>
                  </a:cubicBezTo>
                  <a:cubicBezTo>
                    <a:pt x="751228" y="399270"/>
                    <a:pt x="747233" y="391479"/>
                    <a:pt x="742633" y="381824"/>
                  </a:cubicBezTo>
                  <a:cubicBezTo>
                    <a:pt x="740520" y="377405"/>
                    <a:pt x="742402" y="372099"/>
                    <a:pt x="746824" y="370004"/>
                  </a:cubicBezTo>
                  <a:cubicBezTo>
                    <a:pt x="751264" y="367892"/>
                    <a:pt x="756556" y="369774"/>
                    <a:pt x="758669" y="374211"/>
                  </a:cubicBezTo>
                  <a:cubicBezTo>
                    <a:pt x="763074" y="383457"/>
                    <a:pt x="766892" y="390876"/>
                    <a:pt x="770674" y="397513"/>
                  </a:cubicBezTo>
                  <a:cubicBezTo>
                    <a:pt x="773107" y="401773"/>
                    <a:pt x="771615" y="407186"/>
                    <a:pt x="767353" y="409617"/>
                  </a:cubicBezTo>
                  <a:close/>
                  <a:moveTo>
                    <a:pt x="810258" y="454856"/>
                  </a:moveTo>
                  <a:cubicBezTo>
                    <a:pt x="808518" y="457181"/>
                    <a:pt x="805854" y="458406"/>
                    <a:pt x="803155" y="458406"/>
                  </a:cubicBezTo>
                  <a:cubicBezTo>
                    <a:pt x="801290" y="458406"/>
                    <a:pt x="799426" y="457820"/>
                    <a:pt x="797827" y="456631"/>
                  </a:cubicBezTo>
                  <a:cubicBezTo>
                    <a:pt x="790528" y="451147"/>
                    <a:pt x="783478" y="444563"/>
                    <a:pt x="776872" y="437055"/>
                  </a:cubicBezTo>
                  <a:cubicBezTo>
                    <a:pt x="773640" y="433364"/>
                    <a:pt x="773995" y="427755"/>
                    <a:pt x="777689" y="424525"/>
                  </a:cubicBezTo>
                  <a:cubicBezTo>
                    <a:pt x="781365" y="421295"/>
                    <a:pt x="786977" y="421650"/>
                    <a:pt x="790209" y="425342"/>
                  </a:cubicBezTo>
                  <a:cubicBezTo>
                    <a:pt x="796016" y="431926"/>
                    <a:pt x="802160" y="437694"/>
                    <a:pt x="808500" y="442433"/>
                  </a:cubicBezTo>
                  <a:cubicBezTo>
                    <a:pt x="812407" y="445379"/>
                    <a:pt x="813206" y="450934"/>
                    <a:pt x="810258" y="454856"/>
                  </a:cubicBezTo>
                  <a:close/>
                  <a:moveTo>
                    <a:pt x="289396" y="532698"/>
                  </a:moveTo>
                  <a:lnTo>
                    <a:pt x="561015" y="653844"/>
                  </a:lnTo>
                  <a:lnTo>
                    <a:pt x="561015" y="285064"/>
                  </a:lnTo>
                  <a:cubicBezTo>
                    <a:pt x="559434" y="282277"/>
                    <a:pt x="559470" y="278923"/>
                    <a:pt x="561015" y="276243"/>
                  </a:cubicBezTo>
                  <a:lnTo>
                    <a:pt x="561015" y="121146"/>
                  </a:lnTo>
                  <a:lnTo>
                    <a:pt x="289396" y="0"/>
                  </a:lnTo>
                  <a:lnTo>
                    <a:pt x="289396" y="532698"/>
                  </a:lnTo>
                  <a:close/>
                  <a:moveTo>
                    <a:pt x="396214" y="355540"/>
                  </a:moveTo>
                  <a:cubicBezTo>
                    <a:pt x="388720" y="361006"/>
                    <a:pt x="380764" y="366064"/>
                    <a:pt x="372560" y="370555"/>
                  </a:cubicBezTo>
                  <a:cubicBezTo>
                    <a:pt x="371210" y="371300"/>
                    <a:pt x="369736" y="371655"/>
                    <a:pt x="368298" y="371655"/>
                  </a:cubicBezTo>
                  <a:cubicBezTo>
                    <a:pt x="365154" y="371655"/>
                    <a:pt x="362118" y="369987"/>
                    <a:pt x="360502" y="367058"/>
                  </a:cubicBezTo>
                  <a:cubicBezTo>
                    <a:pt x="358140" y="362763"/>
                    <a:pt x="359702" y="357368"/>
                    <a:pt x="364018" y="355008"/>
                  </a:cubicBezTo>
                  <a:cubicBezTo>
                    <a:pt x="371547" y="350872"/>
                    <a:pt x="378864" y="346222"/>
                    <a:pt x="385737" y="341200"/>
                  </a:cubicBezTo>
                  <a:cubicBezTo>
                    <a:pt x="389697" y="338307"/>
                    <a:pt x="395255" y="339177"/>
                    <a:pt x="398150" y="343134"/>
                  </a:cubicBezTo>
                  <a:cubicBezTo>
                    <a:pt x="401045" y="347092"/>
                    <a:pt x="400174" y="352647"/>
                    <a:pt x="396214" y="355540"/>
                  </a:cubicBezTo>
                  <a:close/>
                  <a:moveTo>
                    <a:pt x="434911" y="371105"/>
                  </a:moveTo>
                  <a:cubicBezTo>
                    <a:pt x="434626" y="371105"/>
                    <a:pt x="434342" y="371087"/>
                    <a:pt x="434076" y="371069"/>
                  </a:cubicBezTo>
                  <a:cubicBezTo>
                    <a:pt x="424309" y="370146"/>
                    <a:pt x="414648" y="367449"/>
                    <a:pt x="405325" y="363030"/>
                  </a:cubicBezTo>
                  <a:cubicBezTo>
                    <a:pt x="400903" y="360935"/>
                    <a:pt x="399020" y="355646"/>
                    <a:pt x="401116" y="351210"/>
                  </a:cubicBezTo>
                  <a:cubicBezTo>
                    <a:pt x="403211" y="346790"/>
                    <a:pt x="408521" y="344891"/>
                    <a:pt x="412943" y="347003"/>
                  </a:cubicBezTo>
                  <a:cubicBezTo>
                    <a:pt x="420384" y="350517"/>
                    <a:pt x="428038" y="352683"/>
                    <a:pt x="435727" y="353393"/>
                  </a:cubicBezTo>
                  <a:cubicBezTo>
                    <a:pt x="440611" y="353854"/>
                    <a:pt x="444198" y="358184"/>
                    <a:pt x="443737" y="363065"/>
                  </a:cubicBezTo>
                  <a:cubicBezTo>
                    <a:pt x="443310" y="367662"/>
                    <a:pt x="439439" y="371105"/>
                    <a:pt x="434911" y="371105"/>
                  </a:cubicBezTo>
                  <a:close/>
                  <a:moveTo>
                    <a:pt x="515908" y="315838"/>
                  </a:moveTo>
                  <a:cubicBezTo>
                    <a:pt x="520863" y="311401"/>
                    <a:pt x="525906" y="306716"/>
                    <a:pt x="530772" y="302190"/>
                  </a:cubicBezTo>
                  <a:lnTo>
                    <a:pt x="535585" y="297718"/>
                  </a:lnTo>
                  <a:cubicBezTo>
                    <a:pt x="539190" y="294381"/>
                    <a:pt x="544801" y="294594"/>
                    <a:pt x="548140" y="298179"/>
                  </a:cubicBezTo>
                  <a:cubicBezTo>
                    <a:pt x="551479" y="301782"/>
                    <a:pt x="551266" y="307390"/>
                    <a:pt x="547661" y="310727"/>
                  </a:cubicBezTo>
                  <a:lnTo>
                    <a:pt x="542866" y="315182"/>
                  </a:lnTo>
                  <a:cubicBezTo>
                    <a:pt x="537929" y="319778"/>
                    <a:pt x="532832" y="324517"/>
                    <a:pt x="527753" y="329060"/>
                  </a:cubicBezTo>
                  <a:cubicBezTo>
                    <a:pt x="526048" y="330587"/>
                    <a:pt x="523935" y="331332"/>
                    <a:pt x="521822" y="331332"/>
                  </a:cubicBezTo>
                  <a:cubicBezTo>
                    <a:pt x="519389" y="331332"/>
                    <a:pt x="516973" y="330338"/>
                    <a:pt x="515215" y="328386"/>
                  </a:cubicBezTo>
                  <a:cubicBezTo>
                    <a:pt x="511948" y="324730"/>
                    <a:pt x="512250" y="319122"/>
                    <a:pt x="515908" y="315838"/>
                  </a:cubicBezTo>
                  <a:close/>
                  <a:moveTo>
                    <a:pt x="501168" y="339851"/>
                  </a:moveTo>
                  <a:cubicBezTo>
                    <a:pt x="503885" y="343933"/>
                    <a:pt x="502784" y="349435"/>
                    <a:pt x="498700" y="352168"/>
                  </a:cubicBezTo>
                  <a:cubicBezTo>
                    <a:pt x="489909" y="358025"/>
                    <a:pt x="481545" y="362408"/>
                    <a:pt x="473145" y="365550"/>
                  </a:cubicBezTo>
                  <a:cubicBezTo>
                    <a:pt x="472133" y="365940"/>
                    <a:pt x="471067" y="366118"/>
                    <a:pt x="470037" y="366118"/>
                  </a:cubicBezTo>
                  <a:cubicBezTo>
                    <a:pt x="466432" y="366118"/>
                    <a:pt x="463058" y="363917"/>
                    <a:pt x="461726" y="360367"/>
                  </a:cubicBezTo>
                  <a:cubicBezTo>
                    <a:pt x="460004" y="355771"/>
                    <a:pt x="462330" y="350659"/>
                    <a:pt x="466912" y="348938"/>
                  </a:cubicBezTo>
                  <a:cubicBezTo>
                    <a:pt x="474033" y="346276"/>
                    <a:pt x="481207" y="342495"/>
                    <a:pt x="488861" y="337402"/>
                  </a:cubicBezTo>
                  <a:cubicBezTo>
                    <a:pt x="492928" y="334669"/>
                    <a:pt x="498451" y="335787"/>
                    <a:pt x="501168" y="339851"/>
                  </a:cubicBezTo>
                  <a:close/>
                  <a:moveTo>
                    <a:pt x="468581" y="248308"/>
                  </a:moveTo>
                  <a:cubicBezTo>
                    <a:pt x="467338" y="257466"/>
                    <a:pt x="464745" y="266890"/>
                    <a:pt x="460891" y="276332"/>
                  </a:cubicBezTo>
                  <a:cubicBezTo>
                    <a:pt x="459489" y="279757"/>
                    <a:pt x="456168" y="281851"/>
                    <a:pt x="452669" y="281851"/>
                  </a:cubicBezTo>
                  <a:cubicBezTo>
                    <a:pt x="451550" y="281851"/>
                    <a:pt x="450414" y="281639"/>
                    <a:pt x="449313" y="281195"/>
                  </a:cubicBezTo>
                  <a:cubicBezTo>
                    <a:pt x="444784" y="279331"/>
                    <a:pt x="442600" y="274149"/>
                    <a:pt x="444465" y="269623"/>
                  </a:cubicBezTo>
                  <a:cubicBezTo>
                    <a:pt x="447750" y="261566"/>
                    <a:pt x="449934" y="253597"/>
                    <a:pt x="450982" y="245930"/>
                  </a:cubicBezTo>
                  <a:cubicBezTo>
                    <a:pt x="451639" y="241067"/>
                    <a:pt x="456097" y="237660"/>
                    <a:pt x="460963" y="238316"/>
                  </a:cubicBezTo>
                  <a:cubicBezTo>
                    <a:pt x="465828" y="238973"/>
                    <a:pt x="469238" y="243445"/>
                    <a:pt x="468581" y="248308"/>
                  </a:cubicBezTo>
                  <a:close/>
                  <a:moveTo>
                    <a:pt x="437272" y="182021"/>
                  </a:moveTo>
                  <a:cubicBezTo>
                    <a:pt x="440931" y="178755"/>
                    <a:pt x="446560" y="179092"/>
                    <a:pt x="449810" y="182748"/>
                  </a:cubicBezTo>
                  <a:cubicBezTo>
                    <a:pt x="456381" y="190131"/>
                    <a:pt x="461637" y="199147"/>
                    <a:pt x="465012" y="208820"/>
                  </a:cubicBezTo>
                  <a:cubicBezTo>
                    <a:pt x="466628" y="213452"/>
                    <a:pt x="464195" y="218510"/>
                    <a:pt x="459560" y="220125"/>
                  </a:cubicBezTo>
                  <a:cubicBezTo>
                    <a:pt x="458601" y="220462"/>
                    <a:pt x="457606" y="220622"/>
                    <a:pt x="456629" y="220622"/>
                  </a:cubicBezTo>
                  <a:cubicBezTo>
                    <a:pt x="452971" y="220622"/>
                    <a:pt x="449526" y="218332"/>
                    <a:pt x="448247" y="214676"/>
                  </a:cubicBezTo>
                  <a:cubicBezTo>
                    <a:pt x="445619" y="207169"/>
                    <a:pt x="441570" y="200212"/>
                    <a:pt x="436544" y="194550"/>
                  </a:cubicBezTo>
                  <a:cubicBezTo>
                    <a:pt x="433277" y="190877"/>
                    <a:pt x="433614" y="185268"/>
                    <a:pt x="437272" y="182021"/>
                  </a:cubicBezTo>
                  <a:close/>
                  <a:moveTo>
                    <a:pt x="440291" y="296937"/>
                  </a:moveTo>
                  <a:cubicBezTo>
                    <a:pt x="444269" y="299794"/>
                    <a:pt x="445193" y="305332"/>
                    <a:pt x="442334" y="309307"/>
                  </a:cubicBezTo>
                  <a:cubicBezTo>
                    <a:pt x="436917" y="316850"/>
                    <a:pt x="430879" y="324127"/>
                    <a:pt x="424362" y="330942"/>
                  </a:cubicBezTo>
                  <a:cubicBezTo>
                    <a:pt x="422621" y="332770"/>
                    <a:pt x="420277" y="333675"/>
                    <a:pt x="417951" y="333675"/>
                  </a:cubicBezTo>
                  <a:cubicBezTo>
                    <a:pt x="415731" y="333675"/>
                    <a:pt x="413529" y="332858"/>
                    <a:pt x="411806" y="331226"/>
                  </a:cubicBezTo>
                  <a:cubicBezTo>
                    <a:pt x="408255" y="327836"/>
                    <a:pt x="408130" y="322210"/>
                    <a:pt x="411522" y="318678"/>
                  </a:cubicBezTo>
                  <a:cubicBezTo>
                    <a:pt x="417454" y="312466"/>
                    <a:pt x="422977" y="305829"/>
                    <a:pt x="427896" y="298960"/>
                  </a:cubicBezTo>
                  <a:cubicBezTo>
                    <a:pt x="430755" y="294985"/>
                    <a:pt x="436313" y="294080"/>
                    <a:pt x="440291" y="296937"/>
                  </a:cubicBezTo>
                  <a:close/>
                  <a:moveTo>
                    <a:pt x="383162" y="165551"/>
                  </a:moveTo>
                  <a:cubicBezTo>
                    <a:pt x="390265" y="162889"/>
                    <a:pt x="397528" y="161540"/>
                    <a:pt x="404756" y="161540"/>
                  </a:cubicBezTo>
                  <a:cubicBezTo>
                    <a:pt x="407846" y="161522"/>
                    <a:pt x="411096" y="161806"/>
                    <a:pt x="414204" y="162321"/>
                  </a:cubicBezTo>
                  <a:cubicBezTo>
                    <a:pt x="419034" y="163137"/>
                    <a:pt x="422284" y="167716"/>
                    <a:pt x="421467" y="172561"/>
                  </a:cubicBezTo>
                  <a:cubicBezTo>
                    <a:pt x="420650" y="177388"/>
                    <a:pt x="416069" y="180654"/>
                    <a:pt x="411238" y="179820"/>
                  </a:cubicBezTo>
                  <a:cubicBezTo>
                    <a:pt x="409107" y="179465"/>
                    <a:pt x="406941" y="179287"/>
                    <a:pt x="404774" y="179287"/>
                  </a:cubicBezTo>
                  <a:lnTo>
                    <a:pt x="404756" y="179287"/>
                  </a:lnTo>
                  <a:cubicBezTo>
                    <a:pt x="399677" y="179287"/>
                    <a:pt x="394509" y="180246"/>
                    <a:pt x="389395" y="182163"/>
                  </a:cubicBezTo>
                  <a:cubicBezTo>
                    <a:pt x="388365" y="182553"/>
                    <a:pt x="387317" y="182748"/>
                    <a:pt x="386269" y="182748"/>
                  </a:cubicBezTo>
                  <a:cubicBezTo>
                    <a:pt x="382682" y="182748"/>
                    <a:pt x="379308" y="180548"/>
                    <a:pt x="377958" y="176980"/>
                  </a:cubicBezTo>
                  <a:cubicBezTo>
                    <a:pt x="376236" y="172401"/>
                    <a:pt x="378562" y="167272"/>
                    <a:pt x="383162" y="165551"/>
                  </a:cubicBezTo>
                  <a:close/>
                  <a:moveTo>
                    <a:pt x="371210" y="308118"/>
                  </a:moveTo>
                  <a:cubicBezTo>
                    <a:pt x="375810" y="315341"/>
                    <a:pt x="381013" y="321961"/>
                    <a:pt x="386678" y="327783"/>
                  </a:cubicBezTo>
                  <a:cubicBezTo>
                    <a:pt x="390105" y="331297"/>
                    <a:pt x="390034" y="336905"/>
                    <a:pt x="386518" y="340330"/>
                  </a:cubicBezTo>
                  <a:cubicBezTo>
                    <a:pt x="384795" y="342016"/>
                    <a:pt x="382558" y="342850"/>
                    <a:pt x="380320" y="342850"/>
                  </a:cubicBezTo>
                  <a:cubicBezTo>
                    <a:pt x="378012" y="342850"/>
                    <a:pt x="375703" y="341945"/>
                    <a:pt x="373963" y="340170"/>
                  </a:cubicBezTo>
                  <a:cubicBezTo>
                    <a:pt x="367427" y="333480"/>
                    <a:pt x="361461" y="325884"/>
                    <a:pt x="356222" y="317631"/>
                  </a:cubicBezTo>
                  <a:cubicBezTo>
                    <a:pt x="353593" y="313496"/>
                    <a:pt x="354819" y="308012"/>
                    <a:pt x="358957" y="305385"/>
                  </a:cubicBezTo>
                  <a:cubicBezTo>
                    <a:pt x="363094" y="302758"/>
                    <a:pt x="368582" y="303983"/>
                    <a:pt x="371210" y="308118"/>
                  </a:cubicBezTo>
                  <a:close/>
                  <a:moveTo>
                    <a:pt x="337113" y="216274"/>
                  </a:moveTo>
                  <a:cubicBezTo>
                    <a:pt x="337824" y="213807"/>
                    <a:pt x="338658" y="211358"/>
                    <a:pt x="339582" y="208997"/>
                  </a:cubicBezTo>
                  <a:cubicBezTo>
                    <a:pt x="342281" y="202058"/>
                    <a:pt x="346082" y="195491"/>
                    <a:pt x="350859" y="189475"/>
                  </a:cubicBezTo>
                  <a:cubicBezTo>
                    <a:pt x="353913" y="185641"/>
                    <a:pt x="359489" y="184984"/>
                    <a:pt x="363343" y="188037"/>
                  </a:cubicBezTo>
                  <a:cubicBezTo>
                    <a:pt x="367179" y="191072"/>
                    <a:pt x="367818" y="196662"/>
                    <a:pt x="364781" y="200496"/>
                  </a:cubicBezTo>
                  <a:cubicBezTo>
                    <a:pt x="361105" y="205128"/>
                    <a:pt x="358193" y="210168"/>
                    <a:pt x="356133" y="215440"/>
                  </a:cubicBezTo>
                  <a:cubicBezTo>
                    <a:pt x="355405" y="217321"/>
                    <a:pt x="354730" y="219273"/>
                    <a:pt x="354162" y="221243"/>
                  </a:cubicBezTo>
                  <a:cubicBezTo>
                    <a:pt x="353025" y="225112"/>
                    <a:pt x="349491" y="227632"/>
                    <a:pt x="345638" y="227632"/>
                  </a:cubicBezTo>
                  <a:cubicBezTo>
                    <a:pt x="344821" y="227632"/>
                    <a:pt x="343986" y="227526"/>
                    <a:pt x="343151" y="227277"/>
                  </a:cubicBezTo>
                  <a:cubicBezTo>
                    <a:pt x="338445" y="225911"/>
                    <a:pt x="335728" y="220977"/>
                    <a:pt x="337113" y="216274"/>
                  </a:cubicBezTo>
                  <a:close/>
                  <a:moveTo>
                    <a:pt x="341908" y="245451"/>
                  </a:moveTo>
                  <a:cubicBezTo>
                    <a:pt x="346792" y="244936"/>
                    <a:pt x="351143" y="248486"/>
                    <a:pt x="351658" y="253349"/>
                  </a:cubicBezTo>
                  <a:cubicBezTo>
                    <a:pt x="352475" y="261264"/>
                    <a:pt x="354268" y="269481"/>
                    <a:pt x="356968" y="277752"/>
                  </a:cubicBezTo>
                  <a:cubicBezTo>
                    <a:pt x="358477" y="282402"/>
                    <a:pt x="355938" y="287424"/>
                    <a:pt x="351267" y="288933"/>
                  </a:cubicBezTo>
                  <a:cubicBezTo>
                    <a:pt x="350361" y="289235"/>
                    <a:pt x="349438" y="289377"/>
                    <a:pt x="348514" y="289377"/>
                  </a:cubicBezTo>
                  <a:cubicBezTo>
                    <a:pt x="344785" y="289377"/>
                    <a:pt x="341304" y="286998"/>
                    <a:pt x="340079" y="283254"/>
                  </a:cubicBezTo>
                  <a:cubicBezTo>
                    <a:pt x="336989" y="273794"/>
                    <a:pt x="334947" y="264352"/>
                    <a:pt x="333988" y="255194"/>
                  </a:cubicBezTo>
                  <a:cubicBezTo>
                    <a:pt x="333491" y="250314"/>
                    <a:pt x="337025" y="245948"/>
                    <a:pt x="341908" y="245451"/>
                  </a:cubicBezTo>
                  <a:close/>
                  <a:moveTo>
                    <a:pt x="307812" y="375755"/>
                  </a:moveTo>
                  <a:cubicBezTo>
                    <a:pt x="316158" y="374015"/>
                    <a:pt x="324505" y="371726"/>
                    <a:pt x="332638" y="368922"/>
                  </a:cubicBezTo>
                  <a:cubicBezTo>
                    <a:pt x="337273" y="367307"/>
                    <a:pt x="342317" y="369774"/>
                    <a:pt x="343933" y="374406"/>
                  </a:cubicBezTo>
                  <a:cubicBezTo>
                    <a:pt x="345531" y="379038"/>
                    <a:pt x="343063" y="384078"/>
                    <a:pt x="338428" y="385693"/>
                  </a:cubicBezTo>
                  <a:cubicBezTo>
                    <a:pt x="329584" y="388746"/>
                    <a:pt x="320509" y="391248"/>
                    <a:pt x="311417" y="393130"/>
                  </a:cubicBezTo>
                  <a:cubicBezTo>
                    <a:pt x="310813" y="393254"/>
                    <a:pt x="310209" y="393307"/>
                    <a:pt x="309605" y="393307"/>
                  </a:cubicBezTo>
                  <a:cubicBezTo>
                    <a:pt x="305485" y="393307"/>
                    <a:pt x="301791" y="390432"/>
                    <a:pt x="300921" y="386244"/>
                  </a:cubicBezTo>
                  <a:cubicBezTo>
                    <a:pt x="299927" y="381434"/>
                    <a:pt x="303017" y="376749"/>
                    <a:pt x="307812" y="375755"/>
                  </a:cubicBezTo>
                  <a:close/>
                  <a:moveTo>
                    <a:pt x="0" y="415669"/>
                  </a:moveTo>
                  <a:cubicBezTo>
                    <a:pt x="2983" y="417515"/>
                    <a:pt x="4724" y="421029"/>
                    <a:pt x="4102" y="424685"/>
                  </a:cubicBezTo>
                  <a:cubicBezTo>
                    <a:pt x="3463" y="428448"/>
                    <a:pt x="3250" y="432228"/>
                    <a:pt x="3463" y="435973"/>
                  </a:cubicBezTo>
                  <a:cubicBezTo>
                    <a:pt x="3641" y="439025"/>
                    <a:pt x="2255" y="441794"/>
                    <a:pt x="0" y="443533"/>
                  </a:cubicBezTo>
                  <a:lnTo>
                    <a:pt x="0" y="653844"/>
                  </a:lnTo>
                  <a:lnTo>
                    <a:pt x="271637" y="532698"/>
                  </a:lnTo>
                  <a:lnTo>
                    <a:pt x="271637" y="397496"/>
                  </a:lnTo>
                  <a:cubicBezTo>
                    <a:pt x="270731" y="397496"/>
                    <a:pt x="269843" y="397531"/>
                    <a:pt x="268938" y="397531"/>
                  </a:cubicBezTo>
                  <a:cubicBezTo>
                    <a:pt x="261639" y="397531"/>
                    <a:pt x="254305" y="397123"/>
                    <a:pt x="247130" y="396342"/>
                  </a:cubicBezTo>
                  <a:lnTo>
                    <a:pt x="246189" y="396236"/>
                  </a:lnTo>
                  <a:cubicBezTo>
                    <a:pt x="241323" y="395685"/>
                    <a:pt x="237807" y="391284"/>
                    <a:pt x="238357" y="386421"/>
                  </a:cubicBezTo>
                  <a:cubicBezTo>
                    <a:pt x="238908" y="381558"/>
                    <a:pt x="243294" y="378044"/>
                    <a:pt x="248178" y="378594"/>
                  </a:cubicBezTo>
                  <a:lnTo>
                    <a:pt x="249101" y="378701"/>
                  </a:lnTo>
                  <a:cubicBezTo>
                    <a:pt x="256489" y="379517"/>
                    <a:pt x="264090" y="379854"/>
                    <a:pt x="271637" y="379730"/>
                  </a:cubicBezTo>
                  <a:lnTo>
                    <a:pt x="271637" y="0"/>
                  </a:lnTo>
                  <a:lnTo>
                    <a:pt x="0" y="121146"/>
                  </a:lnTo>
                  <a:lnTo>
                    <a:pt x="0" y="415669"/>
                  </a:lnTo>
                  <a:close/>
                  <a:moveTo>
                    <a:pt x="177463" y="371264"/>
                  </a:moveTo>
                  <a:cubicBezTo>
                    <a:pt x="178812" y="366561"/>
                    <a:pt x="183731" y="363828"/>
                    <a:pt x="188455" y="365177"/>
                  </a:cubicBezTo>
                  <a:cubicBezTo>
                    <a:pt x="196642" y="367537"/>
                    <a:pt x="205415" y="370004"/>
                    <a:pt x="214099" y="372170"/>
                  </a:cubicBezTo>
                  <a:cubicBezTo>
                    <a:pt x="218858" y="373341"/>
                    <a:pt x="221753" y="378151"/>
                    <a:pt x="220581" y="382907"/>
                  </a:cubicBezTo>
                  <a:cubicBezTo>
                    <a:pt x="219569" y="386953"/>
                    <a:pt x="215946" y="389651"/>
                    <a:pt x="211968" y="389651"/>
                  </a:cubicBezTo>
                  <a:cubicBezTo>
                    <a:pt x="211257" y="389651"/>
                    <a:pt x="210529" y="389562"/>
                    <a:pt x="209819" y="389385"/>
                  </a:cubicBezTo>
                  <a:cubicBezTo>
                    <a:pt x="200869" y="387166"/>
                    <a:pt x="191900" y="384646"/>
                    <a:pt x="183536" y="382250"/>
                  </a:cubicBezTo>
                  <a:cubicBezTo>
                    <a:pt x="178830" y="380884"/>
                    <a:pt x="176113" y="375968"/>
                    <a:pt x="177463" y="371264"/>
                  </a:cubicBezTo>
                  <a:close/>
                  <a:moveTo>
                    <a:pt x="116373" y="357031"/>
                  </a:moveTo>
                  <a:cubicBezTo>
                    <a:pt x="117190" y="352203"/>
                    <a:pt x="121736" y="348920"/>
                    <a:pt x="126584" y="349719"/>
                  </a:cubicBezTo>
                  <a:cubicBezTo>
                    <a:pt x="134806" y="351085"/>
                    <a:pt x="143330" y="352878"/>
                    <a:pt x="152689" y="355238"/>
                  </a:cubicBezTo>
                  <a:lnTo>
                    <a:pt x="153559" y="355469"/>
                  </a:lnTo>
                  <a:cubicBezTo>
                    <a:pt x="158301" y="356676"/>
                    <a:pt x="161213" y="361521"/>
                    <a:pt x="160006" y="366277"/>
                  </a:cubicBezTo>
                  <a:cubicBezTo>
                    <a:pt x="158976" y="370288"/>
                    <a:pt x="155389" y="372968"/>
                    <a:pt x="151446" y="372968"/>
                  </a:cubicBezTo>
                  <a:cubicBezTo>
                    <a:pt x="150718" y="372968"/>
                    <a:pt x="149990" y="372862"/>
                    <a:pt x="149244" y="372684"/>
                  </a:cubicBezTo>
                  <a:lnTo>
                    <a:pt x="148356" y="372454"/>
                  </a:lnTo>
                  <a:cubicBezTo>
                    <a:pt x="139477" y="370217"/>
                    <a:pt x="131414" y="368514"/>
                    <a:pt x="123689" y="367236"/>
                  </a:cubicBezTo>
                  <a:cubicBezTo>
                    <a:pt x="118859" y="366437"/>
                    <a:pt x="115574" y="361876"/>
                    <a:pt x="116373" y="357031"/>
                  </a:cubicBezTo>
                  <a:close/>
                  <a:moveTo>
                    <a:pt x="60770" y="350216"/>
                  </a:moveTo>
                  <a:cubicBezTo>
                    <a:pt x="69703" y="348175"/>
                    <a:pt x="79275" y="347021"/>
                    <a:pt x="89237" y="346790"/>
                  </a:cubicBezTo>
                  <a:cubicBezTo>
                    <a:pt x="94139" y="346648"/>
                    <a:pt x="98206" y="350571"/>
                    <a:pt x="98312" y="355469"/>
                  </a:cubicBezTo>
                  <a:cubicBezTo>
                    <a:pt x="98419" y="360367"/>
                    <a:pt x="94530" y="364432"/>
                    <a:pt x="89628" y="364538"/>
                  </a:cubicBezTo>
                  <a:cubicBezTo>
                    <a:pt x="80873" y="364733"/>
                    <a:pt x="72509" y="365745"/>
                    <a:pt x="64766" y="367520"/>
                  </a:cubicBezTo>
                  <a:cubicBezTo>
                    <a:pt x="64091" y="367679"/>
                    <a:pt x="63416" y="367750"/>
                    <a:pt x="62759" y="367750"/>
                  </a:cubicBezTo>
                  <a:cubicBezTo>
                    <a:pt x="58710" y="367750"/>
                    <a:pt x="55070" y="364964"/>
                    <a:pt x="54111" y="360864"/>
                  </a:cubicBezTo>
                  <a:cubicBezTo>
                    <a:pt x="53010" y="356090"/>
                    <a:pt x="55993" y="351316"/>
                    <a:pt x="60770" y="350216"/>
                  </a:cubicBezTo>
                  <a:close/>
                  <a:moveTo>
                    <a:pt x="3321" y="385498"/>
                  </a:moveTo>
                  <a:cubicBezTo>
                    <a:pt x="9394" y="377920"/>
                    <a:pt x="16675" y="371211"/>
                    <a:pt x="25004" y="365550"/>
                  </a:cubicBezTo>
                  <a:cubicBezTo>
                    <a:pt x="29053" y="362799"/>
                    <a:pt x="34576" y="363864"/>
                    <a:pt x="37329" y="367910"/>
                  </a:cubicBezTo>
                  <a:cubicBezTo>
                    <a:pt x="40081" y="371957"/>
                    <a:pt x="39034" y="377476"/>
                    <a:pt x="34985" y="380227"/>
                  </a:cubicBezTo>
                  <a:cubicBezTo>
                    <a:pt x="28130" y="384877"/>
                    <a:pt x="22163" y="390379"/>
                    <a:pt x="17208" y="396573"/>
                  </a:cubicBezTo>
                  <a:cubicBezTo>
                    <a:pt x="15450" y="398773"/>
                    <a:pt x="12875" y="399909"/>
                    <a:pt x="10265" y="399909"/>
                  </a:cubicBezTo>
                  <a:cubicBezTo>
                    <a:pt x="8311" y="399909"/>
                    <a:pt x="6358" y="399270"/>
                    <a:pt x="4724" y="397975"/>
                  </a:cubicBezTo>
                  <a:cubicBezTo>
                    <a:pt x="888" y="394904"/>
                    <a:pt x="266" y="389332"/>
                    <a:pt x="3321" y="3854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7007026" y="3070334"/>
              <a:ext cx="442955" cy="349470"/>
            </a:xfrm>
            <a:custGeom>
              <a:rect b="b" l="l" r="r" t="t"/>
              <a:pathLst>
                <a:path extrusionOk="0" h="698940" w="885910">
                  <a:moveTo>
                    <a:pt x="794631" y="459595"/>
                  </a:moveTo>
                  <a:cubicBezTo>
                    <a:pt x="791399" y="455903"/>
                    <a:pt x="791754" y="450295"/>
                    <a:pt x="795448" y="447065"/>
                  </a:cubicBezTo>
                  <a:cubicBezTo>
                    <a:pt x="799124" y="443835"/>
                    <a:pt x="804735" y="444190"/>
                    <a:pt x="807967" y="447881"/>
                  </a:cubicBezTo>
                  <a:cubicBezTo>
                    <a:pt x="813775" y="454466"/>
                    <a:pt x="819919" y="460234"/>
                    <a:pt x="826259" y="464972"/>
                  </a:cubicBezTo>
                  <a:cubicBezTo>
                    <a:pt x="830166" y="467919"/>
                    <a:pt x="830965" y="473474"/>
                    <a:pt x="828017" y="477396"/>
                  </a:cubicBezTo>
                  <a:cubicBezTo>
                    <a:pt x="826277" y="479721"/>
                    <a:pt x="823613" y="480945"/>
                    <a:pt x="820914" y="480945"/>
                  </a:cubicBezTo>
                  <a:cubicBezTo>
                    <a:pt x="819049" y="480945"/>
                    <a:pt x="817184" y="480360"/>
                    <a:pt x="815586" y="479171"/>
                  </a:cubicBezTo>
                  <a:cubicBezTo>
                    <a:pt x="808287" y="473687"/>
                    <a:pt x="801237" y="467102"/>
                    <a:pt x="794631" y="459595"/>
                  </a:cubicBezTo>
                  <a:close/>
                  <a:moveTo>
                    <a:pt x="760392" y="404364"/>
                  </a:moveTo>
                  <a:cubicBezTo>
                    <a:pt x="764991" y="414019"/>
                    <a:pt x="768987" y="421810"/>
                    <a:pt x="773001" y="428838"/>
                  </a:cubicBezTo>
                  <a:cubicBezTo>
                    <a:pt x="774634" y="431713"/>
                    <a:pt x="777636" y="433328"/>
                    <a:pt x="780726" y="433328"/>
                  </a:cubicBezTo>
                  <a:cubicBezTo>
                    <a:pt x="782217" y="433328"/>
                    <a:pt x="783727" y="432956"/>
                    <a:pt x="785112" y="432157"/>
                  </a:cubicBezTo>
                  <a:cubicBezTo>
                    <a:pt x="789374" y="429725"/>
                    <a:pt x="790866" y="424312"/>
                    <a:pt x="788433" y="420053"/>
                  </a:cubicBezTo>
                  <a:cubicBezTo>
                    <a:pt x="784650" y="413415"/>
                    <a:pt x="780832" y="405997"/>
                    <a:pt x="776428" y="396750"/>
                  </a:cubicBezTo>
                  <a:cubicBezTo>
                    <a:pt x="774315" y="392313"/>
                    <a:pt x="769023" y="390432"/>
                    <a:pt x="764583" y="392544"/>
                  </a:cubicBezTo>
                  <a:cubicBezTo>
                    <a:pt x="760161" y="394638"/>
                    <a:pt x="758279" y="399945"/>
                    <a:pt x="760392" y="404364"/>
                  </a:cubicBezTo>
                  <a:close/>
                  <a:moveTo>
                    <a:pt x="745297" y="371832"/>
                  </a:moveTo>
                  <a:cubicBezTo>
                    <a:pt x="746807" y="375027"/>
                    <a:pt x="750003" y="376908"/>
                    <a:pt x="753324" y="376908"/>
                  </a:cubicBezTo>
                  <a:cubicBezTo>
                    <a:pt x="754603" y="376908"/>
                    <a:pt x="755899" y="376624"/>
                    <a:pt x="757124" y="376039"/>
                  </a:cubicBezTo>
                  <a:cubicBezTo>
                    <a:pt x="761546" y="373944"/>
                    <a:pt x="763446" y="368656"/>
                    <a:pt x="761351" y="364219"/>
                  </a:cubicBezTo>
                  <a:cubicBezTo>
                    <a:pt x="756734" y="354528"/>
                    <a:pt x="752756" y="346737"/>
                    <a:pt x="748795" y="339745"/>
                  </a:cubicBezTo>
                  <a:cubicBezTo>
                    <a:pt x="746380" y="335467"/>
                    <a:pt x="740982" y="333959"/>
                    <a:pt x="736702" y="336372"/>
                  </a:cubicBezTo>
                  <a:cubicBezTo>
                    <a:pt x="732440" y="338786"/>
                    <a:pt x="730930" y="344199"/>
                    <a:pt x="733328" y="348459"/>
                  </a:cubicBezTo>
                  <a:cubicBezTo>
                    <a:pt x="737075" y="355096"/>
                    <a:pt x="740875" y="362515"/>
                    <a:pt x="745297" y="371832"/>
                  </a:cubicBezTo>
                  <a:close/>
                  <a:moveTo>
                    <a:pt x="695750" y="303308"/>
                  </a:moveTo>
                  <a:cubicBezTo>
                    <a:pt x="702090" y="308136"/>
                    <a:pt x="708217" y="313922"/>
                    <a:pt x="713953" y="320524"/>
                  </a:cubicBezTo>
                  <a:cubicBezTo>
                    <a:pt x="715711" y="322529"/>
                    <a:pt x="718180" y="323559"/>
                    <a:pt x="720666" y="323559"/>
                  </a:cubicBezTo>
                  <a:cubicBezTo>
                    <a:pt x="722726" y="323559"/>
                    <a:pt x="724804" y="322849"/>
                    <a:pt x="726491" y="321376"/>
                  </a:cubicBezTo>
                  <a:cubicBezTo>
                    <a:pt x="730184" y="318163"/>
                    <a:pt x="730575" y="312555"/>
                    <a:pt x="727343" y="308864"/>
                  </a:cubicBezTo>
                  <a:cubicBezTo>
                    <a:pt x="720826" y="301374"/>
                    <a:pt x="713811" y="294754"/>
                    <a:pt x="706512" y="289199"/>
                  </a:cubicBezTo>
                  <a:cubicBezTo>
                    <a:pt x="702605" y="286217"/>
                    <a:pt x="697029" y="286981"/>
                    <a:pt x="694063" y="290885"/>
                  </a:cubicBezTo>
                  <a:cubicBezTo>
                    <a:pt x="691098" y="294772"/>
                    <a:pt x="691843" y="300345"/>
                    <a:pt x="695750" y="303308"/>
                  </a:cubicBezTo>
                  <a:close/>
                  <a:moveTo>
                    <a:pt x="643540" y="286519"/>
                  </a:moveTo>
                  <a:cubicBezTo>
                    <a:pt x="645973" y="286306"/>
                    <a:pt x="648530" y="286235"/>
                    <a:pt x="650892" y="286271"/>
                  </a:cubicBezTo>
                  <a:cubicBezTo>
                    <a:pt x="656255" y="286359"/>
                    <a:pt x="661689" y="287158"/>
                    <a:pt x="667034" y="288613"/>
                  </a:cubicBezTo>
                  <a:cubicBezTo>
                    <a:pt x="667816" y="288844"/>
                    <a:pt x="668615" y="288933"/>
                    <a:pt x="669396" y="288933"/>
                  </a:cubicBezTo>
                  <a:cubicBezTo>
                    <a:pt x="673286" y="288933"/>
                    <a:pt x="676873" y="286359"/>
                    <a:pt x="677956" y="282419"/>
                  </a:cubicBezTo>
                  <a:cubicBezTo>
                    <a:pt x="679252" y="277681"/>
                    <a:pt x="676464" y="272800"/>
                    <a:pt x="671741" y="271505"/>
                  </a:cubicBezTo>
                  <a:cubicBezTo>
                    <a:pt x="664974" y="269659"/>
                    <a:pt x="658066" y="268647"/>
                    <a:pt x="651194" y="268523"/>
                  </a:cubicBezTo>
                  <a:cubicBezTo>
                    <a:pt x="648104" y="268470"/>
                    <a:pt x="645014" y="268576"/>
                    <a:pt x="641941" y="268860"/>
                  </a:cubicBezTo>
                  <a:cubicBezTo>
                    <a:pt x="637058" y="269286"/>
                    <a:pt x="633453" y="273599"/>
                    <a:pt x="633897" y="278479"/>
                  </a:cubicBezTo>
                  <a:cubicBezTo>
                    <a:pt x="634341" y="283378"/>
                    <a:pt x="638638" y="286998"/>
                    <a:pt x="643540" y="286519"/>
                  </a:cubicBezTo>
                  <a:close/>
                  <a:moveTo>
                    <a:pt x="539580" y="353872"/>
                  </a:moveTo>
                  <a:cubicBezTo>
                    <a:pt x="541694" y="353872"/>
                    <a:pt x="543807" y="353126"/>
                    <a:pt x="545512" y="351600"/>
                  </a:cubicBezTo>
                  <a:cubicBezTo>
                    <a:pt x="550591" y="347057"/>
                    <a:pt x="555687" y="342318"/>
                    <a:pt x="560624" y="337721"/>
                  </a:cubicBezTo>
                  <a:lnTo>
                    <a:pt x="565419" y="333267"/>
                  </a:lnTo>
                  <a:cubicBezTo>
                    <a:pt x="569024" y="329930"/>
                    <a:pt x="569237" y="324322"/>
                    <a:pt x="565899" y="320719"/>
                  </a:cubicBezTo>
                  <a:cubicBezTo>
                    <a:pt x="562560" y="317134"/>
                    <a:pt x="556948" y="316921"/>
                    <a:pt x="553343" y="320258"/>
                  </a:cubicBezTo>
                  <a:lnTo>
                    <a:pt x="548531" y="324730"/>
                  </a:lnTo>
                  <a:cubicBezTo>
                    <a:pt x="543665" y="329256"/>
                    <a:pt x="538621" y="333941"/>
                    <a:pt x="533667" y="338378"/>
                  </a:cubicBezTo>
                  <a:cubicBezTo>
                    <a:pt x="530008" y="341661"/>
                    <a:pt x="529706" y="347270"/>
                    <a:pt x="532974" y="350926"/>
                  </a:cubicBezTo>
                  <a:cubicBezTo>
                    <a:pt x="534732" y="352878"/>
                    <a:pt x="537147" y="353872"/>
                    <a:pt x="539580" y="353872"/>
                  </a:cubicBezTo>
                  <a:close/>
                  <a:moveTo>
                    <a:pt x="479485" y="382907"/>
                  </a:moveTo>
                  <a:cubicBezTo>
                    <a:pt x="480817" y="386457"/>
                    <a:pt x="484191" y="388657"/>
                    <a:pt x="487796" y="388657"/>
                  </a:cubicBezTo>
                  <a:cubicBezTo>
                    <a:pt x="488826" y="388657"/>
                    <a:pt x="489891" y="388480"/>
                    <a:pt x="490904" y="388089"/>
                  </a:cubicBezTo>
                  <a:cubicBezTo>
                    <a:pt x="499304" y="384948"/>
                    <a:pt x="507668" y="380564"/>
                    <a:pt x="516458" y="374708"/>
                  </a:cubicBezTo>
                  <a:cubicBezTo>
                    <a:pt x="520543" y="371974"/>
                    <a:pt x="521644" y="366473"/>
                    <a:pt x="518927" y="362391"/>
                  </a:cubicBezTo>
                  <a:cubicBezTo>
                    <a:pt x="516210" y="358326"/>
                    <a:pt x="510687" y="357208"/>
                    <a:pt x="506620" y="359941"/>
                  </a:cubicBezTo>
                  <a:cubicBezTo>
                    <a:pt x="498966" y="365035"/>
                    <a:pt x="491792" y="368815"/>
                    <a:pt x="484670" y="371477"/>
                  </a:cubicBezTo>
                  <a:cubicBezTo>
                    <a:pt x="480089" y="373199"/>
                    <a:pt x="477762" y="378310"/>
                    <a:pt x="479485" y="382907"/>
                  </a:cubicBezTo>
                  <a:close/>
                  <a:moveTo>
                    <a:pt x="468741" y="268470"/>
                  </a:moveTo>
                  <a:cubicBezTo>
                    <a:pt x="467693" y="276137"/>
                    <a:pt x="465509" y="284105"/>
                    <a:pt x="462223" y="292163"/>
                  </a:cubicBezTo>
                  <a:cubicBezTo>
                    <a:pt x="460359" y="296689"/>
                    <a:pt x="462543" y="301871"/>
                    <a:pt x="467072" y="303734"/>
                  </a:cubicBezTo>
                  <a:cubicBezTo>
                    <a:pt x="468173" y="304178"/>
                    <a:pt x="469309" y="304391"/>
                    <a:pt x="470428" y="304391"/>
                  </a:cubicBezTo>
                  <a:cubicBezTo>
                    <a:pt x="473926" y="304391"/>
                    <a:pt x="477247" y="302297"/>
                    <a:pt x="478650" y="298872"/>
                  </a:cubicBezTo>
                  <a:cubicBezTo>
                    <a:pt x="482504" y="289430"/>
                    <a:pt x="485097" y="280006"/>
                    <a:pt x="486340" y="270848"/>
                  </a:cubicBezTo>
                  <a:cubicBezTo>
                    <a:pt x="486997" y="265985"/>
                    <a:pt x="483587" y="261513"/>
                    <a:pt x="478721" y="260856"/>
                  </a:cubicBezTo>
                  <a:cubicBezTo>
                    <a:pt x="473855" y="260199"/>
                    <a:pt x="469398" y="263607"/>
                    <a:pt x="468741" y="268470"/>
                  </a:cubicBezTo>
                  <a:close/>
                  <a:moveTo>
                    <a:pt x="466006" y="237216"/>
                  </a:moveTo>
                  <a:cubicBezTo>
                    <a:pt x="467285" y="240872"/>
                    <a:pt x="470730" y="243161"/>
                    <a:pt x="474388" y="243161"/>
                  </a:cubicBezTo>
                  <a:cubicBezTo>
                    <a:pt x="475365" y="243161"/>
                    <a:pt x="476359" y="243002"/>
                    <a:pt x="477318" y="242665"/>
                  </a:cubicBezTo>
                  <a:cubicBezTo>
                    <a:pt x="481953" y="241049"/>
                    <a:pt x="484386" y="235991"/>
                    <a:pt x="482770" y="231359"/>
                  </a:cubicBezTo>
                  <a:cubicBezTo>
                    <a:pt x="479396" y="221687"/>
                    <a:pt x="474139" y="212671"/>
                    <a:pt x="467569" y="205288"/>
                  </a:cubicBezTo>
                  <a:cubicBezTo>
                    <a:pt x="464319" y="201632"/>
                    <a:pt x="458689" y="201295"/>
                    <a:pt x="455031" y="204560"/>
                  </a:cubicBezTo>
                  <a:cubicBezTo>
                    <a:pt x="451373" y="207808"/>
                    <a:pt x="451035" y="213416"/>
                    <a:pt x="454303" y="217090"/>
                  </a:cubicBezTo>
                  <a:cubicBezTo>
                    <a:pt x="459329" y="222752"/>
                    <a:pt x="463378" y="229709"/>
                    <a:pt x="466006" y="237216"/>
                  </a:cubicBezTo>
                  <a:close/>
                  <a:moveTo>
                    <a:pt x="453486" y="375932"/>
                  </a:moveTo>
                  <a:cubicBezTo>
                    <a:pt x="445797" y="375222"/>
                    <a:pt x="438143" y="373057"/>
                    <a:pt x="430702" y="369543"/>
                  </a:cubicBezTo>
                  <a:cubicBezTo>
                    <a:pt x="426280" y="367431"/>
                    <a:pt x="420970" y="369330"/>
                    <a:pt x="418874" y="373749"/>
                  </a:cubicBezTo>
                  <a:cubicBezTo>
                    <a:pt x="416779" y="378186"/>
                    <a:pt x="418661" y="383475"/>
                    <a:pt x="423083" y="385569"/>
                  </a:cubicBezTo>
                  <a:cubicBezTo>
                    <a:pt x="432407" y="389988"/>
                    <a:pt x="442067" y="392686"/>
                    <a:pt x="451835" y="393609"/>
                  </a:cubicBezTo>
                  <a:cubicBezTo>
                    <a:pt x="452101" y="393627"/>
                    <a:pt x="452385" y="393644"/>
                    <a:pt x="452669" y="393644"/>
                  </a:cubicBezTo>
                  <a:cubicBezTo>
                    <a:pt x="457198" y="393644"/>
                    <a:pt x="461069" y="390201"/>
                    <a:pt x="461495" y="385605"/>
                  </a:cubicBezTo>
                  <a:cubicBezTo>
                    <a:pt x="461957" y="380724"/>
                    <a:pt x="458370" y="376394"/>
                    <a:pt x="453486" y="375932"/>
                  </a:cubicBezTo>
                  <a:close/>
                  <a:moveTo>
                    <a:pt x="429565" y="353765"/>
                  </a:moveTo>
                  <a:cubicBezTo>
                    <a:pt x="431288" y="355398"/>
                    <a:pt x="433490" y="356214"/>
                    <a:pt x="435710" y="356214"/>
                  </a:cubicBezTo>
                  <a:cubicBezTo>
                    <a:pt x="438036" y="356214"/>
                    <a:pt x="440380" y="355309"/>
                    <a:pt x="442121" y="353481"/>
                  </a:cubicBezTo>
                  <a:cubicBezTo>
                    <a:pt x="448638" y="346666"/>
                    <a:pt x="454676" y="339390"/>
                    <a:pt x="460092" y="331847"/>
                  </a:cubicBezTo>
                  <a:cubicBezTo>
                    <a:pt x="462952" y="327871"/>
                    <a:pt x="462028" y="322334"/>
                    <a:pt x="458050" y="319477"/>
                  </a:cubicBezTo>
                  <a:cubicBezTo>
                    <a:pt x="454072" y="316619"/>
                    <a:pt x="448514" y="317524"/>
                    <a:pt x="445655" y="321500"/>
                  </a:cubicBezTo>
                  <a:cubicBezTo>
                    <a:pt x="440735" y="328368"/>
                    <a:pt x="435212" y="335006"/>
                    <a:pt x="429281" y="341218"/>
                  </a:cubicBezTo>
                  <a:cubicBezTo>
                    <a:pt x="425889" y="344749"/>
                    <a:pt x="426013" y="350375"/>
                    <a:pt x="429565" y="353765"/>
                  </a:cubicBezTo>
                  <a:close/>
                  <a:moveTo>
                    <a:pt x="404028" y="205288"/>
                  </a:moveTo>
                  <a:cubicBezTo>
                    <a:pt x="405076" y="205288"/>
                    <a:pt x="406124" y="205093"/>
                    <a:pt x="407154" y="204702"/>
                  </a:cubicBezTo>
                  <a:cubicBezTo>
                    <a:pt x="412268" y="202785"/>
                    <a:pt x="417436" y="201827"/>
                    <a:pt x="422515" y="201827"/>
                  </a:cubicBezTo>
                  <a:lnTo>
                    <a:pt x="422533" y="201827"/>
                  </a:lnTo>
                  <a:cubicBezTo>
                    <a:pt x="424699" y="201827"/>
                    <a:pt x="426866" y="202005"/>
                    <a:pt x="428997" y="202359"/>
                  </a:cubicBezTo>
                  <a:cubicBezTo>
                    <a:pt x="433827" y="203194"/>
                    <a:pt x="438409" y="199928"/>
                    <a:pt x="439226" y="195101"/>
                  </a:cubicBezTo>
                  <a:cubicBezTo>
                    <a:pt x="440043" y="190256"/>
                    <a:pt x="436793" y="185677"/>
                    <a:pt x="431963" y="184860"/>
                  </a:cubicBezTo>
                  <a:cubicBezTo>
                    <a:pt x="428855" y="184346"/>
                    <a:pt x="425605" y="184062"/>
                    <a:pt x="422515" y="184079"/>
                  </a:cubicBezTo>
                  <a:cubicBezTo>
                    <a:pt x="415287" y="184079"/>
                    <a:pt x="408024" y="185428"/>
                    <a:pt x="400920" y="188090"/>
                  </a:cubicBezTo>
                  <a:cubicBezTo>
                    <a:pt x="396321" y="189812"/>
                    <a:pt x="393994" y="194941"/>
                    <a:pt x="395717" y="199520"/>
                  </a:cubicBezTo>
                  <a:cubicBezTo>
                    <a:pt x="397067" y="203087"/>
                    <a:pt x="400441" y="205288"/>
                    <a:pt x="404028" y="205288"/>
                  </a:cubicBezTo>
                  <a:close/>
                  <a:moveTo>
                    <a:pt x="403495" y="363739"/>
                  </a:moveTo>
                  <a:cubicBezTo>
                    <a:pt x="396623" y="368762"/>
                    <a:pt x="389306" y="373412"/>
                    <a:pt x="381776" y="377547"/>
                  </a:cubicBezTo>
                  <a:cubicBezTo>
                    <a:pt x="377461" y="379908"/>
                    <a:pt x="375898" y="385303"/>
                    <a:pt x="378260" y="389598"/>
                  </a:cubicBezTo>
                  <a:cubicBezTo>
                    <a:pt x="379876" y="392526"/>
                    <a:pt x="382913" y="394195"/>
                    <a:pt x="386056" y="394195"/>
                  </a:cubicBezTo>
                  <a:cubicBezTo>
                    <a:pt x="387495" y="394195"/>
                    <a:pt x="388969" y="393840"/>
                    <a:pt x="390318" y="393094"/>
                  </a:cubicBezTo>
                  <a:cubicBezTo>
                    <a:pt x="398523" y="388604"/>
                    <a:pt x="406479" y="383546"/>
                    <a:pt x="413973" y="378080"/>
                  </a:cubicBezTo>
                  <a:cubicBezTo>
                    <a:pt x="417933" y="375187"/>
                    <a:pt x="418803" y="369632"/>
                    <a:pt x="415909" y="365674"/>
                  </a:cubicBezTo>
                  <a:cubicBezTo>
                    <a:pt x="413014" y="361716"/>
                    <a:pt x="407456" y="360847"/>
                    <a:pt x="403495" y="363739"/>
                  </a:cubicBezTo>
                  <a:close/>
                  <a:moveTo>
                    <a:pt x="376715" y="327925"/>
                  </a:moveTo>
                  <a:cubicBezTo>
                    <a:pt x="372577" y="330551"/>
                    <a:pt x="371352" y="336035"/>
                    <a:pt x="373980" y="340170"/>
                  </a:cubicBezTo>
                  <a:cubicBezTo>
                    <a:pt x="379219" y="348423"/>
                    <a:pt x="385186" y="356019"/>
                    <a:pt x="391721" y="362710"/>
                  </a:cubicBezTo>
                  <a:cubicBezTo>
                    <a:pt x="393462" y="364485"/>
                    <a:pt x="395770" y="365390"/>
                    <a:pt x="398079" y="365390"/>
                  </a:cubicBezTo>
                  <a:cubicBezTo>
                    <a:pt x="400317" y="365390"/>
                    <a:pt x="402554" y="364556"/>
                    <a:pt x="404277" y="362870"/>
                  </a:cubicBezTo>
                  <a:cubicBezTo>
                    <a:pt x="407793" y="359445"/>
                    <a:pt x="407864" y="353836"/>
                    <a:pt x="404437" y="350322"/>
                  </a:cubicBezTo>
                  <a:cubicBezTo>
                    <a:pt x="398772" y="344501"/>
                    <a:pt x="393568" y="337881"/>
                    <a:pt x="388969" y="330658"/>
                  </a:cubicBezTo>
                  <a:cubicBezTo>
                    <a:pt x="386340" y="326522"/>
                    <a:pt x="380853" y="325298"/>
                    <a:pt x="376715" y="327925"/>
                  </a:cubicBezTo>
                  <a:close/>
                  <a:moveTo>
                    <a:pt x="360910" y="249817"/>
                  </a:moveTo>
                  <a:cubicBezTo>
                    <a:pt x="361745" y="250065"/>
                    <a:pt x="362579" y="250172"/>
                    <a:pt x="363396" y="250172"/>
                  </a:cubicBezTo>
                  <a:cubicBezTo>
                    <a:pt x="367250" y="250172"/>
                    <a:pt x="370784" y="247652"/>
                    <a:pt x="371920" y="243783"/>
                  </a:cubicBezTo>
                  <a:cubicBezTo>
                    <a:pt x="372489" y="241813"/>
                    <a:pt x="373164" y="239860"/>
                    <a:pt x="373892" y="237979"/>
                  </a:cubicBezTo>
                  <a:cubicBezTo>
                    <a:pt x="375952" y="232708"/>
                    <a:pt x="378864" y="227668"/>
                    <a:pt x="382540" y="223036"/>
                  </a:cubicBezTo>
                  <a:cubicBezTo>
                    <a:pt x="385577" y="219202"/>
                    <a:pt x="384938" y="213612"/>
                    <a:pt x="381102" y="210577"/>
                  </a:cubicBezTo>
                  <a:cubicBezTo>
                    <a:pt x="377248" y="207524"/>
                    <a:pt x="371672" y="208181"/>
                    <a:pt x="368617" y="212014"/>
                  </a:cubicBezTo>
                  <a:cubicBezTo>
                    <a:pt x="363840" y="218031"/>
                    <a:pt x="360040" y="224597"/>
                    <a:pt x="357341" y="231537"/>
                  </a:cubicBezTo>
                  <a:cubicBezTo>
                    <a:pt x="356417" y="233897"/>
                    <a:pt x="355582" y="236346"/>
                    <a:pt x="354872" y="238813"/>
                  </a:cubicBezTo>
                  <a:cubicBezTo>
                    <a:pt x="353487" y="243516"/>
                    <a:pt x="356204" y="248450"/>
                    <a:pt x="360910" y="249817"/>
                  </a:cubicBezTo>
                  <a:close/>
                  <a:moveTo>
                    <a:pt x="357838" y="305793"/>
                  </a:moveTo>
                  <a:cubicBezTo>
                    <a:pt x="359063" y="309538"/>
                    <a:pt x="362544" y="311916"/>
                    <a:pt x="366273" y="311916"/>
                  </a:cubicBezTo>
                  <a:cubicBezTo>
                    <a:pt x="367197" y="311916"/>
                    <a:pt x="368120" y="311774"/>
                    <a:pt x="369026" y="311472"/>
                  </a:cubicBezTo>
                  <a:cubicBezTo>
                    <a:pt x="373696" y="309964"/>
                    <a:pt x="376236" y="304941"/>
                    <a:pt x="374726" y="300291"/>
                  </a:cubicBezTo>
                  <a:cubicBezTo>
                    <a:pt x="372027" y="292021"/>
                    <a:pt x="370233" y="283804"/>
                    <a:pt x="369416" y="275888"/>
                  </a:cubicBezTo>
                  <a:cubicBezTo>
                    <a:pt x="368901" y="271025"/>
                    <a:pt x="364551" y="267476"/>
                    <a:pt x="359667" y="267991"/>
                  </a:cubicBezTo>
                  <a:cubicBezTo>
                    <a:pt x="354783" y="268487"/>
                    <a:pt x="351249" y="272853"/>
                    <a:pt x="351747" y="277734"/>
                  </a:cubicBezTo>
                  <a:cubicBezTo>
                    <a:pt x="352706" y="286892"/>
                    <a:pt x="354748" y="296334"/>
                    <a:pt x="357838" y="305793"/>
                  </a:cubicBezTo>
                  <a:close/>
                  <a:moveTo>
                    <a:pt x="327364" y="415847"/>
                  </a:moveTo>
                  <a:cubicBezTo>
                    <a:pt x="327968" y="415847"/>
                    <a:pt x="328571" y="415793"/>
                    <a:pt x="329175" y="415669"/>
                  </a:cubicBezTo>
                  <a:cubicBezTo>
                    <a:pt x="338268" y="413788"/>
                    <a:pt x="347342" y="411286"/>
                    <a:pt x="356186" y="408233"/>
                  </a:cubicBezTo>
                  <a:cubicBezTo>
                    <a:pt x="360821" y="406618"/>
                    <a:pt x="363290" y="401578"/>
                    <a:pt x="361691" y="396945"/>
                  </a:cubicBezTo>
                  <a:cubicBezTo>
                    <a:pt x="360075" y="392313"/>
                    <a:pt x="355032" y="389846"/>
                    <a:pt x="350397" y="391461"/>
                  </a:cubicBezTo>
                  <a:cubicBezTo>
                    <a:pt x="342263" y="394266"/>
                    <a:pt x="333917" y="396555"/>
                    <a:pt x="325570" y="398294"/>
                  </a:cubicBezTo>
                  <a:cubicBezTo>
                    <a:pt x="320775" y="399288"/>
                    <a:pt x="317685" y="403974"/>
                    <a:pt x="318680" y="408783"/>
                  </a:cubicBezTo>
                  <a:cubicBezTo>
                    <a:pt x="319550" y="412972"/>
                    <a:pt x="323244" y="415847"/>
                    <a:pt x="327364" y="415847"/>
                  </a:cubicBezTo>
                  <a:close/>
                  <a:moveTo>
                    <a:pt x="201295" y="404790"/>
                  </a:moveTo>
                  <a:cubicBezTo>
                    <a:pt x="209659" y="407186"/>
                    <a:pt x="218627" y="409706"/>
                    <a:pt x="227578" y="411925"/>
                  </a:cubicBezTo>
                  <a:cubicBezTo>
                    <a:pt x="228288" y="412102"/>
                    <a:pt x="229016" y="412191"/>
                    <a:pt x="229727" y="412191"/>
                  </a:cubicBezTo>
                  <a:cubicBezTo>
                    <a:pt x="233704" y="412191"/>
                    <a:pt x="237327" y="409493"/>
                    <a:pt x="238339" y="405447"/>
                  </a:cubicBezTo>
                  <a:cubicBezTo>
                    <a:pt x="239512" y="400690"/>
                    <a:pt x="236617" y="395881"/>
                    <a:pt x="231858" y="394709"/>
                  </a:cubicBezTo>
                  <a:cubicBezTo>
                    <a:pt x="223174" y="392544"/>
                    <a:pt x="214401" y="390077"/>
                    <a:pt x="206214" y="387717"/>
                  </a:cubicBezTo>
                  <a:cubicBezTo>
                    <a:pt x="201490" y="386368"/>
                    <a:pt x="196571" y="389101"/>
                    <a:pt x="195221" y="393804"/>
                  </a:cubicBezTo>
                  <a:cubicBezTo>
                    <a:pt x="193872" y="398507"/>
                    <a:pt x="196589" y="403423"/>
                    <a:pt x="201295" y="404790"/>
                  </a:cubicBezTo>
                  <a:close/>
                  <a:moveTo>
                    <a:pt x="141448" y="389775"/>
                  </a:moveTo>
                  <a:cubicBezTo>
                    <a:pt x="149173" y="391053"/>
                    <a:pt x="157236" y="392757"/>
                    <a:pt x="166115" y="394993"/>
                  </a:cubicBezTo>
                  <a:lnTo>
                    <a:pt x="167003" y="395224"/>
                  </a:lnTo>
                  <a:cubicBezTo>
                    <a:pt x="167749" y="395401"/>
                    <a:pt x="168477" y="395508"/>
                    <a:pt x="169205" y="395508"/>
                  </a:cubicBezTo>
                  <a:cubicBezTo>
                    <a:pt x="173147" y="395508"/>
                    <a:pt x="176735" y="392828"/>
                    <a:pt x="177765" y="388817"/>
                  </a:cubicBezTo>
                  <a:cubicBezTo>
                    <a:pt x="178972" y="384061"/>
                    <a:pt x="176060" y="379215"/>
                    <a:pt x="171318" y="378009"/>
                  </a:cubicBezTo>
                  <a:lnTo>
                    <a:pt x="170448" y="377778"/>
                  </a:lnTo>
                  <a:cubicBezTo>
                    <a:pt x="161089" y="375417"/>
                    <a:pt x="152565" y="373625"/>
                    <a:pt x="144343" y="372258"/>
                  </a:cubicBezTo>
                  <a:cubicBezTo>
                    <a:pt x="139495" y="371460"/>
                    <a:pt x="134948" y="374743"/>
                    <a:pt x="134131" y="379570"/>
                  </a:cubicBezTo>
                  <a:cubicBezTo>
                    <a:pt x="133332" y="384416"/>
                    <a:pt x="136618" y="388977"/>
                    <a:pt x="141448" y="389775"/>
                  </a:cubicBezTo>
                  <a:close/>
                  <a:moveTo>
                    <a:pt x="80518" y="390290"/>
                  </a:moveTo>
                  <a:cubicBezTo>
                    <a:pt x="81175" y="390290"/>
                    <a:pt x="81850" y="390219"/>
                    <a:pt x="82525" y="390059"/>
                  </a:cubicBezTo>
                  <a:cubicBezTo>
                    <a:pt x="90267" y="388285"/>
                    <a:pt x="98632" y="387273"/>
                    <a:pt x="107387" y="387078"/>
                  </a:cubicBezTo>
                  <a:cubicBezTo>
                    <a:pt x="112288" y="386971"/>
                    <a:pt x="116177" y="382907"/>
                    <a:pt x="116071" y="378009"/>
                  </a:cubicBezTo>
                  <a:cubicBezTo>
                    <a:pt x="115964" y="373110"/>
                    <a:pt x="111898" y="369188"/>
                    <a:pt x="106996" y="369330"/>
                  </a:cubicBezTo>
                  <a:cubicBezTo>
                    <a:pt x="97034" y="369561"/>
                    <a:pt x="87462" y="370714"/>
                    <a:pt x="78529" y="372755"/>
                  </a:cubicBezTo>
                  <a:cubicBezTo>
                    <a:pt x="73752" y="373856"/>
                    <a:pt x="70768" y="378630"/>
                    <a:pt x="71869" y="383404"/>
                  </a:cubicBezTo>
                  <a:cubicBezTo>
                    <a:pt x="72828" y="387504"/>
                    <a:pt x="76469" y="390290"/>
                    <a:pt x="80518" y="390290"/>
                  </a:cubicBezTo>
                  <a:close/>
                  <a:moveTo>
                    <a:pt x="22483" y="420514"/>
                  </a:moveTo>
                  <a:cubicBezTo>
                    <a:pt x="24116" y="421810"/>
                    <a:pt x="26070" y="422449"/>
                    <a:pt x="28023" y="422449"/>
                  </a:cubicBezTo>
                  <a:cubicBezTo>
                    <a:pt x="30634" y="422449"/>
                    <a:pt x="33209" y="421313"/>
                    <a:pt x="34967" y="419112"/>
                  </a:cubicBezTo>
                  <a:cubicBezTo>
                    <a:pt x="39922" y="412918"/>
                    <a:pt x="45888" y="407417"/>
                    <a:pt x="52743" y="402767"/>
                  </a:cubicBezTo>
                  <a:cubicBezTo>
                    <a:pt x="56792" y="400016"/>
                    <a:pt x="57840" y="394496"/>
                    <a:pt x="55087" y="390450"/>
                  </a:cubicBezTo>
                  <a:cubicBezTo>
                    <a:pt x="52335" y="386403"/>
                    <a:pt x="46812" y="385338"/>
                    <a:pt x="42763" y="388089"/>
                  </a:cubicBezTo>
                  <a:cubicBezTo>
                    <a:pt x="34434" y="393751"/>
                    <a:pt x="27153" y="400459"/>
                    <a:pt x="21080" y="408038"/>
                  </a:cubicBezTo>
                  <a:cubicBezTo>
                    <a:pt x="18025" y="411871"/>
                    <a:pt x="18647" y="417444"/>
                    <a:pt x="22483" y="420514"/>
                  </a:cubicBezTo>
                  <a:close/>
                  <a:moveTo>
                    <a:pt x="885910" y="8821"/>
                  </a:moveTo>
                  <a:cubicBezTo>
                    <a:pt x="885910" y="8838"/>
                    <a:pt x="885910" y="8856"/>
                    <a:pt x="885910" y="8874"/>
                  </a:cubicBezTo>
                  <a:lnTo>
                    <a:pt x="885910" y="560757"/>
                  </a:lnTo>
                  <a:cubicBezTo>
                    <a:pt x="885910" y="560810"/>
                    <a:pt x="885910" y="560846"/>
                    <a:pt x="885910" y="560899"/>
                  </a:cubicBezTo>
                  <a:lnTo>
                    <a:pt x="885910" y="560988"/>
                  </a:lnTo>
                  <a:cubicBezTo>
                    <a:pt x="885910" y="561094"/>
                    <a:pt x="885875" y="561183"/>
                    <a:pt x="885875" y="561289"/>
                  </a:cubicBezTo>
                  <a:cubicBezTo>
                    <a:pt x="885857" y="561768"/>
                    <a:pt x="885822" y="562230"/>
                    <a:pt x="885733" y="562691"/>
                  </a:cubicBezTo>
                  <a:cubicBezTo>
                    <a:pt x="885697" y="562869"/>
                    <a:pt x="885626" y="563046"/>
                    <a:pt x="885591" y="563242"/>
                  </a:cubicBezTo>
                  <a:cubicBezTo>
                    <a:pt x="885484" y="563614"/>
                    <a:pt x="885395" y="563987"/>
                    <a:pt x="885253" y="564342"/>
                  </a:cubicBezTo>
                  <a:cubicBezTo>
                    <a:pt x="885165" y="564519"/>
                    <a:pt x="885058" y="564697"/>
                    <a:pt x="884969" y="564874"/>
                  </a:cubicBezTo>
                  <a:cubicBezTo>
                    <a:pt x="884809" y="565212"/>
                    <a:pt x="884650" y="565549"/>
                    <a:pt x="884436" y="565850"/>
                  </a:cubicBezTo>
                  <a:cubicBezTo>
                    <a:pt x="884348" y="566010"/>
                    <a:pt x="884223" y="566152"/>
                    <a:pt x="884117" y="566294"/>
                  </a:cubicBezTo>
                  <a:cubicBezTo>
                    <a:pt x="883886" y="566596"/>
                    <a:pt x="883637" y="566915"/>
                    <a:pt x="883371" y="567199"/>
                  </a:cubicBezTo>
                  <a:cubicBezTo>
                    <a:pt x="883247" y="567324"/>
                    <a:pt x="883105" y="567430"/>
                    <a:pt x="882980" y="567536"/>
                  </a:cubicBezTo>
                  <a:cubicBezTo>
                    <a:pt x="882678" y="567803"/>
                    <a:pt x="882394" y="568069"/>
                    <a:pt x="882057" y="568300"/>
                  </a:cubicBezTo>
                  <a:cubicBezTo>
                    <a:pt x="881879" y="568424"/>
                    <a:pt x="881684" y="568495"/>
                    <a:pt x="881506" y="568601"/>
                  </a:cubicBezTo>
                  <a:cubicBezTo>
                    <a:pt x="881222" y="568779"/>
                    <a:pt x="880956" y="568956"/>
                    <a:pt x="880654" y="569098"/>
                  </a:cubicBezTo>
                  <a:lnTo>
                    <a:pt x="591276" y="698160"/>
                  </a:lnTo>
                  <a:cubicBezTo>
                    <a:pt x="591258" y="698177"/>
                    <a:pt x="591223" y="698177"/>
                    <a:pt x="591205" y="698195"/>
                  </a:cubicBezTo>
                  <a:cubicBezTo>
                    <a:pt x="591098" y="698231"/>
                    <a:pt x="591009" y="698266"/>
                    <a:pt x="590903" y="698302"/>
                  </a:cubicBezTo>
                  <a:cubicBezTo>
                    <a:pt x="590672" y="698390"/>
                    <a:pt x="590459" y="698479"/>
                    <a:pt x="590228" y="698550"/>
                  </a:cubicBezTo>
                  <a:cubicBezTo>
                    <a:pt x="590139" y="698568"/>
                    <a:pt x="590051" y="698586"/>
                    <a:pt x="589962" y="698621"/>
                  </a:cubicBezTo>
                  <a:cubicBezTo>
                    <a:pt x="589820" y="698657"/>
                    <a:pt x="589660" y="698710"/>
                    <a:pt x="589518" y="698745"/>
                  </a:cubicBezTo>
                  <a:cubicBezTo>
                    <a:pt x="589447" y="698745"/>
                    <a:pt x="589376" y="698763"/>
                    <a:pt x="589322" y="698781"/>
                  </a:cubicBezTo>
                  <a:cubicBezTo>
                    <a:pt x="589234" y="698781"/>
                    <a:pt x="589163" y="698799"/>
                    <a:pt x="589074" y="698816"/>
                  </a:cubicBezTo>
                  <a:cubicBezTo>
                    <a:pt x="588985" y="698834"/>
                    <a:pt x="588896" y="698834"/>
                    <a:pt x="588790" y="698852"/>
                  </a:cubicBezTo>
                  <a:cubicBezTo>
                    <a:pt x="588434" y="698905"/>
                    <a:pt x="588079" y="698923"/>
                    <a:pt x="587724" y="698941"/>
                  </a:cubicBezTo>
                  <a:cubicBezTo>
                    <a:pt x="587689" y="698941"/>
                    <a:pt x="587671" y="698941"/>
                    <a:pt x="587653" y="698941"/>
                  </a:cubicBezTo>
                  <a:cubicBezTo>
                    <a:pt x="587635" y="698941"/>
                    <a:pt x="587618" y="698941"/>
                    <a:pt x="587582" y="698941"/>
                  </a:cubicBezTo>
                  <a:cubicBezTo>
                    <a:pt x="587227" y="698923"/>
                    <a:pt x="586872" y="698905"/>
                    <a:pt x="586517" y="698852"/>
                  </a:cubicBezTo>
                  <a:cubicBezTo>
                    <a:pt x="586410" y="698834"/>
                    <a:pt x="586321" y="698834"/>
                    <a:pt x="586232" y="698816"/>
                  </a:cubicBezTo>
                  <a:cubicBezTo>
                    <a:pt x="586144" y="698799"/>
                    <a:pt x="586073" y="698781"/>
                    <a:pt x="585984" y="698781"/>
                  </a:cubicBezTo>
                  <a:cubicBezTo>
                    <a:pt x="585930" y="698763"/>
                    <a:pt x="585859" y="698745"/>
                    <a:pt x="585788" y="698745"/>
                  </a:cubicBezTo>
                  <a:cubicBezTo>
                    <a:pt x="585646" y="698710"/>
                    <a:pt x="585487" y="698657"/>
                    <a:pt x="585344" y="698621"/>
                  </a:cubicBezTo>
                  <a:cubicBezTo>
                    <a:pt x="585256" y="698586"/>
                    <a:pt x="585167" y="698568"/>
                    <a:pt x="585078" y="698550"/>
                  </a:cubicBezTo>
                  <a:cubicBezTo>
                    <a:pt x="584847" y="698479"/>
                    <a:pt x="584634" y="698390"/>
                    <a:pt x="584403" y="698302"/>
                  </a:cubicBezTo>
                  <a:cubicBezTo>
                    <a:pt x="584297" y="698266"/>
                    <a:pt x="584208" y="698231"/>
                    <a:pt x="584101" y="698195"/>
                  </a:cubicBezTo>
                  <a:cubicBezTo>
                    <a:pt x="584084" y="698177"/>
                    <a:pt x="584048" y="698177"/>
                    <a:pt x="584030" y="698160"/>
                  </a:cubicBezTo>
                  <a:lnTo>
                    <a:pt x="298275" y="570713"/>
                  </a:lnTo>
                  <a:lnTo>
                    <a:pt x="12502" y="698160"/>
                  </a:lnTo>
                  <a:cubicBezTo>
                    <a:pt x="12467" y="698177"/>
                    <a:pt x="12449" y="698195"/>
                    <a:pt x="12413" y="698195"/>
                  </a:cubicBezTo>
                  <a:cubicBezTo>
                    <a:pt x="12325" y="698231"/>
                    <a:pt x="12254" y="698266"/>
                    <a:pt x="12165" y="698302"/>
                  </a:cubicBezTo>
                  <a:cubicBezTo>
                    <a:pt x="11685" y="698479"/>
                    <a:pt x="11206" y="698639"/>
                    <a:pt x="10708" y="698745"/>
                  </a:cubicBezTo>
                  <a:cubicBezTo>
                    <a:pt x="10655" y="698763"/>
                    <a:pt x="10602" y="698763"/>
                    <a:pt x="10566" y="698763"/>
                  </a:cubicBezTo>
                  <a:cubicBezTo>
                    <a:pt x="10016" y="698870"/>
                    <a:pt x="9483" y="698941"/>
                    <a:pt x="8933" y="698941"/>
                  </a:cubicBezTo>
                  <a:cubicBezTo>
                    <a:pt x="8915" y="698941"/>
                    <a:pt x="8897" y="698941"/>
                    <a:pt x="8879" y="698941"/>
                  </a:cubicBezTo>
                  <a:cubicBezTo>
                    <a:pt x="8826" y="698941"/>
                    <a:pt x="8773" y="698923"/>
                    <a:pt x="8737" y="698923"/>
                  </a:cubicBezTo>
                  <a:cubicBezTo>
                    <a:pt x="8258" y="698923"/>
                    <a:pt x="7814" y="698870"/>
                    <a:pt x="7352" y="698781"/>
                  </a:cubicBezTo>
                  <a:cubicBezTo>
                    <a:pt x="7157" y="698745"/>
                    <a:pt x="6961" y="698710"/>
                    <a:pt x="6766" y="698657"/>
                  </a:cubicBezTo>
                  <a:cubicBezTo>
                    <a:pt x="6446" y="698586"/>
                    <a:pt x="6145" y="698479"/>
                    <a:pt x="5825" y="698373"/>
                  </a:cubicBezTo>
                  <a:cubicBezTo>
                    <a:pt x="5647" y="698302"/>
                    <a:pt x="5452" y="698248"/>
                    <a:pt x="5274" y="698160"/>
                  </a:cubicBezTo>
                  <a:cubicBezTo>
                    <a:pt x="4848" y="697982"/>
                    <a:pt x="4440" y="697751"/>
                    <a:pt x="4049" y="697503"/>
                  </a:cubicBezTo>
                  <a:cubicBezTo>
                    <a:pt x="3889" y="697397"/>
                    <a:pt x="3747" y="697272"/>
                    <a:pt x="3587" y="697166"/>
                  </a:cubicBezTo>
                  <a:cubicBezTo>
                    <a:pt x="3339" y="696971"/>
                    <a:pt x="3090" y="696758"/>
                    <a:pt x="2841" y="696545"/>
                  </a:cubicBezTo>
                  <a:cubicBezTo>
                    <a:pt x="2699" y="696403"/>
                    <a:pt x="2557" y="696261"/>
                    <a:pt x="2415" y="696119"/>
                  </a:cubicBezTo>
                  <a:cubicBezTo>
                    <a:pt x="2184" y="695870"/>
                    <a:pt x="1989" y="695622"/>
                    <a:pt x="1794" y="695373"/>
                  </a:cubicBezTo>
                  <a:cubicBezTo>
                    <a:pt x="1687" y="695214"/>
                    <a:pt x="1563" y="695072"/>
                    <a:pt x="1456" y="694894"/>
                  </a:cubicBezTo>
                  <a:cubicBezTo>
                    <a:pt x="1190" y="694521"/>
                    <a:pt x="977" y="694113"/>
                    <a:pt x="781" y="693687"/>
                  </a:cubicBezTo>
                  <a:cubicBezTo>
                    <a:pt x="781" y="693670"/>
                    <a:pt x="764" y="693670"/>
                    <a:pt x="764" y="693652"/>
                  </a:cubicBezTo>
                  <a:cubicBezTo>
                    <a:pt x="551" y="693173"/>
                    <a:pt x="391" y="692658"/>
                    <a:pt x="266" y="692143"/>
                  </a:cubicBezTo>
                  <a:cubicBezTo>
                    <a:pt x="249" y="692072"/>
                    <a:pt x="231" y="692019"/>
                    <a:pt x="213" y="691948"/>
                  </a:cubicBezTo>
                  <a:cubicBezTo>
                    <a:pt x="124" y="691593"/>
                    <a:pt x="107" y="691220"/>
                    <a:pt x="71" y="690830"/>
                  </a:cubicBezTo>
                  <a:cubicBezTo>
                    <a:pt x="53" y="690617"/>
                    <a:pt x="18" y="690404"/>
                    <a:pt x="18" y="690173"/>
                  </a:cubicBezTo>
                  <a:cubicBezTo>
                    <a:pt x="18" y="690138"/>
                    <a:pt x="0" y="690102"/>
                    <a:pt x="0" y="690067"/>
                  </a:cubicBezTo>
                  <a:lnTo>
                    <a:pt x="0" y="137935"/>
                  </a:lnTo>
                  <a:cubicBezTo>
                    <a:pt x="0" y="137634"/>
                    <a:pt x="53" y="137350"/>
                    <a:pt x="89" y="137066"/>
                  </a:cubicBezTo>
                  <a:cubicBezTo>
                    <a:pt x="107" y="136817"/>
                    <a:pt x="124" y="136569"/>
                    <a:pt x="160" y="136320"/>
                  </a:cubicBezTo>
                  <a:cubicBezTo>
                    <a:pt x="231" y="135948"/>
                    <a:pt x="337" y="135610"/>
                    <a:pt x="462" y="135273"/>
                  </a:cubicBezTo>
                  <a:cubicBezTo>
                    <a:pt x="515" y="135060"/>
                    <a:pt x="568" y="134865"/>
                    <a:pt x="639" y="134670"/>
                  </a:cubicBezTo>
                  <a:cubicBezTo>
                    <a:pt x="764" y="134332"/>
                    <a:pt x="941" y="134031"/>
                    <a:pt x="1119" y="133711"/>
                  </a:cubicBezTo>
                  <a:cubicBezTo>
                    <a:pt x="1225" y="133516"/>
                    <a:pt x="1314" y="133321"/>
                    <a:pt x="1421" y="133143"/>
                  </a:cubicBezTo>
                  <a:cubicBezTo>
                    <a:pt x="1616" y="132859"/>
                    <a:pt x="1829" y="132611"/>
                    <a:pt x="2042" y="132345"/>
                  </a:cubicBezTo>
                  <a:cubicBezTo>
                    <a:pt x="2184" y="132149"/>
                    <a:pt x="2326" y="131954"/>
                    <a:pt x="2504" y="131795"/>
                  </a:cubicBezTo>
                  <a:cubicBezTo>
                    <a:pt x="2735" y="131546"/>
                    <a:pt x="3001" y="131333"/>
                    <a:pt x="3250" y="131120"/>
                  </a:cubicBezTo>
                  <a:cubicBezTo>
                    <a:pt x="3445" y="130978"/>
                    <a:pt x="3605" y="130801"/>
                    <a:pt x="3800" y="130676"/>
                  </a:cubicBezTo>
                  <a:cubicBezTo>
                    <a:pt x="4138" y="130428"/>
                    <a:pt x="4493" y="130250"/>
                    <a:pt x="4866" y="130055"/>
                  </a:cubicBezTo>
                  <a:cubicBezTo>
                    <a:pt x="5008" y="129984"/>
                    <a:pt x="5115" y="129896"/>
                    <a:pt x="5274" y="129825"/>
                  </a:cubicBezTo>
                  <a:lnTo>
                    <a:pt x="5399" y="129771"/>
                  </a:lnTo>
                  <a:cubicBezTo>
                    <a:pt x="5416" y="129771"/>
                    <a:pt x="5434" y="129754"/>
                    <a:pt x="5452" y="129754"/>
                  </a:cubicBezTo>
                  <a:lnTo>
                    <a:pt x="294652" y="763"/>
                  </a:lnTo>
                  <a:cubicBezTo>
                    <a:pt x="294688" y="745"/>
                    <a:pt x="294741" y="745"/>
                    <a:pt x="294777" y="728"/>
                  </a:cubicBezTo>
                  <a:cubicBezTo>
                    <a:pt x="294812" y="710"/>
                    <a:pt x="294865" y="692"/>
                    <a:pt x="294919" y="674"/>
                  </a:cubicBezTo>
                  <a:cubicBezTo>
                    <a:pt x="295203" y="550"/>
                    <a:pt x="295487" y="479"/>
                    <a:pt x="295789" y="390"/>
                  </a:cubicBezTo>
                  <a:cubicBezTo>
                    <a:pt x="296020" y="319"/>
                    <a:pt x="296251" y="231"/>
                    <a:pt x="296481" y="177"/>
                  </a:cubicBezTo>
                  <a:cubicBezTo>
                    <a:pt x="296499" y="177"/>
                    <a:pt x="296535" y="177"/>
                    <a:pt x="296553" y="177"/>
                  </a:cubicBezTo>
                  <a:cubicBezTo>
                    <a:pt x="296854" y="124"/>
                    <a:pt x="297139" y="106"/>
                    <a:pt x="297440" y="71"/>
                  </a:cubicBezTo>
                  <a:cubicBezTo>
                    <a:pt x="297707" y="53"/>
                    <a:pt x="297973" y="0"/>
                    <a:pt x="298240" y="0"/>
                  </a:cubicBezTo>
                  <a:cubicBezTo>
                    <a:pt x="298257" y="0"/>
                    <a:pt x="298257" y="0"/>
                    <a:pt x="298275" y="0"/>
                  </a:cubicBezTo>
                  <a:lnTo>
                    <a:pt x="298293" y="0"/>
                  </a:lnTo>
                  <a:cubicBezTo>
                    <a:pt x="298577" y="0"/>
                    <a:pt x="298843" y="53"/>
                    <a:pt x="299110" y="71"/>
                  </a:cubicBezTo>
                  <a:cubicBezTo>
                    <a:pt x="299412" y="106"/>
                    <a:pt x="299696" y="124"/>
                    <a:pt x="299962" y="177"/>
                  </a:cubicBezTo>
                  <a:cubicBezTo>
                    <a:pt x="300015" y="177"/>
                    <a:pt x="300051" y="177"/>
                    <a:pt x="300086" y="195"/>
                  </a:cubicBezTo>
                  <a:cubicBezTo>
                    <a:pt x="300317" y="231"/>
                    <a:pt x="300530" y="319"/>
                    <a:pt x="300761" y="390"/>
                  </a:cubicBezTo>
                  <a:cubicBezTo>
                    <a:pt x="301045" y="479"/>
                    <a:pt x="301330" y="550"/>
                    <a:pt x="301596" y="657"/>
                  </a:cubicBezTo>
                  <a:cubicBezTo>
                    <a:pt x="301667" y="692"/>
                    <a:pt x="301720" y="710"/>
                    <a:pt x="301791" y="728"/>
                  </a:cubicBezTo>
                  <a:cubicBezTo>
                    <a:pt x="301827" y="745"/>
                    <a:pt x="301862" y="745"/>
                    <a:pt x="301880" y="763"/>
                  </a:cubicBezTo>
                  <a:lnTo>
                    <a:pt x="587653" y="128209"/>
                  </a:lnTo>
                  <a:lnTo>
                    <a:pt x="873426" y="763"/>
                  </a:lnTo>
                  <a:cubicBezTo>
                    <a:pt x="873444" y="745"/>
                    <a:pt x="873479" y="745"/>
                    <a:pt x="873515" y="728"/>
                  </a:cubicBezTo>
                  <a:cubicBezTo>
                    <a:pt x="873728" y="639"/>
                    <a:pt x="873977" y="586"/>
                    <a:pt x="874190" y="497"/>
                  </a:cubicBezTo>
                  <a:cubicBezTo>
                    <a:pt x="874545" y="390"/>
                    <a:pt x="874882" y="266"/>
                    <a:pt x="875220" y="195"/>
                  </a:cubicBezTo>
                  <a:cubicBezTo>
                    <a:pt x="875291" y="177"/>
                    <a:pt x="875362" y="177"/>
                    <a:pt x="875433" y="160"/>
                  </a:cubicBezTo>
                  <a:cubicBezTo>
                    <a:pt x="875966" y="71"/>
                    <a:pt x="876481" y="0"/>
                    <a:pt x="877013" y="0"/>
                  </a:cubicBezTo>
                  <a:lnTo>
                    <a:pt x="877031" y="0"/>
                  </a:lnTo>
                  <a:cubicBezTo>
                    <a:pt x="877102" y="0"/>
                    <a:pt x="877155" y="18"/>
                    <a:pt x="877226" y="18"/>
                  </a:cubicBezTo>
                  <a:cubicBezTo>
                    <a:pt x="877741" y="35"/>
                    <a:pt x="878256" y="71"/>
                    <a:pt x="878754" y="177"/>
                  </a:cubicBezTo>
                  <a:cubicBezTo>
                    <a:pt x="878914" y="213"/>
                    <a:pt x="879056" y="266"/>
                    <a:pt x="879215" y="302"/>
                  </a:cubicBezTo>
                  <a:cubicBezTo>
                    <a:pt x="879606" y="408"/>
                    <a:pt x="880015" y="515"/>
                    <a:pt x="880387" y="674"/>
                  </a:cubicBezTo>
                  <a:cubicBezTo>
                    <a:pt x="880565" y="728"/>
                    <a:pt x="880707" y="834"/>
                    <a:pt x="880867" y="905"/>
                  </a:cubicBezTo>
                  <a:cubicBezTo>
                    <a:pt x="881222" y="1083"/>
                    <a:pt x="881577" y="1260"/>
                    <a:pt x="881915" y="1473"/>
                  </a:cubicBezTo>
                  <a:cubicBezTo>
                    <a:pt x="882057" y="1562"/>
                    <a:pt x="882163" y="1668"/>
                    <a:pt x="882305" y="1757"/>
                  </a:cubicBezTo>
                  <a:cubicBezTo>
                    <a:pt x="882625" y="2005"/>
                    <a:pt x="882962" y="2254"/>
                    <a:pt x="883247" y="2556"/>
                  </a:cubicBezTo>
                  <a:cubicBezTo>
                    <a:pt x="883371" y="2662"/>
                    <a:pt x="883460" y="2786"/>
                    <a:pt x="883566" y="2911"/>
                  </a:cubicBezTo>
                  <a:cubicBezTo>
                    <a:pt x="883833" y="3212"/>
                    <a:pt x="884117" y="3514"/>
                    <a:pt x="884348" y="3851"/>
                  </a:cubicBezTo>
                  <a:cubicBezTo>
                    <a:pt x="884472" y="4029"/>
                    <a:pt x="884543" y="4206"/>
                    <a:pt x="884650" y="4401"/>
                  </a:cubicBezTo>
                  <a:cubicBezTo>
                    <a:pt x="884827" y="4668"/>
                    <a:pt x="885005" y="4934"/>
                    <a:pt x="885147" y="5253"/>
                  </a:cubicBezTo>
                  <a:cubicBezTo>
                    <a:pt x="885165" y="5289"/>
                    <a:pt x="885165" y="5324"/>
                    <a:pt x="885182" y="5378"/>
                  </a:cubicBezTo>
                  <a:cubicBezTo>
                    <a:pt x="885271" y="5555"/>
                    <a:pt x="885307" y="5750"/>
                    <a:pt x="885378" y="5945"/>
                  </a:cubicBezTo>
                  <a:cubicBezTo>
                    <a:pt x="885502" y="6318"/>
                    <a:pt x="885644" y="6691"/>
                    <a:pt x="885715" y="7064"/>
                  </a:cubicBezTo>
                  <a:cubicBezTo>
                    <a:pt x="885733" y="7152"/>
                    <a:pt x="885733" y="7241"/>
                    <a:pt x="885751" y="7330"/>
                  </a:cubicBezTo>
                  <a:cubicBezTo>
                    <a:pt x="885839" y="7827"/>
                    <a:pt x="885910" y="8324"/>
                    <a:pt x="885910" y="8821"/>
                  </a:cubicBezTo>
                  <a:close/>
                  <a:moveTo>
                    <a:pt x="289396" y="22540"/>
                  </a:moveTo>
                  <a:lnTo>
                    <a:pt x="17759" y="143686"/>
                  </a:lnTo>
                  <a:lnTo>
                    <a:pt x="17759" y="438209"/>
                  </a:lnTo>
                  <a:cubicBezTo>
                    <a:pt x="20742" y="440055"/>
                    <a:pt x="22483" y="443569"/>
                    <a:pt x="21861" y="447225"/>
                  </a:cubicBezTo>
                  <a:cubicBezTo>
                    <a:pt x="21222" y="450987"/>
                    <a:pt x="21009" y="454767"/>
                    <a:pt x="21222" y="458512"/>
                  </a:cubicBezTo>
                  <a:cubicBezTo>
                    <a:pt x="21399" y="461565"/>
                    <a:pt x="20014" y="464334"/>
                    <a:pt x="17759" y="466073"/>
                  </a:cubicBezTo>
                  <a:lnTo>
                    <a:pt x="17759" y="676383"/>
                  </a:lnTo>
                  <a:lnTo>
                    <a:pt x="289396" y="555237"/>
                  </a:lnTo>
                  <a:lnTo>
                    <a:pt x="289396" y="420035"/>
                  </a:lnTo>
                  <a:cubicBezTo>
                    <a:pt x="288490" y="420035"/>
                    <a:pt x="287602" y="420071"/>
                    <a:pt x="286696" y="420071"/>
                  </a:cubicBezTo>
                  <a:cubicBezTo>
                    <a:pt x="279398" y="420071"/>
                    <a:pt x="272063" y="419663"/>
                    <a:pt x="264889" y="418882"/>
                  </a:cubicBezTo>
                  <a:lnTo>
                    <a:pt x="263948" y="418775"/>
                  </a:lnTo>
                  <a:cubicBezTo>
                    <a:pt x="259082" y="418225"/>
                    <a:pt x="255565" y="413824"/>
                    <a:pt x="256116" y="408961"/>
                  </a:cubicBezTo>
                  <a:cubicBezTo>
                    <a:pt x="256666" y="404098"/>
                    <a:pt x="261053" y="400584"/>
                    <a:pt x="265937" y="401134"/>
                  </a:cubicBezTo>
                  <a:lnTo>
                    <a:pt x="266860" y="401240"/>
                  </a:lnTo>
                  <a:cubicBezTo>
                    <a:pt x="274248" y="402057"/>
                    <a:pt x="281848" y="402394"/>
                    <a:pt x="289396" y="402270"/>
                  </a:cubicBezTo>
                  <a:lnTo>
                    <a:pt x="289396" y="22540"/>
                  </a:lnTo>
                  <a:close/>
                  <a:moveTo>
                    <a:pt x="578774" y="143686"/>
                  </a:moveTo>
                  <a:lnTo>
                    <a:pt x="307154" y="22540"/>
                  </a:lnTo>
                  <a:lnTo>
                    <a:pt x="307154" y="555237"/>
                  </a:lnTo>
                  <a:lnTo>
                    <a:pt x="578774" y="676383"/>
                  </a:lnTo>
                  <a:lnTo>
                    <a:pt x="578774" y="307603"/>
                  </a:lnTo>
                  <a:cubicBezTo>
                    <a:pt x="577193" y="304817"/>
                    <a:pt x="577229" y="301463"/>
                    <a:pt x="578774" y="298783"/>
                  </a:cubicBezTo>
                  <a:lnTo>
                    <a:pt x="578774" y="143686"/>
                  </a:lnTo>
                  <a:close/>
                  <a:moveTo>
                    <a:pt x="868152" y="22540"/>
                  </a:moveTo>
                  <a:lnTo>
                    <a:pt x="596532" y="143686"/>
                  </a:lnTo>
                  <a:lnTo>
                    <a:pt x="596532" y="285259"/>
                  </a:lnTo>
                  <a:cubicBezTo>
                    <a:pt x="599267" y="283555"/>
                    <a:pt x="601967" y="281976"/>
                    <a:pt x="604648" y="280538"/>
                  </a:cubicBezTo>
                  <a:cubicBezTo>
                    <a:pt x="608981" y="278231"/>
                    <a:pt x="614344" y="279864"/>
                    <a:pt x="616671" y="284176"/>
                  </a:cubicBezTo>
                  <a:cubicBezTo>
                    <a:pt x="618979" y="288507"/>
                    <a:pt x="617346" y="293884"/>
                    <a:pt x="613030" y="296192"/>
                  </a:cubicBezTo>
                  <a:cubicBezTo>
                    <a:pt x="607738" y="299014"/>
                    <a:pt x="602304" y="302492"/>
                    <a:pt x="596532" y="306734"/>
                  </a:cubicBezTo>
                  <a:lnTo>
                    <a:pt x="596532" y="676383"/>
                  </a:lnTo>
                  <a:lnTo>
                    <a:pt x="868152" y="555237"/>
                  </a:lnTo>
                  <a:lnTo>
                    <a:pt x="868152" y="498835"/>
                  </a:lnTo>
                  <a:cubicBezTo>
                    <a:pt x="867583" y="498959"/>
                    <a:pt x="866980" y="499030"/>
                    <a:pt x="866376" y="499030"/>
                  </a:cubicBezTo>
                  <a:cubicBezTo>
                    <a:pt x="866163" y="499030"/>
                    <a:pt x="865950" y="499013"/>
                    <a:pt x="865719" y="498995"/>
                  </a:cubicBezTo>
                  <a:cubicBezTo>
                    <a:pt x="860817" y="498640"/>
                    <a:pt x="855880" y="497841"/>
                    <a:pt x="851050" y="496617"/>
                  </a:cubicBezTo>
                  <a:cubicBezTo>
                    <a:pt x="846309" y="495410"/>
                    <a:pt x="843432" y="490582"/>
                    <a:pt x="844639" y="485844"/>
                  </a:cubicBezTo>
                  <a:cubicBezTo>
                    <a:pt x="845829" y="481087"/>
                    <a:pt x="850659" y="478212"/>
                    <a:pt x="855419" y="479419"/>
                  </a:cubicBezTo>
                  <a:cubicBezTo>
                    <a:pt x="859237" y="480377"/>
                    <a:pt x="863126" y="481016"/>
                    <a:pt x="867015" y="481300"/>
                  </a:cubicBezTo>
                  <a:cubicBezTo>
                    <a:pt x="867406" y="481318"/>
                    <a:pt x="867779" y="481425"/>
                    <a:pt x="868152" y="481496"/>
                  </a:cubicBezTo>
                  <a:lnTo>
                    <a:pt x="868152" y="2254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7326505" y="3276890"/>
              <a:ext cx="93393" cy="121154"/>
            </a:xfrm>
            <a:custGeom>
              <a:rect b="b" l="l" r="r" t="t"/>
              <a:pathLst>
                <a:path extrusionOk="0" h="242309" w="186786">
                  <a:moveTo>
                    <a:pt x="186786" y="93335"/>
                  </a:moveTo>
                  <a:cubicBezTo>
                    <a:pt x="186786" y="161007"/>
                    <a:pt x="119960" y="222716"/>
                    <a:pt x="99360" y="240127"/>
                  </a:cubicBezTo>
                  <a:cubicBezTo>
                    <a:pt x="95915" y="243037"/>
                    <a:pt x="90871" y="243037"/>
                    <a:pt x="87426" y="240127"/>
                  </a:cubicBezTo>
                  <a:cubicBezTo>
                    <a:pt x="66826" y="222716"/>
                    <a:pt x="0" y="161007"/>
                    <a:pt x="0" y="93335"/>
                  </a:cubicBezTo>
                  <a:cubicBezTo>
                    <a:pt x="0" y="41778"/>
                    <a:pt x="41822" y="0"/>
                    <a:pt x="93393" y="0"/>
                  </a:cubicBezTo>
                  <a:cubicBezTo>
                    <a:pt x="144964" y="0"/>
                    <a:pt x="186786" y="41796"/>
                    <a:pt x="186786" y="93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7322065" y="3272453"/>
              <a:ext cx="102272" cy="130037"/>
            </a:xfrm>
            <a:custGeom>
              <a:rect b="b" l="l" r="r" t="t"/>
              <a:pathLst>
                <a:path extrusionOk="0" h="260075" w="204544">
                  <a:moveTo>
                    <a:pt x="102272" y="0"/>
                  </a:moveTo>
                  <a:cubicBezTo>
                    <a:pt x="45871" y="0"/>
                    <a:pt x="0" y="45842"/>
                    <a:pt x="0" y="102209"/>
                  </a:cubicBezTo>
                  <a:cubicBezTo>
                    <a:pt x="0" y="173661"/>
                    <a:pt x="69330" y="237819"/>
                    <a:pt x="90569" y="255780"/>
                  </a:cubicBezTo>
                  <a:cubicBezTo>
                    <a:pt x="93961" y="258637"/>
                    <a:pt x="98117" y="260075"/>
                    <a:pt x="102272" y="260075"/>
                  </a:cubicBezTo>
                  <a:cubicBezTo>
                    <a:pt x="106428" y="260075"/>
                    <a:pt x="110583" y="258637"/>
                    <a:pt x="113975" y="255780"/>
                  </a:cubicBezTo>
                  <a:cubicBezTo>
                    <a:pt x="135215" y="237819"/>
                    <a:pt x="204545" y="173661"/>
                    <a:pt x="204545" y="102209"/>
                  </a:cubicBezTo>
                  <a:cubicBezTo>
                    <a:pt x="204545" y="45860"/>
                    <a:pt x="158656" y="0"/>
                    <a:pt x="102272" y="0"/>
                  </a:cubicBezTo>
                  <a:close/>
                  <a:moveTo>
                    <a:pt x="102503" y="242221"/>
                  </a:moveTo>
                  <a:cubicBezTo>
                    <a:pt x="102361" y="242345"/>
                    <a:pt x="102166" y="242345"/>
                    <a:pt x="102042" y="242221"/>
                  </a:cubicBezTo>
                  <a:cubicBezTo>
                    <a:pt x="91297" y="233134"/>
                    <a:pt x="70484" y="214144"/>
                    <a:pt x="52015" y="189173"/>
                  </a:cubicBezTo>
                  <a:cubicBezTo>
                    <a:pt x="29284" y="158452"/>
                    <a:pt x="17759" y="129203"/>
                    <a:pt x="17759" y="102209"/>
                  </a:cubicBezTo>
                  <a:cubicBezTo>
                    <a:pt x="17759" y="55639"/>
                    <a:pt x="55674" y="17748"/>
                    <a:pt x="102272" y="17748"/>
                  </a:cubicBezTo>
                  <a:cubicBezTo>
                    <a:pt x="148871" y="17748"/>
                    <a:pt x="186786" y="55639"/>
                    <a:pt x="186786" y="102209"/>
                  </a:cubicBezTo>
                  <a:cubicBezTo>
                    <a:pt x="186786" y="166030"/>
                    <a:pt x="122269" y="225520"/>
                    <a:pt x="102503" y="242221"/>
                  </a:cubicBezTo>
                  <a:close/>
                  <a:moveTo>
                    <a:pt x="102272" y="57094"/>
                  </a:moveTo>
                  <a:cubicBezTo>
                    <a:pt x="77108" y="57094"/>
                    <a:pt x="56633" y="77558"/>
                    <a:pt x="56633" y="102706"/>
                  </a:cubicBezTo>
                  <a:cubicBezTo>
                    <a:pt x="56633" y="127855"/>
                    <a:pt x="77108" y="148318"/>
                    <a:pt x="102272" y="148318"/>
                  </a:cubicBezTo>
                  <a:cubicBezTo>
                    <a:pt x="127436" y="148318"/>
                    <a:pt x="147912" y="127855"/>
                    <a:pt x="147912" y="102706"/>
                  </a:cubicBezTo>
                  <a:cubicBezTo>
                    <a:pt x="147912" y="77558"/>
                    <a:pt x="127436" y="57094"/>
                    <a:pt x="102272" y="57094"/>
                  </a:cubicBezTo>
                  <a:close/>
                  <a:moveTo>
                    <a:pt x="102272" y="130552"/>
                  </a:moveTo>
                  <a:cubicBezTo>
                    <a:pt x="86893" y="130552"/>
                    <a:pt x="74391" y="118058"/>
                    <a:pt x="74391" y="102688"/>
                  </a:cubicBezTo>
                  <a:cubicBezTo>
                    <a:pt x="74391" y="87319"/>
                    <a:pt x="86893" y="74824"/>
                    <a:pt x="102272" y="74824"/>
                  </a:cubicBezTo>
                  <a:cubicBezTo>
                    <a:pt x="117651" y="74824"/>
                    <a:pt x="130154" y="87319"/>
                    <a:pt x="130154" y="102688"/>
                  </a:cubicBezTo>
                  <a:cubicBezTo>
                    <a:pt x="130154" y="118058"/>
                    <a:pt x="117634" y="130552"/>
                    <a:pt x="102272" y="130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36"/>
          <p:cNvGrpSpPr/>
          <p:nvPr/>
        </p:nvGrpSpPr>
        <p:grpSpPr>
          <a:xfrm>
            <a:off x="7672842" y="3070334"/>
            <a:ext cx="349741" cy="349714"/>
            <a:chOff x="7672842" y="3070334"/>
            <a:chExt cx="349741" cy="349714"/>
          </a:xfrm>
        </p:grpSpPr>
        <p:sp>
          <p:nvSpPr>
            <p:cNvPr id="1353" name="Google Shape;1353;p36"/>
            <p:cNvSpPr/>
            <p:nvPr/>
          </p:nvSpPr>
          <p:spPr>
            <a:xfrm>
              <a:off x="7672842" y="3070334"/>
              <a:ext cx="349741" cy="349714"/>
            </a:xfrm>
            <a:custGeom>
              <a:rect b="b" l="l" r="r" t="t"/>
              <a:pathLst>
                <a:path extrusionOk="0" h="699427" w="699483">
                  <a:moveTo>
                    <a:pt x="684464" y="279103"/>
                  </a:moveTo>
                  <a:lnTo>
                    <a:pt x="606818" y="279103"/>
                  </a:lnTo>
                  <a:cubicBezTo>
                    <a:pt x="606370" y="279103"/>
                    <a:pt x="605965" y="278823"/>
                    <a:pt x="605853" y="278403"/>
                  </a:cubicBezTo>
                  <a:cubicBezTo>
                    <a:pt x="600105" y="257761"/>
                    <a:pt x="591826" y="237804"/>
                    <a:pt x="581253" y="219092"/>
                  </a:cubicBezTo>
                  <a:cubicBezTo>
                    <a:pt x="581043" y="218715"/>
                    <a:pt x="581113" y="218225"/>
                    <a:pt x="581435" y="217903"/>
                  </a:cubicBezTo>
                  <a:lnTo>
                    <a:pt x="636355" y="162984"/>
                  </a:lnTo>
                  <a:cubicBezTo>
                    <a:pt x="639194" y="160145"/>
                    <a:pt x="640760" y="156383"/>
                    <a:pt x="640760" y="152369"/>
                  </a:cubicBezTo>
                  <a:cubicBezTo>
                    <a:pt x="640760" y="148355"/>
                    <a:pt x="639194" y="144579"/>
                    <a:pt x="636355" y="141740"/>
                  </a:cubicBezTo>
                  <a:lnTo>
                    <a:pt x="557730" y="63129"/>
                  </a:lnTo>
                  <a:cubicBezTo>
                    <a:pt x="551870" y="57283"/>
                    <a:pt x="542346" y="57283"/>
                    <a:pt x="536486" y="63129"/>
                  </a:cubicBezTo>
                  <a:lnTo>
                    <a:pt x="481552" y="118035"/>
                  </a:lnTo>
                  <a:cubicBezTo>
                    <a:pt x="481231" y="118357"/>
                    <a:pt x="480741" y="118441"/>
                    <a:pt x="480364" y="118231"/>
                  </a:cubicBezTo>
                  <a:cubicBezTo>
                    <a:pt x="461610" y="107616"/>
                    <a:pt x="441639" y="99337"/>
                    <a:pt x="421052" y="93617"/>
                  </a:cubicBezTo>
                  <a:cubicBezTo>
                    <a:pt x="420633" y="93505"/>
                    <a:pt x="420353" y="93099"/>
                    <a:pt x="420353" y="92652"/>
                  </a:cubicBezTo>
                  <a:lnTo>
                    <a:pt x="420353" y="15020"/>
                  </a:lnTo>
                  <a:cubicBezTo>
                    <a:pt x="420353" y="6727"/>
                    <a:pt x="413612" y="0"/>
                    <a:pt x="405333" y="0"/>
                  </a:cubicBezTo>
                  <a:lnTo>
                    <a:pt x="294151" y="0"/>
                  </a:lnTo>
                  <a:cubicBezTo>
                    <a:pt x="285871" y="0"/>
                    <a:pt x="279131" y="6727"/>
                    <a:pt x="279131" y="15020"/>
                  </a:cubicBezTo>
                  <a:lnTo>
                    <a:pt x="279131" y="92652"/>
                  </a:lnTo>
                  <a:cubicBezTo>
                    <a:pt x="279131" y="93113"/>
                    <a:pt x="278851" y="93505"/>
                    <a:pt x="278431" y="93617"/>
                  </a:cubicBezTo>
                  <a:cubicBezTo>
                    <a:pt x="257831" y="99351"/>
                    <a:pt x="237860" y="107630"/>
                    <a:pt x="219106" y="118245"/>
                  </a:cubicBezTo>
                  <a:cubicBezTo>
                    <a:pt x="218743" y="118455"/>
                    <a:pt x="218253" y="118371"/>
                    <a:pt x="217931" y="118049"/>
                  </a:cubicBezTo>
                  <a:lnTo>
                    <a:pt x="162998" y="63129"/>
                  </a:lnTo>
                  <a:cubicBezTo>
                    <a:pt x="157138" y="57283"/>
                    <a:pt x="147614" y="57283"/>
                    <a:pt x="141754" y="63129"/>
                  </a:cubicBezTo>
                  <a:lnTo>
                    <a:pt x="63115" y="141754"/>
                  </a:lnTo>
                  <a:cubicBezTo>
                    <a:pt x="60276" y="144593"/>
                    <a:pt x="58710" y="148369"/>
                    <a:pt x="58710" y="152383"/>
                  </a:cubicBezTo>
                  <a:cubicBezTo>
                    <a:pt x="58710" y="156397"/>
                    <a:pt x="60276" y="160173"/>
                    <a:pt x="63115" y="163011"/>
                  </a:cubicBezTo>
                  <a:lnTo>
                    <a:pt x="118049" y="217903"/>
                  </a:lnTo>
                  <a:cubicBezTo>
                    <a:pt x="118371" y="218225"/>
                    <a:pt x="118441" y="218715"/>
                    <a:pt x="118231" y="219092"/>
                  </a:cubicBezTo>
                  <a:cubicBezTo>
                    <a:pt x="107630" y="237874"/>
                    <a:pt x="99351" y="257831"/>
                    <a:pt x="93631" y="278403"/>
                  </a:cubicBezTo>
                  <a:cubicBezTo>
                    <a:pt x="93519" y="278823"/>
                    <a:pt x="93113" y="279103"/>
                    <a:pt x="92652" y="279103"/>
                  </a:cubicBezTo>
                  <a:lnTo>
                    <a:pt x="15020" y="279103"/>
                  </a:lnTo>
                  <a:cubicBezTo>
                    <a:pt x="6741" y="279103"/>
                    <a:pt x="0" y="285844"/>
                    <a:pt x="0" y="294123"/>
                  </a:cubicBezTo>
                  <a:lnTo>
                    <a:pt x="0" y="405333"/>
                  </a:lnTo>
                  <a:cubicBezTo>
                    <a:pt x="0" y="413626"/>
                    <a:pt x="6741" y="420353"/>
                    <a:pt x="15020" y="420353"/>
                  </a:cubicBezTo>
                  <a:lnTo>
                    <a:pt x="92666" y="420353"/>
                  </a:lnTo>
                  <a:cubicBezTo>
                    <a:pt x="93113" y="420353"/>
                    <a:pt x="93519" y="420647"/>
                    <a:pt x="93631" y="421052"/>
                  </a:cubicBezTo>
                  <a:cubicBezTo>
                    <a:pt x="99379" y="441681"/>
                    <a:pt x="107658" y="461637"/>
                    <a:pt x="118231" y="480378"/>
                  </a:cubicBezTo>
                  <a:cubicBezTo>
                    <a:pt x="118455" y="480755"/>
                    <a:pt x="118371" y="481231"/>
                    <a:pt x="118049" y="481566"/>
                  </a:cubicBezTo>
                  <a:lnTo>
                    <a:pt x="63129" y="536472"/>
                  </a:lnTo>
                  <a:cubicBezTo>
                    <a:pt x="60290" y="539311"/>
                    <a:pt x="58724" y="543087"/>
                    <a:pt x="58724" y="547101"/>
                  </a:cubicBezTo>
                  <a:cubicBezTo>
                    <a:pt x="58724" y="551115"/>
                    <a:pt x="60290" y="554891"/>
                    <a:pt x="63129" y="557716"/>
                  </a:cubicBezTo>
                  <a:lnTo>
                    <a:pt x="141768" y="636313"/>
                  </a:lnTo>
                  <a:cubicBezTo>
                    <a:pt x="147628" y="642172"/>
                    <a:pt x="157166" y="642172"/>
                    <a:pt x="163011" y="636313"/>
                  </a:cubicBezTo>
                  <a:lnTo>
                    <a:pt x="217931" y="581393"/>
                  </a:lnTo>
                  <a:cubicBezTo>
                    <a:pt x="218253" y="581071"/>
                    <a:pt x="218743" y="581001"/>
                    <a:pt x="219106" y="581211"/>
                  </a:cubicBezTo>
                  <a:cubicBezTo>
                    <a:pt x="237804" y="591784"/>
                    <a:pt x="257761" y="600063"/>
                    <a:pt x="278431" y="605825"/>
                  </a:cubicBezTo>
                  <a:cubicBezTo>
                    <a:pt x="278851" y="605937"/>
                    <a:pt x="279131" y="606342"/>
                    <a:pt x="279131" y="606790"/>
                  </a:cubicBezTo>
                  <a:lnTo>
                    <a:pt x="279131" y="684408"/>
                  </a:lnTo>
                  <a:cubicBezTo>
                    <a:pt x="279131" y="692687"/>
                    <a:pt x="285871" y="699428"/>
                    <a:pt x="294151" y="699428"/>
                  </a:cubicBezTo>
                  <a:lnTo>
                    <a:pt x="405347" y="699428"/>
                  </a:lnTo>
                  <a:cubicBezTo>
                    <a:pt x="413626" y="699428"/>
                    <a:pt x="420367" y="692687"/>
                    <a:pt x="420367" y="684408"/>
                  </a:cubicBezTo>
                  <a:lnTo>
                    <a:pt x="420367" y="606790"/>
                  </a:lnTo>
                  <a:cubicBezTo>
                    <a:pt x="420367" y="606342"/>
                    <a:pt x="420661" y="605937"/>
                    <a:pt x="421066" y="605825"/>
                  </a:cubicBezTo>
                  <a:cubicBezTo>
                    <a:pt x="441737" y="600063"/>
                    <a:pt x="461693" y="591784"/>
                    <a:pt x="480392" y="581211"/>
                  </a:cubicBezTo>
                  <a:cubicBezTo>
                    <a:pt x="480755" y="581001"/>
                    <a:pt x="481245" y="581071"/>
                    <a:pt x="481580" y="581393"/>
                  </a:cubicBezTo>
                  <a:lnTo>
                    <a:pt x="536486" y="636313"/>
                  </a:lnTo>
                  <a:cubicBezTo>
                    <a:pt x="542346" y="642172"/>
                    <a:pt x="551870" y="642172"/>
                    <a:pt x="557730" y="636313"/>
                  </a:cubicBezTo>
                  <a:lnTo>
                    <a:pt x="636369" y="557730"/>
                  </a:lnTo>
                  <a:cubicBezTo>
                    <a:pt x="639208" y="554891"/>
                    <a:pt x="640774" y="551115"/>
                    <a:pt x="640774" y="547101"/>
                  </a:cubicBezTo>
                  <a:cubicBezTo>
                    <a:pt x="640774" y="543087"/>
                    <a:pt x="639208" y="539311"/>
                    <a:pt x="636369" y="536472"/>
                  </a:cubicBezTo>
                  <a:lnTo>
                    <a:pt x="581463" y="481566"/>
                  </a:lnTo>
                  <a:cubicBezTo>
                    <a:pt x="581127" y="481231"/>
                    <a:pt x="581057" y="480755"/>
                    <a:pt x="581267" y="480378"/>
                  </a:cubicBezTo>
                  <a:cubicBezTo>
                    <a:pt x="586567" y="470994"/>
                    <a:pt x="591294" y="461302"/>
                    <a:pt x="595392" y="451386"/>
                  </a:cubicBezTo>
                  <a:cubicBezTo>
                    <a:pt x="599504" y="441485"/>
                    <a:pt x="603014" y="431346"/>
                    <a:pt x="605867" y="421052"/>
                  </a:cubicBezTo>
                  <a:cubicBezTo>
                    <a:pt x="605979" y="420647"/>
                    <a:pt x="606384" y="420353"/>
                    <a:pt x="606846" y="420353"/>
                  </a:cubicBezTo>
                  <a:lnTo>
                    <a:pt x="684464" y="420353"/>
                  </a:lnTo>
                  <a:cubicBezTo>
                    <a:pt x="692743" y="420353"/>
                    <a:pt x="699484" y="413626"/>
                    <a:pt x="699484" y="405333"/>
                  </a:cubicBezTo>
                  <a:lnTo>
                    <a:pt x="699484" y="294123"/>
                  </a:lnTo>
                  <a:cubicBezTo>
                    <a:pt x="699484" y="285844"/>
                    <a:pt x="692743" y="279103"/>
                    <a:pt x="684464" y="279103"/>
                  </a:cubicBezTo>
                  <a:close/>
                  <a:moveTo>
                    <a:pt x="487930" y="349714"/>
                  </a:moveTo>
                  <a:cubicBezTo>
                    <a:pt x="487930" y="425919"/>
                    <a:pt x="425947" y="487902"/>
                    <a:pt x="349742" y="487902"/>
                  </a:cubicBezTo>
                  <a:cubicBezTo>
                    <a:pt x="273537" y="487902"/>
                    <a:pt x="211554" y="425919"/>
                    <a:pt x="211554" y="349714"/>
                  </a:cubicBezTo>
                  <a:cubicBezTo>
                    <a:pt x="211554" y="273509"/>
                    <a:pt x="273537" y="211526"/>
                    <a:pt x="349742" y="211526"/>
                  </a:cubicBezTo>
                  <a:cubicBezTo>
                    <a:pt x="425947" y="211526"/>
                    <a:pt x="487930" y="273509"/>
                    <a:pt x="487930" y="349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7679834" y="3077326"/>
              <a:ext cx="335757" cy="335729"/>
            </a:xfrm>
            <a:custGeom>
              <a:rect b="b" l="l" r="r" t="t"/>
              <a:pathLst>
                <a:path extrusionOk="0" h="671457" w="671513">
                  <a:moveTo>
                    <a:pt x="671513" y="280138"/>
                  </a:moveTo>
                  <a:lnTo>
                    <a:pt x="671513" y="391348"/>
                  </a:lnTo>
                  <a:cubicBezTo>
                    <a:pt x="671513" y="391921"/>
                    <a:pt x="671038" y="392383"/>
                    <a:pt x="670479" y="392383"/>
                  </a:cubicBezTo>
                  <a:lnTo>
                    <a:pt x="592861" y="392383"/>
                  </a:lnTo>
                  <a:cubicBezTo>
                    <a:pt x="586148" y="392383"/>
                    <a:pt x="580204" y="396886"/>
                    <a:pt x="578414" y="403333"/>
                  </a:cubicBezTo>
                  <a:cubicBezTo>
                    <a:pt x="572988" y="422815"/>
                    <a:pt x="565156" y="441723"/>
                    <a:pt x="555101" y="459512"/>
                  </a:cubicBezTo>
                  <a:cubicBezTo>
                    <a:pt x="551814" y="465330"/>
                    <a:pt x="552835" y="472714"/>
                    <a:pt x="557590" y="477469"/>
                  </a:cubicBezTo>
                  <a:lnTo>
                    <a:pt x="612496" y="532375"/>
                  </a:lnTo>
                  <a:cubicBezTo>
                    <a:pt x="612748" y="532626"/>
                    <a:pt x="612804" y="532920"/>
                    <a:pt x="612804" y="533116"/>
                  </a:cubicBezTo>
                  <a:cubicBezTo>
                    <a:pt x="612804" y="533312"/>
                    <a:pt x="612748" y="533591"/>
                    <a:pt x="612496" y="533843"/>
                  </a:cubicBezTo>
                  <a:lnTo>
                    <a:pt x="533857" y="612440"/>
                  </a:lnTo>
                  <a:cubicBezTo>
                    <a:pt x="533452" y="612845"/>
                    <a:pt x="532794" y="612845"/>
                    <a:pt x="532389" y="612440"/>
                  </a:cubicBezTo>
                  <a:lnTo>
                    <a:pt x="477483" y="557520"/>
                  </a:lnTo>
                  <a:cubicBezTo>
                    <a:pt x="472728" y="552765"/>
                    <a:pt x="465344" y="551758"/>
                    <a:pt x="459512" y="555045"/>
                  </a:cubicBezTo>
                  <a:cubicBezTo>
                    <a:pt x="441820" y="565072"/>
                    <a:pt x="422912" y="572918"/>
                    <a:pt x="403333" y="578358"/>
                  </a:cubicBezTo>
                  <a:cubicBezTo>
                    <a:pt x="396900" y="580148"/>
                    <a:pt x="392397" y="586092"/>
                    <a:pt x="392397" y="592805"/>
                  </a:cubicBezTo>
                  <a:lnTo>
                    <a:pt x="392397" y="670423"/>
                  </a:lnTo>
                  <a:cubicBezTo>
                    <a:pt x="392397" y="670996"/>
                    <a:pt x="391935" y="671457"/>
                    <a:pt x="391362" y="671457"/>
                  </a:cubicBezTo>
                  <a:lnTo>
                    <a:pt x="280166" y="671457"/>
                  </a:lnTo>
                  <a:cubicBezTo>
                    <a:pt x="279592" y="671457"/>
                    <a:pt x="279131" y="670996"/>
                    <a:pt x="279131" y="670423"/>
                  </a:cubicBezTo>
                  <a:lnTo>
                    <a:pt x="279131" y="592805"/>
                  </a:lnTo>
                  <a:cubicBezTo>
                    <a:pt x="279131" y="586092"/>
                    <a:pt x="274641" y="580148"/>
                    <a:pt x="268194" y="578358"/>
                  </a:cubicBezTo>
                  <a:cubicBezTo>
                    <a:pt x="248615" y="572918"/>
                    <a:pt x="229721" y="565072"/>
                    <a:pt x="212016" y="555045"/>
                  </a:cubicBezTo>
                  <a:cubicBezTo>
                    <a:pt x="209736" y="553758"/>
                    <a:pt x="207205" y="553129"/>
                    <a:pt x="204687" y="553129"/>
                  </a:cubicBezTo>
                  <a:cubicBezTo>
                    <a:pt x="200800" y="553129"/>
                    <a:pt x="196940" y="554639"/>
                    <a:pt x="194045" y="557520"/>
                  </a:cubicBezTo>
                  <a:lnTo>
                    <a:pt x="139139" y="612440"/>
                  </a:lnTo>
                  <a:cubicBezTo>
                    <a:pt x="138733" y="612845"/>
                    <a:pt x="138076" y="612845"/>
                    <a:pt x="137670" y="612440"/>
                  </a:cubicBezTo>
                  <a:lnTo>
                    <a:pt x="59032" y="533843"/>
                  </a:lnTo>
                  <a:cubicBezTo>
                    <a:pt x="58780" y="533591"/>
                    <a:pt x="58724" y="533312"/>
                    <a:pt x="58724" y="533116"/>
                  </a:cubicBezTo>
                  <a:cubicBezTo>
                    <a:pt x="58724" y="532920"/>
                    <a:pt x="58780" y="532626"/>
                    <a:pt x="59032" y="532375"/>
                  </a:cubicBezTo>
                  <a:lnTo>
                    <a:pt x="113951" y="477469"/>
                  </a:lnTo>
                  <a:cubicBezTo>
                    <a:pt x="118692" y="472714"/>
                    <a:pt x="119713" y="465330"/>
                    <a:pt x="116427" y="459512"/>
                  </a:cubicBezTo>
                  <a:cubicBezTo>
                    <a:pt x="106399" y="441751"/>
                    <a:pt x="98568" y="422857"/>
                    <a:pt x="93127" y="403319"/>
                  </a:cubicBezTo>
                  <a:cubicBezTo>
                    <a:pt x="91337" y="396886"/>
                    <a:pt x="85394" y="392383"/>
                    <a:pt x="78681" y="392383"/>
                  </a:cubicBezTo>
                  <a:lnTo>
                    <a:pt x="1035" y="392383"/>
                  </a:lnTo>
                  <a:cubicBezTo>
                    <a:pt x="475" y="392383"/>
                    <a:pt x="0" y="391921"/>
                    <a:pt x="0" y="391348"/>
                  </a:cubicBezTo>
                  <a:lnTo>
                    <a:pt x="0" y="280138"/>
                  </a:lnTo>
                  <a:cubicBezTo>
                    <a:pt x="0" y="279564"/>
                    <a:pt x="475" y="279103"/>
                    <a:pt x="1035" y="279103"/>
                  </a:cubicBezTo>
                  <a:lnTo>
                    <a:pt x="78667" y="279103"/>
                  </a:lnTo>
                  <a:cubicBezTo>
                    <a:pt x="85394" y="279103"/>
                    <a:pt x="91337" y="274599"/>
                    <a:pt x="93113" y="268166"/>
                  </a:cubicBezTo>
                  <a:cubicBezTo>
                    <a:pt x="98526" y="248685"/>
                    <a:pt x="106371" y="229791"/>
                    <a:pt x="116427" y="211988"/>
                  </a:cubicBezTo>
                  <a:cubicBezTo>
                    <a:pt x="119713" y="206156"/>
                    <a:pt x="118692" y="198772"/>
                    <a:pt x="113951" y="194031"/>
                  </a:cubicBezTo>
                  <a:lnTo>
                    <a:pt x="59018" y="139125"/>
                  </a:lnTo>
                  <a:cubicBezTo>
                    <a:pt x="58766" y="138873"/>
                    <a:pt x="58710" y="138593"/>
                    <a:pt x="58710" y="138398"/>
                  </a:cubicBezTo>
                  <a:cubicBezTo>
                    <a:pt x="58710" y="138202"/>
                    <a:pt x="58766" y="137922"/>
                    <a:pt x="59018" y="137670"/>
                  </a:cubicBezTo>
                  <a:lnTo>
                    <a:pt x="137656" y="59032"/>
                  </a:lnTo>
                  <a:cubicBezTo>
                    <a:pt x="138062" y="58640"/>
                    <a:pt x="138719" y="58640"/>
                    <a:pt x="139125" y="59032"/>
                  </a:cubicBezTo>
                  <a:lnTo>
                    <a:pt x="194059" y="113951"/>
                  </a:lnTo>
                  <a:cubicBezTo>
                    <a:pt x="198814" y="118706"/>
                    <a:pt x="206198" y="119727"/>
                    <a:pt x="212016" y="116427"/>
                  </a:cubicBezTo>
                  <a:cubicBezTo>
                    <a:pt x="229777" y="106371"/>
                    <a:pt x="248685" y="98526"/>
                    <a:pt x="268194" y="93113"/>
                  </a:cubicBezTo>
                  <a:cubicBezTo>
                    <a:pt x="274627" y="91323"/>
                    <a:pt x="279131" y="85380"/>
                    <a:pt x="279131" y="78667"/>
                  </a:cubicBezTo>
                  <a:lnTo>
                    <a:pt x="279131" y="1035"/>
                  </a:lnTo>
                  <a:cubicBezTo>
                    <a:pt x="279131" y="462"/>
                    <a:pt x="279592" y="0"/>
                    <a:pt x="280166" y="0"/>
                  </a:cubicBezTo>
                  <a:lnTo>
                    <a:pt x="391348" y="0"/>
                  </a:lnTo>
                  <a:cubicBezTo>
                    <a:pt x="391921" y="0"/>
                    <a:pt x="392383" y="462"/>
                    <a:pt x="392383" y="1035"/>
                  </a:cubicBezTo>
                  <a:lnTo>
                    <a:pt x="392383" y="78667"/>
                  </a:lnTo>
                  <a:cubicBezTo>
                    <a:pt x="392383" y="85380"/>
                    <a:pt x="396886" y="91323"/>
                    <a:pt x="403319" y="93113"/>
                  </a:cubicBezTo>
                  <a:cubicBezTo>
                    <a:pt x="422829" y="98526"/>
                    <a:pt x="441723" y="106371"/>
                    <a:pt x="459498" y="116413"/>
                  </a:cubicBezTo>
                  <a:cubicBezTo>
                    <a:pt x="465330" y="119713"/>
                    <a:pt x="472700" y="118692"/>
                    <a:pt x="477455" y="113937"/>
                  </a:cubicBezTo>
                  <a:lnTo>
                    <a:pt x="532389" y="59032"/>
                  </a:lnTo>
                  <a:cubicBezTo>
                    <a:pt x="532794" y="58640"/>
                    <a:pt x="533452" y="58640"/>
                    <a:pt x="533857" y="59032"/>
                  </a:cubicBezTo>
                  <a:lnTo>
                    <a:pt x="612482" y="137642"/>
                  </a:lnTo>
                  <a:cubicBezTo>
                    <a:pt x="612734" y="137894"/>
                    <a:pt x="612790" y="138188"/>
                    <a:pt x="612790" y="138384"/>
                  </a:cubicBezTo>
                  <a:cubicBezTo>
                    <a:pt x="612790" y="138579"/>
                    <a:pt x="612734" y="138859"/>
                    <a:pt x="612482" y="139111"/>
                  </a:cubicBezTo>
                  <a:lnTo>
                    <a:pt x="557562" y="194031"/>
                  </a:lnTo>
                  <a:cubicBezTo>
                    <a:pt x="552821" y="198772"/>
                    <a:pt x="551800" y="206156"/>
                    <a:pt x="555087" y="211988"/>
                  </a:cubicBezTo>
                  <a:cubicBezTo>
                    <a:pt x="565114" y="229707"/>
                    <a:pt x="572946" y="248615"/>
                    <a:pt x="578386" y="268166"/>
                  </a:cubicBezTo>
                  <a:cubicBezTo>
                    <a:pt x="580176" y="274613"/>
                    <a:pt x="586120" y="279103"/>
                    <a:pt x="592833" y="279103"/>
                  </a:cubicBezTo>
                  <a:lnTo>
                    <a:pt x="670479" y="279103"/>
                  </a:lnTo>
                  <a:cubicBezTo>
                    <a:pt x="671038" y="279103"/>
                    <a:pt x="671513" y="279564"/>
                    <a:pt x="671513" y="280138"/>
                  </a:cubicBezTo>
                  <a:close/>
                  <a:moveTo>
                    <a:pt x="487930" y="335729"/>
                  </a:moveTo>
                  <a:cubicBezTo>
                    <a:pt x="487930" y="251818"/>
                    <a:pt x="419668" y="183556"/>
                    <a:pt x="335757" y="183556"/>
                  </a:cubicBezTo>
                  <a:cubicBezTo>
                    <a:pt x="251845" y="183556"/>
                    <a:pt x="183584" y="251818"/>
                    <a:pt x="183584" y="335729"/>
                  </a:cubicBezTo>
                  <a:cubicBezTo>
                    <a:pt x="183584" y="419640"/>
                    <a:pt x="251845" y="487902"/>
                    <a:pt x="335757" y="487902"/>
                  </a:cubicBezTo>
                  <a:cubicBezTo>
                    <a:pt x="419668" y="487902"/>
                    <a:pt x="487930" y="419640"/>
                    <a:pt x="487930" y="335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7672842" y="3070334"/>
              <a:ext cx="349741" cy="349714"/>
            </a:xfrm>
            <a:custGeom>
              <a:rect b="b" l="l" r="r" t="t"/>
              <a:pathLst>
                <a:path extrusionOk="0" h="699427" w="699483">
                  <a:moveTo>
                    <a:pt x="684464" y="279103"/>
                  </a:moveTo>
                  <a:lnTo>
                    <a:pt x="606818" y="279103"/>
                  </a:lnTo>
                  <a:cubicBezTo>
                    <a:pt x="606370" y="279103"/>
                    <a:pt x="605965" y="278823"/>
                    <a:pt x="605853" y="278403"/>
                  </a:cubicBezTo>
                  <a:cubicBezTo>
                    <a:pt x="600105" y="257761"/>
                    <a:pt x="591826" y="237804"/>
                    <a:pt x="581253" y="219092"/>
                  </a:cubicBezTo>
                  <a:cubicBezTo>
                    <a:pt x="581043" y="218715"/>
                    <a:pt x="581113" y="218225"/>
                    <a:pt x="581435" y="217903"/>
                  </a:cubicBezTo>
                  <a:lnTo>
                    <a:pt x="636355" y="162984"/>
                  </a:lnTo>
                  <a:cubicBezTo>
                    <a:pt x="639194" y="160145"/>
                    <a:pt x="640760" y="156383"/>
                    <a:pt x="640760" y="152369"/>
                  </a:cubicBezTo>
                  <a:cubicBezTo>
                    <a:pt x="640760" y="148355"/>
                    <a:pt x="639194" y="144579"/>
                    <a:pt x="636355" y="141740"/>
                  </a:cubicBezTo>
                  <a:lnTo>
                    <a:pt x="557730" y="63129"/>
                  </a:lnTo>
                  <a:cubicBezTo>
                    <a:pt x="551870" y="57283"/>
                    <a:pt x="542346" y="57283"/>
                    <a:pt x="536486" y="63129"/>
                  </a:cubicBezTo>
                  <a:lnTo>
                    <a:pt x="481552" y="118035"/>
                  </a:lnTo>
                  <a:cubicBezTo>
                    <a:pt x="481231" y="118357"/>
                    <a:pt x="480741" y="118441"/>
                    <a:pt x="480364" y="118231"/>
                  </a:cubicBezTo>
                  <a:cubicBezTo>
                    <a:pt x="461610" y="107616"/>
                    <a:pt x="441639" y="99337"/>
                    <a:pt x="421052" y="93617"/>
                  </a:cubicBezTo>
                  <a:cubicBezTo>
                    <a:pt x="420633" y="93505"/>
                    <a:pt x="420353" y="93099"/>
                    <a:pt x="420353" y="92652"/>
                  </a:cubicBezTo>
                  <a:lnTo>
                    <a:pt x="420353" y="15020"/>
                  </a:lnTo>
                  <a:cubicBezTo>
                    <a:pt x="420353" y="6727"/>
                    <a:pt x="413612" y="0"/>
                    <a:pt x="405333" y="0"/>
                  </a:cubicBezTo>
                  <a:lnTo>
                    <a:pt x="294151" y="0"/>
                  </a:lnTo>
                  <a:cubicBezTo>
                    <a:pt x="285871" y="0"/>
                    <a:pt x="279131" y="6727"/>
                    <a:pt x="279131" y="15020"/>
                  </a:cubicBezTo>
                  <a:lnTo>
                    <a:pt x="279131" y="92652"/>
                  </a:lnTo>
                  <a:cubicBezTo>
                    <a:pt x="279131" y="93113"/>
                    <a:pt x="278851" y="93505"/>
                    <a:pt x="278431" y="93617"/>
                  </a:cubicBezTo>
                  <a:cubicBezTo>
                    <a:pt x="257831" y="99351"/>
                    <a:pt x="237860" y="107630"/>
                    <a:pt x="219106" y="118245"/>
                  </a:cubicBezTo>
                  <a:cubicBezTo>
                    <a:pt x="218743" y="118455"/>
                    <a:pt x="218253" y="118371"/>
                    <a:pt x="217931" y="118049"/>
                  </a:cubicBezTo>
                  <a:lnTo>
                    <a:pt x="162998" y="63129"/>
                  </a:lnTo>
                  <a:cubicBezTo>
                    <a:pt x="157138" y="57283"/>
                    <a:pt x="147614" y="57283"/>
                    <a:pt x="141754" y="63129"/>
                  </a:cubicBezTo>
                  <a:lnTo>
                    <a:pt x="63115" y="141754"/>
                  </a:lnTo>
                  <a:cubicBezTo>
                    <a:pt x="60276" y="144593"/>
                    <a:pt x="58710" y="148369"/>
                    <a:pt x="58710" y="152383"/>
                  </a:cubicBezTo>
                  <a:cubicBezTo>
                    <a:pt x="58710" y="156397"/>
                    <a:pt x="60276" y="160173"/>
                    <a:pt x="63115" y="163011"/>
                  </a:cubicBezTo>
                  <a:lnTo>
                    <a:pt x="118049" y="217903"/>
                  </a:lnTo>
                  <a:cubicBezTo>
                    <a:pt x="118371" y="218225"/>
                    <a:pt x="118441" y="218715"/>
                    <a:pt x="118231" y="219092"/>
                  </a:cubicBezTo>
                  <a:cubicBezTo>
                    <a:pt x="107630" y="237874"/>
                    <a:pt x="99351" y="257831"/>
                    <a:pt x="93631" y="278403"/>
                  </a:cubicBezTo>
                  <a:cubicBezTo>
                    <a:pt x="93519" y="278823"/>
                    <a:pt x="93113" y="279103"/>
                    <a:pt x="92652" y="279103"/>
                  </a:cubicBezTo>
                  <a:lnTo>
                    <a:pt x="15020" y="279103"/>
                  </a:lnTo>
                  <a:cubicBezTo>
                    <a:pt x="6741" y="279103"/>
                    <a:pt x="0" y="285844"/>
                    <a:pt x="0" y="294123"/>
                  </a:cubicBezTo>
                  <a:lnTo>
                    <a:pt x="0" y="405333"/>
                  </a:lnTo>
                  <a:cubicBezTo>
                    <a:pt x="0" y="413626"/>
                    <a:pt x="6741" y="420353"/>
                    <a:pt x="15020" y="420353"/>
                  </a:cubicBezTo>
                  <a:lnTo>
                    <a:pt x="92666" y="420353"/>
                  </a:lnTo>
                  <a:cubicBezTo>
                    <a:pt x="93113" y="420353"/>
                    <a:pt x="93519" y="420647"/>
                    <a:pt x="93631" y="421052"/>
                  </a:cubicBezTo>
                  <a:cubicBezTo>
                    <a:pt x="99379" y="441681"/>
                    <a:pt x="107658" y="461637"/>
                    <a:pt x="118231" y="480378"/>
                  </a:cubicBezTo>
                  <a:cubicBezTo>
                    <a:pt x="118455" y="480755"/>
                    <a:pt x="118371" y="481231"/>
                    <a:pt x="118049" y="481566"/>
                  </a:cubicBezTo>
                  <a:lnTo>
                    <a:pt x="63129" y="536472"/>
                  </a:lnTo>
                  <a:cubicBezTo>
                    <a:pt x="60290" y="539311"/>
                    <a:pt x="58724" y="543087"/>
                    <a:pt x="58724" y="547101"/>
                  </a:cubicBezTo>
                  <a:cubicBezTo>
                    <a:pt x="58724" y="551115"/>
                    <a:pt x="60290" y="554891"/>
                    <a:pt x="63129" y="557716"/>
                  </a:cubicBezTo>
                  <a:lnTo>
                    <a:pt x="141768" y="636313"/>
                  </a:lnTo>
                  <a:cubicBezTo>
                    <a:pt x="147628" y="642172"/>
                    <a:pt x="157166" y="642172"/>
                    <a:pt x="163011" y="636313"/>
                  </a:cubicBezTo>
                  <a:lnTo>
                    <a:pt x="217931" y="581393"/>
                  </a:lnTo>
                  <a:cubicBezTo>
                    <a:pt x="218253" y="581071"/>
                    <a:pt x="218743" y="581001"/>
                    <a:pt x="219106" y="581211"/>
                  </a:cubicBezTo>
                  <a:cubicBezTo>
                    <a:pt x="237804" y="591784"/>
                    <a:pt x="257761" y="600063"/>
                    <a:pt x="278431" y="605825"/>
                  </a:cubicBezTo>
                  <a:cubicBezTo>
                    <a:pt x="278851" y="605937"/>
                    <a:pt x="279131" y="606342"/>
                    <a:pt x="279131" y="606790"/>
                  </a:cubicBezTo>
                  <a:lnTo>
                    <a:pt x="279131" y="684408"/>
                  </a:lnTo>
                  <a:cubicBezTo>
                    <a:pt x="279131" y="692687"/>
                    <a:pt x="285871" y="699428"/>
                    <a:pt x="294151" y="699428"/>
                  </a:cubicBezTo>
                  <a:lnTo>
                    <a:pt x="405347" y="699428"/>
                  </a:lnTo>
                  <a:cubicBezTo>
                    <a:pt x="413626" y="699428"/>
                    <a:pt x="420367" y="692687"/>
                    <a:pt x="420367" y="684408"/>
                  </a:cubicBezTo>
                  <a:lnTo>
                    <a:pt x="420367" y="606790"/>
                  </a:lnTo>
                  <a:cubicBezTo>
                    <a:pt x="420367" y="606342"/>
                    <a:pt x="420661" y="605937"/>
                    <a:pt x="421066" y="605825"/>
                  </a:cubicBezTo>
                  <a:cubicBezTo>
                    <a:pt x="441737" y="600063"/>
                    <a:pt x="461693" y="591784"/>
                    <a:pt x="480392" y="581211"/>
                  </a:cubicBezTo>
                  <a:cubicBezTo>
                    <a:pt x="480755" y="581001"/>
                    <a:pt x="481245" y="581071"/>
                    <a:pt x="481580" y="581393"/>
                  </a:cubicBezTo>
                  <a:lnTo>
                    <a:pt x="536486" y="636313"/>
                  </a:lnTo>
                  <a:cubicBezTo>
                    <a:pt x="542346" y="642172"/>
                    <a:pt x="551870" y="642172"/>
                    <a:pt x="557730" y="636313"/>
                  </a:cubicBezTo>
                  <a:lnTo>
                    <a:pt x="636369" y="557730"/>
                  </a:lnTo>
                  <a:cubicBezTo>
                    <a:pt x="639208" y="554891"/>
                    <a:pt x="640774" y="551115"/>
                    <a:pt x="640774" y="547101"/>
                  </a:cubicBezTo>
                  <a:cubicBezTo>
                    <a:pt x="640774" y="543087"/>
                    <a:pt x="639208" y="539311"/>
                    <a:pt x="636369" y="536472"/>
                  </a:cubicBezTo>
                  <a:lnTo>
                    <a:pt x="581463" y="481566"/>
                  </a:lnTo>
                  <a:cubicBezTo>
                    <a:pt x="581127" y="481231"/>
                    <a:pt x="581057" y="480755"/>
                    <a:pt x="581267" y="480378"/>
                  </a:cubicBezTo>
                  <a:cubicBezTo>
                    <a:pt x="586567" y="470994"/>
                    <a:pt x="591294" y="461302"/>
                    <a:pt x="595392" y="451386"/>
                  </a:cubicBezTo>
                  <a:cubicBezTo>
                    <a:pt x="599504" y="441485"/>
                    <a:pt x="603014" y="431346"/>
                    <a:pt x="605867" y="421052"/>
                  </a:cubicBezTo>
                  <a:cubicBezTo>
                    <a:pt x="605979" y="420647"/>
                    <a:pt x="606384" y="420353"/>
                    <a:pt x="606846" y="420353"/>
                  </a:cubicBezTo>
                  <a:lnTo>
                    <a:pt x="684464" y="420353"/>
                  </a:lnTo>
                  <a:cubicBezTo>
                    <a:pt x="692743" y="420353"/>
                    <a:pt x="699484" y="413626"/>
                    <a:pt x="699484" y="405333"/>
                  </a:cubicBezTo>
                  <a:lnTo>
                    <a:pt x="699484" y="294123"/>
                  </a:lnTo>
                  <a:cubicBezTo>
                    <a:pt x="699484" y="285844"/>
                    <a:pt x="692743" y="279103"/>
                    <a:pt x="684464" y="279103"/>
                  </a:cubicBezTo>
                  <a:close/>
                  <a:moveTo>
                    <a:pt x="685499" y="405333"/>
                  </a:moveTo>
                  <a:cubicBezTo>
                    <a:pt x="685499" y="405906"/>
                    <a:pt x="685023" y="406368"/>
                    <a:pt x="684464" y="406368"/>
                  </a:cubicBezTo>
                  <a:lnTo>
                    <a:pt x="606846" y="406368"/>
                  </a:lnTo>
                  <a:cubicBezTo>
                    <a:pt x="600133" y="406368"/>
                    <a:pt x="594189" y="410871"/>
                    <a:pt x="592399" y="417318"/>
                  </a:cubicBezTo>
                  <a:cubicBezTo>
                    <a:pt x="586973" y="436800"/>
                    <a:pt x="579141" y="455708"/>
                    <a:pt x="569086" y="473497"/>
                  </a:cubicBezTo>
                  <a:cubicBezTo>
                    <a:pt x="565799" y="479315"/>
                    <a:pt x="566820" y="486699"/>
                    <a:pt x="571575" y="491454"/>
                  </a:cubicBezTo>
                  <a:lnTo>
                    <a:pt x="626481" y="546360"/>
                  </a:lnTo>
                  <a:cubicBezTo>
                    <a:pt x="626733" y="546612"/>
                    <a:pt x="626789" y="546905"/>
                    <a:pt x="626789" y="547101"/>
                  </a:cubicBezTo>
                  <a:cubicBezTo>
                    <a:pt x="626789" y="547297"/>
                    <a:pt x="626733" y="547577"/>
                    <a:pt x="626481" y="547828"/>
                  </a:cubicBezTo>
                  <a:lnTo>
                    <a:pt x="547842" y="626425"/>
                  </a:lnTo>
                  <a:cubicBezTo>
                    <a:pt x="547437" y="626831"/>
                    <a:pt x="546779" y="626831"/>
                    <a:pt x="546374" y="626425"/>
                  </a:cubicBezTo>
                  <a:lnTo>
                    <a:pt x="491468" y="571505"/>
                  </a:lnTo>
                  <a:cubicBezTo>
                    <a:pt x="486713" y="566750"/>
                    <a:pt x="479329" y="565743"/>
                    <a:pt x="473497" y="569030"/>
                  </a:cubicBezTo>
                  <a:cubicBezTo>
                    <a:pt x="455806" y="579057"/>
                    <a:pt x="436898" y="586903"/>
                    <a:pt x="417318" y="592343"/>
                  </a:cubicBezTo>
                  <a:cubicBezTo>
                    <a:pt x="410885" y="594133"/>
                    <a:pt x="406382" y="600077"/>
                    <a:pt x="406382" y="606790"/>
                  </a:cubicBezTo>
                  <a:lnTo>
                    <a:pt x="406382" y="684408"/>
                  </a:lnTo>
                  <a:cubicBezTo>
                    <a:pt x="406382" y="684981"/>
                    <a:pt x="405920" y="685443"/>
                    <a:pt x="405347" y="685443"/>
                  </a:cubicBezTo>
                  <a:lnTo>
                    <a:pt x="294151" y="685443"/>
                  </a:lnTo>
                  <a:cubicBezTo>
                    <a:pt x="293577" y="685443"/>
                    <a:pt x="293116" y="684981"/>
                    <a:pt x="293116" y="684408"/>
                  </a:cubicBezTo>
                  <a:lnTo>
                    <a:pt x="293116" y="606790"/>
                  </a:lnTo>
                  <a:cubicBezTo>
                    <a:pt x="293116" y="600077"/>
                    <a:pt x="288627" y="594133"/>
                    <a:pt x="282179" y="592343"/>
                  </a:cubicBezTo>
                  <a:cubicBezTo>
                    <a:pt x="262600" y="586903"/>
                    <a:pt x="243706" y="579057"/>
                    <a:pt x="226001" y="569030"/>
                  </a:cubicBezTo>
                  <a:cubicBezTo>
                    <a:pt x="223721" y="567743"/>
                    <a:pt x="221190" y="567114"/>
                    <a:pt x="218673" y="567114"/>
                  </a:cubicBezTo>
                  <a:cubicBezTo>
                    <a:pt x="214785" y="567114"/>
                    <a:pt x="210925" y="568624"/>
                    <a:pt x="208030" y="571505"/>
                  </a:cubicBezTo>
                  <a:lnTo>
                    <a:pt x="153124" y="626425"/>
                  </a:lnTo>
                  <a:cubicBezTo>
                    <a:pt x="152718" y="626831"/>
                    <a:pt x="152061" y="626831"/>
                    <a:pt x="151656" y="626425"/>
                  </a:cubicBezTo>
                  <a:lnTo>
                    <a:pt x="73017" y="547828"/>
                  </a:lnTo>
                  <a:cubicBezTo>
                    <a:pt x="72765" y="547577"/>
                    <a:pt x="72709" y="547297"/>
                    <a:pt x="72709" y="547101"/>
                  </a:cubicBezTo>
                  <a:cubicBezTo>
                    <a:pt x="72709" y="546905"/>
                    <a:pt x="72765" y="546612"/>
                    <a:pt x="73017" y="546360"/>
                  </a:cubicBezTo>
                  <a:lnTo>
                    <a:pt x="127937" y="491454"/>
                  </a:lnTo>
                  <a:cubicBezTo>
                    <a:pt x="132678" y="486699"/>
                    <a:pt x="133699" y="479315"/>
                    <a:pt x="130412" y="473497"/>
                  </a:cubicBezTo>
                  <a:cubicBezTo>
                    <a:pt x="120385" y="455736"/>
                    <a:pt x="112553" y="436842"/>
                    <a:pt x="107113" y="417304"/>
                  </a:cubicBezTo>
                  <a:cubicBezTo>
                    <a:pt x="105323" y="410871"/>
                    <a:pt x="99379" y="406368"/>
                    <a:pt x="92666" y="406368"/>
                  </a:cubicBezTo>
                  <a:lnTo>
                    <a:pt x="15020" y="406368"/>
                  </a:lnTo>
                  <a:cubicBezTo>
                    <a:pt x="14461" y="406368"/>
                    <a:pt x="13985" y="405906"/>
                    <a:pt x="13985" y="405333"/>
                  </a:cubicBezTo>
                  <a:lnTo>
                    <a:pt x="13985" y="294123"/>
                  </a:lnTo>
                  <a:cubicBezTo>
                    <a:pt x="13985" y="293549"/>
                    <a:pt x="14461" y="293088"/>
                    <a:pt x="15020" y="293088"/>
                  </a:cubicBezTo>
                  <a:lnTo>
                    <a:pt x="92652" y="293088"/>
                  </a:lnTo>
                  <a:cubicBezTo>
                    <a:pt x="99379" y="293088"/>
                    <a:pt x="105323" y="288585"/>
                    <a:pt x="107099" y="282151"/>
                  </a:cubicBezTo>
                  <a:cubicBezTo>
                    <a:pt x="112511" y="262670"/>
                    <a:pt x="120357" y="243776"/>
                    <a:pt x="130412" y="225973"/>
                  </a:cubicBezTo>
                  <a:cubicBezTo>
                    <a:pt x="133699" y="220141"/>
                    <a:pt x="132678" y="212757"/>
                    <a:pt x="127937" y="208016"/>
                  </a:cubicBezTo>
                  <a:lnTo>
                    <a:pt x="73003" y="153110"/>
                  </a:lnTo>
                  <a:cubicBezTo>
                    <a:pt x="72751" y="152858"/>
                    <a:pt x="72695" y="152579"/>
                    <a:pt x="72695" y="152383"/>
                  </a:cubicBezTo>
                  <a:cubicBezTo>
                    <a:pt x="72695" y="152187"/>
                    <a:pt x="72751" y="151907"/>
                    <a:pt x="73003" y="151656"/>
                  </a:cubicBezTo>
                  <a:lnTo>
                    <a:pt x="151642" y="73017"/>
                  </a:lnTo>
                  <a:cubicBezTo>
                    <a:pt x="152047" y="72625"/>
                    <a:pt x="152704" y="72625"/>
                    <a:pt x="153110" y="73017"/>
                  </a:cubicBezTo>
                  <a:lnTo>
                    <a:pt x="208044" y="127937"/>
                  </a:lnTo>
                  <a:cubicBezTo>
                    <a:pt x="212799" y="132692"/>
                    <a:pt x="220183" y="133713"/>
                    <a:pt x="226001" y="130412"/>
                  </a:cubicBezTo>
                  <a:cubicBezTo>
                    <a:pt x="243762" y="120357"/>
                    <a:pt x="262670" y="112511"/>
                    <a:pt x="282179" y="107099"/>
                  </a:cubicBezTo>
                  <a:cubicBezTo>
                    <a:pt x="288613" y="105309"/>
                    <a:pt x="293116" y="99365"/>
                    <a:pt x="293116" y="92652"/>
                  </a:cubicBezTo>
                  <a:lnTo>
                    <a:pt x="293116" y="15020"/>
                  </a:lnTo>
                  <a:cubicBezTo>
                    <a:pt x="293116" y="14447"/>
                    <a:pt x="293577" y="13985"/>
                    <a:pt x="294151" y="13985"/>
                  </a:cubicBezTo>
                  <a:lnTo>
                    <a:pt x="405333" y="13985"/>
                  </a:lnTo>
                  <a:cubicBezTo>
                    <a:pt x="405906" y="13985"/>
                    <a:pt x="406368" y="14447"/>
                    <a:pt x="406368" y="15020"/>
                  </a:cubicBezTo>
                  <a:lnTo>
                    <a:pt x="406368" y="92652"/>
                  </a:lnTo>
                  <a:cubicBezTo>
                    <a:pt x="406368" y="99365"/>
                    <a:pt x="410871" y="105309"/>
                    <a:pt x="417304" y="107099"/>
                  </a:cubicBezTo>
                  <a:cubicBezTo>
                    <a:pt x="436814" y="112511"/>
                    <a:pt x="455708" y="120357"/>
                    <a:pt x="473483" y="130398"/>
                  </a:cubicBezTo>
                  <a:cubicBezTo>
                    <a:pt x="479315" y="133699"/>
                    <a:pt x="486685" y="132678"/>
                    <a:pt x="491440" y="127923"/>
                  </a:cubicBezTo>
                  <a:lnTo>
                    <a:pt x="546374" y="73017"/>
                  </a:lnTo>
                  <a:cubicBezTo>
                    <a:pt x="546779" y="72625"/>
                    <a:pt x="547437" y="72625"/>
                    <a:pt x="547842" y="73017"/>
                  </a:cubicBezTo>
                  <a:lnTo>
                    <a:pt x="626467" y="151628"/>
                  </a:lnTo>
                  <a:cubicBezTo>
                    <a:pt x="626719" y="151879"/>
                    <a:pt x="626775" y="152173"/>
                    <a:pt x="626775" y="152369"/>
                  </a:cubicBezTo>
                  <a:cubicBezTo>
                    <a:pt x="626775" y="152565"/>
                    <a:pt x="626719" y="152844"/>
                    <a:pt x="626467" y="153096"/>
                  </a:cubicBezTo>
                  <a:lnTo>
                    <a:pt x="571547" y="208016"/>
                  </a:lnTo>
                  <a:cubicBezTo>
                    <a:pt x="566806" y="212757"/>
                    <a:pt x="565785" y="220141"/>
                    <a:pt x="569072" y="225973"/>
                  </a:cubicBezTo>
                  <a:cubicBezTo>
                    <a:pt x="579099" y="243692"/>
                    <a:pt x="586931" y="262600"/>
                    <a:pt x="592371" y="282151"/>
                  </a:cubicBezTo>
                  <a:cubicBezTo>
                    <a:pt x="594161" y="288599"/>
                    <a:pt x="600105" y="293088"/>
                    <a:pt x="606818" y="293088"/>
                  </a:cubicBezTo>
                  <a:lnTo>
                    <a:pt x="684464" y="293088"/>
                  </a:lnTo>
                  <a:cubicBezTo>
                    <a:pt x="685023" y="293088"/>
                    <a:pt x="685499" y="293549"/>
                    <a:pt x="685499" y="294123"/>
                  </a:cubicBezTo>
                  <a:lnTo>
                    <a:pt x="685499" y="405333"/>
                  </a:lnTo>
                  <a:close/>
                  <a:moveTo>
                    <a:pt x="349742" y="197541"/>
                  </a:moveTo>
                  <a:cubicBezTo>
                    <a:pt x="265831" y="197541"/>
                    <a:pt x="197569" y="265803"/>
                    <a:pt x="197569" y="349714"/>
                  </a:cubicBezTo>
                  <a:cubicBezTo>
                    <a:pt x="197569" y="433625"/>
                    <a:pt x="265831" y="501887"/>
                    <a:pt x="349742" y="501887"/>
                  </a:cubicBezTo>
                  <a:cubicBezTo>
                    <a:pt x="433653" y="501887"/>
                    <a:pt x="501915" y="433625"/>
                    <a:pt x="501915" y="349714"/>
                  </a:cubicBezTo>
                  <a:cubicBezTo>
                    <a:pt x="501915" y="265803"/>
                    <a:pt x="433653" y="197541"/>
                    <a:pt x="349742" y="197541"/>
                  </a:cubicBezTo>
                  <a:close/>
                  <a:moveTo>
                    <a:pt x="349742" y="487902"/>
                  </a:moveTo>
                  <a:cubicBezTo>
                    <a:pt x="273537" y="487902"/>
                    <a:pt x="211554" y="425919"/>
                    <a:pt x="211554" y="349714"/>
                  </a:cubicBezTo>
                  <a:cubicBezTo>
                    <a:pt x="211554" y="273509"/>
                    <a:pt x="273537" y="211526"/>
                    <a:pt x="349742" y="211526"/>
                  </a:cubicBezTo>
                  <a:cubicBezTo>
                    <a:pt x="425947" y="211526"/>
                    <a:pt x="487930" y="273509"/>
                    <a:pt x="487930" y="349714"/>
                  </a:cubicBezTo>
                  <a:cubicBezTo>
                    <a:pt x="487930" y="425919"/>
                    <a:pt x="425947" y="487902"/>
                    <a:pt x="349742" y="487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36"/>
          <p:cNvGrpSpPr/>
          <p:nvPr/>
        </p:nvGrpSpPr>
        <p:grpSpPr>
          <a:xfrm>
            <a:off x="5279414" y="3813639"/>
            <a:ext cx="341768" cy="395721"/>
            <a:chOff x="5279414" y="3813639"/>
            <a:chExt cx="341768" cy="395721"/>
          </a:xfrm>
        </p:grpSpPr>
        <p:sp>
          <p:nvSpPr>
            <p:cNvPr id="1357" name="Google Shape;1357;p36"/>
            <p:cNvSpPr/>
            <p:nvPr/>
          </p:nvSpPr>
          <p:spPr>
            <a:xfrm>
              <a:off x="5283379" y="3817605"/>
              <a:ext cx="333838" cy="387782"/>
            </a:xfrm>
            <a:custGeom>
              <a:rect b="b" l="l" r="r" t="t"/>
              <a:pathLst>
                <a:path extrusionOk="0" h="775563" w="667675">
                  <a:moveTo>
                    <a:pt x="228078" y="387774"/>
                  </a:moveTo>
                  <a:cubicBezTo>
                    <a:pt x="228078" y="450764"/>
                    <a:pt x="177022" y="501825"/>
                    <a:pt x="114039" y="501825"/>
                  </a:cubicBezTo>
                  <a:cubicBezTo>
                    <a:pt x="51056" y="501825"/>
                    <a:pt x="0" y="450764"/>
                    <a:pt x="0" y="387774"/>
                  </a:cubicBezTo>
                  <a:cubicBezTo>
                    <a:pt x="0" y="324784"/>
                    <a:pt x="51056" y="273723"/>
                    <a:pt x="114039" y="273723"/>
                  </a:cubicBezTo>
                  <a:cubicBezTo>
                    <a:pt x="177022" y="273723"/>
                    <a:pt x="228078" y="324800"/>
                    <a:pt x="228078" y="387774"/>
                  </a:cubicBezTo>
                  <a:close/>
                  <a:moveTo>
                    <a:pt x="553637" y="228102"/>
                  </a:moveTo>
                  <a:cubicBezTo>
                    <a:pt x="616620" y="228102"/>
                    <a:pt x="667676" y="177041"/>
                    <a:pt x="667676" y="114051"/>
                  </a:cubicBezTo>
                  <a:cubicBezTo>
                    <a:pt x="667676" y="51061"/>
                    <a:pt x="616620" y="0"/>
                    <a:pt x="553637" y="0"/>
                  </a:cubicBezTo>
                  <a:cubicBezTo>
                    <a:pt x="490654" y="0"/>
                    <a:pt x="439598" y="51061"/>
                    <a:pt x="439598" y="114051"/>
                  </a:cubicBezTo>
                  <a:cubicBezTo>
                    <a:pt x="439598" y="177041"/>
                    <a:pt x="490654" y="228102"/>
                    <a:pt x="553637" y="228102"/>
                  </a:cubicBezTo>
                  <a:close/>
                  <a:moveTo>
                    <a:pt x="553637" y="547461"/>
                  </a:moveTo>
                  <a:cubicBezTo>
                    <a:pt x="490654" y="547461"/>
                    <a:pt x="439598" y="598523"/>
                    <a:pt x="439598" y="661512"/>
                  </a:cubicBezTo>
                  <a:cubicBezTo>
                    <a:pt x="439598" y="724502"/>
                    <a:pt x="490654" y="775564"/>
                    <a:pt x="553637" y="775564"/>
                  </a:cubicBezTo>
                  <a:cubicBezTo>
                    <a:pt x="616620" y="775564"/>
                    <a:pt x="667676" y="724502"/>
                    <a:pt x="667676" y="661512"/>
                  </a:cubicBezTo>
                  <a:cubicBezTo>
                    <a:pt x="667676" y="598523"/>
                    <a:pt x="616620" y="547461"/>
                    <a:pt x="553637" y="547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5279414" y="3813639"/>
              <a:ext cx="341768" cy="395721"/>
            </a:xfrm>
            <a:custGeom>
              <a:rect b="b" l="l" r="r" t="t"/>
              <a:pathLst>
                <a:path extrusionOk="0" h="791441" w="683536">
                  <a:moveTo>
                    <a:pt x="561567" y="547461"/>
                  </a:moveTo>
                  <a:cubicBezTo>
                    <a:pt x="499631" y="547461"/>
                    <a:pt x="448369" y="593875"/>
                    <a:pt x="440644" y="653756"/>
                  </a:cubicBezTo>
                  <a:lnTo>
                    <a:pt x="215865" y="473479"/>
                  </a:lnTo>
                  <a:cubicBezTo>
                    <a:pt x="233392" y="452350"/>
                    <a:pt x="243939" y="425241"/>
                    <a:pt x="243939" y="395721"/>
                  </a:cubicBezTo>
                  <a:cubicBezTo>
                    <a:pt x="243939" y="366185"/>
                    <a:pt x="233392" y="339092"/>
                    <a:pt x="215865" y="317963"/>
                  </a:cubicBezTo>
                  <a:lnTo>
                    <a:pt x="440644" y="137670"/>
                  </a:lnTo>
                  <a:cubicBezTo>
                    <a:pt x="448369" y="197535"/>
                    <a:pt x="499631" y="243965"/>
                    <a:pt x="561567" y="243965"/>
                  </a:cubicBezTo>
                  <a:cubicBezTo>
                    <a:pt x="628817" y="243965"/>
                    <a:pt x="683537" y="189239"/>
                    <a:pt x="683537" y="121982"/>
                  </a:cubicBezTo>
                  <a:cubicBezTo>
                    <a:pt x="683537" y="54726"/>
                    <a:pt x="628833" y="0"/>
                    <a:pt x="561567" y="0"/>
                  </a:cubicBezTo>
                  <a:cubicBezTo>
                    <a:pt x="495618" y="0"/>
                    <a:pt x="441755" y="52632"/>
                    <a:pt x="439693" y="118096"/>
                  </a:cubicBezTo>
                  <a:lnTo>
                    <a:pt x="204921" y="306399"/>
                  </a:lnTo>
                  <a:cubicBezTo>
                    <a:pt x="183145" y="286143"/>
                    <a:pt x="153977" y="273739"/>
                    <a:pt x="121969" y="273739"/>
                  </a:cubicBezTo>
                  <a:cubicBezTo>
                    <a:pt x="54720" y="273739"/>
                    <a:pt x="0" y="328464"/>
                    <a:pt x="0" y="395721"/>
                  </a:cubicBezTo>
                  <a:cubicBezTo>
                    <a:pt x="0" y="462978"/>
                    <a:pt x="54720" y="517703"/>
                    <a:pt x="121969" y="517703"/>
                  </a:cubicBezTo>
                  <a:cubicBezTo>
                    <a:pt x="153977" y="517703"/>
                    <a:pt x="183145" y="505283"/>
                    <a:pt x="204921" y="485042"/>
                  </a:cubicBezTo>
                  <a:lnTo>
                    <a:pt x="439693" y="673346"/>
                  </a:lnTo>
                  <a:cubicBezTo>
                    <a:pt x="441755" y="738810"/>
                    <a:pt x="495618" y="791442"/>
                    <a:pt x="561567" y="791442"/>
                  </a:cubicBezTo>
                  <a:cubicBezTo>
                    <a:pt x="628817" y="791442"/>
                    <a:pt x="683537" y="736716"/>
                    <a:pt x="683537" y="669460"/>
                  </a:cubicBezTo>
                  <a:cubicBezTo>
                    <a:pt x="683537" y="602203"/>
                    <a:pt x="628833" y="547461"/>
                    <a:pt x="561567" y="547461"/>
                  </a:cubicBezTo>
                  <a:close/>
                  <a:moveTo>
                    <a:pt x="561567" y="15862"/>
                  </a:moveTo>
                  <a:cubicBezTo>
                    <a:pt x="620078" y="15862"/>
                    <a:pt x="667676" y="63466"/>
                    <a:pt x="667676" y="121982"/>
                  </a:cubicBezTo>
                  <a:cubicBezTo>
                    <a:pt x="667676" y="180499"/>
                    <a:pt x="620078" y="228102"/>
                    <a:pt x="561567" y="228102"/>
                  </a:cubicBezTo>
                  <a:cubicBezTo>
                    <a:pt x="503057" y="228102"/>
                    <a:pt x="455458" y="180499"/>
                    <a:pt x="455458" y="121982"/>
                  </a:cubicBezTo>
                  <a:cubicBezTo>
                    <a:pt x="455458" y="63466"/>
                    <a:pt x="503057" y="15862"/>
                    <a:pt x="561567" y="15862"/>
                  </a:cubicBezTo>
                  <a:close/>
                  <a:moveTo>
                    <a:pt x="15861" y="395705"/>
                  </a:moveTo>
                  <a:cubicBezTo>
                    <a:pt x="15861" y="337188"/>
                    <a:pt x="63459" y="289585"/>
                    <a:pt x="121969" y="289585"/>
                  </a:cubicBezTo>
                  <a:cubicBezTo>
                    <a:pt x="180480" y="289585"/>
                    <a:pt x="228078" y="337188"/>
                    <a:pt x="228078" y="395705"/>
                  </a:cubicBezTo>
                  <a:cubicBezTo>
                    <a:pt x="228078" y="454222"/>
                    <a:pt x="180480" y="501825"/>
                    <a:pt x="121969" y="501825"/>
                  </a:cubicBezTo>
                  <a:cubicBezTo>
                    <a:pt x="63459" y="501825"/>
                    <a:pt x="15861" y="454222"/>
                    <a:pt x="15861" y="395705"/>
                  </a:cubicBezTo>
                  <a:close/>
                  <a:moveTo>
                    <a:pt x="561567" y="775564"/>
                  </a:moveTo>
                  <a:cubicBezTo>
                    <a:pt x="503057" y="775564"/>
                    <a:pt x="455458" y="727960"/>
                    <a:pt x="455458" y="669444"/>
                  </a:cubicBezTo>
                  <a:cubicBezTo>
                    <a:pt x="455458" y="610927"/>
                    <a:pt x="503057" y="563324"/>
                    <a:pt x="561567" y="563324"/>
                  </a:cubicBezTo>
                  <a:cubicBezTo>
                    <a:pt x="620078" y="563324"/>
                    <a:pt x="667676" y="610927"/>
                    <a:pt x="667676" y="669444"/>
                  </a:cubicBezTo>
                  <a:cubicBezTo>
                    <a:pt x="667676" y="727960"/>
                    <a:pt x="620078" y="775564"/>
                    <a:pt x="561567" y="7755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36"/>
          <p:cNvGrpSpPr/>
          <p:nvPr/>
        </p:nvGrpSpPr>
        <p:grpSpPr>
          <a:xfrm>
            <a:off x="4648624" y="3778089"/>
            <a:ext cx="361835" cy="466578"/>
            <a:chOff x="4648624" y="3778089"/>
            <a:chExt cx="361835" cy="466578"/>
          </a:xfrm>
        </p:grpSpPr>
        <p:sp>
          <p:nvSpPr>
            <p:cNvPr id="1360" name="Google Shape;1360;p36"/>
            <p:cNvSpPr/>
            <p:nvPr/>
          </p:nvSpPr>
          <p:spPr>
            <a:xfrm>
              <a:off x="4648624" y="3778089"/>
              <a:ext cx="361835" cy="466578"/>
            </a:xfrm>
            <a:custGeom>
              <a:rect b="b" l="l" r="r" t="t"/>
              <a:pathLst>
                <a:path extrusionOk="0" h="933157" w="723669">
                  <a:moveTo>
                    <a:pt x="361853" y="0"/>
                  </a:moveTo>
                  <a:cubicBezTo>
                    <a:pt x="162323" y="0"/>
                    <a:pt x="0" y="162190"/>
                    <a:pt x="0" y="361561"/>
                  </a:cubicBezTo>
                  <a:cubicBezTo>
                    <a:pt x="0" y="620804"/>
                    <a:pt x="255090" y="856572"/>
                    <a:pt x="333280" y="922662"/>
                  </a:cubicBezTo>
                  <a:cubicBezTo>
                    <a:pt x="341558" y="929665"/>
                    <a:pt x="351706" y="933157"/>
                    <a:pt x="361853" y="933157"/>
                  </a:cubicBezTo>
                  <a:cubicBezTo>
                    <a:pt x="372001" y="933157"/>
                    <a:pt x="382130" y="929665"/>
                    <a:pt x="390409" y="922662"/>
                  </a:cubicBezTo>
                  <a:cubicBezTo>
                    <a:pt x="468599" y="856572"/>
                    <a:pt x="723670" y="620804"/>
                    <a:pt x="723670" y="361561"/>
                  </a:cubicBezTo>
                  <a:cubicBezTo>
                    <a:pt x="723670" y="162190"/>
                    <a:pt x="561347" y="0"/>
                    <a:pt x="361853" y="0"/>
                  </a:cubicBezTo>
                  <a:close/>
                  <a:moveTo>
                    <a:pt x="361835" y="156812"/>
                  </a:moveTo>
                  <a:cubicBezTo>
                    <a:pt x="475831" y="156812"/>
                    <a:pt x="568560" y="249494"/>
                    <a:pt x="568560" y="363391"/>
                  </a:cubicBezTo>
                  <a:cubicBezTo>
                    <a:pt x="568560" y="477307"/>
                    <a:pt x="475831" y="569990"/>
                    <a:pt x="361835" y="569990"/>
                  </a:cubicBezTo>
                  <a:cubicBezTo>
                    <a:pt x="247839" y="569990"/>
                    <a:pt x="155109" y="477307"/>
                    <a:pt x="155109" y="363391"/>
                  </a:cubicBezTo>
                  <a:cubicBezTo>
                    <a:pt x="155109" y="249494"/>
                    <a:pt x="247839" y="156812"/>
                    <a:pt x="361835" y="156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657968" y="3787427"/>
              <a:ext cx="343147" cy="447892"/>
            </a:xfrm>
            <a:custGeom>
              <a:rect b="b" l="l" r="r" t="t"/>
              <a:pathLst>
                <a:path extrusionOk="0" h="895784" w="686293">
                  <a:moveTo>
                    <a:pt x="343166" y="0"/>
                  </a:moveTo>
                  <a:cubicBezTo>
                    <a:pt x="532362" y="0"/>
                    <a:pt x="686294" y="153805"/>
                    <a:pt x="686294" y="342887"/>
                  </a:cubicBezTo>
                  <a:cubicBezTo>
                    <a:pt x="686294" y="594099"/>
                    <a:pt x="436287" y="824956"/>
                    <a:pt x="359648" y="889720"/>
                  </a:cubicBezTo>
                  <a:cubicBezTo>
                    <a:pt x="350099" y="897806"/>
                    <a:pt x="336214" y="897806"/>
                    <a:pt x="326664" y="889720"/>
                  </a:cubicBezTo>
                  <a:cubicBezTo>
                    <a:pt x="250025" y="824956"/>
                    <a:pt x="0" y="594099"/>
                    <a:pt x="0" y="342887"/>
                  </a:cubicBezTo>
                  <a:cubicBezTo>
                    <a:pt x="0" y="153805"/>
                    <a:pt x="153951" y="0"/>
                    <a:pt x="343166" y="0"/>
                  </a:cubicBezTo>
                  <a:close/>
                  <a:moveTo>
                    <a:pt x="568560" y="344717"/>
                  </a:moveTo>
                  <a:cubicBezTo>
                    <a:pt x="568560" y="220511"/>
                    <a:pt x="467440" y="119462"/>
                    <a:pt x="343147" y="119462"/>
                  </a:cubicBezTo>
                  <a:cubicBezTo>
                    <a:pt x="218854" y="119462"/>
                    <a:pt x="117734" y="220511"/>
                    <a:pt x="117734" y="344717"/>
                  </a:cubicBezTo>
                  <a:cubicBezTo>
                    <a:pt x="117734" y="468922"/>
                    <a:pt x="218854" y="569990"/>
                    <a:pt x="343147" y="569990"/>
                  </a:cubicBezTo>
                  <a:cubicBezTo>
                    <a:pt x="467440" y="569990"/>
                    <a:pt x="568560" y="468922"/>
                    <a:pt x="568560" y="3447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648624" y="3778089"/>
              <a:ext cx="361835" cy="466578"/>
            </a:xfrm>
            <a:custGeom>
              <a:rect b="b" l="l" r="r" t="t"/>
              <a:pathLst>
                <a:path extrusionOk="0" h="933157" w="723669">
                  <a:moveTo>
                    <a:pt x="361853" y="0"/>
                  </a:moveTo>
                  <a:cubicBezTo>
                    <a:pt x="162323" y="0"/>
                    <a:pt x="0" y="162190"/>
                    <a:pt x="0" y="361561"/>
                  </a:cubicBezTo>
                  <a:cubicBezTo>
                    <a:pt x="0" y="620804"/>
                    <a:pt x="255090" y="856572"/>
                    <a:pt x="333280" y="922662"/>
                  </a:cubicBezTo>
                  <a:cubicBezTo>
                    <a:pt x="341558" y="929665"/>
                    <a:pt x="351706" y="933157"/>
                    <a:pt x="361853" y="933157"/>
                  </a:cubicBezTo>
                  <a:cubicBezTo>
                    <a:pt x="372001" y="933157"/>
                    <a:pt x="382130" y="929665"/>
                    <a:pt x="390409" y="922662"/>
                  </a:cubicBezTo>
                  <a:cubicBezTo>
                    <a:pt x="468599" y="856572"/>
                    <a:pt x="723670" y="620804"/>
                    <a:pt x="723670" y="361561"/>
                  </a:cubicBezTo>
                  <a:cubicBezTo>
                    <a:pt x="723670" y="162190"/>
                    <a:pt x="561347" y="0"/>
                    <a:pt x="361853" y="0"/>
                  </a:cubicBezTo>
                  <a:close/>
                  <a:moveTo>
                    <a:pt x="378336" y="908394"/>
                  </a:moveTo>
                  <a:cubicBezTo>
                    <a:pt x="368787" y="916481"/>
                    <a:pt x="354902" y="916481"/>
                    <a:pt x="345352" y="908394"/>
                  </a:cubicBezTo>
                  <a:cubicBezTo>
                    <a:pt x="268713" y="843631"/>
                    <a:pt x="18688" y="612774"/>
                    <a:pt x="18688" y="361561"/>
                  </a:cubicBezTo>
                  <a:cubicBezTo>
                    <a:pt x="18688" y="172480"/>
                    <a:pt x="172639" y="18675"/>
                    <a:pt x="361853" y="18675"/>
                  </a:cubicBezTo>
                  <a:cubicBezTo>
                    <a:pt x="551050" y="18675"/>
                    <a:pt x="704982" y="172480"/>
                    <a:pt x="704982" y="361561"/>
                  </a:cubicBezTo>
                  <a:cubicBezTo>
                    <a:pt x="704982" y="612774"/>
                    <a:pt x="454975" y="843631"/>
                    <a:pt x="378336" y="908394"/>
                  </a:cubicBezTo>
                  <a:close/>
                  <a:moveTo>
                    <a:pt x="361835" y="138137"/>
                  </a:moveTo>
                  <a:cubicBezTo>
                    <a:pt x="237542" y="138137"/>
                    <a:pt x="136422" y="239186"/>
                    <a:pt x="136422" y="363391"/>
                  </a:cubicBezTo>
                  <a:cubicBezTo>
                    <a:pt x="136422" y="487597"/>
                    <a:pt x="237542" y="588665"/>
                    <a:pt x="361835" y="588665"/>
                  </a:cubicBezTo>
                  <a:cubicBezTo>
                    <a:pt x="486128" y="588665"/>
                    <a:pt x="587248" y="487597"/>
                    <a:pt x="587248" y="363391"/>
                  </a:cubicBezTo>
                  <a:cubicBezTo>
                    <a:pt x="587248" y="239186"/>
                    <a:pt x="486128" y="138137"/>
                    <a:pt x="361835" y="138137"/>
                  </a:cubicBezTo>
                  <a:close/>
                  <a:moveTo>
                    <a:pt x="361835" y="569990"/>
                  </a:moveTo>
                  <a:cubicBezTo>
                    <a:pt x="247839" y="569990"/>
                    <a:pt x="155109" y="477307"/>
                    <a:pt x="155109" y="363391"/>
                  </a:cubicBezTo>
                  <a:cubicBezTo>
                    <a:pt x="155109" y="249494"/>
                    <a:pt x="247839" y="156812"/>
                    <a:pt x="361835" y="156812"/>
                  </a:cubicBezTo>
                  <a:cubicBezTo>
                    <a:pt x="475831" y="156812"/>
                    <a:pt x="568560" y="249494"/>
                    <a:pt x="568560" y="363391"/>
                  </a:cubicBezTo>
                  <a:cubicBezTo>
                    <a:pt x="568560" y="477307"/>
                    <a:pt x="475831" y="569990"/>
                    <a:pt x="361835" y="5699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36"/>
          <p:cNvGrpSpPr/>
          <p:nvPr/>
        </p:nvGrpSpPr>
        <p:grpSpPr>
          <a:xfrm>
            <a:off x="8245208" y="3070327"/>
            <a:ext cx="349665" cy="349664"/>
            <a:chOff x="8245208" y="3070327"/>
            <a:chExt cx="349665" cy="349664"/>
          </a:xfrm>
        </p:grpSpPr>
        <p:sp>
          <p:nvSpPr>
            <p:cNvPr id="1364" name="Google Shape;1364;p36"/>
            <p:cNvSpPr/>
            <p:nvPr/>
          </p:nvSpPr>
          <p:spPr>
            <a:xfrm>
              <a:off x="8248704" y="3073829"/>
              <a:ext cx="342665" cy="342665"/>
            </a:xfrm>
            <a:custGeom>
              <a:rect b="b" l="l" r="r" t="t"/>
              <a:pathLst>
                <a:path extrusionOk="0" h="685330" w="685330">
                  <a:moveTo>
                    <a:pt x="685331" y="342665"/>
                  </a:moveTo>
                  <a:cubicBezTo>
                    <a:pt x="685331" y="435443"/>
                    <a:pt x="648466" y="519606"/>
                    <a:pt x="588567" y="581309"/>
                  </a:cubicBezTo>
                  <a:cubicBezTo>
                    <a:pt x="526319" y="645445"/>
                    <a:pt x="439191" y="685303"/>
                    <a:pt x="342749" y="685331"/>
                  </a:cubicBezTo>
                  <a:lnTo>
                    <a:pt x="342665" y="685331"/>
                  </a:lnTo>
                  <a:cubicBezTo>
                    <a:pt x="246209" y="685331"/>
                    <a:pt x="159068" y="645487"/>
                    <a:pt x="96792" y="581351"/>
                  </a:cubicBezTo>
                  <a:cubicBezTo>
                    <a:pt x="36893" y="519648"/>
                    <a:pt x="0" y="435457"/>
                    <a:pt x="0" y="342665"/>
                  </a:cubicBezTo>
                  <a:cubicBezTo>
                    <a:pt x="0" y="340665"/>
                    <a:pt x="14" y="338666"/>
                    <a:pt x="56" y="336680"/>
                  </a:cubicBezTo>
                  <a:cubicBezTo>
                    <a:pt x="1594" y="246265"/>
                    <a:pt x="38180" y="164382"/>
                    <a:pt x="96778" y="104008"/>
                  </a:cubicBezTo>
                  <a:cubicBezTo>
                    <a:pt x="159026" y="39872"/>
                    <a:pt x="246168" y="14"/>
                    <a:pt x="342623" y="0"/>
                  </a:cubicBezTo>
                  <a:lnTo>
                    <a:pt x="342679" y="0"/>
                  </a:lnTo>
                  <a:cubicBezTo>
                    <a:pt x="342693" y="0"/>
                    <a:pt x="342693" y="0"/>
                    <a:pt x="342707" y="0"/>
                  </a:cubicBezTo>
                  <a:lnTo>
                    <a:pt x="342749" y="0"/>
                  </a:lnTo>
                  <a:cubicBezTo>
                    <a:pt x="439177" y="28"/>
                    <a:pt x="526305" y="39886"/>
                    <a:pt x="588553" y="104008"/>
                  </a:cubicBezTo>
                  <a:cubicBezTo>
                    <a:pt x="647151" y="164382"/>
                    <a:pt x="683736" y="246265"/>
                    <a:pt x="685275" y="336680"/>
                  </a:cubicBezTo>
                  <a:cubicBezTo>
                    <a:pt x="685317" y="338666"/>
                    <a:pt x="685331" y="340665"/>
                    <a:pt x="685331" y="3426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8245208" y="3070327"/>
              <a:ext cx="349665" cy="349664"/>
            </a:xfrm>
            <a:custGeom>
              <a:rect b="b" l="l" r="r" t="t"/>
              <a:pathLst>
                <a:path extrusionOk="0" h="699329" w="699329">
                  <a:moveTo>
                    <a:pt x="699330" y="343686"/>
                  </a:moveTo>
                  <a:cubicBezTo>
                    <a:pt x="699330" y="343337"/>
                    <a:pt x="699274" y="342987"/>
                    <a:pt x="699232" y="342651"/>
                  </a:cubicBezTo>
                  <a:cubicBezTo>
                    <a:pt x="697498" y="253901"/>
                    <a:pt x="662479" y="169934"/>
                    <a:pt x="600566" y="106148"/>
                  </a:cubicBezTo>
                  <a:cubicBezTo>
                    <a:pt x="568331" y="72947"/>
                    <a:pt x="530543" y="46836"/>
                    <a:pt x="488237" y="28558"/>
                  </a:cubicBezTo>
                  <a:cubicBezTo>
                    <a:pt x="485496" y="27369"/>
                    <a:pt x="482755" y="26222"/>
                    <a:pt x="479986" y="25117"/>
                  </a:cubicBezTo>
                  <a:cubicBezTo>
                    <a:pt x="438632" y="8475"/>
                    <a:pt x="394886" y="42"/>
                    <a:pt x="349742" y="14"/>
                  </a:cubicBezTo>
                  <a:cubicBezTo>
                    <a:pt x="349714" y="14"/>
                    <a:pt x="349700" y="0"/>
                    <a:pt x="349672" y="0"/>
                  </a:cubicBezTo>
                  <a:cubicBezTo>
                    <a:pt x="349658" y="0"/>
                    <a:pt x="349630" y="0"/>
                    <a:pt x="349616" y="0"/>
                  </a:cubicBezTo>
                  <a:cubicBezTo>
                    <a:pt x="349616" y="0"/>
                    <a:pt x="349616" y="0"/>
                    <a:pt x="349616" y="0"/>
                  </a:cubicBezTo>
                  <a:cubicBezTo>
                    <a:pt x="349616" y="0"/>
                    <a:pt x="349602" y="0"/>
                    <a:pt x="349602" y="0"/>
                  </a:cubicBezTo>
                  <a:cubicBezTo>
                    <a:pt x="348273" y="0"/>
                    <a:pt x="346959" y="42"/>
                    <a:pt x="345630" y="56"/>
                  </a:cubicBezTo>
                  <a:cubicBezTo>
                    <a:pt x="343966" y="70"/>
                    <a:pt x="342302" y="84"/>
                    <a:pt x="340638" y="126"/>
                  </a:cubicBezTo>
                  <a:cubicBezTo>
                    <a:pt x="339798" y="154"/>
                    <a:pt x="338959" y="196"/>
                    <a:pt x="338106" y="224"/>
                  </a:cubicBezTo>
                  <a:cubicBezTo>
                    <a:pt x="335952" y="294"/>
                    <a:pt x="333799" y="364"/>
                    <a:pt x="331659" y="462"/>
                  </a:cubicBezTo>
                  <a:cubicBezTo>
                    <a:pt x="331491" y="475"/>
                    <a:pt x="331323" y="489"/>
                    <a:pt x="331156" y="489"/>
                  </a:cubicBezTo>
                  <a:cubicBezTo>
                    <a:pt x="289592" y="2643"/>
                    <a:pt x="249286" y="12041"/>
                    <a:pt x="211121" y="28530"/>
                  </a:cubicBezTo>
                  <a:cubicBezTo>
                    <a:pt x="168801" y="46822"/>
                    <a:pt x="130999" y="72933"/>
                    <a:pt x="98750" y="106148"/>
                  </a:cubicBezTo>
                  <a:cubicBezTo>
                    <a:pt x="36627" y="170158"/>
                    <a:pt x="1566" y="254475"/>
                    <a:pt x="56" y="343546"/>
                  </a:cubicBezTo>
                  <a:cubicBezTo>
                    <a:pt x="14" y="345574"/>
                    <a:pt x="0" y="347630"/>
                    <a:pt x="0" y="349672"/>
                  </a:cubicBezTo>
                  <a:cubicBezTo>
                    <a:pt x="0" y="441121"/>
                    <a:pt x="35075" y="527620"/>
                    <a:pt x="98763" y="593224"/>
                  </a:cubicBezTo>
                  <a:cubicBezTo>
                    <a:pt x="131013" y="626439"/>
                    <a:pt x="168815" y="652535"/>
                    <a:pt x="211121" y="670814"/>
                  </a:cubicBezTo>
                  <a:cubicBezTo>
                    <a:pt x="254922" y="689736"/>
                    <a:pt x="301535" y="699330"/>
                    <a:pt x="349728" y="699330"/>
                  </a:cubicBezTo>
                  <a:cubicBezTo>
                    <a:pt x="349728" y="699330"/>
                    <a:pt x="349728" y="699330"/>
                    <a:pt x="349728" y="699330"/>
                  </a:cubicBezTo>
                  <a:cubicBezTo>
                    <a:pt x="349728" y="699330"/>
                    <a:pt x="349728" y="699330"/>
                    <a:pt x="349728" y="699330"/>
                  </a:cubicBezTo>
                  <a:cubicBezTo>
                    <a:pt x="349728" y="699330"/>
                    <a:pt x="349728" y="699330"/>
                    <a:pt x="349728" y="699330"/>
                  </a:cubicBezTo>
                  <a:cubicBezTo>
                    <a:pt x="397837" y="699316"/>
                    <a:pt x="444436" y="689708"/>
                    <a:pt x="488223" y="670786"/>
                  </a:cubicBezTo>
                  <a:cubicBezTo>
                    <a:pt x="530529" y="652508"/>
                    <a:pt x="568317" y="626397"/>
                    <a:pt x="600553" y="593182"/>
                  </a:cubicBezTo>
                  <a:cubicBezTo>
                    <a:pt x="664227" y="527592"/>
                    <a:pt x="699288" y="441107"/>
                    <a:pt x="699288" y="349672"/>
                  </a:cubicBezTo>
                  <a:cubicBezTo>
                    <a:pt x="699288" y="347896"/>
                    <a:pt x="699274" y="346134"/>
                    <a:pt x="699232" y="344386"/>
                  </a:cubicBezTo>
                  <a:cubicBezTo>
                    <a:pt x="699288" y="344148"/>
                    <a:pt x="699330" y="343924"/>
                    <a:pt x="699330" y="343686"/>
                  </a:cubicBezTo>
                  <a:close/>
                  <a:moveTo>
                    <a:pt x="505733" y="514040"/>
                  </a:moveTo>
                  <a:cubicBezTo>
                    <a:pt x="519075" y="464085"/>
                    <a:pt x="526151" y="407780"/>
                    <a:pt x="526235" y="350693"/>
                  </a:cubicBezTo>
                  <a:lnTo>
                    <a:pt x="685317" y="350693"/>
                  </a:lnTo>
                  <a:cubicBezTo>
                    <a:pt x="685065" y="435723"/>
                    <a:pt x="653235" y="516236"/>
                    <a:pt x="595448" y="578288"/>
                  </a:cubicBezTo>
                  <a:cubicBezTo>
                    <a:pt x="569016" y="552150"/>
                    <a:pt x="538892" y="530585"/>
                    <a:pt x="505733" y="514040"/>
                  </a:cubicBezTo>
                  <a:close/>
                  <a:moveTo>
                    <a:pt x="287704" y="679681"/>
                  </a:moveTo>
                  <a:cubicBezTo>
                    <a:pt x="286179" y="679401"/>
                    <a:pt x="284669" y="679121"/>
                    <a:pt x="283144" y="678814"/>
                  </a:cubicBezTo>
                  <a:cubicBezTo>
                    <a:pt x="281942" y="678576"/>
                    <a:pt x="280753" y="678310"/>
                    <a:pt x="279564" y="678058"/>
                  </a:cubicBezTo>
                  <a:cubicBezTo>
                    <a:pt x="278068" y="677737"/>
                    <a:pt x="276557" y="677429"/>
                    <a:pt x="275061" y="677094"/>
                  </a:cubicBezTo>
                  <a:cubicBezTo>
                    <a:pt x="273872" y="676828"/>
                    <a:pt x="272683" y="676534"/>
                    <a:pt x="271495" y="676254"/>
                  </a:cubicBezTo>
                  <a:cubicBezTo>
                    <a:pt x="269998" y="675905"/>
                    <a:pt x="268516" y="675555"/>
                    <a:pt x="267019" y="675178"/>
                  </a:cubicBezTo>
                  <a:cubicBezTo>
                    <a:pt x="265845" y="674884"/>
                    <a:pt x="264670" y="674562"/>
                    <a:pt x="263495" y="674254"/>
                  </a:cubicBezTo>
                  <a:cubicBezTo>
                    <a:pt x="262013" y="673863"/>
                    <a:pt x="260530" y="673471"/>
                    <a:pt x="259048" y="673066"/>
                  </a:cubicBezTo>
                  <a:cubicBezTo>
                    <a:pt x="257873" y="672744"/>
                    <a:pt x="256712" y="672394"/>
                    <a:pt x="255538" y="672059"/>
                  </a:cubicBezTo>
                  <a:cubicBezTo>
                    <a:pt x="254069" y="671639"/>
                    <a:pt x="252601" y="671206"/>
                    <a:pt x="251132" y="670758"/>
                  </a:cubicBezTo>
                  <a:cubicBezTo>
                    <a:pt x="249971" y="670409"/>
                    <a:pt x="248811" y="670031"/>
                    <a:pt x="247650" y="669667"/>
                  </a:cubicBezTo>
                  <a:cubicBezTo>
                    <a:pt x="246195" y="669206"/>
                    <a:pt x="244741" y="668744"/>
                    <a:pt x="243287" y="668255"/>
                  </a:cubicBezTo>
                  <a:cubicBezTo>
                    <a:pt x="242140" y="667877"/>
                    <a:pt x="240993" y="667472"/>
                    <a:pt x="239846" y="667080"/>
                  </a:cubicBezTo>
                  <a:cubicBezTo>
                    <a:pt x="238406" y="666577"/>
                    <a:pt x="236951" y="666087"/>
                    <a:pt x="235525" y="665570"/>
                  </a:cubicBezTo>
                  <a:cubicBezTo>
                    <a:pt x="234378" y="665164"/>
                    <a:pt x="233245" y="664731"/>
                    <a:pt x="232112" y="664311"/>
                  </a:cubicBezTo>
                  <a:cubicBezTo>
                    <a:pt x="230686" y="663780"/>
                    <a:pt x="229259" y="663234"/>
                    <a:pt x="227833" y="662689"/>
                  </a:cubicBezTo>
                  <a:cubicBezTo>
                    <a:pt x="226700" y="662255"/>
                    <a:pt x="225581" y="661794"/>
                    <a:pt x="224448" y="661346"/>
                  </a:cubicBezTo>
                  <a:cubicBezTo>
                    <a:pt x="223036" y="660773"/>
                    <a:pt x="221623" y="660199"/>
                    <a:pt x="220211" y="659612"/>
                  </a:cubicBezTo>
                  <a:cubicBezTo>
                    <a:pt x="219092" y="659150"/>
                    <a:pt x="217973" y="658675"/>
                    <a:pt x="216869" y="658185"/>
                  </a:cubicBezTo>
                  <a:cubicBezTo>
                    <a:pt x="215470" y="657584"/>
                    <a:pt x="214071" y="656969"/>
                    <a:pt x="212673" y="656353"/>
                  </a:cubicBezTo>
                  <a:cubicBezTo>
                    <a:pt x="211568" y="655864"/>
                    <a:pt x="210463" y="655360"/>
                    <a:pt x="209358" y="654843"/>
                  </a:cubicBezTo>
                  <a:cubicBezTo>
                    <a:pt x="207974" y="654200"/>
                    <a:pt x="206589" y="653556"/>
                    <a:pt x="205205" y="652899"/>
                  </a:cubicBezTo>
                  <a:cubicBezTo>
                    <a:pt x="204114" y="652382"/>
                    <a:pt x="203023" y="651850"/>
                    <a:pt x="201932" y="651319"/>
                  </a:cubicBezTo>
                  <a:cubicBezTo>
                    <a:pt x="200562" y="650647"/>
                    <a:pt x="199191" y="649962"/>
                    <a:pt x="197835" y="649277"/>
                  </a:cubicBezTo>
                  <a:cubicBezTo>
                    <a:pt x="196758" y="648731"/>
                    <a:pt x="195667" y="648172"/>
                    <a:pt x="194590" y="647613"/>
                  </a:cubicBezTo>
                  <a:cubicBezTo>
                    <a:pt x="193234" y="646899"/>
                    <a:pt x="191891" y="646186"/>
                    <a:pt x="190548" y="645459"/>
                  </a:cubicBezTo>
                  <a:cubicBezTo>
                    <a:pt x="189471" y="644886"/>
                    <a:pt x="188409" y="644298"/>
                    <a:pt x="187346" y="643711"/>
                  </a:cubicBezTo>
                  <a:cubicBezTo>
                    <a:pt x="186017" y="642970"/>
                    <a:pt x="184689" y="642228"/>
                    <a:pt x="183360" y="641459"/>
                  </a:cubicBezTo>
                  <a:cubicBezTo>
                    <a:pt x="182297" y="640858"/>
                    <a:pt x="181234" y="640242"/>
                    <a:pt x="180185" y="639627"/>
                  </a:cubicBezTo>
                  <a:cubicBezTo>
                    <a:pt x="178871" y="638858"/>
                    <a:pt x="177570" y="638075"/>
                    <a:pt x="176269" y="637292"/>
                  </a:cubicBezTo>
                  <a:cubicBezTo>
                    <a:pt x="175221" y="636648"/>
                    <a:pt x="174172" y="636019"/>
                    <a:pt x="173123" y="635362"/>
                  </a:cubicBezTo>
                  <a:cubicBezTo>
                    <a:pt x="171836" y="634565"/>
                    <a:pt x="170550" y="633739"/>
                    <a:pt x="169263" y="632928"/>
                  </a:cubicBezTo>
                  <a:cubicBezTo>
                    <a:pt x="168228" y="632257"/>
                    <a:pt x="167193" y="631600"/>
                    <a:pt x="166158" y="630914"/>
                  </a:cubicBezTo>
                  <a:cubicBezTo>
                    <a:pt x="164886" y="630075"/>
                    <a:pt x="163627" y="629236"/>
                    <a:pt x="162368" y="628383"/>
                  </a:cubicBezTo>
                  <a:cubicBezTo>
                    <a:pt x="161333" y="627684"/>
                    <a:pt x="160312" y="626999"/>
                    <a:pt x="159291" y="626285"/>
                  </a:cubicBezTo>
                  <a:cubicBezTo>
                    <a:pt x="158047" y="625418"/>
                    <a:pt x="156816" y="624551"/>
                    <a:pt x="155571" y="623670"/>
                  </a:cubicBezTo>
                  <a:cubicBezTo>
                    <a:pt x="154550" y="622943"/>
                    <a:pt x="153530" y="622216"/>
                    <a:pt x="152523" y="621474"/>
                  </a:cubicBezTo>
                  <a:cubicBezTo>
                    <a:pt x="151306" y="620579"/>
                    <a:pt x="150089" y="619684"/>
                    <a:pt x="148872" y="618775"/>
                  </a:cubicBezTo>
                  <a:cubicBezTo>
                    <a:pt x="147866" y="618020"/>
                    <a:pt x="146859" y="617265"/>
                    <a:pt x="145852" y="616496"/>
                  </a:cubicBezTo>
                  <a:cubicBezTo>
                    <a:pt x="144649" y="615573"/>
                    <a:pt x="143474" y="614636"/>
                    <a:pt x="142285" y="613713"/>
                  </a:cubicBezTo>
                  <a:cubicBezTo>
                    <a:pt x="141292" y="612929"/>
                    <a:pt x="140286" y="612146"/>
                    <a:pt x="139307" y="611335"/>
                  </a:cubicBezTo>
                  <a:cubicBezTo>
                    <a:pt x="138132" y="610384"/>
                    <a:pt x="136985" y="609433"/>
                    <a:pt x="135824" y="608468"/>
                  </a:cubicBezTo>
                  <a:cubicBezTo>
                    <a:pt x="134831" y="607643"/>
                    <a:pt x="133852" y="606832"/>
                    <a:pt x="132873" y="606007"/>
                  </a:cubicBezTo>
                  <a:cubicBezTo>
                    <a:pt x="131727" y="605042"/>
                    <a:pt x="130608" y="604049"/>
                    <a:pt x="129475" y="603070"/>
                  </a:cubicBezTo>
                  <a:cubicBezTo>
                    <a:pt x="128496" y="602217"/>
                    <a:pt x="127517" y="601364"/>
                    <a:pt x="126552" y="600511"/>
                  </a:cubicBezTo>
                  <a:cubicBezTo>
                    <a:pt x="125447" y="599518"/>
                    <a:pt x="124342" y="598511"/>
                    <a:pt x="123238" y="597504"/>
                  </a:cubicBezTo>
                  <a:cubicBezTo>
                    <a:pt x="122273" y="596623"/>
                    <a:pt x="121294" y="595728"/>
                    <a:pt x="120343" y="594833"/>
                  </a:cubicBezTo>
                  <a:cubicBezTo>
                    <a:pt x="119266" y="593812"/>
                    <a:pt x="118189" y="592791"/>
                    <a:pt x="117126" y="591756"/>
                  </a:cubicBezTo>
                  <a:cubicBezTo>
                    <a:pt x="116161" y="590833"/>
                    <a:pt x="115210" y="589910"/>
                    <a:pt x="114259" y="588987"/>
                  </a:cubicBezTo>
                  <a:cubicBezTo>
                    <a:pt x="114049" y="588791"/>
                    <a:pt x="113854" y="588581"/>
                    <a:pt x="113658" y="588385"/>
                  </a:cubicBezTo>
                  <a:cubicBezTo>
                    <a:pt x="138426" y="563869"/>
                    <a:pt x="166592" y="543521"/>
                    <a:pt x="197555" y="527746"/>
                  </a:cubicBezTo>
                  <a:cubicBezTo>
                    <a:pt x="212225" y="577155"/>
                    <a:pt x="232882" y="618831"/>
                    <a:pt x="257551" y="648592"/>
                  </a:cubicBezTo>
                  <a:cubicBezTo>
                    <a:pt x="268418" y="661696"/>
                    <a:pt x="279956" y="672353"/>
                    <a:pt x="291955" y="680464"/>
                  </a:cubicBezTo>
                  <a:cubicBezTo>
                    <a:pt x="291745" y="680422"/>
                    <a:pt x="291522" y="680394"/>
                    <a:pt x="291312" y="680366"/>
                  </a:cubicBezTo>
                  <a:cubicBezTo>
                    <a:pt x="290095" y="680128"/>
                    <a:pt x="288892" y="679905"/>
                    <a:pt x="287704" y="679681"/>
                  </a:cubicBezTo>
                  <a:close/>
                  <a:moveTo>
                    <a:pt x="103896" y="578316"/>
                  </a:moveTo>
                  <a:cubicBezTo>
                    <a:pt x="46095" y="516236"/>
                    <a:pt x="14251" y="435723"/>
                    <a:pt x="13999" y="350679"/>
                  </a:cubicBezTo>
                  <a:lnTo>
                    <a:pt x="173179" y="350679"/>
                  </a:lnTo>
                  <a:cubicBezTo>
                    <a:pt x="173263" y="407766"/>
                    <a:pt x="180339" y="464057"/>
                    <a:pt x="193681" y="513998"/>
                  </a:cubicBezTo>
                  <a:cubicBezTo>
                    <a:pt x="160480" y="530571"/>
                    <a:pt x="130328" y="552164"/>
                    <a:pt x="103896" y="578316"/>
                  </a:cubicBezTo>
                  <a:close/>
                  <a:moveTo>
                    <a:pt x="103882" y="121070"/>
                  </a:moveTo>
                  <a:cubicBezTo>
                    <a:pt x="130328" y="147222"/>
                    <a:pt x="160480" y="168801"/>
                    <a:pt x="193667" y="185360"/>
                  </a:cubicBezTo>
                  <a:cubicBezTo>
                    <a:pt x="181276" y="231805"/>
                    <a:pt x="174270" y="283844"/>
                    <a:pt x="173305" y="336708"/>
                  </a:cubicBezTo>
                  <a:lnTo>
                    <a:pt x="14251" y="336708"/>
                  </a:lnTo>
                  <a:cubicBezTo>
                    <a:pt x="17300" y="256181"/>
                    <a:pt x="48920" y="180115"/>
                    <a:pt x="103882" y="121070"/>
                  </a:cubicBezTo>
                  <a:close/>
                  <a:moveTo>
                    <a:pt x="119993" y="104875"/>
                  </a:moveTo>
                  <a:cubicBezTo>
                    <a:pt x="120846" y="104064"/>
                    <a:pt x="121713" y="103281"/>
                    <a:pt x="122580" y="102484"/>
                  </a:cubicBezTo>
                  <a:cubicBezTo>
                    <a:pt x="123699" y="101463"/>
                    <a:pt x="124818" y="100428"/>
                    <a:pt x="125937" y="99421"/>
                  </a:cubicBezTo>
                  <a:cubicBezTo>
                    <a:pt x="126818" y="98624"/>
                    <a:pt x="127727" y="97840"/>
                    <a:pt x="128622" y="97057"/>
                  </a:cubicBezTo>
                  <a:cubicBezTo>
                    <a:pt x="129741" y="96064"/>
                    <a:pt x="130874" y="95085"/>
                    <a:pt x="132006" y="94106"/>
                  </a:cubicBezTo>
                  <a:cubicBezTo>
                    <a:pt x="132915" y="93323"/>
                    <a:pt x="133838" y="92568"/>
                    <a:pt x="134761" y="91799"/>
                  </a:cubicBezTo>
                  <a:cubicBezTo>
                    <a:pt x="135908" y="90848"/>
                    <a:pt x="137055" y="89897"/>
                    <a:pt x="138202" y="88960"/>
                  </a:cubicBezTo>
                  <a:cubicBezTo>
                    <a:pt x="139125" y="88205"/>
                    <a:pt x="140062" y="87463"/>
                    <a:pt x="140999" y="86708"/>
                  </a:cubicBezTo>
                  <a:cubicBezTo>
                    <a:pt x="142160" y="85785"/>
                    <a:pt x="143334" y="84862"/>
                    <a:pt x="144509" y="83953"/>
                  </a:cubicBezTo>
                  <a:cubicBezTo>
                    <a:pt x="145446" y="83226"/>
                    <a:pt x="146397" y="82499"/>
                    <a:pt x="147348" y="81785"/>
                  </a:cubicBezTo>
                  <a:cubicBezTo>
                    <a:pt x="148537" y="80890"/>
                    <a:pt x="149726" y="79995"/>
                    <a:pt x="150928" y="79114"/>
                  </a:cubicBezTo>
                  <a:cubicBezTo>
                    <a:pt x="151879" y="78415"/>
                    <a:pt x="152844" y="77716"/>
                    <a:pt x="153809" y="77017"/>
                  </a:cubicBezTo>
                  <a:cubicBezTo>
                    <a:pt x="155026" y="76135"/>
                    <a:pt x="156243" y="75282"/>
                    <a:pt x="157473" y="74415"/>
                  </a:cubicBezTo>
                  <a:cubicBezTo>
                    <a:pt x="158438" y="73744"/>
                    <a:pt x="159403" y="73073"/>
                    <a:pt x="160368" y="72401"/>
                  </a:cubicBezTo>
                  <a:cubicBezTo>
                    <a:pt x="161613" y="71548"/>
                    <a:pt x="162872" y="70709"/>
                    <a:pt x="164116" y="69870"/>
                  </a:cubicBezTo>
                  <a:cubicBezTo>
                    <a:pt x="165081" y="69227"/>
                    <a:pt x="166060" y="68583"/>
                    <a:pt x="167039" y="67954"/>
                  </a:cubicBezTo>
                  <a:cubicBezTo>
                    <a:pt x="168326" y="67129"/>
                    <a:pt x="169613" y="66304"/>
                    <a:pt x="170899" y="65493"/>
                  </a:cubicBezTo>
                  <a:cubicBezTo>
                    <a:pt x="171864" y="64877"/>
                    <a:pt x="172829" y="64276"/>
                    <a:pt x="173808" y="63675"/>
                  </a:cubicBezTo>
                  <a:cubicBezTo>
                    <a:pt x="175137" y="62863"/>
                    <a:pt x="176479" y="62052"/>
                    <a:pt x="177808" y="61255"/>
                  </a:cubicBezTo>
                  <a:cubicBezTo>
                    <a:pt x="178759" y="60682"/>
                    <a:pt x="179710" y="60108"/>
                    <a:pt x="180675" y="59549"/>
                  </a:cubicBezTo>
                  <a:cubicBezTo>
                    <a:pt x="182059" y="58738"/>
                    <a:pt x="183458" y="57955"/>
                    <a:pt x="184856" y="57158"/>
                  </a:cubicBezTo>
                  <a:cubicBezTo>
                    <a:pt x="185793" y="56626"/>
                    <a:pt x="186716" y="56095"/>
                    <a:pt x="187653" y="55591"/>
                  </a:cubicBezTo>
                  <a:cubicBezTo>
                    <a:pt x="189122" y="54780"/>
                    <a:pt x="190604" y="53997"/>
                    <a:pt x="192087" y="53200"/>
                  </a:cubicBezTo>
                  <a:cubicBezTo>
                    <a:pt x="192968" y="52738"/>
                    <a:pt x="193849" y="52249"/>
                    <a:pt x="194730" y="51787"/>
                  </a:cubicBezTo>
                  <a:cubicBezTo>
                    <a:pt x="196338" y="50948"/>
                    <a:pt x="197947" y="50151"/>
                    <a:pt x="199569" y="49340"/>
                  </a:cubicBezTo>
                  <a:cubicBezTo>
                    <a:pt x="200352" y="48948"/>
                    <a:pt x="201121" y="48543"/>
                    <a:pt x="201918" y="48165"/>
                  </a:cubicBezTo>
                  <a:cubicBezTo>
                    <a:pt x="203806" y="47242"/>
                    <a:pt x="205722" y="46333"/>
                    <a:pt x="207624" y="45452"/>
                  </a:cubicBezTo>
                  <a:cubicBezTo>
                    <a:pt x="208142" y="45214"/>
                    <a:pt x="208659" y="44948"/>
                    <a:pt x="209191" y="44711"/>
                  </a:cubicBezTo>
                  <a:cubicBezTo>
                    <a:pt x="211652" y="43578"/>
                    <a:pt x="214127" y="42473"/>
                    <a:pt x="216631" y="41382"/>
                  </a:cubicBezTo>
                  <a:cubicBezTo>
                    <a:pt x="240881" y="30907"/>
                    <a:pt x="266026" y="23425"/>
                    <a:pt x="291843" y="18950"/>
                  </a:cubicBezTo>
                  <a:cubicBezTo>
                    <a:pt x="279858" y="27061"/>
                    <a:pt x="268334" y="37704"/>
                    <a:pt x="257496" y="50794"/>
                  </a:cubicBezTo>
                  <a:cubicBezTo>
                    <a:pt x="232840" y="80569"/>
                    <a:pt x="212183" y="122217"/>
                    <a:pt x="197513" y="171626"/>
                  </a:cubicBezTo>
                  <a:cubicBezTo>
                    <a:pt x="166550" y="155879"/>
                    <a:pt x="138384" y="135531"/>
                    <a:pt x="113602" y="111015"/>
                  </a:cubicBezTo>
                  <a:cubicBezTo>
                    <a:pt x="113784" y="110833"/>
                    <a:pt x="113965" y="110651"/>
                    <a:pt x="114147" y="110469"/>
                  </a:cubicBezTo>
                  <a:cubicBezTo>
                    <a:pt x="114972" y="109658"/>
                    <a:pt x="115797" y="108875"/>
                    <a:pt x="116623" y="108078"/>
                  </a:cubicBezTo>
                  <a:cubicBezTo>
                    <a:pt x="117755" y="107015"/>
                    <a:pt x="118874" y="105938"/>
                    <a:pt x="119993" y="104875"/>
                  </a:cubicBezTo>
                  <a:close/>
                  <a:moveTo>
                    <a:pt x="356665" y="477427"/>
                  </a:moveTo>
                  <a:lnTo>
                    <a:pt x="356665" y="350679"/>
                  </a:lnTo>
                  <a:lnTo>
                    <a:pt x="512250" y="350679"/>
                  </a:lnTo>
                  <a:cubicBezTo>
                    <a:pt x="512166" y="405627"/>
                    <a:pt x="505495" y="459763"/>
                    <a:pt x="492894" y="507942"/>
                  </a:cubicBezTo>
                  <a:cubicBezTo>
                    <a:pt x="449918" y="488587"/>
                    <a:pt x="404158" y="478350"/>
                    <a:pt x="356665" y="477427"/>
                  </a:cubicBezTo>
                  <a:close/>
                  <a:moveTo>
                    <a:pt x="342679" y="207946"/>
                  </a:moveTo>
                  <a:cubicBezTo>
                    <a:pt x="296472" y="207023"/>
                    <a:pt x="251999" y="196884"/>
                    <a:pt x="210281" y="177794"/>
                  </a:cubicBezTo>
                  <a:cubicBezTo>
                    <a:pt x="238560" y="80848"/>
                    <a:pt x="288515" y="19342"/>
                    <a:pt x="342679" y="14349"/>
                  </a:cubicBezTo>
                  <a:lnTo>
                    <a:pt x="342679" y="207946"/>
                  </a:lnTo>
                  <a:close/>
                  <a:moveTo>
                    <a:pt x="206519" y="191443"/>
                  </a:moveTo>
                  <a:cubicBezTo>
                    <a:pt x="249468" y="210785"/>
                    <a:pt x="295200" y="221008"/>
                    <a:pt x="342679" y="221917"/>
                  </a:cubicBezTo>
                  <a:lnTo>
                    <a:pt x="342679" y="336694"/>
                  </a:lnTo>
                  <a:lnTo>
                    <a:pt x="187290" y="336694"/>
                  </a:lnTo>
                  <a:cubicBezTo>
                    <a:pt x="188241" y="285997"/>
                    <a:pt x="194842" y="236112"/>
                    <a:pt x="206519" y="191443"/>
                  </a:cubicBezTo>
                  <a:close/>
                  <a:moveTo>
                    <a:pt x="342679" y="350679"/>
                  </a:moveTo>
                  <a:lnTo>
                    <a:pt x="342679" y="477427"/>
                  </a:lnTo>
                  <a:cubicBezTo>
                    <a:pt x="295228" y="478336"/>
                    <a:pt x="249496" y="488573"/>
                    <a:pt x="206519" y="507915"/>
                  </a:cubicBezTo>
                  <a:cubicBezTo>
                    <a:pt x="193919" y="459763"/>
                    <a:pt x="187234" y="405627"/>
                    <a:pt x="187164" y="350679"/>
                  </a:cubicBezTo>
                  <a:lnTo>
                    <a:pt x="342679" y="350679"/>
                  </a:lnTo>
                  <a:close/>
                  <a:moveTo>
                    <a:pt x="342679" y="491412"/>
                  </a:moveTo>
                  <a:lnTo>
                    <a:pt x="342679" y="685023"/>
                  </a:lnTo>
                  <a:cubicBezTo>
                    <a:pt x="288571" y="680100"/>
                    <a:pt x="238574" y="618579"/>
                    <a:pt x="210281" y="521578"/>
                  </a:cubicBezTo>
                  <a:cubicBezTo>
                    <a:pt x="252027" y="502474"/>
                    <a:pt x="296500" y="492349"/>
                    <a:pt x="342679" y="491412"/>
                  </a:cubicBezTo>
                  <a:close/>
                  <a:moveTo>
                    <a:pt x="356665" y="336694"/>
                  </a:moveTo>
                  <a:lnTo>
                    <a:pt x="356665" y="221917"/>
                  </a:lnTo>
                  <a:cubicBezTo>
                    <a:pt x="404158" y="220994"/>
                    <a:pt x="449918" y="210757"/>
                    <a:pt x="492880" y="191401"/>
                  </a:cubicBezTo>
                  <a:cubicBezTo>
                    <a:pt x="504558" y="236056"/>
                    <a:pt x="511173" y="285969"/>
                    <a:pt x="512124" y="336694"/>
                  </a:cubicBezTo>
                  <a:lnTo>
                    <a:pt x="356665" y="336694"/>
                  </a:lnTo>
                  <a:close/>
                  <a:moveTo>
                    <a:pt x="356665" y="207946"/>
                  </a:moveTo>
                  <a:lnTo>
                    <a:pt x="356665" y="14335"/>
                  </a:lnTo>
                  <a:cubicBezTo>
                    <a:pt x="410787" y="19216"/>
                    <a:pt x="460798" y="80737"/>
                    <a:pt x="489118" y="177752"/>
                  </a:cubicBezTo>
                  <a:cubicBezTo>
                    <a:pt x="447387" y="196870"/>
                    <a:pt x="402900" y="207009"/>
                    <a:pt x="356665" y="207946"/>
                  </a:cubicBezTo>
                  <a:close/>
                  <a:moveTo>
                    <a:pt x="356665" y="491412"/>
                  </a:moveTo>
                  <a:cubicBezTo>
                    <a:pt x="402886" y="492335"/>
                    <a:pt x="447387" y="502488"/>
                    <a:pt x="489132" y="521592"/>
                  </a:cubicBezTo>
                  <a:cubicBezTo>
                    <a:pt x="460826" y="618579"/>
                    <a:pt x="410843" y="680086"/>
                    <a:pt x="356665" y="685009"/>
                  </a:cubicBezTo>
                  <a:lnTo>
                    <a:pt x="356665" y="491412"/>
                  </a:lnTo>
                  <a:close/>
                  <a:moveTo>
                    <a:pt x="526109" y="336694"/>
                  </a:moveTo>
                  <a:cubicBezTo>
                    <a:pt x="525144" y="283802"/>
                    <a:pt x="518124" y="231749"/>
                    <a:pt x="505733" y="185304"/>
                  </a:cubicBezTo>
                  <a:cubicBezTo>
                    <a:pt x="538892" y="168759"/>
                    <a:pt x="569016" y="147194"/>
                    <a:pt x="595434" y="121056"/>
                  </a:cubicBezTo>
                  <a:cubicBezTo>
                    <a:pt x="650396" y="180101"/>
                    <a:pt x="682002" y="256153"/>
                    <a:pt x="685079" y="336694"/>
                  </a:cubicBezTo>
                  <a:lnTo>
                    <a:pt x="526109" y="336694"/>
                  </a:lnTo>
                  <a:close/>
                  <a:moveTo>
                    <a:pt x="482685" y="41396"/>
                  </a:moveTo>
                  <a:cubicBezTo>
                    <a:pt x="485161" y="42459"/>
                    <a:pt x="487622" y="43564"/>
                    <a:pt x="490055" y="44697"/>
                  </a:cubicBezTo>
                  <a:cubicBezTo>
                    <a:pt x="490867" y="45074"/>
                    <a:pt x="491678" y="45466"/>
                    <a:pt x="492489" y="45857"/>
                  </a:cubicBezTo>
                  <a:cubicBezTo>
                    <a:pt x="494111" y="46613"/>
                    <a:pt x="495719" y="47382"/>
                    <a:pt x="497328" y="48165"/>
                  </a:cubicBezTo>
                  <a:cubicBezTo>
                    <a:pt x="498307" y="48641"/>
                    <a:pt x="499258" y="49144"/>
                    <a:pt x="500223" y="49619"/>
                  </a:cubicBezTo>
                  <a:cubicBezTo>
                    <a:pt x="501649" y="50333"/>
                    <a:pt x="503076" y="51046"/>
                    <a:pt x="504502" y="51787"/>
                  </a:cubicBezTo>
                  <a:cubicBezTo>
                    <a:pt x="505523" y="52319"/>
                    <a:pt x="506544" y="52878"/>
                    <a:pt x="507565" y="53409"/>
                  </a:cubicBezTo>
                  <a:cubicBezTo>
                    <a:pt x="508907" y="54123"/>
                    <a:pt x="510250" y="54836"/>
                    <a:pt x="511579" y="55563"/>
                  </a:cubicBezTo>
                  <a:cubicBezTo>
                    <a:pt x="512628" y="56137"/>
                    <a:pt x="513662" y="56724"/>
                    <a:pt x="514697" y="57311"/>
                  </a:cubicBezTo>
                  <a:cubicBezTo>
                    <a:pt x="515984" y="58039"/>
                    <a:pt x="517285" y="58766"/>
                    <a:pt x="518557" y="59521"/>
                  </a:cubicBezTo>
                  <a:cubicBezTo>
                    <a:pt x="519606" y="60136"/>
                    <a:pt x="520641" y="60752"/>
                    <a:pt x="521676" y="61381"/>
                  </a:cubicBezTo>
                  <a:cubicBezTo>
                    <a:pt x="522935" y="62122"/>
                    <a:pt x="524179" y="62877"/>
                    <a:pt x="525424" y="63647"/>
                  </a:cubicBezTo>
                  <a:cubicBezTo>
                    <a:pt x="526473" y="64290"/>
                    <a:pt x="527508" y="64947"/>
                    <a:pt x="528543" y="65605"/>
                  </a:cubicBezTo>
                  <a:cubicBezTo>
                    <a:pt x="529759" y="66374"/>
                    <a:pt x="530976" y="67143"/>
                    <a:pt x="532193" y="67926"/>
                  </a:cubicBezTo>
                  <a:cubicBezTo>
                    <a:pt x="533228" y="68597"/>
                    <a:pt x="534263" y="69283"/>
                    <a:pt x="535298" y="69968"/>
                  </a:cubicBezTo>
                  <a:cubicBezTo>
                    <a:pt x="536486" y="70765"/>
                    <a:pt x="537675" y="71562"/>
                    <a:pt x="538864" y="72359"/>
                  </a:cubicBezTo>
                  <a:cubicBezTo>
                    <a:pt x="539885" y="73059"/>
                    <a:pt x="540906" y="73772"/>
                    <a:pt x="541927" y="74485"/>
                  </a:cubicBezTo>
                  <a:cubicBezTo>
                    <a:pt x="543101" y="75310"/>
                    <a:pt x="544262" y="76135"/>
                    <a:pt x="545423" y="76961"/>
                  </a:cubicBezTo>
                  <a:cubicBezTo>
                    <a:pt x="546430" y="77688"/>
                    <a:pt x="547437" y="78415"/>
                    <a:pt x="548444" y="79156"/>
                  </a:cubicBezTo>
                  <a:cubicBezTo>
                    <a:pt x="549590" y="80009"/>
                    <a:pt x="550737" y="80862"/>
                    <a:pt x="551884" y="81730"/>
                  </a:cubicBezTo>
                  <a:cubicBezTo>
                    <a:pt x="552877" y="82485"/>
                    <a:pt x="553870" y="83240"/>
                    <a:pt x="554849" y="83995"/>
                  </a:cubicBezTo>
                  <a:cubicBezTo>
                    <a:pt x="555982" y="84876"/>
                    <a:pt x="557114" y="85757"/>
                    <a:pt x="558233" y="86652"/>
                  </a:cubicBezTo>
                  <a:cubicBezTo>
                    <a:pt x="559198" y="87421"/>
                    <a:pt x="560177" y="88191"/>
                    <a:pt x="561128" y="88974"/>
                  </a:cubicBezTo>
                  <a:cubicBezTo>
                    <a:pt x="562247" y="89883"/>
                    <a:pt x="563366" y="90820"/>
                    <a:pt x="564485" y="91743"/>
                  </a:cubicBezTo>
                  <a:cubicBezTo>
                    <a:pt x="565422" y="92526"/>
                    <a:pt x="566373" y="93323"/>
                    <a:pt x="567310" y="94120"/>
                  </a:cubicBezTo>
                  <a:cubicBezTo>
                    <a:pt x="568429" y="95071"/>
                    <a:pt x="569533" y="96036"/>
                    <a:pt x="570638" y="97015"/>
                  </a:cubicBezTo>
                  <a:cubicBezTo>
                    <a:pt x="571547" y="97812"/>
                    <a:pt x="572470" y="98610"/>
                    <a:pt x="573379" y="99421"/>
                  </a:cubicBezTo>
                  <a:cubicBezTo>
                    <a:pt x="574498" y="100414"/>
                    <a:pt x="575589" y="101435"/>
                    <a:pt x="576694" y="102442"/>
                  </a:cubicBezTo>
                  <a:cubicBezTo>
                    <a:pt x="577575" y="103253"/>
                    <a:pt x="578456" y="104050"/>
                    <a:pt x="579323" y="104861"/>
                  </a:cubicBezTo>
                  <a:cubicBezTo>
                    <a:pt x="580442" y="105924"/>
                    <a:pt x="581561" y="107001"/>
                    <a:pt x="582665" y="108064"/>
                  </a:cubicBezTo>
                  <a:cubicBezTo>
                    <a:pt x="583491" y="108861"/>
                    <a:pt x="584330" y="109658"/>
                    <a:pt x="585141" y="110455"/>
                  </a:cubicBezTo>
                  <a:cubicBezTo>
                    <a:pt x="585323" y="110637"/>
                    <a:pt x="585504" y="110819"/>
                    <a:pt x="585686" y="111001"/>
                  </a:cubicBezTo>
                  <a:cubicBezTo>
                    <a:pt x="560932" y="135503"/>
                    <a:pt x="532780" y="155823"/>
                    <a:pt x="501859" y="171570"/>
                  </a:cubicBezTo>
                  <a:cubicBezTo>
                    <a:pt x="487188" y="122161"/>
                    <a:pt x="466518" y="80513"/>
                    <a:pt x="441848" y="50752"/>
                  </a:cubicBezTo>
                  <a:cubicBezTo>
                    <a:pt x="431024" y="37690"/>
                    <a:pt x="419514" y="27061"/>
                    <a:pt x="407543" y="18950"/>
                  </a:cubicBezTo>
                  <a:cubicBezTo>
                    <a:pt x="433331" y="23453"/>
                    <a:pt x="458463" y="30935"/>
                    <a:pt x="482685" y="41396"/>
                  </a:cubicBezTo>
                  <a:close/>
                  <a:moveTo>
                    <a:pt x="407585" y="680366"/>
                  </a:moveTo>
                  <a:cubicBezTo>
                    <a:pt x="419556" y="672269"/>
                    <a:pt x="431052" y="661640"/>
                    <a:pt x="441876" y="648578"/>
                  </a:cubicBezTo>
                  <a:cubicBezTo>
                    <a:pt x="466546" y="618817"/>
                    <a:pt x="487202" y="577155"/>
                    <a:pt x="501887" y="527746"/>
                  </a:cubicBezTo>
                  <a:cubicBezTo>
                    <a:pt x="532808" y="543493"/>
                    <a:pt x="560946" y="563813"/>
                    <a:pt x="585714" y="588315"/>
                  </a:cubicBezTo>
                  <a:cubicBezTo>
                    <a:pt x="585546" y="588483"/>
                    <a:pt x="585365" y="588665"/>
                    <a:pt x="585197" y="588833"/>
                  </a:cubicBezTo>
                  <a:cubicBezTo>
                    <a:pt x="584344" y="589672"/>
                    <a:pt x="583477" y="590497"/>
                    <a:pt x="582609" y="591336"/>
                  </a:cubicBezTo>
                  <a:cubicBezTo>
                    <a:pt x="581533" y="592371"/>
                    <a:pt x="580456" y="593420"/>
                    <a:pt x="579365" y="594441"/>
                  </a:cubicBezTo>
                  <a:cubicBezTo>
                    <a:pt x="578470" y="595280"/>
                    <a:pt x="577575" y="596105"/>
                    <a:pt x="576680" y="596930"/>
                  </a:cubicBezTo>
                  <a:cubicBezTo>
                    <a:pt x="575603" y="597923"/>
                    <a:pt x="574512" y="598916"/>
                    <a:pt x="573421" y="599895"/>
                  </a:cubicBezTo>
                  <a:cubicBezTo>
                    <a:pt x="572498" y="600720"/>
                    <a:pt x="571575" y="601531"/>
                    <a:pt x="570652" y="602343"/>
                  </a:cubicBezTo>
                  <a:cubicBezTo>
                    <a:pt x="569561" y="603308"/>
                    <a:pt x="568470" y="604259"/>
                    <a:pt x="567366" y="605196"/>
                  </a:cubicBezTo>
                  <a:cubicBezTo>
                    <a:pt x="566429" y="606007"/>
                    <a:pt x="565464" y="606790"/>
                    <a:pt x="564513" y="607587"/>
                  </a:cubicBezTo>
                  <a:cubicBezTo>
                    <a:pt x="563408" y="608510"/>
                    <a:pt x="562303" y="609433"/>
                    <a:pt x="561184" y="610342"/>
                  </a:cubicBezTo>
                  <a:cubicBezTo>
                    <a:pt x="560219" y="611125"/>
                    <a:pt x="559240" y="611908"/>
                    <a:pt x="558275" y="612678"/>
                  </a:cubicBezTo>
                  <a:cubicBezTo>
                    <a:pt x="557156" y="613573"/>
                    <a:pt x="556024" y="614454"/>
                    <a:pt x="554891" y="615335"/>
                  </a:cubicBezTo>
                  <a:cubicBezTo>
                    <a:pt x="553912" y="616104"/>
                    <a:pt x="552919" y="616859"/>
                    <a:pt x="551926" y="617600"/>
                  </a:cubicBezTo>
                  <a:cubicBezTo>
                    <a:pt x="550793" y="618468"/>
                    <a:pt x="549646" y="619321"/>
                    <a:pt x="548500" y="620160"/>
                  </a:cubicBezTo>
                  <a:cubicBezTo>
                    <a:pt x="547493" y="620901"/>
                    <a:pt x="546486" y="621628"/>
                    <a:pt x="545479" y="622369"/>
                  </a:cubicBezTo>
                  <a:cubicBezTo>
                    <a:pt x="544318" y="623208"/>
                    <a:pt x="543157" y="624034"/>
                    <a:pt x="541982" y="624845"/>
                  </a:cubicBezTo>
                  <a:cubicBezTo>
                    <a:pt x="540962" y="625558"/>
                    <a:pt x="539941" y="626271"/>
                    <a:pt x="538920" y="626971"/>
                  </a:cubicBezTo>
                  <a:cubicBezTo>
                    <a:pt x="537731" y="627782"/>
                    <a:pt x="536542" y="628579"/>
                    <a:pt x="535353" y="629376"/>
                  </a:cubicBezTo>
                  <a:cubicBezTo>
                    <a:pt x="534319" y="630061"/>
                    <a:pt x="533298" y="630747"/>
                    <a:pt x="532263" y="631418"/>
                  </a:cubicBezTo>
                  <a:cubicBezTo>
                    <a:pt x="531046" y="632201"/>
                    <a:pt x="529829" y="632984"/>
                    <a:pt x="528613" y="633753"/>
                  </a:cubicBezTo>
                  <a:cubicBezTo>
                    <a:pt x="527578" y="634411"/>
                    <a:pt x="526543" y="635068"/>
                    <a:pt x="525494" y="635697"/>
                  </a:cubicBezTo>
                  <a:cubicBezTo>
                    <a:pt x="524249" y="636466"/>
                    <a:pt x="523005" y="637208"/>
                    <a:pt x="521746" y="637963"/>
                  </a:cubicBezTo>
                  <a:cubicBezTo>
                    <a:pt x="520697" y="638592"/>
                    <a:pt x="519662" y="639208"/>
                    <a:pt x="518613" y="639823"/>
                  </a:cubicBezTo>
                  <a:cubicBezTo>
                    <a:pt x="517341" y="640564"/>
                    <a:pt x="516040" y="641291"/>
                    <a:pt x="514753" y="642019"/>
                  </a:cubicBezTo>
                  <a:cubicBezTo>
                    <a:pt x="513718" y="642606"/>
                    <a:pt x="512683" y="643193"/>
                    <a:pt x="511635" y="643767"/>
                  </a:cubicBezTo>
                  <a:cubicBezTo>
                    <a:pt x="510292" y="644508"/>
                    <a:pt x="508949" y="645221"/>
                    <a:pt x="507593" y="645934"/>
                  </a:cubicBezTo>
                  <a:cubicBezTo>
                    <a:pt x="506586" y="646480"/>
                    <a:pt x="505565" y="647025"/>
                    <a:pt x="504558" y="647557"/>
                  </a:cubicBezTo>
                  <a:cubicBezTo>
                    <a:pt x="503132" y="648298"/>
                    <a:pt x="501705" y="649011"/>
                    <a:pt x="500265" y="649738"/>
                  </a:cubicBezTo>
                  <a:cubicBezTo>
                    <a:pt x="499300" y="650228"/>
                    <a:pt x="498349" y="650717"/>
                    <a:pt x="497384" y="651193"/>
                  </a:cubicBezTo>
                  <a:cubicBezTo>
                    <a:pt x="495775" y="651976"/>
                    <a:pt x="494153" y="652745"/>
                    <a:pt x="492531" y="653500"/>
                  </a:cubicBezTo>
                  <a:cubicBezTo>
                    <a:pt x="491720" y="653878"/>
                    <a:pt x="490922" y="654270"/>
                    <a:pt x="490097" y="654647"/>
                  </a:cubicBezTo>
                  <a:cubicBezTo>
                    <a:pt x="487650" y="655766"/>
                    <a:pt x="485203" y="656871"/>
                    <a:pt x="482727" y="657948"/>
                  </a:cubicBezTo>
                  <a:cubicBezTo>
                    <a:pt x="458477" y="668423"/>
                    <a:pt x="433373" y="675891"/>
                    <a:pt x="407585" y="680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36"/>
          <p:cNvGrpSpPr/>
          <p:nvPr/>
        </p:nvGrpSpPr>
        <p:grpSpPr>
          <a:xfrm>
            <a:off x="4128184" y="3778089"/>
            <a:ext cx="251100" cy="466513"/>
            <a:chOff x="4128184" y="3778089"/>
            <a:chExt cx="251100" cy="466513"/>
          </a:xfrm>
        </p:grpSpPr>
        <p:sp>
          <p:nvSpPr>
            <p:cNvPr id="1367" name="Google Shape;1367;p36"/>
            <p:cNvSpPr/>
            <p:nvPr/>
          </p:nvSpPr>
          <p:spPr>
            <a:xfrm>
              <a:off x="4132855" y="3782758"/>
              <a:ext cx="241760" cy="457175"/>
            </a:xfrm>
            <a:custGeom>
              <a:rect b="b" l="l" r="r" t="t"/>
              <a:pathLst>
                <a:path extrusionOk="0" h="914351" w="483520">
                  <a:moveTo>
                    <a:pt x="462411" y="914352"/>
                  </a:moveTo>
                  <a:lnTo>
                    <a:pt x="21091" y="914352"/>
                  </a:lnTo>
                  <a:cubicBezTo>
                    <a:pt x="9453" y="914352"/>
                    <a:pt x="0" y="904921"/>
                    <a:pt x="0" y="893268"/>
                  </a:cubicBezTo>
                  <a:lnTo>
                    <a:pt x="0" y="21084"/>
                  </a:lnTo>
                  <a:cubicBezTo>
                    <a:pt x="0" y="9431"/>
                    <a:pt x="9434" y="0"/>
                    <a:pt x="21091" y="0"/>
                  </a:cubicBezTo>
                  <a:lnTo>
                    <a:pt x="462430" y="0"/>
                  </a:lnTo>
                  <a:cubicBezTo>
                    <a:pt x="474068" y="0"/>
                    <a:pt x="483520" y="9431"/>
                    <a:pt x="483520" y="21084"/>
                  </a:cubicBezTo>
                  <a:lnTo>
                    <a:pt x="483520" y="893268"/>
                  </a:lnTo>
                  <a:cubicBezTo>
                    <a:pt x="483502" y="904902"/>
                    <a:pt x="474068" y="914352"/>
                    <a:pt x="462411" y="914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4128184" y="3778089"/>
              <a:ext cx="251100" cy="466513"/>
            </a:xfrm>
            <a:custGeom>
              <a:rect b="b" l="l" r="r" t="t"/>
              <a:pathLst>
                <a:path extrusionOk="0" h="933026" w="502201">
                  <a:moveTo>
                    <a:pt x="471751" y="0"/>
                  </a:moveTo>
                  <a:lnTo>
                    <a:pt x="356378" y="0"/>
                  </a:lnTo>
                  <a:lnTo>
                    <a:pt x="145805" y="0"/>
                  </a:lnTo>
                  <a:lnTo>
                    <a:pt x="30431" y="0"/>
                  </a:lnTo>
                  <a:cubicBezTo>
                    <a:pt x="13656" y="0"/>
                    <a:pt x="0" y="13651"/>
                    <a:pt x="0" y="30421"/>
                  </a:cubicBezTo>
                  <a:lnTo>
                    <a:pt x="0" y="902605"/>
                  </a:lnTo>
                  <a:cubicBezTo>
                    <a:pt x="0" y="919375"/>
                    <a:pt x="13656" y="933026"/>
                    <a:pt x="30431" y="933026"/>
                  </a:cubicBezTo>
                  <a:lnTo>
                    <a:pt x="471770" y="933026"/>
                  </a:lnTo>
                  <a:cubicBezTo>
                    <a:pt x="488546" y="933026"/>
                    <a:pt x="502201" y="919375"/>
                    <a:pt x="502201" y="902605"/>
                  </a:cubicBezTo>
                  <a:lnTo>
                    <a:pt x="502201" y="30421"/>
                  </a:lnTo>
                  <a:cubicBezTo>
                    <a:pt x="502183" y="13651"/>
                    <a:pt x="488546" y="0"/>
                    <a:pt x="471751" y="0"/>
                  </a:cubicBezTo>
                  <a:close/>
                  <a:moveTo>
                    <a:pt x="347037" y="18675"/>
                  </a:moveTo>
                  <a:lnTo>
                    <a:pt x="347037" y="59386"/>
                  </a:lnTo>
                  <a:lnTo>
                    <a:pt x="155146" y="59386"/>
                  </a:lnTo>
                  <a:lnTo>
                    <a:pt x="155146" y="18675"/>
                  </a:lnTo>
                  <a:lnTo>
                    <a:pt x="347037" y="18675"/>
                  </a:lnTo>
                  <a:close/>
                  <a:moveTo>
                    <a:pt x="30431" y="18675"/>
                  </a:moveTo>
                  <a:lnTo>
                    <a:pt x="136465" y="18675"/>
                  </a:lnTo>
                  <a:lnTo>
                    <a:pt x="136465" y="68723"/>
                  </a:lnTo>
                  <a:cubicBezTo>
                    <a:pt x="136465" y="73877"/>
                    <a:pt x="140649" y="78060"/>
                    <a:pt x="145805" y="78060"/>
                  </a:cubicBezTo>
                  <a:lnTo>
                    <a:pt x="356378" y="78060"/>
                  </a:lnTo>
                  <a:cubicBezTo>
                    <a:pt x="361533" y="78060"/>
                    <a:pt x="365718" y="73877"/>
                    <a:pt x="365718" y="68723"/>
                  </a:cubicBezTo>
                  <a:lnTo>
                    <a:pt x="365718" y="18675"/>
                  </a:lnTo>
                  <a:lnTo>
                    <a:pt x="471751" y="18675"/>
                  </a:lnTo>
                  <a:cubicBezTo>
                    <a:pt x="478234" y="18675"/>
                    <a:pt x="483502" y="23941"/>
                    <a:pt x="483502" y="30421"/>
                  </a:cubicBezTo>
                  <a:lnTo>
                    <a:pt x="483502" y="811940"/>
                  </a:lnTo>
                  <a:lnTo>
                    <a:pt x="18681" y="811940"/>
                  </a:lnTo>
                  <a:lnTo>
                    <a:pt x="18681" y="30421"/>
                  </a:lnTo>
                  <a:cubicBezTo>
                    <a:pt x="18681" y="23941"/>
                    <a:pt x="23949" y="18675"/>
                    <a:pt x="30431" y="18675"/>
                  </a:cubicBezTo>
                  <a:close/>
                  <a:moveTo>
                    <a:pt x="471751" y="914352"/>
                  </a:moveTo>
                  <a:lnTo>
                    <a:pt x="30431" y="914352"/>
                  </a:lnTo>
                  <a:cubicBezTo>
                    <a:pt x="23949" y="914352"/>
                    <a:pt x="18681" y="909085"/>
                    <a:pt x="18681" y="902605"/>
                  </a:cubicBezTo>
                  <a:lnTo>
                    <a:pt x="18681" y="830614"/>
                  </a:lnTo>
                  <a:lnTo>
                    <a:pt x="483502" y="830614"/>
                  </a:lnTo>
                  <a:lnTo>
                    <a:pt x="483502" y="902605"/>
                  </a:lnTo>
                  <a:cubicBezTo>
                    <a:pt x="483502" y="909067"/>
                    <a:pt x="478234" y="914352"/>
                    <a:pt x="471751" y="914352"/>
                  </a:cubicBezTo>
                  <a:close/>
                  <a:moveTo>
                    <a:pt x="328263" y="872464"/>
                  </a:moveTo>
                  <a:cubicBezTo>
                    <a:pt x="328263" y="877619"/>
                    <a:pt x="324078" y="881802"/>
                    <a:pt x="318922" y="881802"/>
                  </a:cubicBezTo>
                  <a:lnTo>
                    <a:pt x="183261" y="881802"/>
                  </a:lnTo>
                  <a:cubicBezTo>
                    <a:pt x="178105" y="881802"/>
                    <a:pt x="173920" y="877619"/>
                    <a:pt x="173920" y="872464"/>
                  </a:cubicBezTo>
                  <a:cubicBezTo>
                    <a:pt x="173920" y="867310"/>
                    <a:pt x="178105" y="863127"/>
                    <a:pt x="183261" y="863127"/>
                  </a:cubicBezTo>
                  <a:lnTo>
                    <a:pt x="318922" y="863127"/>
                  </a:lnTo>
                  <a:cubicBezTo>
                    <a:pt x="324078" y="863127"/>
                    <a:pt x="328263" y="867310"/>
                    <a:pt x="328263" y="872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36"/>
          <p:cNvGrpSpPr/>
          <p:nvPr/>
        </p:nvGrpSpPr>
        <p:grpSpPr>
          <a:xfrm>
            <a:off x="5890393" y="3813638"/>
            <a:ext cx="199560" cy="395872"/>
            <a:chOff x="5890393" y="3813638"/>
            <a:chExt cx="199560" cy="395872"/>
          </a:xfrm>
        </p:grpSpPr>
        <p:sp>
          <p:nvSpPr>
            <p:cNvPr id="1370" name="Google Shape;1370;p36"/>
            <p:cNvSpPr/>
            <p:nvPr/>
          </p:nvSpPr>
          <p:spPr>
            <a:xfrm>
              <a:off x="5894348" y="3817611"/>
              <a:ext cx="191654" cy="387943"/>
            </a:xfrm>
            <a:custGeom>
              <a:rect b="b" l="l" r="r" t="t"/>
              <a:pathLst>
                <a:path extrusionOk="0" h="775886" w="383308">
                  <a:moveTo>
                    <a:pt x="382813" y="276059"/>
                  </a:moveTo>
                  <a:cubicBezTo>
                    <a:pt x="372072" y="303019"/>
                    <a:pt x="361742" y="329013"/>
                    <a:pt x="351396" y="354991"/>
                  </a:cubicBezTo>
                  <a:cubicBezTo>
                    <a:pt x="347805" y="364015"/>
                    <a:pt x="343961" y="372943"/>
                    <a:pt x="340734" y="382078"/>
                  </a:cubicBezTo>
                  <a:cubicBezTo>
                    <a:pt x="339120" y="386637"/>
                    <a:pt x="336731" y="388062"/>
                    <a:pt x="331938" y="388014"/>
                  </a:cubicBezTo>
                  <a:cubicBezTo>
                    <a:pt x="305219" y="387777"/>
                    <a:pt x="278485" y="388204"/>
                    <a:pt x="251766" y="387713"/>
                  </a:cubicBezTo>
                  <a:cubicBezTo>
                    <a:pt x="243935" y="387571"/>
                    <a:pt x="241499" y="389107"/>
                    <a:pt x="241515" y="397624"/>
                  </a:cubicBezTo>
                  <a:cubicBezTo>
                    <a:pt x="241847" y="520280"/>
                    <a:pt x="241657" y="642937"/>
                    <a:pt x="241926" y="765577"/>
                  </a:cubicBezTo>
                  <a:cubicBezTo>
                    <a:pt x="241942" y="773477"/>
                    <a:pt x="240439" y="775994"/>
                    <a:pt x="231944" y="775883"/>
                  </a:cubicBezTo>
                  <a:cubicBezTo>
                    <a:pt x="189564" y="775377"/>
                    <a:pt x="147168" y="775503"/>
                    <a:pt x="104788" y="775804"/>
                  </a:cubicBezTo>
                  <a:cubicBezTo>
                    <a:pt x="98034" y="775852"/>
                    <a:pt x="96325" y="773936"/>
                    <a:pt x="96341" y="767255"/>
                  </a:cubicBezTo>
                  <a:cubicBezTo>
                    <a:pt x="96547" y="644061"/>
                    <a:pt x="96388" y="520866"/>
                    <a:pt x="96705" y="397671"/>
                  </a:cubicBezTo>
                  <a:cubicBezTo>
                    <a:pt x="96721" y="389249"/>
                    <a:pt x="94411" y="387539"/>
                    <a:pt x="86470" y="387698"/>
                  </a:cubicBezTo>
                  <a:cubicBezTo>
                    <a:pt x="60289" y="388220"/>
                    <a:pt x="34092" y="387745"/>
                    <a:pt x="7911" y="388014"/>
                  </a:cubicBezTo>
                  <a:cubicBezTo>
                    <a:pt x="2342" y="388062"/>
                    <a:pt x="-62" y="387286"/>
                    <a:pt x="1" y="380732"/>
                  </a:cubicBezTo>
                  <a:cubicBezTo>
                    <a:pt x="365" y="345081"/>
                    <a:pt x="286" y="309415"/>
                    <a:pt x="49" y="273748"/>
                  </a:cubicBezTo>
                  <a:cubicBezTo>
                    <a:pt x="17" y="268144"/>
                    <a:pt x="1552" y="266403"/>
                    <a:pt x="7262" y="266466"/>
                  </a:cubicBezTo>
                  <a:cubicBezTo>
                    <a:pt x="34519" y="266751"/>
                    <a:pt x="61792" y="266387"/>
                    <a:pt x="89064" y="266751"/>
                  </a:cubicBezTo>
                  <a:cubicBezTo>
                    <a:pt x="95281" y="266830"/>
                    <a:pt x="96657" y="264930"/>
                    <a:pt x="96610" y="259010"/>
                  </a:cubicBezTo>
                  <a:cubicBezTo>
                    <a:pt x="96341" y="221459"/>
                    <a:pt x="96262" y="183909"/>
                    <a:pt x="96531" y="146358"/>
                  </a:cubicBezTo>
                  <a:cubicBezTo>
                    <a:pt x="97053" y="75626"/>
                    <a:pt x="143925" y="17955"/>
                    <a:pt x="212724" y="2963"/>
                  </a:cubicBezTo>
                  <a:cubicBezTo>
                    <a:pt x="222801" y="763"/>
                    <a:pt x="233004" y="145"/>
                    <a:pt x="243287" y="161"/>
                  </a:cubicBezTo>
                  <a:cubicBezTo>
                    <a:pt x="272173" y="193"/>
                    <a:pt x="301059" y="414"/>
                    <a:pt x="329945" y="3"/>
                  </a:cubicBezTo>
                  <a:cubicBezTo>
                    <a:pt x="336985" y="-92"/>
                    <a:pt x="338313" y="2219"/>
                    <a:pt x="338250" y="8710"/>
                  </a:cubicBezTo>
                  <a:cubicBezTo>
                    <a:pt x="337934" y="43284"/>
                    <a:pt x="337918" y="77874"/>
                    <a:pt x="338266" y="112449"/>
                  </a:cubicBezTo>
                  <a:cubicBezTo>
                    <a:pt x="338329" y="119335"/>
                    <a:pt x="336937" y="122010"/>
                    <a:pt x="329454" y="121630"/>
                  </a:cubicBezTo>
                  <a:cubicBezTo>
                    <a:pt x="316799" y="120965"/>
                    <a:pt x="304080" y="121330"/>
                    <a:pt x="291393" y="121472"/>
                  </a:cubicBezTo>
                  <a:cubicBezTo>
                    <a:pt x="261795" y="121805"/>
                    <a:pt x="241863" y="141910"/>
                    <a:pt x="241752" y="171656"/>
                  </a:cubicBezTo>
                  <a:cubicBezTo>
                    <a:pt x="241641" y="200832"/>
                    <a:pt x="241910" y="230008"/>
                    <a:pt x="241578" y="259184"/>
                  </a:cubicBezTo>
                  <a:cubicBezTo>
                    <a:pt x="241515" y="265326"/>
                    <a:pt x="243239" y="266798"/>
                    <a:pt x="249235" y="266767"/>
                  </a:cubicBezTo>
                  <a:cubicBezTo>
                    <a:pt x="291615" y="266497"/>
                    <a:pt x="334010" y="266624"/>
                    <a:pt x="376390" y="266624"/>
                  </a:cubicBezTo>
                  <a:cubicBezTo>
                    <a:pt x="381279" y="266592"/>
                    <a:pt x="384616" y="271516"/>
                    <a:pt x="382813" y="2760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5890393" y="3813638"/>
              <a:ext cx="199560" cy="395872"/>
            </a:xfrm>
            <a:custGeom>
              <a:rect b="b" l="l" r="r" t="t"/>
              <a:pathLst>
                <a:path extrusionOk="0" h="791744" w="399119">
                  <a:moveTo>
                    <a:pt x="396576" y="273130"/>
                  </a:moveTo>
                  <a:cubicBezTo>
                    <a:pt x="393808" y="269061"/>
                    <a:pt x="389236" y="266623"/>
                    <a:pt x="384316" y="266623"/>
                  </a:cubicBezTo>
                  <a:cubicBezTo>
                    <a:pt x="374066" y="266623"/>
                    <a:pt x="363799" y="266623"/>
                    <a:pt x="353548" y="266607"/>
                  </a:cubicBezTo>
                  <a:cubicBezTo>
                    <a:pt x="322036" y="266592"/>
                    <a:pt x="289480" y="266560"/>
                    <a:pt x="257414" y="266766"/>
                  </a:cubicBezTo>
                  <a:cubicBezTo>
                    <a:pt x="257619" y="248972"/>
                    <a:pt x="257588" y="230909"/>
                    <a:pt x="257572" y="213432"/>
                  </a:cubicBezTo>
                  <a:cubicBezTo>
                    <a:pt x="257556" y="202160"/>
                    <a:pt x="257540" y="190873"/>
                    <a:pt x="257588" y="179602"/>
                  </a:cubicBezTo>
                  <a:cubicBezTo>
                    <a:pt x="257683" y="154193"/>
                    <a:pt x="274103" y="137603"/>
                    <a:pt x="299414" y="137302"/>
                  </a:cubicBezTo>
                  <a:cubicBezTo>
                    <a:pt x="301645" y="137270"/>
                    <a:pt x="303875" y="137239"/>
                    <a:pt x="306090" y="137207"/>
                  </a:cubicBezTo>
                  <a:cubicBezTo>
                    <a:pt x="316262" y="137064"/>
                    <a:pt x="326782" y="136906"/>
                    <a:pt x="336969" y="137444"/>
                  </a:cubicBezTo>
                  <a:cubicBezTo>
                    <a:pt x="340608" y="137634"/>
                    <a:pt x="345891" y="137444"/>
                    <a:pt x="349799" y="133692"/>
                  </a:cubicBezTo>
                  <a:cubicBezTo>
                    <a:pt x="353659" y="129988"/>
                    <a:pt x="354133" y="124827"/>
                    <a:pt x="354086" y="120284"/>
                  </a:cubicBezTo>
                  <a:cubicBezTo>
                    <a:pt x="353754" y="87039"/>
                    <a:pt x="353754" y="52180"/>
                    <a:pt x="354086" y="16687"/>
                  </a:cubicBezTo>
                  <a:cubicBezTo>
                    <a:pt x="354117" y="12413"/>
                    <a:pt x="353674" y="7553"/>
                    <a:pt x="350068" y="3975"/>
                  </a:cubicBezTo>
                  <a:cubicBezTo>
                    <a:pt x="346382" y="303"/>
                    <a:pt x="341272" y="-30"/>
                    <a:pt x="337760" y="2"/>
                  </a:cubicBezTo>
                  <a:cubicBezTo>
                    <a:pt x="315328" y="334"/>
                    <a:pt x="292485" y="271"/>
                    <a:pt x="270401" y="208"/>
                  </a:cubicBezTo>
                  <a:cubicBezTo>
                    <a:pt x="264010" y="192"/>
                    <a:pt x="257619" y="176"/>
                    <a:pt x="251228" y="160"/>
                  </a:cubicBezTo>
                  <a:cubicBezTo>
                    <a:pt x="238652" y="81"/>
                    <a:pt x="228401" y="1094"/>
                    <a:pt x="218973" y="3152"/>
                  </a:cubicBezTo>
                  <a:cubicBezTo>
                    <a:pt x="146299" y="18983"/>
                    <a:pt x="97101" y="79694"/>
                    <a:pt x="96547" y="154225"/>
                  </a:cubicBezTo>
                  <a:cubicBezTo>
                    <a:pt x="96310" y="187881"/>
                    <a:pt x="96326" y="223643"/>
                    <a:pt x="96626" y="266766"/>
                  </a:cubicBezTo>
                  <a:cubicBezTo>
                    <a:pt x="82373" y="266592"/>
                    <a:pt x="67914" y="266592"/>
                    <a:pt x="53930" y="266607"/>
                  </a:cubicBezTo>
                  <a:cubicBezTo>
                    <a:pt x="41259" y="266607"/>
                    <a:pt x="28144" y="266623"/>
                    <a:pt x="15283" y="266497"/>
                  </a:cubicBezTo>
                  <a:cubicBezTo>
                    <a:pt x="12040" y="266449"/>
                    <a:pt x="7374" y="266813"/>
                    <a:pt x="3893" y="270280"/>
                  </a:cubicBezTo>
                  <a:cubicBezTo>
                    <a:pt x="461" y="273700"/>
                    <a:pt x="49" y="278211"/>
                    <a:pt x="65" y="281757"/>
                  </a:cubicBezTo>
                  <a:cubicBezTo>
                    <a:pt x="334" y="324532"/>
                    <a:pt x="318" y="357492"/>
                    <a:pt x="2" y="388599"/>
                  </a:cubicBezTo>
                  <a:cubicBezTo>
                    <a:pt x="-30" y="391860"/>
                    <a:pt x="334" y="396609"/>
                    <a:pt x="3830" y="400108"/>
                  </a:cubicBezTo>
                  <a:cubicBezTo>
                    <a:pt x="7690" y="403971"/>
                    <a:pt x="13021" y="403923"/>
                    <a:pt x="15900" y="403876"/>
                  </a:cubicBezTo>
                  <a:cubicBezTo>
                    <a:pt x="26910" y="403765"/>
                    <a:pt x="38142" y="403797"/>
                    <a:pt x="49010" y="403812"/>
                  </a:cubicBezTo>
                  <a:cubicBezTo>
                    <a:pt x="63928" y="403844"/>
                    <a:pt x="79336" y="403876"/>
                    <a:pt x="94538" y="403559"/>
                  </a:cubicBezTo>
                  <a:cubicBezTo>
                    <a:pt x="95456" y="403543"/>
                    <a:pt x="96136" y="403559"/>
                    <a:pt x="96642" y="403591"/>
                  </a:cubicBezTo>
                  <a:cubicBezTo>
                    <a:pt x="96674" y="404082"/>
                    <a:pt x="96705" y="404731"/>
                    <a:pt x="96705" y="405601"/>
                  </a:cubicBezTo>
                  <a:cubicBezTo>
                    <a:pt x="96531" y="475652"/>
                    <a:pt x="96500" y="546859"/>
                    <a:pt x="96468" y="615723"/>
                  </a:cubicBezTo>
                  <a:cubicBezTo>
                    <a:pt x="96452" y="668882"/>
                    <a:pt x="96421" y="722026"/>
                    <a:pt x="96341" y="775186"/>
                  </a:cubicBezTo>
                  <a:cubicBezTo>
                    <a:pt x="96341" y="779112"/>
                    <a:pt x="96784" y="784067"/>
                    <a:pt x="100407" y="787660"/>
                  </a:cubicBezTo>
                  <a:cubicBezTo>
                    <a:pt x="104014" y="791254"/>
                    <a:pt x="108902" y="791666"/>
                    <a:pt x="112746" y="791666"/>
                  </a:cubicBezTo>
                  <a:cubicBezTo>
                    <a:pt x="150032" y="791396"/>
                    <a:pt x="194279" y="791206"/>
                    <a:pt x="239744" y="791745"/>
                  </a:cubicBezTo>
                  <a:cubicBezTo>
                    <a:pt x="239949" y="791745"/>
                    <a:pt x="240155" y="791745"/>
                    <a:pt x="240361" y="791745"/>
                  </a:cubicBezTo>
                  <a:cubicBezTo>
                    <a:pt x="244569" y="791745"/>
                    <a:pt x="249678" y="791175"/>
                    <a:pt x="253396" y="787502"/>
                  </a:cubicBezTo>
                  <a:cubicBezTo>
                    <a:pt x="257224" y="783703"/>
                    <a:pt x="257746" y="778526"/>
                    <a:pt x="257730" y="773492"/>
                  </a:cubicBezTo>
                  <a:cubicBezTo>
                    <a:pt x="257604" y="716818"/>
                    <a:pt x="257588" y="659178"/>
                    <a:pt x="257556" y="603454"/>
                  </a:cubicBezTo>
                  <a:cubicBezTo>
                    <a:pt x="257525" y="538579"/>
                    <a:pt x="257493" y="471505"/>
                    <a:pt x="257319" y="405538"/>
                  </a:cubicBezTo>
                  <a:cubicBezTo>
                    <a:pt x="257319" y="404699"/>
                    <a:pt x="257351" y="404066"/>
                    <a:pt x="257382" y="403591"/>
                  </a:cubicBezTo>
                  <a:cubicBezTo>
                    <a:pt x="257888" y="403559"/>
                    <a:pt x="258569" y="403543"/>
                    <a:pt x="259502" y="403559"/>
                  </a:cubicBezTo>
                  <a:cubicBezTo>
                    <a:pt x="275116" y="403844"/>
                    <a:pt x="290967" y="403828"/>
                    <a:pt x="306280" y="403797"/>
                  </a:cubicBezTo>
                  <a:cubicBezTo>
                    <a:pt x="317258" y="403781"/>
                    <a:pt x="328617" y="403765"/>
                    <a:pt x="339769" y="403860"/>
                  </a:cubicBezTo>
                  <a:cubicBezTo>
                    <a:pt x="339848" y="403860"/>
                    <a:pt x="339927" y="403860"/>
                    <a:pt x="340007" y="403860"/>
                  </a:cubicBezTo>
                  <a:cubicBezTo>
                    <a:pt x="348169" y="403860"/>
                    <a:pt x="353421" y="400187"/>
                    <a:pt x="356095" y="392636"/>
                  </a:cubicBezTo>
                  <a:cubicBezTo>
                    <a:pt x="358309" y="386351"/>
                    <a:pt x="360920" y="379971"/>
                    <a:pt x="363419" y="373797"/>
                  </a:cubicBezTo>
                  <a:cubicBezTo>
                    <a:pt x="364495" y="371138"/>
                    <a:pt x="365586" y="368494"/>
                    <a:pt x="366646" y="365834"/>
                  </a:cubicBezTo>
                  <a:lnTo>
                    <a:pt x="398063" y="286902"/>
                  </a:lnTo>
                  <a:cubicBezTo>
                    <a:pt x="399883" y="282359"/>
                    <a:pt x="399329" y="277198"/>
                    <a:pt x="396576" y="273130"/>
                  </a:cubicBezTo>
                  <a:close/>
                  <a:moveTo>
                    <a:pt x="351950" y="360009"/>
                  </a:moveTo>
                  <a:cubicBezTo>
                    <a:pt x="350906" y="362621"/>
                    <a:pt x="349846" y="365233"/>
                    <a:pt x="348770" y="367845"/>
                  </a:cubicBezTo>
                  <a:cubicBezTo>
                    <a:pt x="346192" y="374177"/>
                    <a:pt x="343518" y="380747"/>
                    <a:pt x="341161" y="387380"/>
                  </a:cubicBezTo>
                  <a:cubicBezTo>
                    <a:pt x="341066" y="387649"/>
                    <a:pt x="340987" y="387855"/>
                    <a:pt x="340908" y="388013"/>
                  </a:cubicBezTo>
                  <a:cubicBezTo>
                    <a:pt x="340671" y="388029"/>
                    <a:pt x="340355" y="388061"/>
                    <a:pt x="339880" y="388045"/>
                  </a:cubicBezTo>
                  <a:cubicBezTo>
                    <a:pt x="328648" y="387950"/>
                    <a:pt x="317258" y="387966"/>
                    <a:pt x="306232" y="387982"/>
                  </a:cubicBezTo>
                  <a:cubicBezTo>
                    <a:pt x="290998" y="388013"/>
                    <a:pt x="275242" y="388029"/>
                    <a:pt x="259771" y="387744"/>
                  </a:cubicBezTo>
                  <a:cubicBezTo>
                    <a:pt x="254819" y="387649"/>
                    <a:pt x="249694" y="388092"/>
                    <a:pt x="245866" y="391860"/>
                  </a:cubicBezTo>
                  <a:cubicBezTo>
                    <a:pt x="241958" y="395723"/>
                    <a:pt x="241468" y="401216"/>
                    <a:pt x="241468" y="405585"/>
                  </a:cubicBezTo>
                  <a:cubicBezTo>
                    <a:pt x="241642" y="471552"/>
                    <a:pt x="241674" y="538611"/>
                    <a:pt x="241705" y="603470"/>
                  </a:cubicBezTo>
                  <a:cubicBezTo>
                    <a:pt x="241737" y="659210"/>
                    <a:pt x="241753" y="716849"/>
                    <a:pt x="241879" y="773539"/>
                  </a:cubicBezTo>
                  <a:cubicBezTo>
                    <a:pt x="241879" y="774584"/>
                    <a:pt x="241848" y="775328"/>
                    <a:pt x="241816" y="775866"/>
                  </a:cubicBezTo>
                  <a:cubicBezTo>
                    <a:pt x="241357" y="775898"/>
                    <a:pt x="240740" y="775930"/>
                    <a:pt x="239918" y="775914"/>
                  </a:cubicBezTo>
                  <a:cubicBezTo>
                    <a:pt x="218751" y="775661"/>
                    <a:pt x="197870" y="775566"/>
                    <a:pt x="177811" y="775566"/>
                  </a:cubicBezTo>
                  <a:cubicBezTo>
                    <a:pt x="154667" y="775566"/>
                    <a:pt x="132631" y="775692"/>
                    <a:pt x="112620" y="775835"/>
                  </a:cubicBezTo>
                  <a:cubicBezTo>
                    <a:pt x="112446" y="775835"/>
                    <a:pt x="112287" y="775835"/>
                    <a:pt x="112145" y="775835"/>
                  </a:cubicBezTo>
                  <a:cubicBezTo>
                    <a:pt x="112145" y="775645"/>
                    <a:pt x="112145" y="775439"/>
                    <a:pt x="112145" y="775217"/>
                  </a:cubicBezTo>
                  <a:cubicBezTo>
                    <a:pt x="112240" y="722058"/>
                    <a:pt x="112256" y="668898"/>
                    <a:pt x="112272" y="615739"/>
                  </a:cubicBezTo>
                  <a:cubicBezTo>
                    <a:pt x="112303" y="546875"/>
                    <a:pt x="112335" y="475684"/>
                    <a:pt x="112509" y="405649"/>
                  </a:cubicBezTo>
                  <a:cubicBezTo>
                    <a:pt x="112525" y="400995"/>
                    <a:pt x="112003" y="395707"/>
                    <a:pt x="108111" y="391860"/>
                  </a:cubicBezTo>
                  <a:cubicBezTo>
                    <a:pt x="104235" y="388061"/>
                    <a:pt x="98920" y="387649"/>
                    <a:pt x="94206" y="387728"/>
                  </a:cubicBezTo>
                  <a:cubicBezTo>
                    <a:pt x="79177" y="388029"/>
                    <a:pt x="63849" y="387997"/>
                    <a:pt x="49026" y="387966"/>
                  </a:cubicBezTo>
                  <a:cubicBezTo>
                    <a:pt x="38142" y="387950"/>
                    <a:pt x="26895" y="387918"/>
                    <a:pt x="15821" y="388029"/>
                  </a:cubicBezTo>
                  <a:cubicBezTo>
                    <a:pt x="16122" y="357207"/>
                    <a:pt x="16137" y="324532"/>
                    <a:pt x="15869" y="282311"/>
                  </a:cubicBezTo>
                  <a:cubicBezTo>
                    <a:pt x="28571" y="282438"/>
                    <a:pt x="41448" y="282422"/>
                    <a:pt x="53914" y="282422"/>
                  </a:cubicBezTo>
                  <a:cubicBezTo>
                    <a:pt x="68009" y="282406"/>
                    <a:pt x="82563" y="282406"/>
                    <a:pt x="96863" y="282581"/>
                  </a:cubicBezTo>
                  <a:cubicBezTo>
                    <a:pt x="100486" y="282628"/>
                    <a:pt x="105074" y="282232"/>
                    <a:pt x="108554" y="278765"/>
                  </a:cubicBezTo>
                  <a:cubicBezTo>
                    <a:pt x="112018" y="275330"/>
                    <a:pt x="112446" y="270818"/>
                    <a:pt x="112430" y="266861"/>
                  </a:cubicBezTo>
                  <a:cubicBezTo>
                    <a:pt x="112129" y="223722"/>
                    <a:pt x="112097" y="187960"/>
                    <a:pt x="112351" y="154320"/>
                  </a:cubicBezTo>
                  <a:cubicBezTo>
                    <a:pt x="112841" y="87372"/>
                    <a:pt x="157024" y="32819"/>
                    <a:pt x="222311" y="18603"/>
                  </a:cubicBezTo>
                  <a:cubicBezTo>
                    <a:pt x="230521" y="16814"/>
                    <a:pt x="239617" y="15975"/>
                    <a:pt x="250896" y="15975"/>
                  </a:cubicBezTo>
                  <a:cubicBezTo>
                    <a:pt x="250991" y="15975"/>
                    <a:pt x="251086" y="15975"/>
                    <a:pt x="251181" y="15975"/>
                  </a:cubicBezTo>
                  <a:cubicBezTo>
                    <a:pt x="257572" y="15991"/>
                    <a:pt x="263947" y="16007"/>
                    <a:pt x="270322" y="16023"/>
                  </a:cubicBezTo>
                  <a:cubicBezTo>
                    <a:pt x="292485" y="16086"/>
                    <a:pt x="315392" y="16149"/>
                    <a:pt x="337966" y="15817"/>
                  </a:cubicBezTo>
                  <a:cubicBezTo>
                    <a:pt x="338061" y="15817"/>
                    <a:pt x="338156" y="15817"/>
                    <a:pt x="338251" y="15817"/>
                  </a:cubicBezTo>
                  <a:cubicBezTo>
                    <a:pt x="338251" y="16038"/>
                    <a:pt x="338251" y="16276"/>
                    <a:pt x="338251" y="16545"/>
                  </a:cubicBezTo>
                  <a:cubicBezTo>
                    <a:pt x="337934" y="52132"/>
                    <a:pt x="337934" y="87087"/>
                    <a:pt x="338251" y="120426"/>
                  </a:cubicBezTo>
                  <a:cubicBezTo>
                    <a:pt x="338251" y="120901"/>
                    <a:pt x="338251" y="121297"/>
                    <a:pt x="338235" y="121645"/>
                  </a:cubicBezTo>
                  <a:cubicBezTo>
                    <a:pt x="338092" y="121645"/>
                    <a:pt x="337934" y="121629"/>
                    <a:pt x="337760" y="121629"/>
                  </a:cubicBezTo>
                  <a:cubicBezTo>
                    <a:pt x="327051" y="121075"/>
                    <a:pt x="316278" y="121234"/>
                    <a:pt x="305837" y="121376"/>
                  </a:cubicBezTo>
                  <a:cubicBezTo>
                    <a:pt x="303622" y="121408"/>
                    <a:pt x="301407" y="121439"/>
                    <a:pt x="299193" y="121471"/>
                  </a:cubicBezTo>
                  <a:cubicBezTo>
                    <a:pt x="265482" y="121851"/>
                    <a:pt x="241863" y="145724"/>
                    <a:pt x="241721" y="179538"/>
                  </a:cubicBezTo>
                  <a:cubicBezTo>
                    <a:pt x="241674" y="190841"/>
                    <a:pt x="241689" y="202145"/>
                    <a:pt x="241705" y="213448"/>
                  </a:cubicBezTo>
                  <a:cubicBezTo>
                    <a:pt x="241721" y="231004"/>
                    <a:pt x="241753" y="249162"/>
                    <a:pt x="241547" y="267003"/>
                  </a:cubicBezTo>
                  <a:cubicBezTo>
                    <a:pt x="241500" y="270644"/>
                    <a:pt x="241895" y="275251"/>
                    <a:pt x="245344" y="278734"/>
                  </a:cubicBezTo>
                  <a:cubicBezTo>
                    <a:pt x="248792" y="282201"/>
                    <a:pt x="253506" y="282612"/>
                    <a:pt x="257161" y="282596"/>
                  </a:cubicBezTo>
                  <a:cubicBezTo>
                    <a:pt x="289258" y="282391"/>
                    <a:pt x="321909" y="282422"/>
                    <a:pt x="353485" y="282438"/>
                  </a:cubicBezTo>
                  <a:cubicBezTo>
                    <a:pt x="363245" y="282438"/>
                    <a:pt x="373021" y="282454"/>
                    <a:pt x="382782" y="282454"/>
                  </a:cubicBezTo>
                  <a:lnTo>
                    <a:pt x="351950" y="3600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6358897" y="3865679"/>
            <a:ext cx="291642" cy="291631"/>
            <a:chOff x="6358897" y="3865679"/>
            <a:chExt cx="291642" cy="291631"/>
          </a:xfrm>
        </p:grpSpPr>
        <p:sp>
          <p:nvSpPr>
            <p:cNvPr id="1373" name="Google Shape;1373;p36"/>
            <p:cNvSpPr/>
            <p:nvPr/>
          </p:nvSpPr>
          <p:spPr>
            <a:xfrm>
              <a:off x="6361814" y="3868595"/>
              <a:ext cx="285814" cy="285796"/>
            </a:xfrm>
            <a:custGeom>
              <a:rect b="b" l="l" r="r" t="t"/>
              <a:pathLst>
                <a:path extrusionOk="0" h="571593" w="571628">
                  <a:moveTo>
                    <a:pt x="571629" y="84788"/>
                  </a:moveTo>
                  <a:lnTo>
                    <a:pt x="571629" y="486806"/>
                  </a:lnTo>
                  <a:cubicBezTo>
                    <a:pt x="571489" y="533581"/>
                    <a:pt x="533604" y="571489"/>
                    <a:pt x="486841" y="571594"/>
                  </a:cubicBezTo>
                  <a:lnTo>
                    <a:pt x="84788" y="571594"/>
                  </a:lnTo>
                  <a:cubicBezTo>
                    <a:pt x="38025" y="571489"/>
                    <a:pt x="140" y="533581"/>
                    <a:pt x="0" y="486806"/>
                  </a:cubicBezTo>
                  <a:lnTo>
                    <a:pt x="0" y="84788"/>
                  </a:lnTo>
                  <a:cubicBezTo>
                    <a:pt x="140" y="37990"/>
                    <a:pt x="38025" y="117"/>
                    <a:pt x="84788" y="0"/>
                  </a:cubicBezTo>
                  <a:lnTo>
                    <a:pt x="486829" y="0"/>
                  </a:lnTo>
                  <a:cubicBezTo>
                    <a:pt x="533604" y="117"/>
                    <a:pt x="571489" y="37990"/>
                    <a:pt x="571629" y="8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6358897" y="3865679"/>
              <a:ext cx="291642" cy="291631"/>
            </a:xfrm>
            <a:custGeom>
              <a:rect b="b" l="l" r="r" t="t"/>
              <a:pathLst>
                <a:path extrusionOk="0" h="583261" w="583284">
                  <a:moveTo>
                    <a:pt x="492674" y="0"/>
                  </a:moveTo>
                  <a:lnTo>
                    <a:pt x="90610" y="0"/>
                  </a:lnTo>
                  <a:cubicBezTo>
                    <a:pt x="40801" y="117"/>
                    <a:pt x="152" y="40766"/>
                    <a:pt x="0" y="90622"/>
                  </a:cubicBezTo>
                  <a:lnTo>
                    <a:pt x="0" y="492651"/>
                  </a:lnTo>
                  <a:cubicBezTo>
                    <a:pt x="152" y="542495"/>
                    <a:pt x="40801" y="583145"/>
                    <a:pt x="90622" y="583261"/>
                  </a:cubicBezTo>
                  <a:lnTo>
                    <a:pt x="492674" y="583261"/>
                  </a:lnTo>
                  <a:cubicBezTo>
                    <a:pt x="542495" y="583145"/>
                    <a:pt x="583133" y="542495"/>
                    <a:pt x="583285" y="492639"/>
                  </a:cubicBezTo>
                  <a:lnTo>
                    <a:pt x="583285" y="90622"/>
                  </a:lnTo>
                  <a:cubicBezTo>
                    <a:pt x="583285" y="90622"/>
                    <a:pt x="583285" y="90610"/>
                    <a:pt x="583285" y="90599"/>
                  </a:cubicBezTo>
                  <a:cubicBezTo>
                    <a:pt x="583145" y="40766"/>
                    <a:pt x="542495" y="117"/>
                    <a:pt x="492674" y="0"/>
                  </a:cubicBezTo>
                  <a:close/>
                  <a:moveTo>
                    <a:pt x="571629" y="492628"/>
                  </a:moveTo>
                  <a:cubicBezTo>
                    <a:pt x="571500" y="536066"/>
                    <a:pt x="536066" y="571500"/>
                    <a:pt x="492674" y="571605"/>
                  </a:cubicBezTo>
                  <a:lnTo>
                    <a:pt x="90645" y="571605"/>
                  </a:lnTo>
                  <a:cubicBezTo>
                    <a:pt x="47230" y="571500"/>
                    <a:pt x="11808" y="536066"/>
                    <a:pt x="11668" y="492651"/>
                  </a:cubicBezTo>
                  <a:lnTo>
                    <a:pt x="11668" y="90645"/>
                  </a:lnTo>
                  <a:cubicBezTo>
                    <a:pt x="11796" y="47195"/>
                    <a:pt x="47219" y="11773"/>
                    <a:pt x="90622" y="11668"/>
                  </a:cubicBezTo>
                  <a:lnTo>
                    <a:pt x="492651" y="11668"/>
                  </a:lnTo>
                  <a:cubicBezTo>
                    <a:pt x="536066" y="11773"/>
                    <a:pt x="571489" y="47195"/>
                    <a:pt x="571629" y="90645"/>
                  </a:cubicBezTo>
                  <a:lnTo>
                    <a:pt x="571629" y="492628"/>
                  </a:lnTo>
                  <a:close/>
                  <a:moveTo>
                    <a:pt x="291666" y="142881"/>
                  </a:moveTo>
                  <a:cubicBezTo>
                    <a:pt x="209643" y="142881"/>
                    <a:pt x="142916" y="209608"/>
                    <a:pt x="142916" y="291631"/>
                  </a:cubicBezTo>
                  <a:cubicBezTo>
                    <a:pt x="142916" y="373654"/>
                    <a:pt x="209643" y="440380"/>
                    <a:pt x="291666" y="440380"/>
                  </a:cubicBezTo>
                  <a:cubicBezTo>
                    <a:pt x="373665" y="440380"/>
                    <a:pt x="440380" y="373654"/>
                    <a:pt x="440380" y="291631"/>
                  </a:cubicBezTo>
                  <a:cubicBezTo>
                    <a:pt x="440380" y="209619"/>
                    <a:pt x="373665" y="142881"/>
                    <a:pt x="291666" y="142881"/>
                  </a:cubicBezTo>
                  <a:close/>
                  <a:moveTo>
                    <a:pt x="291666" y="428713"/>
                  </a:moveTo>
                  <a:cubicBezTo>
                    <a:pt x="216083" y="428713"/>
                    <a:pt x="154584" y="367213"/>
                    <a:pt x="154584" y="291631"/>
                  </a:cubicBezTo>
                  <a:cubicBezTo>
                    <a:pt x="154584" y="216048"/>
                    <a:pt x="216083" y="154549"/>
                    <a:pt x="291666" y="154549"/>
                  </a:cubicBezTo>
                  <a:cubicBezTo>
                    <a:pt x="367236" y="154549"/>
                    <a:pt x="428713" y="216048"/>
                    <a:pt x="428713" y="291631"/>
                  </a:cubicBezTo>
                  <a:cubicBezTo>
                    <a:pt x="428713" y="367225"/>
                    <a:pt x="367236" y="428713"/>
                    <a:pt x="291666" y="428713"/>
                  </a:cubicBezTo>
                  <a:close/>
                  <a:moveTo>
                    <a:pt x="446459" y="95254"/>
                  </a:moveTo>
                  <a:cubicBezTo>
                    <a:pt x="423544" y="95254"/>
                    <a:pt x="404899" y="113899"/>
                    <a:pt x="404899" y="136814"/>
                  </a:cubicBezTo>
                  <a:cubicBezTo>
                    <a:pt x="404899" y="159729"/>
                    <a:pt x="423544" y="178374"/>
                    <a:pt x="446459" y="178374"/>
                  </a:cubicBezTo>
                  <a:cubicBezTo>
                    <a:pt x="469374" y="178374"/>
                    <a:pt x="488019" y="159729"/>
                    <a:pt x="488019" y="136814"/>
                  </a:cubicBezTo>
                  <a:cubicBezTo>
                    <a:pt x="488019" y="113899"/>
                    <a:pt x="469374" y="95254"/>
                    <a:pt x="446459" y="95254"/>
                  </a:cubicBezTo>
                  <a:close/>
                  <a:moveTo>
                    <a:pt x="446459" y="166706"/>
                  </a:moveTo>
                  <a:cubicBezTo>
                    <a:pt x="429973" y="166706"/>
                    <a:pt x="416567" y="153300"/>
                    <a:pt x="416567" y="136814"/>
                  </a:cubicBezTo>
                  <a:cubicBezTo>
                    <a:pt x="416567" y="120328"/>
                    <a:pt x="429973" y="106922"/>
                    <a:pt x="446459" y="106922"/>
                  </a:cubicBezTo>
                  <a:cubicBezTo>
                    <a:pt x="462945" y="106922"/>
                    <a:pt x="476351" y="120328"/>
                    <a:pt x="476351" y="136814"/>
                  </a:cubicBezTo>
                  <a:cubicBezTo>
                    <a:pt x="476351" y="153300"/>
                    <a:pt x="462945" y="166706"/>
                    <a:pt x="446459" y="166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36"/>
          <p:cNvGrpSpPr/>
          <p:nvPr/>
        </p:nvGrpSpPr>
        <p:grpSpPr>
          <a:xfrm>
            <a:off x="6919766" y="3865675"/>
            <a:ext cx="356809" cy="291886"/>
            <a:chOff x="6919766" y="3865675"/>
            <a:chExt cx="356809" cy="291886"/>
          </a:xfrm>
        </p:grpSpPr>
        <p:sp>
          <p:nvSpPr>
            <p:cNvPr id="1376" name="Google Shape;1376;p36"/>
            <p:cNvSpPr/>
            <p:nvPr/>
          </p:nvSpPr>
          <p:spPr>
            <a:xfrm>
              <a:off x="6923341" y="3869270"/>
              <a:ext cx="349677" cy="284708"/>
            </a:xfrm>
            <a:custGeom>
              <a:rect b="b" l="l" r="r" t="t"/>
              <a:pathLst>
                <a:path extrusionOk="0" h="569417" w="699354">
                  <a:moveTo>
                    <a:pt x="234205" y="569417"/>
                  </a:moveTo>
                  <a:cubicBezTo>
                    <a:pt x="225031" y="569417"/>
                    <a:pt x="215872" y="569417"/>
                    <a:pt x="206699" y="569417"/>
                  </a:cubicBezTo>
                  <a:cubicBezTo>
                    <a:pt x="202441" y="568702"/>
                    <a:pt x="198125" y="569003"/>
                    <a:pt x="193853" y="568974"/>
                  </a:cubicBezTo>
                  <a:cubicBezTo>
                    <a:pt x="176092" y="568860"/>
                    <a:pt x="158631" y="566329"/>
                    <a:pt x="141255" y="562997"/>
                  </a:cubicBezTo>
                  <a:cubicBezTo>
                    <a:pt x="123408" y="559580"/>
                    <a:pt x="105890" y="554919"/>
                    <a:pt x="88672" y="549099"/>
                  </a:cubicBezTo>
                  <a:cubicBezTo>
                    <a:pt x="74369" y="544266"/>
                    <a:pt x="60437" y="538504"/>
                    <a:pt x="46734" y="532155"/>
                  </a:cubicBezTo>
                  <a:cubicBezTo>
                    <a:pt x="31473" y="525078"/>
                    <a:pt x="16784" y="516970"/>
                    <a:pt x="2524" y="508077"/>
                  </a:cubicBezTo>
                  <a:cubicBezTo>
                    <a:pt x="2224" y="507891"/>
                    <a:pt x="1895" y="507734"/>
                    <a:pt x="1610" y="507505"/>
                  </a:cubicBezTo>
                  <a:cubicBezTo>
                    <a:pt x="781" y="506819"/>
                    <a:pt x="-334" y="506132"/>
                    <a:pt x="95" y="504903"/>
                  </a:cubicBezTo>
                  <a:cubicBezTo>
                    <a:pt x="566" y="503530"/>
                    <a:pt x="1838" y="503716"/>
                    <a:pt x="3067" y="503830"/>
                  </a:cubicBezTo>
                  <a:cubicBezTo>
                    <a:pt x="14055" y="504831"/>
                    <a:pt x="25072" y="505760"/>
                    <a:pt x="36103" y="505546"/>
                  </a:cubicBezTo>
                  <a:cubicBezTo>
                    <a:pt x="56593" y="505131"/>
                    <a:pt x="76912" y="503001"/>
                    <a:pt x="96960" y="498497"/>
                  </a:cubicBezTo>
                  <a:cubicBezTo>
                    <a:pt x="121551" y="492963"/>
                    <a:pt x="145028" y="484398"/>
                    <a:pt x="167361" y="472745"/>
                  </a:cubicBezTo>
                  <a:cubicBezTo>
                    <a:pt x="181779" y="465210"/>
                    <a:pt x="195496" y="456531"/>
                    <a:pt x="208613" y="446465"/>
                  </a:cubicBezTo>
                  <a:cubicBezTo>
                    <a:pt x="192110" y="445607"/>
                    <a:pt x="176306" y="442447"/>
                    <a:pt x="161217" y="436284"/>
                  </a:cubicBezTo>
                  <a:cubicBezTo>
                    <a:pt x="146314" y="430193"/>
                    <a:pt x="132639" y="422057"/>
                    <a:pt x="120479" y="411405"/>
                  </a:cubicBezTo>
                  <a:cubicBezTo>
                    <a:pt x="109105" y="401439"/>
                    <a:pt x="99260" y="390200"/>
                    <a:pt x="91387" y="377317"/>
                  </a:cubicBezTo>
                  <a:cubicBezTo>
                    <a:pt x="86086" y="368638"/>
                    <a:pt x="81570" y="359558"/>
                    <a:pt x="78355" y="349878"/>
                  </a:cubicBezTo>
                  <a:cubicBezTo>
                    <a:pt x="78184" y="349364"/>
                    <a:pt x="77998" y="348863"/>
                    <a:pt x="77870" y="348334"/>
                  </a:cubicBezTo>
                  <a:cubicBezTo>
                    <a:pt x="77227" y="345589"/>
                    <a:pt x="78298" y="344345"/>
                    <a:pt x="81056" y="344702"/>
                  </a:cubicBezTo>
                  <a:cubicBezTo>
                    <a:pt x="84886" y="345189"/>
                    <a:pt x="88686" y="345818"/>
                    <a:pt x="92544" y="346089"/>
                  </a:cubicBezTo>
                  <a:cubicBezTo>
                    <a:pt x="102504" y="346790"/>
                    <a:pt x="112435" y="346847"/>
                    <a:pt x="122380" y="345675"/>
                  </a:cubicBezTo>
                  <a:cubicBezTo>
                    <a:pt x="127381" y="345074"/>
                    <a:pt x="132296" y="344059"/>
                    <a:pt x="137340" y="343115"/>
                  </a:cubicBezTo>
                  <a:cubicBezTo>
                    <a:pt x="122323" y="339584"/>
                    <a:pt x="108434" y="333550"/>
                    <a:pt x="95388" y="325571"/>
                  </a:cubicBezTo>
                  <a:cubicBezTo>
                    <a:pt x="85071" y="319265"/>
                    <a:pt x="75655" y="311773"/>
                    <a:pt x="67310" y="303037"/>
                  </a:cubicBezTo>
                  <a:cubicBezTo>
                    <a:pt x="58294" y="293585"/>
                    <a:pt x="50521" y="283190"/>
                    <a:pt x="44233" y="271666"/>
                  </a:cubicBezTo>
                  <a:cubicBezTo>
                    <a:pt x="35417" y="255537"/>
                    <a:pt x="29945" y="238365"/>
                    <a:pt x="27687" y="220163"/>
                  </a:cubicBezTo>
                  <a:cubicBezTo>
                    <a:pt x="27001" y="214643"/>
                    <a:pt x="26401" y="209096"/>
                    <a:pt x="26472" y="203533"/>
                  </a:cubicBezTo>
                  <a:cubicBezTo>
                    <a:pt x="26529" y="199859"/>
                    <a:pt x="27987" y="198929"/>
                    <a:pt x="31259" y="200617"/>
                  </a:cubicBezTo>
                  <a:cubicBezTo>
                    <a:pt x="40304" y="205292"/>
                    <a:pt x="49663" y="209138"/>
                    <a:pt x="59494" y="211841"/>
                  </a:cubicBezTo>
                  <a:cubicBezTo>
                    <a:pt x="68782" y="214400"/>
                    <a:pt x="78198" y="216159"/>
                    <a:pt x="88101" y="216688"/>
                  </a:cubicBezTo>
                  <a:cubicBezTo>
                    <a:pt x="80742" y="211112"/>
                    <a:pt x="73840" y="205378"/>
                    <a:pt x="67667" y="198815"/>
                  </a:cubicBezTo>
                  <a:cubicBezTo>
                    <a:pt x="59265" y="189878"/>
                    <a:pt x="52035" y="180084"/>
                    <a:pt x="46005" y="169374"/>
                  </a:cubicBezTo>
                  <a:cubicBezTo>
                    <a:pt x="37532" y="154332"/>
                    <a:pt x="32102" y="138247"/>
                    <a:pt x="29444" y="121217"/>
                  </a:cubicBezTo>
                  <a:cubicBezTo>
                    <a:pt x="28616" y="115898"/>
                    <a:pt x="28301" y="110522"/>
                    <a:pt x="27944" y="105146"/>
                  </a:cubicBezTo>
                  <a:cubicBezTo>
                    <a:pt x="26958" y="90461"/>
                    <a:pt x="28830" y="76105"/>
                    <a:pt x="32431" y="61950"/>
                  </a:cubicBezTo>
                  <a:cubicBezTo>
                    <a:pt x="35360" y="50411"/>
                    <a:pt x="39604" y="39344"/>
                    <a:pt x="45591" y="29006"/>
                  </a:cubicBezTo>
                  <a:cubicBezTo>
                    <a:pt x="47677" y="25403"/>
                    <a:pt x="49135" y="25274"/>
                    <a:pt x="51821" y="28463"/>
                  </a:cubicBezTo>
                  <a:cubicBezTo>
                    <a:pt x="61166" y="39616"/>
                    <a:pt x="70839" y="50483"/>
                    <a:pt x="81356" y="60549"/>
                  </a:cubicBezTo>
                  <a:cubicBezTo>
                    <a:pt x="97388" y="75905"/>
                    <a:pt x="114392" y="90104"/>
                    <a:pt x="132653" y="102786"/>
                  </a:cubicBezTo>
                  <a:cubicBezTo>
                    <a:pt x="150543" y="115226"/>
                    <a:pt x="169290" y="126150"/>
                    <a:pt x="188909" y="135630"/>
                  </a:cubicBezTo>
                  <a:cubicBezTo>
                    <a:pt x="208356" y="145024"/>
                    <a:pt x="228432" y="152788"/>
                    <a:pt x="249151" y="158922"/>
                  </a:cubicBezTo>
                  <a:cubicBezTo>
                    <a:pt x="266584" y="164070"/>
                    <a:pt x="284245" y="168102"/>
                    <a:pt x="302192" y="170904"/>
                  </a:cubicBezTo>
                  <a:cubicBezTo>
                    <a:pt x="312380" y="172491"/>
                    <a:pt x="322625" y="173793"/>
                    <a:pt x="332927" y="174450"/>
                  </a:cubicBezTo>
                  <a:cubicBezTo>
                    <a:pt x="335256" y="174593"/>
                    <a:pt x="337557" y="175022"/>
                    <a:pt x="339900" y="174951"/>
                  </a:cubicBezTo>
                  <a:cubicBezTo>
                    <a:pt x="341701" y="174908"/>
                    <a:pt x="342615" y="174365"/>
                    <a:pt x="342201" y="172363"/>
                  </a:cubicBezTo>
                  <a:cubicBezTo>
                    <a:pt x="340315" y="163283"/>
                    <a:pt x="339457" y="154046"/>
                    <a:pt x="339443" y="144810"/>
                  </a:cubicBezTo>
                  <a:cubicBezTo>
                    <a:pt x="339429" y="138919"/>
                    <a:pt x="339643" y="132970"/>
                    <a:pt x="340357" y="127079"/>
                  </a:cubicBezTo>
                  <a:cubicBezTo>
                    <a:pt x="342486" y="109693"/>
                    <a:pt x="347402" y="93163"/>
                    <a:pt x="355404" y="77578"/>
                  </a:cubicBezTo>
                  <a:cubicBezTo>
                    <a:pt x="363991" y="60835"/>
                    <a:pt x="375565" y="46422"/>
                    <a:pt x="389754" y="34082"/>
                  </a:cubicBezTo>
                  <a:cubicBezTo>
                    <a:pt x="407015" y="19069"/>
                    <a:pt x="426777" y="8888"/>
                    <a:pt x="448896" y="3169"/>
                  </a:cubicBezTo>
                  <a:cubicBezTo>
                    <a:pt x="455783" y="1382"/>
                    <a:pt x="462785" y="424"/>
                    <a:pt x="469901" y="309"/>
                  </a:cubicBezTo>
                  <a:cubicBezTo>
                    <a:pt x="472416" y="266"/>
                    <a:pt x="474916" y="-120"/>
                    <a:pt x="477431" y="37"/>
                  </a:cubicBezTo>
                  <a:cubicBezTo>
                    <a:pt x="482047" y="37"/>
                    <a:pt x="486648" y="37"/>
                    <a:pt x="491263" y="37"/>
                  </a:cubicBezTo>
                  <a:cubicBezTo>
                    <a:pt x="509453" y="-306"/>
                    <a:pt x="526657" y="3884"/>
                    <a:pt x="543189" y="11262"/>
                  </a:cubicBezTo>
                  <a:cubicBezTo>
                    <a:pt x="559607" y="18597"/>
                    <a:pt x="574267" y="28449"/>
                    <a:pt x="586784" y="41403"/>
                  </a:cubicBezTo>
                  <a:cubicBezTo>
                    <a:pt x="588685" y="43376"/>
                    <a:pt x="590542" y="43948"/>
                    <a:pt x="593243" y="43362"/>
                  </a:cubicBezTo>
                  <a:cubicBezTo>
                    <a:pt x="610847" y="39544"/>
                    <a:pt x="627951" y="34168"/>
                    <a:pt x="644569" y="27233"/>
                  </a:cubicBezTo>
                  <a:cubicBezTo>
                    <a:pt x="655700" y="22586"/>
                    <a:pt x="666431" y="17181"/>
                    <a:pt x="676905" y="11233"/>
                  </a:cubicBezTo>
                  <a:cubicBezTo>
                    <a:pt x="677962" y="10633"/>
                    <a:pt x="679034" y="10061"/>
                    <a:pt x="680148" y="10919"/>
                  </a:cubicBezTo>
                  <a:cubicBezTo>
                    <a:pt x="681291" y="11791"/>
                    <a:pt x="680906" y="13035"/>
                    <a:pt x="680577" y="14150"/>
                  </a:cubicBezTo>
                  <a:cubicBezTo>
                    <a:pt x="678119" y="22286"/>
                    <a:pt x="674376" y="29864"/>
                    <a:pt x="670318" y="37271"/>
                  </a:cubicBezTo>
                  <a:cubicBezTo>
                    <a:pt x="665659" y="45750"/>
                    <a:pt x="660101" y="53714"/>
                    <a:pt x="653800" y="61049"/>
                  </a:cubicBezTo>
                  <a:cubicBezTo>
                    <a:pt x="650613" y="64752"/>
                    <a:pt x="647255" y="68313"/>
                    <a:pt x="643669" y="71616"/>
                  </a:cubicBezTo>
                  <a:cubicBezTo>
                    <a:pt x="640011" y="74962"/>
                    <a:pt x="636053" y="77878"/>
                    <a:pt x="632095" y="80838"/>
                  </a:cubicBezTo>
                  <a:cubicBezTo>
                    <a:pt x="628608" y="83441"/>
                    <a:pt x="625107" y="86029"/>
                    <a:pt x="621535" y="88531"/>
                  </a:cubicBezTo>
                  <a:cubicBezTo>
                    <a:pt x="628980" y="87029"/>
                    <a:pt x="636496" y="85943"/>
                    <a:pt x="643926" y="84327"/>
                  </a:cubicBezTo>
                  <a:cubicBezTo>
                    <a:pt x="661258" y="80538"/>
                    <a:pt x="678119" y="75290"/>
                    <a:pt x="694466" y="68370"/>
                  </a:cubicBezTo>
                  <a:cubicBezTo>
                    <a:pt x="695909" y="67755"/>
                    <a:pt x="697738" y="66354"/>
                    <a:pt x="698910" y="67769"/>
                  </a:cubicBezTo>
                  <a:cubicBezTo>
                    <a:pt x="700024" y="69113"/>
                    <a:pt x="698795" y="71072"/>
                    <a:pt x="697924" y="72459"/>
                  </a:cubicBezTo>
                  <a:cubicBezTo>
                    <a:pt x="694766" y="77478"/>
                    <a:pt x="691022" y="82096"/>
                    <a:pt x="687407" y="86786"/>
                  </a:cubicBezTo>
                  <a:cubicBezTo>
                    <a:pt x="678305" y="98640"/>
                    <a:pt x="667988" y="109407"/>
                    <a:pt x="657186" y="119701"/>
                  </a:cubicBezTo>
                  <a:cubicBezTo>
                    <a:pt x="649527" y="127008"/>
                    <a:pt x="641411" y="133843"/>
                    <a:pt x="632809" y="140034"/>
                  </a:cubicBezTo>
                  <a:cubicBezTo>
                    <a:pt x="630551" y="141664"/>
                    <a:pt x="629537" y="143494"/>
                    <a:pt x="629594" y="146325"/>
                  </a:cubicBezTo>
                  <a:cubicBezTo>
                    <a:pt x="629751" y="153246"/>
                    <a:pt x="629651" y="160166"/>
                    <a:pt x="629651" y="167087"/>
                  </a:cubicBezTo>
                  <a:cubicBezTo>
                    <a:pt x="629651" y="181557"/>
                    <a:pt x="628351" y="195927"/>
                    <a:pt x="626551" y="210282"/>
                  </a:cubicBezTo>
                  <a:cubicBezTo>
                    <a:pt x="623821" y="231902"/>
                    <a:pt x="619420" y="253163"/>
                    <a:pt x="613348" y="274054"/>
                  </a:cubicBezTo>
                  <a:cubicBezTo>
                    <a:pt x="608204" y="291755"/>
                    <a:pt x="601988" y="309099"/>
                    <a:pt x="594572" y="325986"/>
                  </a:cubicBezTo>
                  <a:cubicBezTo>
                    <a:pt x="583741" y="350636"/>
                    <a:pt x="570924" y="374214"/>
                    <a:pt x="555749" y="396463"/>
                  </a:cubicBezTo>
                  <a:cubicBezTo>
                    <a:pt x="546433" y="410118"/>
                    <a:pt x="536287" y="423144"/>
                    <a:pt x="525413" y="435612"/>
                  </a:cubicBezTo>
                  <a:cubicBezTo>
                    <a:pt x="518983" y="442990"/>
                    <a:pt x="512382" y="450239"/>
                    <a:pt x="505395" y="457060"/>
                  </a:cubicBezTo>
                  <a:cubicBezTo>
                    <a:pt x="489820" y="472231"/>
                    <a:pt x="473302" y="486315"/>
                    <a:pt x="455469" y="498826"/>
                  </a:cubicBezTo>
                  <a:cubicBezTo>
                    <a:pt x="437565" y="511408"/>
                    <a:pt x="418775" y="522461"/>
                    <a:pt x="399014" y="531827"/>
                  </a:cubicBezTo>
                  <a:cubicBezTo>
                    <a:pt x="378366" y="541621"/>
                    <a:pt x="356990" y="549528"/>
                    <a:pt x="334928" y="555591"/>
                  </a:cubicBezTo>
                  <a:cubicBezTo>
                    <a:pt x="316795" y="560567"/>
                    <a:pt x="298391" y="564113"/>
                    <a:pt x="279801" y="566758"/>
                  </a:cubicBezTo>
                  <a:cubicBezTo>
                    <a:pt x="269756" y="568188"/>
                    <a:pt x="259639" y="568545"/>
                    <a:pt x="249508" y="568974"/>
                  </a:cubicBezTo>
                  <a:cubicBezTo>
                    <a:pt x="244379" y="569160"/>
                    <a:pt x="239277" y="568788"/>
                    <a:pt x="234205" y="569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6919766" y="3865675"/>
              <a:ext cx="356809" cy="291886"/>
            </a:xfrm>
            <a:custGeom>
              <a:rect b="b" l="l" r="r" t="t"/>
              <a:pathLst>
                <a:path extrusionOk="0" h="583771" w="713618">
                  <a:moveTo>
                    <a:pt x="711532" y="70356"/>
                  </a:moveTo>
                  <a:cubicBezTo>
                    <a:pt x="709817" y="68283"/>
                    <a:pt x="705959" y="65323"/>
                    <a:pt x="699243" y="68712"/>
                  </a:cubicBezTo>
                  <a:cubicBezTo>
                    <a:pt x="699086" y="68783"/>
                    <a:pt x="698943" y="68869"/>
                    <a:pt x="698800" y="68926"/>
                  </a:cubicBezTo>
                  <a:cubicBezTo>
                    <a:pt x="685540" y="74546"/>
                    <a:pt x="671509" y="79178"/>
                    <a:pt x="656991" y="82753"/>
                  </a:cubicBezTo>
                  <a:cubicBezTo>
                    <a:pt x="660092" y="79807"/>
                    <a:pt x="663164" y="76562"/>
                    <a:pt x="666336" y="72873"/>
                  </a:cubicBezTo>
                  <a:cubicBezTo>
                    <a:pt x="673023" y="65094"/>
                    <a:pt x="678867" y="56687"/>
                    <a:pt x="683697" y="47879"/>
                  </a:cubicBezTo>
                  <a:cubicBezTo>
                    <a:pt x="687484" y="40987"/>
                    <a:pt x="691727" y="32680"/>
                    <a:pt x="694542" y="23357"/>
                  </a:cubicBezTo>
                  <a:cubicBezTo>
                    <a:pt x="696300" y="17523"/>
                    <a:pt x="693928" y="14177"/>
                    <a:pt x="691642" y="12404"/>
                  </a:cubicBezTo>
                  <a:cubicBezTo>
                    <a:pt x="689413" y="10674"/>
                    <a:pt x="685669" y="9244"/>
                    <a:pt x="680511" y="12161"/>
                  </a:cubicBezTo>
                  <a:cubicBezTo>
                    <a:pt x="669580" y="18381"/>
                    <a:pt x="659263" y="23486"/>
                    <a:pt x="648961" y="27790"/>
                  </a:cubicBezTo>
                  <a:cubicBezTo>
                    <a:pt x="632800" y="34524"/>
                    <a:pt x="615982" y="39815"/>
                    <a:pt x="598978" y="43504"/>
                  </a:cubicBezTo>
                  <a:cubicBezTo>
                    <a:pt x="586332" y="30435"/>
                    <a:pt x="570943" y="19797"/>
                    <a:pt x="553239" y="11890"/>
                  </a:cubicBezTo>
                  <a:cubicBezTo>
                    <a:pt x="534621" y="3568"/>
                    <a:pt x="516616" y="-307"/>
                    <a:pt x="498398" y="36"/>
                  </a:cubicBezTo>
                  <a:lnTo>
                    <a:pt x="484766" y="36"/>
                  </a:lnTo>
                  <a:cubicBezTo>
                    <a:pt x="482866" y="-64"/>
                    <a:pt x="481066" y="65"/>
                    <a:pt x="479479" y="165"/>
                  </a:cubicBezTo>
                  <a:cubicBezTo>
                    <a:pt x="478622" y="222"/>
                    <a:pt x="477779" y="294"/>
                    <a:pt x="476922" y="294"/>
                  </a:cubicBezTo>
                  <a:cubicBezTo>
                    <a:pt x="469334" y="408"/>
                    <a:pt x="461704" y="1437"/>
                    <a:pt x="454231" y="3382"/>
                  </a:cubicBezTo>
                  <a:cubicBezTo>
                    <a:pt x="430869" y="9430"/>
                    <a:pt x="409992" y="20340"/>
                    <a:pt x="392188" y="35825"/>
                  </a:cubicBezTo>
                  <a:cubicBezTo>
                    <a:pt x="377071" y="48966"/>
                    <a:pt x="364954" y="64322"/>
                    <a:pt x="356166" y="81452"/>
                  </a:cubicBezTo>
                  <a:cubicBezTo>
                    <a:pt x="347964" y="97437"/>
                    <a:pt x="342649" y="114910"/>
                    <a:pt x="340391" y="133355"/>
                  </a:cubicBezTo>
                  <a:cubicBezTo>
                    <a:pt x="339719" y="138846"/>
                    <a:pt x="339405" y="144765"/>
                    <a:pt x="339419" y="151972"/>
                  </a:cubicBezTo>
                  <a:cubicBezTo>
                    <a:pt x="339434" y="159707"/>
                    <a:pt x="340005" y="167257"/>
                    <a:pt x="341148" y="174506"/>
                  </a:cubicBezTo>
                  <a:cubicBezTo>
                    <a:pt x="340934" y="174492"/>
                    <a:pt x="340720" y="174478"/>
                    <a:pt x="340505" y="174463"/>
                  </a:cubicBezTo>
                  <a:cubicBezTo>
                    <a:pt x="331475" y="173877"/>
                    <a:pt x="321915" y="172776"/>
                    <a:pt x="310413" y="170975"/>
                  </a:cubicBezTo>
                  <a:cubicBezTo>
                    <a:pt x="293166" y="168286"/>
                    <a:pt x="275633" y="164326"/>
                    <a:pt x="258301" y="159193"/>
                  </a:cubicBezTo>
                  <a:cubicBezTo>
                    <a:pt x="238096" y="153216"/>
                    <a:pt x="218192" y="145523"/>
                    <a:pt x="199131" y="136329"/>
                  </a:cubicBezTo>
                  <a:cubicBezTo>
                    <a:pt x="179826" y="127007"/>
                    <a:pt x="161236" y="116154"/>
                    <a:pt x="143847" y="104058"/>
                  </a:cubicBezTo>
                  <a:cubicBezTo>
                    <a:pt x="126743" y="92161"/>
                    <a:pt x="109767" y="78192"/>
                    <a:pt x="93421" y="62521"/>
                  </a:cubicBezTo>
                  <a:cubicBezTo>
                    <a:pt x="84519" y="53999"/>
                    <a:pt x="75303" y="43975"/>
                    <a:pt x="64443" y="31021"/>
                  </a:cubicBezTo>
                  <a:cubicBezTo>
                    <a:pt x="63243" y="29591"/>
                    <a:pt x="60056" y="25773"/>
                    <a:pt x="55027" y="26217"/>
                  </a:cubicBezTo>
                  <a:cubicBezTo>
                    <a:pt x="49997" y="26646"/>
                    <a:pt x="47511" y="30950"/>
                    <a:pt x="46568" y="32565"/>
                  </a:cubicBezTo>
                  <a:cubicBezTo>
                    <a:pt x="40566" y="42917"/>
                    <a:pt x="35879" y="54614"/>
                    <a:pt x="32664" y="67339"/>
                  </a:cubicBezTo>
                  <a:cubicBezTo>
                    <a:pt x="28549" y="83568"/>
                    <a:pt x="27020" y="98424"/>
                    <a:pt x="27978" y="112765"/>
                  </a:cubicBezTo>
                  <a:lnTo>
                    <a:pt x="28078" y="114238"/>
                  </a:lnTo>
                  <a:cubicBezTo>
                    <a:pt x="28406" y="119185"/>
                    <a:pt x="28749" y="124319"/>
                    <a:pt x="29549" y="129466"/>
                  </a:cubicBezTo>
                  <a:cubicBezTo>
                    <a:pt x="32379" y="147554"/>
                    <a:pt x="38223" y="164569"/>
                    <a:pt x="46939" y="180025"/>
                  </a:cubicBezTo>
                  <a:cubicBezTo>
                    <a:pt x="53198" y="191135"/>
                    <a:pt x="60828" y="201516"/>
                    <a:pt x="69630" y="210853"/>
                  </a:cubicBezTo>
                  <a:cubicBezTo>
                    <a:pt x="70273" y="211539"/>
                    <a:pt x="70916" y="212211"/>
                    <a:pt x="71587" y="212883"/>
                  </a:cubicBezTo>
                  <a:cubicBezTo>
                    <a:pt x="70587" y="212626"/>
                    <a:pt x="69573" y="212354"/>
                    <a:pt x="68544" y="212083"/>
                  </a:cubicBezTo>
                  <a:cubicBezTo>
                    <a:pt x="59642" y="209638"/>
                    <a:pt x="50854" y="206135"/>
                    <a:pt x="41695" y="201402"/>
                  </a:cubicBezTo>
                  <a:cubicBezTo>
                    <a:pt x="36765" y="198857"/>
                    <a:pt x="33236" y="199800"/>
                    <a:pt x="31164" y="201059"/>
                  </a:cubicBezTo>
                  <a:cubicBezTo>
                    <a:pt x="29078" y="202317"/>
                    <a:pt x="26577" y="204976"/>
                    <a:pt x="26492" y="210567"/>
                  </a:cubicBezTo>
                  <a:cubicBezTo>
                    <a:pt x="26406" y="216730"/>
                    <a:pt x="27077" y="222649"/>
                    <a:pt x="27763" y="228183"/>
                  </a:cubicBezTo>
                  <a:cubicBezTo>
                    <a:pt x="30135" y="247300"/>
                    <a:pt x="35979" y="265488"/>
                    <a:pt x="45124" y="282231"/>
                  </a:cubicBezTo>
                  <a:cubicBezTo>
                    <a:pt x="51511" y="293927"/>
                    <a:pt x="59642" y="304980"/>
                    <a:pt x="69301" y="315103"/>
                  </a:cubicBezTo>
                  <a:cubicBezTo>
                    <a:pt x="77889" y="324111"/>
                    <a:pt x="87820" y="332090"/>
                    <a:pt x="98822" y="338810"/>
                  </a:cubicBezTo>
                  <a:cubicBezTo>
                    <a:pt x="103552" y="341698"/>
                    <a:pt x="108281" y="344286"/>
                    <a:pt x="113040" y="346588"/>
                  </a:cubicBezTo>
                  <a:cubicBezTo>
                    <a:pt x="108967" y="346588"/>
                    <a:pt x="104709" y="346417"/>
                    <a:pt x="100208" y="346102"/>
                  </a:cubicBezTo>
                  <a:cubicBezTo>
                    <a:pt x="97636" y="345916"/>
                    <a:pt x="95036" y="345559"/>
                    <a:pt x="92292" y="345187"/>
                  </a:cubicBezTo>
                  <a:cubicBezTo>
                    <a:pt x="91235" y="345044"/>
                    <a:pt x="90177" y="344901"/>
                    <a:pt x="89120" y="344758"/>
                  </a:cubicBezTo>
                  <a:cubicBezTo>
                    <a:pt x="84105" y="344115"/>
                    <a:pt x="81290" y="346317"/>
                    <a:pt x="80047" y="347704"/>
                  </a:cubicBezTo>
                  <a:cubicBezTo>
                    <a:pt x="78803" y="349091"/>
                    <a:pt x="76889" y="352151"/>
                    <a:pt x="78060" y="357126"/>
                  </a:cubicBezTo>
                  <a:cubicBezTo>
                    <a:pt x="78203" y="357756"/>
                    <a:pt x="78403" y="358385"/>
                    <a:pt x="78618" y="359000"/>
                  </a:cubicBezTo>
                  <a:lnTo>
                    <a:pt x="78718" y="359286"/>
                  </a:lnTo>
                  <a:cubicBezTo>
                    <a:pt x="81890" y="368837"/>
                    <a:pt x="86377" y="378303"/>
                    <a:pt x="92435" y="388211"/>
                  </a:cubicBezTo>
                  <a:cubicBezTo>
                    <a:pt x="100323" y="401109"/>
                    <a:pt x="110582" y="413134"/>
                    <a:pt x="122913" y="423943"/>
                  </a:cubicBezTo>
                  <a:cubicBezTo>
                    <a:pt x="135202" y="434710"/>
                    <a:pt x="149576" y="443504"/>
                    <a:pt x="165652" y="450067"/>
                  </a:cubicBezTo>
                  <a:cubicBezTo>
                    <a:pt x="175425" y="454056"/>
                    <a:pt x="185570" y="456930"/>
                    <a:pt x="196344" y="458731"/>
                  </a:cubicBezTo>
                  <a:cubicBezTo>
                    <a:pt x="188300" y="464079"/>
                    <a:pt x="179969" y="468998"/>
                    <a:pt x="171196" y="473588"/>
                  </a:cubicBezTo>
                  <a:cubicBezTo>
                    <a:pt x="149591" y="484855"/>
                    <a:pt x="126500" y="493305"/>
                    <a:pt x="102537" y="498710"/>
                  </a:cubicBezTo>
                  <a:cubicBezTo>
                    <a:pt x="83847" y="502914"/>
                    <a:pt x="64414" y="505159"/>
                    <a:pt x="43110" y="505588"/>
                  </a:cubicBezTo>
                  <a:cubicBezTo>
                    <a:pt x="32607" y="505802"/>
                    <a:pt x="21862" y="504916"/>
                    <a:pt x="10731" y="503886"/>
                  </a:cubicBezTo>
                  <a:cubicBezTo>
                    <a:pt x="3558" y="503200"/>
                    <a:pt x="1186" y="507761"/>
                    <a:pt x="500" y="509748"/>
                  </a:cubicBezTo>
                  <a:cubicBezTo>
                    <a:pt x="-257" y="511936"/>
                    <a:pt x="-815" y="516183"/>
                    <a:pt x="4001" y="520043"/>
                  </a:cubicBezTo>
                  <a:lnTo>
                    <a:pt x="4187" y="520201"/>
                  </a:lnTo>
                  <a:cubicBezTo>
                    <a:pt x="4858" y="520758"/>
                    <a:pt x="5473" y="521116"/>
                    <a:pt x="5887" y="521344"/>
                  </a:cubicBezTo>
                  <a:cubicBezTo>
                    <a:pt x="20890" y="530710"/>
                    <a:pt x="36022" y="538946"/>
                    <a:pt x="50883" y="545852"/>
                  </a:cubicBezTo>
                  <a:cubicBezTo>
                    <a:pt x="65929" y="552830"/>
                    <a:pt x="79889" y="558478"/>
                    <a:pt x="93550" y="563082"/>
                  </a:cubicBezTo>
                  <a:cubicBezTo>
                    <a:pt x="111225" y="569044"/>
                    <a:pt x="129229" y="573806"/>
                    <a:pt x="147062" y="577223"/>
                  </a:cubicBezTo>
                  <a:cubicBezTo>
                    <a:pt x="168566" y="581341"/>
                    <a:pt x="185199" y="583228"/>
                    <a:pt x="200960" y="583328"/>
                  </a:cubicBezTo>
                  <a:cubicBezTo>
                    <a:pt x="202060" y="583328"/>
                    <a:pt x="203160" y="583314"/>
                    <a:pt x="204260" y="583314"/>
                  </a:cubicBezTo>
                  <a:cubicBezTo>
                    <a:pt x="207247" y="583271"/>
                    <a:pt x="210076" y="583243"/>
                    <a:pt x="212648" y="583672"/>
                  </a:cubicBezTo>
                  <a:cubicBezTo>
                    <a:pt x="213048" y="583743"/>
                    <a:pt x="213448" y="583772"/>
                    <a:pt x="213848" y="583772"/>
                  </a:cubicBezTo>
                  <a:lnTo>
                    <a:pt x="241354" y="583772"/>
                  </a:lnTo>
                  <a:cubicBezTo>
                    <a:pt x="241654" y="583772"/>
                    <a:pt x="241940" y="583757"/>
                    <a:pt x="242240" y="583715"/>
                  </a:cubicBezTo>
                  <a:cubicBezTo>
                    <a:pt x="245012" y="583371"/>
                    <a:pt x="247927" y="583371"/>
                    <a:pt x="250999" y="583371"/>
                  </a:cubicBezTo>
                  <a:cubicBezTo>
                    <a:pt x="252928" y="583371"/>
                    <a:pt x="254900" y="583371"/>
                    <a:pt x="256929" y="583286"/>
                  </a:cubicBezTo>
                  <a:lnTo>
                    <a:pt x="258458" y="583228"/>
                  </a:lnTo>
                  <a:cubicBezTo>
                    <a:pt x="268075" y="582828"/>
                    <a:pt x="278034" y="582428"/>
                    <a:pt x="287922" y="581012"/>
                  </a:cubicBezTo>
                  <a:cubicBezTo>
                    <a:pt x="308384" y="578095"/>
                    <a:pt x="326716" y="574392"/>
                    <a:pt x="343935" y="569659"/>
                  </a:cubicBezTo>
                  <a:cubicBezTo>
                    <a:pt x="366383" y="563496"/>
                    <a:pt x="388345" y="555361"/>
                    <a:pt x="409192" y="545466"/>
                  </a:cubicBezTo>
                  <a:cubicBezTo>
                    <a:pt x="428897" y="536115"/>
                    <a:pt x="448244" y="524805"/>
                    <a:pt x="466691" y="511850"/>
                  </a:cubicBezTo>
                  <a:cubicBezTo>
                    <a:pt x="484023" y="499682"/>
                    <a:pt x="500641" y="485784"/>
                    <a:pt x="517502" y="469355"/>
                  </a:cubicBezTo>
                  <a:cubicBezTo>
                    <a:pt x="523704" y="463307"/>
                    <a:pt x="530005" y="456558"/>
                    <a:pt x="537921" y="447493"/>
                  </a:cubicBezTo>
                  <a:cubicBezTo>
                    <a:pt x="549124" y="434653"/>
                    <a:pt x="559498" y="421255"/>
                    <a:pt x="568771" y="407672"/>
                  </a:cubicBezTo>
                  <a:cubicBezTo>
                    <a:pt x="583674" y="385838"/>
                    <a:pt x="596963" y="361731"/>
                    <a:pt x="608237" y="336036"/>
                  </a:cubicBezTo>
                  <a:cubicBezTo>
                    <a:pt x="615567" y="319336"/>
                    <a:pt x="621997" y="301563"/>
                    <a:pt x="627327" y="283232"/>
                  </a:cubicBezTo>
                  <a:cubicBezTo>
                    <a:pt x="633486" y="262070"/>
                    <a:pt x="638001" y="240251"/>
                    <a:pt x="640759" y="218345"/>
                  </a:cubicBezTo>
                  <a:cubicBezTo>
                    <a:pt x="642916" y="201273"/>
                    <a:pt x="643917" y="187275"/>
                    <a:pt x="643917" y="174263"/>
                  </a:cubicBezTo>
                  <a:cubicBezTo>
                    <a:pt x="643917" y="172347"/>
                    <a:pt x="643931" y="170417"/>
                    <a:pt x="643931" y="168501"/>
                  </a:cubicBezTo>
                  <a:cubicBezTo>
                    <a:pt x="643959" y="163539"/>
                    <a:pt x="643974" y="158420"/>
                    <a:pt x="643859" y="153330"/>
                  </a:cubicBezTo>
                  <a:cubicBezTo>
                    <a:pt x="643859" y="153273"/>
                    <a:pt x="643859" y="153230"/>
                    <a:pt x="643859" y="153187"/>
                  </a:cubicBezTo>
                  <a:cubicBezTo>
                    <a:pt x="643917" y="153130"/>
                    <a:pt x="644002" y="153073"/>
                    <a:pt x="644102" y="153001"/>
                  </a:cubicBezTo>
                  <a:cubicBezTo>
                    <a:pt x="652704" y="146796"/>
                    <a:pt x="661149" y="139747"/>
                    <a:pt x="669237" y="132040"/>
                  </a:cubicBezTo>
                  <a:cubicBezTo>
                    <a:pt x="682111" y="119743"/>
                    <a:pt x="691956" y="109034"/>
                    <a:pt x="700186" y="98310"/>
                  </a:cubicBezTo>
                  <a:cubicBezTo>
                    <a:pt x="700844" y="97466"/>
                    <a:pt x="701501" y="96622"/>
                    <a:pt x="702144" y="95765"/>
                  </a:cubicBezTo>
                  <a:cubicBezTo>
                    <a:pt x="705173" y="91861"/>
                    <a:pt x="708303" y="87829"/>
                    <a:pt x="711075" y="83425"/>
                  </a:cubicBezTo>
                  <a:cubicBezTo>
                    <a:pt x="714304" y="78292"/>
                    <a:pt x="714461" y="73902"/>
                    <a:pt x="711532" y="70356"/>
                  </a:cubicBezTo>
                  <a:close/>
                  <a:moveTo>
                    <a:pt x="688855" y="89573"/>
                  </a:moveTo>
                  <a:cubicBezTo>
                    <a:pt x="681082" y="99697"/>
                    <a:pt x="671709" y="109906"/>
                    <a:pt x="659377" y="121673"/>
                  </a:cubicBezTo>
                  <a:cubicBezTo>
                    <a:pt x="651776" y="128937"/>
                    <a:pt x="643817" y="135572"/>
                    <a:pt x="635743" y="141391"/>
                  </a:cubicBezTo>
                  <a:cubicBezTo>
                    <a:pt x="631528" y="144437"/>
                    <a:pt x="629456" y="148555"/>
                    <a:pt x="629571" y="153659"/>
                  </a:cubicBezTo>
                  <a:cubicBezTo>
                    <a:pt x="629685" y="158549"/>
                    <a:pt x="629656" y="163568"/>
                    <a:pt x="629642" y="168429"/>
                  </a:cubicBezTo>
                  <a:cubicBezTo>
                    <a:pt x="629628" y="170374"/>
                    <a:pt x="629628" y="172304"/>
                    <a:pt x="629628" y="174249"/>
                  </a:cubicBezTo>
                  <a:cubicBezTo>
                    <a:pt x="629628" y="186646"/>
                    <a:pt x="628656" y="200086"/>
                    <a:pt x="626584" y="216544"/>
                  </a:cubicBezTo>
                  <a:cubicBezTo>
                    <a:pt x="623912" y="237691"/>
                    <a:pt x="619554" y="258782"/>
                    <a:pt x="613610" y="279214"/>
                  </a:cubicBezTo>
                  <a:cubicBezTo>
                    <a:pt x="608451" y="296958"/>
                    <a:pt x="602250" y="314131"/>
                    <a:pt x="595163" y="330260"/>
                  </a:cubicBezTo>
                  <a:cubicBezTo>
                    <a:pt x="584232" y="355139"/>
                    <a:pt x="571386" y="378474"/>
                    <a:pt x="556968" y="399579"/>
                  </a:cubicBezTo>
                  <a:cubicBezTo>
                    <a:pt x="548009" y="412690"/>
                    <a:pt x="537978" y="425645"/>
                    <a:pt x="527147" y="438056"/>
                  </a:cubicBezTo>
                  <a:cubicBezTo>
                    <a:pt x="519503" y="446821"/>
                    <a:pt x="513444" y="453312"/>
                    <a:pt x="507529" y="459089"/>
                  </a:cubicBezTo>
                  <a:cubicBezTo>
                    <a:pt x="491225" y="474989"/>
                    <a:pt x="475179" y="488401"/>
                    <a:pt x="458489" y="500126"/>
                  </a:cubicBezTo>
                  <a:cubicBezTo>
                    <a:pt x="440699" y="512622"/>
                    <a:pt x="422052" y="523518"/>
                    <a:pt x="403077" y="532526"/>
                  </a:cubicBezTo>
                  <a:cubicBezTo>
                    <a:pt x="382972" y="542063"/>
                    <a:pt x="361810" y="549913"/>
                    <a:pt x="340162" y="555847"/>
                  </a:cubicBezTo>
                  <a:cubicBezTo>
                    <a:pt x="323530" y="560408"/>
                    <a:pt x="305783" y="564011"/>
                    <a:pt x="285922" y="566828"/>
                  </a:cubicBezTo>
                  <a:cubicBezTo>
                    <a:pt x="276734" y="568129"/>
                    <a:pt x="267575" y="568515"/>
                    <a:pt x="257872" y="568916"/>
                  </a:cubicBezTo>
                  <a:lnTo>
                    <a:pt x="256329" y="568973"/>
                  </a:lnTo>
                  <a:cubicBezTo>
                    <a:pt x="254600" y="569044"/>
                    <a:pt x="252857" y="569044"/>
                    <a:pt x="250999" y="569044"/>
                  </a:cubicBezTo>
                  <a:cubicBezTo>
                    <a:pt x="247770" y="569044"/>
                    <a:pt x="244412" y="569044"/>
                    <a:pt x="240926" y="569445"/>
                  </a:cubicBezTo>
                  <a:lnTo>
                    <a:pt x="214420" y="569445"/>
                  </a:lnTo>
                  <a:cubicBezTo>
                    <a:pt x="210805" y="568901"/>
                    <a:pt x="207390" y="568944"/>
                    <a:pt x="204089" y="568987"/>
                  </a:cubicBezTo>
                  <a:cubicBezTo>
                    <a:pt x="203074" y="569001"/>
                    <a:pt x="202060" y="569016"/>
                    <a:pt x="201060" y="569001"/>
                  </a:cubicBezTo>
                  <a:cubicBezTo>
                    <a:pt x="186199" y="568901"/>
                    <a:pt x="170367" y="567100"/>
                    <a:pt x="149748" y="563153"/>
                  </a:cubicBezTo>
                  <a:cubicBezTo>
                    <a:pt x="132544" y="559865"/>
                    <a:pt x="115183" y="555275"/>
                    <a:pt x="98108" y="549513"/>
                  </a:cubicBezTo>
                  <a:cubicBezTo>
                    <a:pt x="84948" y="545066"/>
                    <a:pt x="71459" y="539618"/>
                    <a:pt x="56884" y="532855"/>
                  </a:cubicBezTo>
                  <a:cubicBezTo>
                    <a:pt x="48397" y="528923"/>
                    <a:pt x="39809" y="524519"/>
                    <a:pt x="31207" y="519714"/>
                  </a:cubicBezTo>
                  <a:cubicBezTo>
                    <a:pt x="35265" y="519886"/>
                    <a:pt x="39323" y="519958"/>
                    <a:pt x="43395" y="519872"/>
                  </a:cubicBezTo>
                  <a:cubicBezTo>
                    <a:pt x="65672" y="519429"/>
                    <a:pt x="86034" y="517069"/>
                    <a:pt x="105667" y="512651"/>
                  </a:cubicBezTo>
                  <a:cubicBezTo>
                    <a:pt x="130829" y="506989"/>
                    <a:pt x="155106" y="498109"/>
                    <a:pt x="177797" y="486256"/>
                  </a:cubicBezTo>
                  <a:cubicBezTo>
                    <a:pt x="192915" y="478363"/>
                    <a:pt x="206747" y="469541"/>
                    <a:pt x="220092" y="459303"/>
                  </a:cubicBezTo>
                  <a:cubicBezTo>
                    <a:pt x="222464" y="457473"/>
                    <a:pt x="223450" y="454370"/>
                    <a:pt x="222564" y="451511"/>
                  </a:cubicBezTo>
                  <a:cubicBezTo>
                    <a:pt x="221678" y="448651"/>
                    <a:pt x="219092" y="446649"/>
                    <a:pt x="216106" y="446492"/>
                  </a:cubicBezTo>
                  <a:cubicBezTo>
                    <a:pt x="199602" y="445648"/>
                    <a:pt x="184870" y="442488"/>
                    <a:pt x="171038" y="436841"/>
                  </a:cubicBezTo>
                  <a:cubicBezTo>
                    <a:pt x="156435" y="430878"/>
                    <a:pt x="143404" y="422914"/>
                    <a:pt x="132315" y="413205"/>
                  </a:cubicBezTo>
                  <a:cubicBezTo>
                    <a:pt x="120913" y="403210"/>
                    <a:pt x="111839" y="392601"/>
                    <a:pt x="104595" y="380762"/>
                  </a:cubicBezTo>
                  <a:cubicBezTo>
                    <a:pt x="100194" y="373584"/>
                    <a:pt x="96736" y="366706"/>
                    <a:pt x="94078" y="359872"/>
                  </a:cubicBezTo>
                  <a:cubicBezTo>
                    <a:pt x="95736" y="360086"/>
                    <a:pt x="97436" y="360258"/>
                    <a:pt x="99165" y="360387"/>
                  </a:cubicBezTo>
                  <a:cubicBezTo>
                    <a:pt x="110725" y="361202"/>
                    <a:pt x="120927" y="361059"/>
                    <a:pt x="130344" y="359929"/>
                  </a:cubicBezTo>
                  <a:cubicBezTo>
                    <a:pt x="134787" y="359400"/>
                    <a:pt x="139146" y="358556"/>
                    <a:pt x="143361" y="357756"/>
                  </a:cubicBezTo>
                  <a:lnTo>
                    <a:pt x="145804" y="357284"/>
                  </a:lnTo>
                  <a:cubicBezTo>
                    <a:pt x="149119" y="356655"/>
                    <a:pt x="151548" y="353795"/>
                    <a:pt x="151620" y="350420"/>
                  </a:cubicBezTo>
                  <a:cubicBezTo>
                    <a:pt x="151691" y="347046"/>
                    <a:pt x="149405" y="344072"/>
                    <a:pt x="146119" y="343300"/>
                  </a:cubicBezTo>
                  <a:cubicBezTo>
                    <a:pt x="132373" y="340068"/>
                    <a:pt x="119327" y="334606"/>
                    <a:pt x="106252" y="326614"/>
                  </a:cubicBezTo>
                  <a:cubicBezTo>
                    <a:pt x="96322" y="320551"/>
                    <a:pt x="87362" y="313359"/>
                    <a:pt x="79632" y="305237"/>
                  </a:cubicBezTo>
                  <a:cubicBezTo>
                    <a:pt x="70830" y="296015"/>
                    <a:pt x="63443" y="285963"/>
                    <a:pt x="57656" y="275368"/>
                  </a:cubicBezTo>
                  <a:cubicBezTo>
                    <a:pt x="49368" y="260211"/>
                    <a:pt x="44081" y="243740"/>
                    <a:pt x="41924" y="226410"/>
                  </a:cubicBezTo>
                  <a:cubicBezTo>
                    <a:pt x="41538" y="223350"/>
                    <a:pt x="41166" y="220176"/>
                    <a:pt x="40952" y="216987"/>
                  </a:cubicBezTo>
                  <a:cubicBezTo>
                    <a:pt x="48954" y="220762"/>
                    <a:pt x="56784" y="223679"/>
                    <a:pt x="64743" y="225866"/>
                  </a:cubicBezTo>
                  <a:cubicBezTo>
                    <a:pt x="75331" y="228783"/>
                    <a:pt x="85191" y="230442"/>
                    <a:pt x="94864" y="230957"/>
                  </a:cubicBezTo>
                  <a:cubicBezTo>
                    <a:pt x="97979" y="231143"/>
                    <a:pt x="100880" y="229227"/>
                    <a:pt x="101951" y="226267"/>
                  </a:cubicBezTo>
                  <a:cubicBezTo>
                    <a:pt x="103023" y="223321"/>
                    <a:pt x="102051" y="220004"/>
                    <a:pt x="99551" y="218117"/>
                  </a:cubicBezTo>
                  <a:cubicBezTo>
                    <a:pt x="91178" y="211782"/>
                    <a:pt x="85162" y="206506"/>
                    <a:pt x="80004" y="201044"/>
                  </a:cubicBezTo>
                  <a:cubicBezTo>
                    <a:pt x="72002" y="192551"/>
                    <a:pt x="65057" y="183114"/>
                    <a:pt x="59356" y="173005"/>
                  </a:cubicBezTo>
                  <a:cubicBezTo>
                    <a:pt x="51483" y="159035"/>
                    <a:pt x="46196" y="143650"/>
                    <a:pt x="43638" y="127250"/>
                  </a:cubicBezTo>
                  <a:cubicBezTo>
                    <a:pt x="42938" y="122731"/>
                    <a:pt x="42624" y="118142"/>
                    <a:pt x="42309" y="113280"/>
                  </a:cubicBezTo>
                  <a:lnTo>
                    <a:pt x="42209" y="111793"/>
                  </a:lnTo>
                  <a:cubicBezTo>
                    <a:pt x="41352" y="98982"/>
                    <a:pt x="42752" y="85584"/>
                    <a:pt x="46482" y="70842"/>
                  </a:cubicBezTo>
                  <a:cubicBezTo>
                    <a:pt x="48954" y="61105"/>
                    <a:pt x="52340" y="52068"/>
                    <a:pt x="56598" y="43904"/>
                  </a:cubicBezTo>
                  <a:cubicBezTo>
                    <a:pt x="66472" y="55514"/>
                    <a:pt x="75103" y="64780"/>
                    <a:pt x="83533" y="72858"/>
                  </a:cubicBezTo>
                  <a:cubicBezTo>
                    <a:pt x="100423" y="89030"/>
                    <a:pt x="117969" y="103486"/>
                    <a:pt x="135688" y="115811"/>
                  </a:cubicBezTo>
                  <a:cubicBezTo>
                    <a:pt x="153677" y="128322"/>
                    <a:pt x="172939" y="139561"/>
                    <a:pt x="192915" y="149212"/>
                  </a:cubicBezTo>
                  <a:cubicBezTo>
                    <a:pt x="212662" y="158749"/>
                    <a:pt x="233295" y="166728"/>
                    <a:pt x="254243" y="172919"/>
                  </a:cubicBezTo>
                  <a:cubicBezTo>
                    <a:pt x="272190" y="178224"/>
                    <a:pt x="290337" y="182328"/>
                    <a:pt x="308212" y="185116"/>
                  </a:cubicBezTo>
                  <a:cubicBezTo>
                    <a:pt x="320144" y="186975"/>
                    <a:pt x="330117" y="188133"/>
                    <a:pt x="339591" y="188733"/>
                  </a:cubicBezTo>
                  <a:cubicBezTo>
                    <a:pt x="340320" y="188776"/>
                    <a:pt x="341048" y="188862"/>
                    <a:pt x="341777" y="188933"/>
                  </a:cubicBezTo>
                  <a:cubicBezTo>
                    <a:pt x="343392" y="189105"/>
                    <a:pt x="345221" y="189305"/>
                    <a:pt x="347221" y="189248"/>
                  </a:cubicBezTo>
                  <a:cubicBezTo>
                    <a:pt x="350493" y="189162"/>
                    <a:pt x="353008" y="188018"/>
                    <a:pt x="354723" y="185845"/>
                  </a:cubicBezTo>
                  <a:cubicBezTo>
                    <a:pt x="355880" y="184372"/>
                    <a:pt x="357109" y="181827"/>
                    <a:pt x="356323" y="178038"/>
                  </a:cubicBezTo>
                  <a:cubicBezTo>
                    <a:pt x="354608" y="169802"/>
                    <a:pt x="353737" y="161023"/>
                    <a:pt x="353723" y="151943"/>
                  </a:cubicBezTo>
                  <a:cubicBezTo>
                    <a:pt x="353708" y="145352"/>
                    <a:pt x="353994" y="139990"/>
                    <a:pt x="354594" y="135100"/>
                  </a:cubicBezTo>
                  <a:cubicBezTo>
                    <a:pt x="356652" y="118328"/>
                    <a:pt x="361467" y="102471"/>
                    <a:pt x="368897" y="87986"/>
                  </a:cubicBezTo>
                  <a:cubicBezTo>
                    <a:pt x="376856" y="72487"/>
                    <a:pt x="387845" y="58560"/>
                    <a:pt x="401576" y="46621"/>
                  </a:cubicBezTo>
                  <a:cubicBezTo>
                    <a:pt x="417694" y="32594"/>
                    <a:pt x="436613" y="22714"/>
                    <a:pt x="457817" y="17223"/>
                  </a:cubicBezTo>
                  <a:cubicBezTo>
                    <a:pt x="464190" y="15579"/>
                    <a:pt x="470692" y="14692"/>
                    <a:pt x="477136" y="14592"/>
                  </a:cubicBezTo>
                  <a:cubicBezTo>
                    <a:pt x="478251" y="14578"/>
                    <a:pt x="479365" y="14506"/>
                    <a:pt x="480465" y="14420"/>
                  </a:cubicBezTo>
                  <a:cubicBezTo>
                    <a:pt x="481794" y="14335"/>
                    <a:pt x="483052" y="14235"/>
                    <a:pt x="484109" y="14306"/>
                  </a:cubicBezTo>
                  <a:cubicBezTo>
                    <a:pt x="484252" y="14320"/>
                    <a:pt x="484409" y="14320"/>
                    <a:pt x="484552" y="14320"/>
                  </a:cubicBezTo>
                  <a:lnTo>
                    <a:pt x="498512" y="14320"/>
                  </a:lnTo>
                  <a:cubicBezTo>
                    <a:pt x="514773" y="14020"/>
                    <a:pt x="530734" y="17480"/>
                    <a:pt x="547381" y="24930"/>
                  </a:cubicBezTo>
                  <a:cubicBezTo>
                    <a:pt x="563441" y="32108"/>
                    <a:pt x="577359" y="41731"/>
                    <a:pt x="588747" y="53513"/>
                  </a:cubicBezTo>
                  <a:cubicBezTo>
                    <a:pt x="592362" y="57259"/>
                    <a:pt x="596763" y="58588"/>
                    <a:pt x="601850" y="57488"/>
                  </a:cubicBezTo>
                  <a:cubicBezTo>
                    <a:pt x="619740" y="53613"/>
                    <a:pt x="637429" y="48051"/>
                    <a:pt x="654419" y="40973"/>
                  </a:cubicBezTo>
                  <a:cubicBezTo>
                    <a:pt x="661692" y="37941"/>
                    <a:pt x="668965" y="34524"/>
                    <a:pt x="676410" y="30649"/>
                  </a:cubicBezTo>
                  <a:cubicBezTo>
                    <a:pt x="674709" y="34353"/>
                    <a:pt x="672866" y="37827"/>
                    <a:pt x="671137" y="40973"/>
                  </a:cubicBezTo>
                  <a:cubicBezTo>
                    <a:pt x="666779" y="48908"/>
                    <a:pt x="661506" y="56501"/>
                    <a:pt x="655462" y="63521"/>
                  </a:cubicBezTo>
                  <a:cubicBezTo>
                    <a:pt x="652190" y="67325"/>
                    <a:pt x="649075" y="70585"/>
                    <a:pt x="645917" y="73473"/>
                  </a:cubicBezTo>
                  <a:cubicBezTo>
                    <a:pt x="642788" y="76347"/>
                    <a:pt x="639358" y="78907"/>
                    <a:pt x="635729" y="81623"/>
                  </a:cubicBezTo>
                  <a:lnTo>
                    <a:pt x="634900" y="82238"/>
                  </a:lnTo>
                  <a:cubicBezTo>
                    <a:pt x="631814" y="84540"/>
                    <a:pt x="628170" y="87243"/>
                    <a:pt x="624527" y="89788"/>
                  </a:cubicBezTo>
                  <a:cubicBezTo>
                    <a:pt x="621754" y="91732"/>
                    <a:pt x="620711" y="95350"/>
                    <a:pt x="622040" y="98467"/>
                  </a:cubicBezTo>
                  <a:cubicBezTo>
                    <a:pt x="623369" y="101584"/>
                    <a:pt x="626698" y="103328"/>
                    <a:pt x="630013" y="102671"/>
                  </a:cubicBezTo>
                  <a:cubicBezTo>
                    <a:pt x="633171" y="102027"/>
                    <a:pt x="636443" y="101455"/>
                    <a:pt x="639601" y="100898"/>
                  </a:cubicBezTo>
                  <a:cubicBezTo>
                    <a:pt x="643817" y="100154"/>
                    <a:pt x="648175" y="99382"/>
                    <a:pt x="652504" y="98438"/>
                  </a:cubicBezTo>
                  <a:cubicBezTo>
                    <a:pt x="665493" y="95607"/>
                    <a:pt x="678167" y="91961"/>
                    <a:pt x="690341" y="87557"/>
                  </a:cubicBezTo>
                  <a:cubicBezTo>
                    <a:pt x="689884" y="88244"/>
                    <a:pt x="689370" y="88916"/>
                    <a:pt x="688855" y="895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36"/>
          <p:cNvGrpSpPr/>
          <p:nvPr/>
        </p:nvGrpSpPr>
        <p:grpSpPr>
          <a:xfrm>
            <a:off x="7545455" y="3865679"/>
            <a:ext cx="417108" cy="291589"/>
            <a:chOff x="7545455" y="3865679"/>
            <a:chExt cx="417108" cy="291589"/>
          </a:xfrm>
        </p:grpSpPr>
        <p:sp>
          <p:nvSpPr>
            <p:cNvPr id="1379" name="Google Shape;1379;p36"/>
            <p:cNvSpPr/>
            <p:nvPr/>
          </p:nvSpPr>
          <p:spPr>
            <a:xfrm>
              <a:off x="7549630" y="3869857"/>
              <a:ext cx="408757" cy="283231"/>
            </a:xfrm>
            <a:custGeom>
              <a:rect b="b" l="l" r="r" t="t"/>
              <a:pathLst>
                <a:path extrusionOk="0" h="566461" w="817514">
                  <a:moveTo>
                    <a:pt x="817515" y="138473"/>
                  </a:moveTo>
                  <a:lnTo>
                    <a:pt x="817515" y="427989"/>
                  </a:lnTo>
                  <a:cubicBezTo>
                    <a:pt x="817515" y="504530"/>
                    <a:pt x="755636" y="566462"/>
                    <a:pt x="679161" y="566462"/>
                  </a:cubicBezTo>
                  <a:lnTo>
                    <a:pt x="138354" y="566462"/>
                  </a:lnTo>
                  <a:cubicBezTo>
                    <a:pt x="61879" y="566462"/>
                    <a:pt x="0" y="504530"/>
                    <a:pt x="0" y="427989"/>
                  </a:cubicBezTo>
                  <a:lnTo>
                    <a:pt x="0" y="138473"/>
                  </a:lnTo>
                  <a:cubicBezTo>
                    <a:pt x="0" y="61932"/>
                    <a:pt x="61879" y="0"/>
                    <a:pt x="138354" y="0"/>
                  </a:cubicBezTo>
                  <a:lnTo>
                    <a:pt x="679161" y="0"/>
                  </a:lnTo>
                  <a:cubicBezTo>
                    <a:pt x="755636" y="0"/>
                    <a:pt x="817515" y="61932"/>
                    <a:pt x="817515" y="1384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7545455" y="3865679"/>
              <a:ext cx="417108" cy="291589"/>
            </a:xfrm>
            <a:custGeom>
              <a:rect b="b" l="l" r="r" t="t"/>
              <a:pathLst>
                <a:path extrusionOk="0" h="583177" w="834216">
                  <a:moveTo>
                    <a:pt x="687512" y="0"/>
                  </a:moveTo>
                  <a:lnTo>
                    <a:pt x="146705" y="0"/>
                  </a:lnTo>
                  <a:cubicBezTo>
                    <a:pt x="65803" y="0"/>
                    <a:pt x="0" y="65860"/>
                    <a:pt x="0" y="146831"/>
                  </a:cubicBezTo>
                  <a:lnTo>
                    <a:pt x="0" y="436347"/>
                  </a:lnTo>
                  <a:cubicBezTo>
                    <a:pt x="0" y="517301"/>
                    <a:pt x="65803" y="583177"/>
                    <a:pt x="146705" y="583177"/>
                  </a:cubicBezTo>
                  <a:lnTo>
                    <a:pt x="687512" y="583177"/>
                  </a:lnTo>
                  <a:cubicBezTo>
                    <a:pt x="768396" y="583177"/>
                    <a:pt x="834216" y="517318"/>
                    <a:pt x="834216" y="436347"/>
                  </a:cubicBezTo>
                  <a:lnTo>
                    <a:pt x="834216" y="146831"/>
                  </a:lnTo>
                  <a:cubicBezTo>
                    <a:pt x="834216" y="65860"/>
                    <a:pt x="768396" y="0"/>
                    <a:pt x="687512" y="0"/>
                  </a:cubicBezTo>
                  <a:close/>
                  <a:moveTo>
                    <a:pt x="817515" y="436347"/>
                  </a:moveTo>
                  <a:cubicBezTo>
                    <a:pt x="817515" y="508090"/>
                    <a:pt x="759194" y="566462"/>
                    <a:pt x="687512" y="566462"/>
                  </a:cubicBezTo>
                  <a:lnTo>
                    <a:pt x="146705" y="566462"/>
                  </a:lnTo>
                  <a:cubicBezTo>
                    <a:pt x="75023" y="566462"/>
                    <a:pt x="16701" y="508090"/>
                    <a:pt x="16701" y="436347"/>
                  </a:cubicBezTo>
                  <a:lnTo>
                    <a:pt x="16701" y="146831"/>
                  </a:lnTo>
                  <a:cubicBezTo>
                    <a:pt x="16701" y="75087"/>
                    <a:pt x="75023" y="16716"/>
                    <a:pt x="146705" y="16716"/>
                  </a:cubicBezTo>
                  <a:lnTo>
                    <a:pt x="687512" y="16716"/>
                  </a:lnTo>
                  <a:cubicBezTo>
                    <a:pt x="759194" y="16716"/>
                    <a:pt x="817515" y="75087"/>
                    <a:pt x="817515" y="146831"/>
                  </a:cubicBezTo>
                  <a:lnTo>
                    <a:pt x="817515" y="436347"/>
                  </a:lnTo>
                  <a:close/>
                  <a:moveTo>
                    <a:pt x="581024" y="278617"/>
                  </a:moveTo>
                  <a:lnTo>
                    <a:pt x="335798" y="152748"/>
                  </a:lnTo>
                  <a:cubicBezTo>
                    <a:pt x="333760" y="151695"/>
                    <a:pt x="331472" y="151127"/>
                    <a:pt x="329184" y="151110"/>
                  </a:cubicBezTo>
                  <a:cubicBezTo>
                    <a:pt x="329150" y="151110"/>
                    <a:pt x="329100" y="151110"/>
                    <a:pt x="329067" y="151110"/>
                  </a:cubicBezTo>
                  <a:cubicBezTo>
                    <a:pt x="321050" y="151110"/>
                    <a:pt x="314487" y="157612"/>
                    <a:pt x="314437" y="165719"/>
                  </a:cubicBezTo>
                  <a:lnTo>
                    <a:pt x="314437" y="417542"/>
                  </a:lnTo>
                  <a:cubicBezTo>
                    <a:pt x="314453" y="419832"/>
                    <a:pt x="315021" y="422122"/>
                    <a:pt x="316073" y="424161"/>
                  </a:cubicBezTo>
                  <a:cubicBezTo>
                    <a:pt x="317877" y="427638"/>
                    <a:pt x="320917" y="430195"/>
                    <a:pt x="324641" y="431382"/>
                  </a:cubicBezTo>
                  <a:cubicBezTo>
                    <a:pt x="326111" y="431850"/>
                    <a:pt x="327597" y="432084"/>
                    <a:pt x="329100" y="432084"/>
                  </a:cubicBezTo>
                  <a:cubicBezTo>
                    <a:pt x="331405" y="432084"/>
                    <a:pt x="333693" y="431533"/>
                    <a:pt x="335781" y="430446"/>
                  </a:cubicBezTo>
                  <a:lnTo>
                    <a:pt x="579771" y="305212"/>
                  </a:lnTo>
                  <a:cubicBezTo>
                    <a:pt x="580205" y="305078"/>
                    <a:pt x="580623" y="304894"/>
                    <a:pt x="581024" y="304694"/>
                  </a:cubicBezTo>
                  <a:cubicBezTo>
                    <a:pt x="583763" y="303290"/>
                    <a:pt x="585967" y="301083"/>
                    <a:pt x="587370" y="298342"/>
                  </a:cubicBezTo>
                  <a:cubicBezTo>
                    <a:pt x="591061" y="291137"/>
                    <a:pt x="588205" y="282295"/>
                    <a:pt x="581024" y="278617"/>
                  </a:cubicBezTo>
                  <a:close/>
                  <a:moveTo>
                    <a:pt x="331121" y="414031"/>
                  </a:moveTo>
                  <a:lnTo>
                    <a:pt x="331121" y="169129"/>
                  </a:lnTo>
                  <a:lnTo>
                    <a:pt x="569700" y="291572"/>
                  </a:lnTo>
                  <a:lnTo>
                    <a:pt x="331121" y="4140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36"/>
          <p:cNvGrpSpPr/>
          <p:nvPr/>
        </p:nvGrpSpPr>
        <p:grpSpPr>
          <a:xfrm>
            <a:off x="8231316" y="3813639"/>
            <a:ext cx="346087" cy="395761"/>
            <a:chOff x="8231316" y="3813639"/>
            <a:chExt cx="346087" cy="395761"/>
          </a:xfrm>
        </p:grpSpPr>
        <p:sp>
          <p:nvSpPr>
            <p:cNvPr id="1382" name="Google Shape;1382;p36"/>
            <p:cNvSpPr/>
            <p:nvPr/>
          </p:nvSpPr>
          <p:spPr>
            <a:xfrm>
              <a:off x="8235357" y="3817596"/>
              <a:ext cx="338085" cy="387782"/>
            </a:xfrm>
            <a:custGeom>
              <a:rect b="b" l="l" r="r" t="t"/>
              <a:pathLst>
                <a:path extrusionOk="0" h="775565" w="676170">
                  <a:moveTo>
                    <a:pt x="676122" y="311000"/>
                  </a:moveTo>
                  <a:cubicBezTo>
                    <a:pt x="676138" y="316218"/>
                    <a:pt x="674646" y="319137"/>
                    <a:pt x="668708" y="318899"/>
                  </a:cubicBezTo>
                  <a:cubicBezTo>
                    <a:pt x="606788" y="316361"/>
                    <a:pt x="549535" y="299436"/>
                    <a:pt x="498173" y="264110"/>
                  </a:cubicBezTo>
                  <a:cubicBezTo>
                    <a:pt x="498157" y="264094"/>
                    <a:pt x="498142" y="264094"/>
                    <a:pt x="498126" y="264078"/>
                  </a:cubicBezTo>
                  <a:cubicBezTo>
                    <a:pt x="494728" y="261810"/>
                    <a:pt x="490171" y="264459"/>
                    <a:pt x="490203" y="268536"/>
                  </a:cubicBezTo>
                  <a:lnTo>
                    <a:pt x="490203" y="268615"/>
                  </a:lnTo>
                  <a:cubicBezTo>
                    <a:pt x="490267" y="284462"/>
                    <a:pt x="490854" y="300324"/>
                    <a:pt x="490870" y="316171"/>
                  </a:cubicBezTo>
                  <a:cubicBezTo>
                    <a:pt x="490965" y="380461"/>
                    <a:pt x="490886" y="444736"/>
                    <a:pt x="490918" y="509027"/>
                  </a:cubicBezTo>
                  <a:cubicBezTo>
                    <a:pt x="490933" y="539784"/>
                    <a:pt x="490171" y="570541"/>
                    <a:pt x="480613" y="600093"/>
                  </a:cubicBezTo>
                  <a:cubicBezTo>
                    <a:pt x="451797" y="689256"/>
                    <a:pt x="391830" y="745457"/>
                    <a:pt x="300648" y="767727"/>
                  </a:cubicBezTo>
                  <a:cubicBezTo>
                    <a:pt x="258019" y="778133"/>
                    <a:pt x="215214" y="779355"/>
                    <a:pt x="173394" y="764174"/>
                  </a:cubicBezTo>
                  <a:cubicBezTo>
                    <a:pt x="111347" y="741665"/>
                    <a:pt x="60906" y="704706"/>
                    <a:pt x="28962" y="645301"/>
                  </a:cubicBezTo>
                  <a:cubicBezTo>
                    <a:pt x="-35276" y="525872"/>
                    <a:pt x="11053" y="375036"/>
                    <a:pt x="131289" y="312269"/>
                  </a:cubicBezTo>
                  <a:cubicBezTo>
                    <a:pt x="175316" y="289284"/>
                    <a:pt x="221883" y="280575"/>
                    <a:pt x="271212" y="285746"/>
                  </a:cubicBezTo>
                  <a:cubicBezTo>
                    <a:pt x="276801" y="286333"/>
                    <a:pt x="279040" y="288586"/>
                    <a:pt x="279024" y="294360"/>
                  </a:cubicBezTo>
                  <a:cubicBezTo>
                    <a:pt x="278865" y="334746"/>
                    <a:pt x="278944" y="375147"/>
                    <a:pt x="278913" y="415533"/>
                  </a:cubicBezTo>
                  <a:cubicBezTo>
                    <a:pt x="278913" y="422227"/>
                    <a:pt x="278325" y="422592"/>
                    <a:pt x="271673" y="420958"/>
                  </a:cubicBezTo>
                  <a:cubicBezTo>
                    <a:pt x="206514" y="404953"/>
                    <a:pt x="141069" y="451335"/>
                    <a:pt x="134559" y="518132"/>
                  </a:cubicBezTo>
                  <a:cubicBezTo>
                    <a:pt x="128574" y="579599"/>
                    <a:pt x="172616" y="633626"/>
                    <a:pt x="235473" y="640035"/>
                  </a:cubicBezTo>
                  <a:cubicBezTo>
                    <a:pt x="291900" y="645793"/>
                    <a:pt x="344850" y="606930"/>
                    <a:pt x="355186" y="548476"/>
                  </a:cubicBezTo>
                  <a:cubicBezTo>
                    <a:pt x="356345" y="541957"/>
                    <a:pt x="356789" y="535327"/>
                    <a:pt x="356805" y="528696"/>
                  </a:cubicBezTo>
                  <a:cubicBezTo>
                    <a:pt x="356900" y="498066"/>
                    <a:pt x="356821" y="467435"/>
                    <a:pt x="356853" y="436805"/>
                  </a:cubicBezTo>
                  <a:cubicBezTo>
                    <a:pt x="356980" y="309239"/>
                    <a:pt x="357138" y="181689"/>
                    <a:pt x="357250" y="54123"/>
                  </a:cubicBezTo>
                  <a:cubicBezTo>
                    <a:pt x="357265" y="39498"/>
                    <a:pt x="356789" y="24872"/>
                    <a:pt x="356996" y="10247"/>
                  </a:cubicBezTo>
                  <a:cubicBezTo>
                    <a:pt x="356996" y="10215"/>
                    <a:pt x="356996" y="10184"/>
                    <a:pt x="356996" y="10152"/>
                  </a:cubicBezTo>
                  <a:cubicBezTo>
                    <a:pt x="357075" y="4521"/>
                    <a:pt x="361616" y="0"/>
                    <a:pt x="367252" y="0"/>
                  </a:cubicBezTo>
                  <a:cubicBezTo>
                    <a:pt x="404595" y="0"/>
                    <a:pt x="443779" y="0"/>
                    <a:pt x="480994" y="0"/>
                  </a:cubicBezTo>
                  <a:cubicBezTo>
                    <a:pt x="485631" y="0"/>
                    <a:pt x="489886" y="3141"/>
                    <a:pt x="490727" y="7693"/>
                  </a:cubicBezTo>
                  <a:cubicBezTo>
                    <a:pt x="490775" y="7979"/>
                    <a:pt x="490822" y="8280"/>
                    <a:pt x="490838" y="8566"/>
                  </a:cubicBezTo>
                  <a:cubicBezTo>
                    <a:pt x="496173" y="93525"/>
                    <a:pt x="553727" y="161972"/>
                    <a:pt x="636287" y="180832"/>
                  </a:cubicBezTo>
                  <a:cubicBezTo>
                    <a:pt x="646686" y="183211"/>
                    <a:pt x="657419" y="184322"/>
                    <a:pt x="668057" y="185337"/>
                  </a:cubicBezTo>
                  <a:cubicBezTo>
                    <a:pt x="673614" y="185876"/>
                    <a:pt x="676202" y="187574"/>
                    <a:pt x="676170" y="193506"/>
                  </a:cubicBezTo>
                  <a:cubicBezTo>
                    <a:pt x="676011" y="232686"/>
                    <a:pt x="676043" y="271851"/>
                    <a:pt x="676122" y="311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8231316" y="3813639"/>
              <a:ext cx="346087" cy="395761"/>
            </a:xfrm>
            <a:custGeom>
              <a:rect b="b" l="l" r="r" t="t"/>
              <a:pathLst>
                <a:path extrusionOk="0" h="791521" w="692173">
                  <a:moveTo>
                    <a:pt x="692173" y="201485"/>
                  </a:moveTo>
                  <a:cubicBezTo>
                    <a:pt x="692205" y="191777"/>
                    <a:pt x="687061" y="186368"/>
                    <a:pt x="676883" y="185385"/>
                  </a:cubicBezTo>
                  <a:cubicBezTo>
                    <a:pt x="665801" y="184322"/>
                    <a:pt x="655831" y="183259"/>
                    <a:pt x="646130" y="181038"/>
                  </a:cubicBezTo>
                  <a:cubicBezTo>
                    <a:pt x="607358" y="172187"/>
                    <a:pt x="573683" y="151883"/>
                    <a:pt x="548756" y="122315"/>
                  </a:cubicBezTo>
                  <a:cubicBezTo>
                    <a:pt x="523846" y="92780"/>
                    <a:pt x="509350" y="56026"/>
                    <a:pt x="506841" y="15989"/>
                  </a:cubicBezTo>
                  <a:cubicBezTo>
                    <a:pt x="506810" y="15387"/>
                    <a:pt x="506730" y="14800"/>
                    <a:pt x="506619" y="14197"/>
                  </a:cubicBezTo>
                  <a:cubicBezTo>
                    <a:pt x="505095" y="5964"/>
                    <a:pt x="497728" y="0"/>
                    <a:pt x="489075" y="0"/>
                  </a:cubicBezTo>
                  <a:lnTo>
                    <a:pt x="375333" y="0"/>
                  </a:lnTo>
                  <a:cubicBezTo>
                    <a:pt x="365425" y="0"/>
                    <a:pt x="357265" y="8058"/>
                    <a:pt x="357138" y="18083"/>
                  </a:cubicBezTo>
                  <a:cubicBezTo>
                    <a:pt x="357011" y="26712"/>
                    <a:pt x="357122" y="35437"/>
                    <a:pt x="357233" y="43876"/>
                  </a:cubicBezTo>
                  <a:cubicBezTo>
                    <a:pt x="357312" y="49840"/>
                    <a:pt x="357392" y="56026"/>
                    <a:pt x="357376" y="62070"/>
                  </a:cubicBezTo>
                  <a:cubicBezTo>
                    <a:pt x="357312" y="143444"/>
                    <a:pt x="357217" y="224819"/>
                    <a:pt x="357138" y="306193"/>
                  </a:cubicBezTo>
                  <a:lnTo>
                    <a:pt x="356995" y="444752"/>
                  </a:lnTo>
                  <a:cubicBezTo>
                    <a:pt x="356979" y="456649"/>
                    <a:pt x="356979" y="468546"/>
                    <a:pt x="356995" y="480442"/>
                  </a:cubicBezTo>
                  <a:cubicBezTo>
                    <a:pt x="356995" y="499176"/>
                    <a:pt x="357011" y="517909"/>
                    <a:pt x="356947" y="536643"/>
                  </a:cubicBezTo>
                  <a:cubicBezTo>
                    <a:pt x="356931" y="543432"/>
                    <a:pt x="356439" y="549444"/>
                    <a:pt x="355439" y="555059"/>
                  </a:cubicBezTo>
                  <a:cubicBezTo>
                    <a:pt x="350834" y="581137"/>
                    <a:pt x="336783" y="604185"/>
                    <a:pt x="315905" y="619969"/>
                  </a:cubicBezTo>
                  <a:cubicBezTo>
                    <a:pt x="295265" y="635561"/>
                    <a:pt x="269862" y="642715"/>
                    <a:pt x="244348" y="640114"/>
                  </a:cubicBezTo>
                  <a:cubicBezTo>
                    <a:pt x="186143" y="634181"/>
                    <a:pt x="144926" y="584437"/>
                    <a:pt x="150531" y="526872"/>
                  </a:cubicBezTo>
                  <a:cubicBezTo>
                    <a:pt x="153405" y="497304"/>
                    <a:pt x="169186" y="470338"/>
                    <a:pt x="193827" y="452905"/>
                  </a:cubicBezTo>
                  <a:cubicBezTo>
                    <a:pt x="218421" y="435504"/>
                    <a:pt x="249047" y="429571"/>
                    <a:pt x="277848" y="436646"/>
                  </a:cubicBezTo>
                  <a:cubicBezTo>
                    <a:pt x="281770" y="437614"/>
                    <a:pt x="286644" y="438803"/>
                    <a:pt x="290772" y="435567"/>
                  </a:cubicBezTo>
                  <a:cubicBezTo>
                    <a:pt x="294900" y="432331"/>
                    <a:pt x="294900" y="427240"/>
                    <a:pt x="294900" y="423528"/>
                  </a:cubicBezTo>
                  <a:cubicBezTo>
                    <a:pt x="294916" y="410219"/>
                    <a:pt x="294900" y="396911"/>
                    <a:pt x="294900" y="383618"/>
                  </a:cubicBezTo>
                  <a:cubicBezTo>
                    <a:pt x="294900" y="356985"/>
                    <a:pt x="294884" y="329448"/>
                    <a:pt x="294995" y="302386"/>
                  </a:cubicBezTo>
                  <a:cubicBezTo>
                    <a:pt x="295027" y="295565"/>
                    <a:pt x="292455" y="287158"/>
                    <a:pt x="280071" y="285858"/>
                  </a:cubicBezTo>
                  <a:cubicBezTo>
                    <a:pt x="229265" y="280528"/>
                    <a:pt x="180665" y="289728"/>
                    <a:pt x="135638" y="313236"/>
                  </a:cubicBezTo>
                  <a:cubicBezTo>
                    <a:pt x="75623" y="344564"/>
                    <a:pt x="31501" y="397799"/>
                    <a:pt x="11417" y="463136"/>
                  </a:cubicBezTo>
                  <a:cubicBezTo>
                    <a:pt x="-8683" y="528522"/>
                    <a:pt x="-2094" y="597396"/>
                    <a:pt x="30009" y="657055"/>
                  </a:cubicBezTo>
                  <a:cubicBezTo>
                    <a:pt x="60858" y="714414"/>
                    <a:pt x="109505" y="754498"/>
                    <a:pt x="178728" y="779624"/>
                  </a:cubicBezTo>
                  <a:cubicBezTo>
                    <a:pt x="200591" y="787556"/>
                    <a:pt x="223406" y="791521"/>
                    <a:pt x="247602" y="791521"/>
                  </a:cubicBezTo>
                  <a:cubicBezTo>
                    <a:pt x="267576" y="791521"/>
                    <a:pt x="288486" y="788825"/>
                    <a:pt x="310570" y="783431"/>
                  </a:cubicBezTo>
                  <a:cubicBezTo>
                    <a:pt x="404038" y="760605"/>
                    <a:pt x="466498" y="702438"/>
                    <a:pt x="496204" y="610530"/>
                  </a:cubicBezTo>
                  <a:cubicBezTo>
                    <a:pt x="506111" y="579884"/>
                    <a:pt x="506921" y="548810"/>
                    <a:pt x="506889" y="517021"/>
                  </a:cubicBezTo>
                  <a:cubicBezTo>
                    <a:pt x="506873" y="490610"/>
                    <a:pt x="506873" y="464215"/>
                    <a:pt x="506889" y="437804"/>
                  </a:cubicBezTo>
                  <a:cubicBezTo>
                    <a:pt x="506889" y="399924"/>
                    <a:pt x="506905" y="362045"/>
                    <a:pt x="506841" y="324165"/>
                  </a:cubicBezTo>
                  <a:cubicBezTo>
                    <a:pt x="506825" y="315853"/>
                    <a:pt x="506667" y="307462"/>
                    <a:pt x="506508" y="299325"/>
                  </a:cubicBezTo>
                  <a:cubicBezTo>
                    <a:pt x="506397" y="293551"/>
                    <a:pt x="506270" y="287618"/>
                    <a:pt x="506206" y="281670"/>
                  </a:cubicBezTo>
                  <a:cubicBezTo>
                    <a:pt x="555488" y="314331"/>
                    <a:pt x="612741" y="332208"/>
                    <a:pt x="676423" y="334809"/>
                  </a:cubicBezTo>
                  <a:cubicBezTo>
                    <a:pt x="681218" y="335015"/>
                    <a:pt x="685044" y="333746"/>
                    <a:pt x="687823" y="331081"/>
                  </a:cubicBezTo>
                  <a:cubicBezTo>
                    <a:pt x="691665" y="327385"/>
                    <a:pt x="692109" y="322405"/>
                    <a:pt x="692094" y="318962"/>
                  </a:cubicBezTo>
                  <a:cubicBezTo>
                    <a:pt x="692062" y="281717"/>
                    <a:pt x="692014" y="241760"/>
                    <a:pt x="692173" y="201485"/>
                  </a:cubicBezTo>
                  <a:close/>
                  <a:moveTo>
                    <a:pt x="676296" y="201422"/>
                  </a:moveTo>
                  <a:cubicBezTo>
                    <a:pt x="676137" y="241712"/>
                    <a:pt x="676185" y="281686"/>
                    <a:pt x="676264" y="318867"/>
                  </a:cubicBezTo>
                  <a:cubicBezTo>
                    <a:pt x="613153" y="316139"/>
                    <a:pt x="558997" y="298674"/>
                    <a:pt x="510747" y="265506"/>
                  </a:cubicBezTo>
                  <a:cubicBezTo>
                    <a:pt x="510731" y="265490"/>
                    <a:pt x="510699" y="265474"/>
                    <a:pt x="510668" y="265458"/>
                  </a:cubicBezTo>
                  <a:cubicBezTo>
                    <a:pt x="510652" y="265442"/>
                    <a:pt x="510620" y="265427"/>
                    <a:pt x="510604" y="265411"/>
                  </a:cubicBezTo>
                  <a:cubicBezTo>
                    <a:pt x="506635" y="262762"/>
                    <a:pt x="501523" y="262524"/>
                    <a:pt x="497283" y="264808"/>
                  </a:cubicBezTo>
                  <a:cubicBezTo>
                    <a:pt x="492949" y="267140"/>
                    <a:pt x="490282" y="271629"/>
                    <a:pt x="490329" y="276578"/>
                  </a:cubicBezTo>
                  <a:cubicBezTo>
                    <a:pt x="490361" y="284255"/>
                    <a:pt x="490520" y="292044"/>
                    <a:pt x="490663" y="299563"/>
                  </a:cubicBezTo>
                  <a:cubicBezTo>
                    <a:pt x="490821" y="307621"/>
                    <a:pt x="490996" y="315949"/>
                    <a:pt x="490996" y="324102"/>
                  </a:cubicBezTo>
                  <a:cubicBezTo>
                    <a:pt x="491044" y="361981"/>
                    <a:pt x="491044" y="399845"/>
                    <a:pt x="491044" y="437725"/>
                  </a:cubicBezTo>
                  <a:cubicBezTo>
                    <a:pt x="491044" y="464136"/>
                    <a:pt x="491044" y="490547"/>
                    <a:pt x="491044" y="516958"/>
                  </a:cubicBezTo>
                  <a:cubicBezTo>
                    <a:pt x="491060" y="547430"/>
                    <a:pt x="490313" y="577140"/>
                    <a:pt x="481121" y="605581"/>
                  </a:cubicBezTo>
                  <a:cubicBezTo>
                    <a:pt x="467181" y="648711"/>
                    <a:pt x="445493" y="684227"/>
                    <a:pt x="416660" y="711130"/>
                  </a:cubicBezTo>
                  <a:cubicBezTo>
                    <a:pt x="387748" y="738096"/>
                    <a:pt x="350803" y="757211"/>
                    <a:pt x="306824" y="767950"/>
                  </a:cubicBezTo>
                  <a:cubicBezTo>
                    <a:pt x="261146" y="779101"/>
                    <a:pt x="221024" y="778022"/>
                    <a:pt x="184174" y="764650"/>
                  </a:cubicBezTo>
                  <a:cubicBezTo>
                    <a:pt x="118777" y="740920"/>
                    <a:pt x="72940" y="703247"/>
                    <a:pt x="44012" y="649489"/>
                  </a:cubicBezTo>
                  <a:cubicBezTo>
                    <a:pt x="13957" y="593573"/>
                    <a:pt x="7781" y="529029"/>
                    <a:pt x="26627" y="467721"/>
                  </a:cubicBezTo>
                  <a:cubicBezTo>
                    <a:pt x="45457" y="406476"/>
                    <a:pt x="86801" y="356572"/>
                    <a:pt x="143021" y="327227"/>
                  </a:cubicBezTo>
                  <a:cubicBezTo>
                    <a:pt x="177474" y="309239"/>
                    <a:pt x="214150" y="300181"/>
                    <a:pt x="252381" y="300181"/>
                  </a:cubicBezTo>
                  <a:cubicBezTo>
                    <a:pt x="260987" y="300181"/>
                    <a:pt x="269687" y="300641"/>
                    <a:pt x="278436" y="301561"/>
                  </a:cubicBezTo>
                  <a:cubicBezTo>
                    <a:pt x="278705" y="301593"/>
                    <a:pt x="278928" y="301625"/>
                    <a:pt x="279118" y="301657"/>
                  </a:cubicBezTo>
                  <a:cubicBezTo>
                    <a:pt x="279118" y="301831"/>
                    <a:pt x="279134" y="302021"/>
                    <a:pt x="279134" y="302259"/>
                  </a:cubicBezTo>
                  <a:cubicBezTo>
                    <a:pt x="279023" y="329368"/>
                    <a:pt x="279023" y="356921"/>
                    <a:pt x="279039" y="383570"/>
                  </a:cubicBezTo>
                  <a:cubicBezTo>
                    <a:pt x="279039" y="395911"/>
                    <a:pt x="279039" y="408252"/>
                    <a:pt x="279039" y="420593"/>
                  </a:cubicBezTo>
                  <a:cubicBezTo>
                    <a:pt x="246523" y="413392"/>
                    <a:pt x="212276" y="420371"/>
                    <a:pt x="184650" y="439930"/>
                  </a:cubicBezTo>
                  <a:cubicBezTo>
                    <a:pt x="156247" y="460027"/>
                    <a:pt x="138052" y="491150"/>
                    <a:pt x="134733" y="525317"/>
                  </a:cubicBezTo>
                  <a:cubicBezTo>
                    <a:pt x="128271" y="591702"/>
                    <a:pt x="175712" y="649045"/>
                    <a:pt x="242744" y="655881"/>
                  </a:cubicBezTo>
                  <a:cubicBezTo>
                    <a:pt x="272244" y="658879"/>
                    <a:pt x="301632" y="650631"/>
                    <a:pt x="325479" y="632611"/>
                  </a:cubicBezTo>
                  <a:cubicBezTo>
                    <a:pt x="349580" y="614417"/>
                    <a:pt x="365775" y="587847"/>
                    <a:pt x="371078" y="557804"/>
                  </a:cubicBezTo>
                  <a:cubicBezTo>
                    <a:pt x="372237" y="551284"/>
                    <a:pt x="372792" y="544384"/>
                    <a:pt x="372824" y="536675"/>
                  </a:cubicBezTo>
                  <a:cubicBezTo>
                    <a:pt x="372872" y="517925"/>
                    <a:pt x="372872" y="499176"/>
                    <a:pt x="372872" y="480426"/>
                  </a:cubicBezTo>
                  <a:cubicBezTo>
                    <a:pt x="372872" y="468530"/>
                    <a:pt x="372872" y="456649"/>
                    <a:pt x="372872" y="444752"/>
                  </a:cubicBezTo>
                  <a:lnTo>
                    <a:pt x="373015" y="306193"/>
                  </a:lnTo>
                  <a:cubicBezTo>
                    <a:pt x="373110" y="224819"/>
                    <a:pt x="373189" y="143444"/>
                    <a:pt x="373253" y="62070"/>
                  </a:cubicBezTo>
                  <a:cubicBezTo>
                    <a:pt x="373253" y="55915"/>
                    <a:pt x="373173" y="49681"/>
                    <a:pt x="373094" y="43669"/>
                  </a:cubicBezTo>
                  <a:cubicBezTo>
                    <a:pt x="372983" y="35342"/>
                    <a:pt x="372872" y="26728"/>
                    <a:pt x="372999" y="18194"/>
                  </a:cubicBezTo>
                  <a:cubicBezTo>
                    <a:pt x="373015" y="16894"/>
                    <a:pt x="374031" y="15878"/>
                    <a:pt x="375317" y="15878"/>
                  </a:cubicBezTo>
                  <a:lnTo>
                    <a:pt x="489059" y="15878"/>
                  </a:lnTo>
                  <a:cubicBezTo>
                    <a:pt x="489964" y="15878"/>
                    <a:pt x="490869" y="16434"/>
                    <a:pt x="490980" y="17020"/>
                  </a:cubicBezTo>
                  <a:cubicBezTo>
                    <a:pt x="493711" y="60452"/>
                    <a:pt x="509493" y="100409"/>
                    <a:pt x="536595" y="132563"/>
                  </a:cubicBezTo>
                  <a:cubicBezTo>
                    <a:pt x="563760" y="164779"/>
                    <a:pt x="600404" y="186892"/>
                    <a:pt x="642573" y="196520"/>
                  </a:cubicBezTo>
                  <a:cubicBezTo>
                    <a:pt x="653211" y="198947"/>
                    <a:pt x="663706" y="200073"/>
                    <a:pt x="675359" y="201184"/>
                  </a:cubicBezTo>
                  <a:cubicBezTo>
                    <a:pt x="675724" y="201215"/>
                    <a:pt x="676042" y="201263"/>
                    <a:pt x="676296" y="201295"/>
                  </a:cubicBezTo>
                  <a:cubicBezTo>
                    <a:pt x="676296" y="201326"/>
                    <a:pt x="676296" y="201374"/>
                    <a:pt x="676296" y="2014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36"/>
          <p:cNvGrpSpPr/>
          <p:nvPr/>
        </p:nvGrpSpPr>
        <p:grpSpPr>
          <a:xfrm>
            <a:off x="4091974" y="3045931"/>
            <a:ext cx="417125" cy="372578"/>
            <a:chOff x="4091914" y="3045828"/>
            <a:chExt cx="442949" cy="395644"/>
          </a:xfrm>
        </p:grpSpPr>
        <p:sp>
          <p:nvSpPr>
            <p:cNvPr id="1385" name="Google Shape;1385;p36"/>
            <p:cNvSpPr/>
            <p:nvPr/>
          </p:nvSpPr>
          <p:spPr>
            <a:xfrm>
              <a:off x="4091914" y="3045828"/>
              <a:ext cx="442949" cy="395644"/>
            </a:xfrm>
            <a:custGeom>
              <a:rect b="b" l="l" r="r" t="t"/>
              <a:pathLst>
                <a:path extrusionOk="0" h="832322" w="931641">
                  <a:moveTo>
                    <a:pt x="897121" y="437644"/>
                  </a:moveTo>
                  <a:cubicBezTo>
                    <a:pt x="917718" y="449471"/>
                    <a:pt x="931642" y="471689"/>
                    <a:pt x="931642" y="497115"/>
                  </a:cubicBezTo>
                  <a:lnTo>
                    <a:pt x="931642" y="507040"/>
                  </a:lnTo>
                  <a:cubicBezTo>
                    <a:pt x="931642" y="532280"/>
                    <a:pt x="917923" y="554367"/>
                    <a:pt x="897568" y="566269"/>
                  </a:cubicBezTo>
                  <a:cubicBezTo>
                    <a:pt x="917923" y="578170"/>
                    <a:pt x="931642" y="600257"/>
                    <a:pt x="931642" y="625497"/>
                  </a:cubicBezTo>
                  <a:lnTo>
                    <a:pt x="931642" y="635403"/>
                  </a:lnTo>
                  <a:cubicBezTo>
                    <a:pt x="931642" y="669467"/>
                    <a:pt x="906683" y="697803"/>
                    <a:pt x="874101" y="703064"/>
                  </a:cubicBezTo>
                  <a:cubicBezTo>
                    <a:pt x="889106" y="716215"/>
                    <a:pt x="898594" y="735486"/>
                    <a:pt x="898594" y="756957"/>
                  </a:cubicBezTo>
                  <a:lnTo>
                    <a:pt x="898594" y="760670"/>
                  </a:lnTo>
                  <a:cubicBezTo>
                    <a:pt x="898594" y="800180"/>
                    <a:pt x="866478" y="832322"/>
                    <a:pt x="826999" y="832322"/>
                  </a:cubicBezTo>
                  <a:lnTo>
                    <a:pt x="641256" y="832322"/>
                  </a:lnTo>
                  <a:cubicBezTo>
                    <a:pt x="624406" y="832322"/>
                    <a:pt x="608581" y="826577"/>
                    <a:pt x="595813" y="816018"/>
                  </a:cubicBezTo>
                  <a:cubicBezTo>
                    <a:pt x="594974" y="816298"/>
                    <a:pt x="594098" y="816484"/>
                    <a:pt x="593166" y="816503"/>
                  </a:cubicBezTo>
                  <a:lnTo>
                    <a:pt x="415867" y="819488"/>
                  </a:lnTo>
                  <a:cubicBezTo>
                    <a:pt x="363285" y="819488"/>
                    <a:pt x="332399" y="790200"/>
                    <a:pt x="318643" y="772758"/>
                  </a:cubicBezTo>
                  <a:cubicBezTo>
                    <a:pt x="312772" y="765296"/>
                    <a:pt x="303843" y="761005"/>
                    <a:pt x="294169" y="761005"/>
                  </a:cubicBezTo>
                  <a:lnTo>
                    <a:pt x="230273" y="761005"/>
                  </a:lnTo>
                  <a:lnTo>
                    <a:pt x="230273" y="773560"/>
                  </a:lnTo>
                  <a:cubicBezTo>
                    <a:pt x="230273" y="805963"/>
                    <a:pt x="203935" y="832322"/>
                    <a:pt x="171558" y="832322"/>
                  </a:cubicBezTo>
                  <a:lnTo>
                    <a:pt x="58733" y="832322"/>
                  </a:lnTo>
                  <a:cubicBezTo>
                    <a:pt x="26356" y="832322"/>
                    <a:pt x="0" y="805963"/>
                    <a:pt x="0" y="773560"/>
                  </a:cubicBezTo>
                  <a:lnTo>
                    <a:pt x="0" y="404737"/>
                  </a:lnTo>
                  <a:cubicBezTo>
                    <a:pt x="0" y="372334"/>
                    <a:pt x="26356" y="345956"/>
                    <a:pt x="58733" y="345956"/>
                  </a:cubicBezTo>
                  <a:lnTo>
                    <a:pt x="171558" y="345956"/>
                  </a:lnTo>
                  <a:cubicBezTo>
                    <a:pt x="203935" y="345956"/>
                    <a:pt x="230273" y="372334"/>
                    <a:pt x="230273" y="404737"/>
                  </a:cubicBezTo>
                  <a:lnTo>
                    <a:pt x="230273" y="405054"/>
                  </a:lnTo>
                  <a:lnTo>
                    <a:pt x="317152" y="405073"/>
                  </a:lnTo>
                  <a:cubicBezTo>
                    <a:pt x="317170" y="405073"/>
                    <a:pt x="317170" y="405073"/>
                    <a:pt x="317189" y="405073"/>
                  </a:cubicBezTo>
                  <a:cubicBezTo>
                    <a:pt x="328447" y="405073"/>
                    <a:pt x="338382" y="397499"/>
                    <a:pt x="341346" y="386623"/>
                  </a:cubicBezTo>
                  <a:cubicBezTo>
                    <a:pt x="351132" y="350620"/>
                    <a:pt x="366491" y="304524"/>
                    <a:pt x="398532" y="267308"/>
                  </a:cubicBezTo>
                  <a:cubicBezTo>
                    <a:pt x="413183" y="250313"/>
                    <a:pt x="430312" y="235968"/>
                    <a:pt x="446883" y="222107"/>
                  </a:cubicBezTo>
                  <a:cubicBezTo>
                    <a:pt x="459558" y="211512"/>
                    <a:pt x="472661" y="200561"/>
                    <a:pt x="484218" y="188715"/>
                  </a:cubicBezTo>
                  <a:cubicBezTo>
                    <a:pt x="513240" y="158961"/>
                    <a:pt x="523771" y="122622"/>
                    <a:pt x="530817" y="87775"/>
                  </a:cubicBezTo>
                  <a:cubicBezTo>
                    <a:pt x="535644" y="63915"/>
                    <a:pt x="544759" y="30132"/>
                    <a:pt x="567891" y="12148"/>
                  </a:cubicBezTo>
                  <a:cubicBezTo>
                    <a:pt x="581815" y="1329"/>
                    <a:pt x="598162" y="-2440"/>
                    <a:pt x="613949" y="1553"/>
                  </a:cubicBezTo>
                  <a:cubicBezTo>
                    <a:pt x="631526" y="5992"/>
                    <a:pt x="646997" y="19909"/>
                    <a:pt x="655310" y="38769"/>
                  </a:cubicBezTo>
                  <a:cubicBezTo>
                    <a:pt x="691266" y="120495"/>
                    <a:pt x="684854" y="227293"/>
                    <a:pt x="641219" y="300196"/>
                  </a:cubicBezTo>
                  <a:lnTo>
                    <a:pt x="861911" y="300196"/>
                  </a:lnTo>
                  <a:cubicBezTo>
                    <a:pt x="900364" y="300196"/>
                    <a:pt x="931642" y="331517"/>
                    <a:pt x="931642" y="370002"/>
                  </a:cubicBezTo>
                  <a:lnTo>
                    <a:pt x="931642" y="377427"/>
                  </a:lnTo>
                  <a:cubicBezTo>
                    <a:pt x="931642" y="403058"/>
                    <a:pt x="917755" y="425500"/>
                    <a:pt x="897121" y="437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4100776" y="3054692"/>
              <a:ext cx="424822" cy="377635"/>
            </a:xfrm>
            <a:custGeom>
              <a:rect b="b" l="l" r="r" t="t"/>
              <a:pathLst>
                <a:path extrusionOk="0" h="795022" w="894362">
                  <a:moveTo>
                    <a:pt x="861315" y="738312"/>
                  </a:moveTo>
                  <a:lnTo>
                    <a:pt x="861315" y="742024"/>
                  </a:lnTo>
                  <a:cubicBezTo>
                    <a:pt x="861315" y="771256"/>
                    <a:pt x="837549" y="795022"/>
                    <a:pt x="808360" y="795022"/>
                  </a:cubicBezTo>
                  <a:lnTo>
                    <a:pt x="622617" y="795022"/>
                  </a:lnTo>
                  <a:cubicBezTo>
                    <a:pt x="607985" y="795022"/>
                    <a:pt x="594378" y="789183"/>
                    <a:pt x="584294" y="778587"/>
                  </a:cubicBezTo>
                  <a:cubicBezTo>
                    <a:pt x="574862" y="768700"/>
                    <a:pt x="569662" y="755717"/>
                    <a:pt x="569662" y="742024"/>
                  </a:cubicBezTo>
                  <a:lnTo>
                    <a:pt x="569662" y="738312"/>
                  </a:lnTo>
                  <a:cubicBezTo>
                    <a:pt x="569662" y="709099"/>
                    <a:pt x="593427" y="685314"/>
                    <a:pt x="622617" y="685314"/>
                  </a:cubicBezTo>
                  <a:lnTo>
                    <a:pt x="808360" y="685314"/>
                  </a:lnTo>
                  <a:cubicBezTo>
                    <a:pt x="837549" y="685314"/>
                    <a:pt x="861315" y="709099"/>
                    <a:pt x="861315" y="738312"/>
                  </a:cubicBezTo>
                  <a:close/>
                  <a:moveTo>
                    <a:pt x="844502" y="556951"/>
                  </a:moveTo>
                  <a:lnTo>
                    <a:pt x="595925" y="556951"/>
                  </a:lnTo>
                  <a:cubicBezTo>
                    <a:pt x="568431" y="556951"/>
                    <a:pt x="546064" y="579336"/>
                    <a:pt x="546064" y="606852"/>
                  </a:cubicBezTo>
                  <a:lnTo>
                    <a:pt x="546064" y="616758"/>
                  </a:lnTo>
                  <a:cubicBezTo>
                    <a:pt x="546064" y="644273"/>
                    <a:pt x="568431" y="666659"/>
                    <a:pt x="595925" y="666659"/>
                  </a:cubicBezTo>
                  <a:lnTo>
                    <a:pt x="622617" y="666659"/>
                  </a:lnTo>
                  <a:lnTo>
                    <a:pt x="808360" y="666659"/>
                  </a:lnTo>
                  <a:lnTo>
                    <a:pt x="844502" y="666659"/>
                  </a:lnTo>
                  <a:cubicBezTo>
                    <a:pt x="871995" y="666659"/>
                    <a:pt x="894362" y="644273"/>
                    <a:pt x="894362" y="616758"/>
                  </a:cubicBezTo>
                  <a:lnTo>
                    <a:pt x="894362" y="606852"/>
                  </a:lnTo>
                  <a:cubicBezTo>
                    <a:pt x="894362" y="579336"/>
                    <a:pt x="871995" y="556951"/>
                    <a:pt x="844502" y="556951"/>
                  </a:cubicBezTo>
                  <a:close/>
                  <a:moveTo>
                    <a:pt x="844502" y="428587"/>
                  </a:moveTo>
                  <a:lnTo>
                    <a:pt x="595925" y="428587"/>
                  </a:lnTo>
                  <a:cubicBezTo>
                    <a:pt x="568431" y="428587"/>
                    <a:pt x="546064" y="450973"/>
                    <a:pt x="546064" y="478470"/>
                  </a:cubicBezTo>
                  <a:lnTo>
                    <a:pt x="546064" y="488394"/>
                  </a:lnTo>
                  <a:cubicBezTo>
                    <a:pt x="546064" y="515910"/>
                    <a:pt x="568431" y="538296"/>
                    <a:pt x="595925" y="538296"/>
                  </a:cubicBezTo>
                  <a:lnTo>
                    <a:pt x="844502" y="538296"/>
                  </a:lnTo>
                  <a:cubicBezTo>
                    <a:pt x="871995" y="538296"/>
                    <a:pt x="894362" y="515910"/>
                    <a:pt x="894362" y="488394"/>
                  </a:cubicBezTo>
                  <a:lnTo>
                    <a:pt x="894362" y="478470"/>
                  </a:lnTo>
                  <a:cubicBezTo>
                    <a:pt x="894362" y="450973"/>
                    <a:pt x="871995" y="428587"/>
                    <a:pt x="844502" y="428587"/>
                  </a:cubicBezTo>
                  <a:close/>
                  <a:moveTo>
                    <a:pt x="843271" y="300205"/>
                  </a:moveTo>
                  <a:lnTo>
                    <a:pt x="620771" y="300205"/>
                  </a:lnTo>
                  <a:cubicBezTo>
                    <a:pt x="616410" y="300205"/>
                    <a:pt x="612123" y="300746"/>
                    <a:pt x="608003" y="301810"/>
                  </a:cubicBezTo>
                  <a:cubicBezTo>
                    <a:pt x="585431" y="307630"/>
                    <a:pt x="569662" y="328001"/>
                    <a:pt x="569662" y="351357"/>
                  </a:cubicBezTo>
                  <a:lnTo>
                    <a:pt x="569662" y="358781"/>
                  </a:lnTo>
                  <a:cubicBezTo>
                    <a:pt x="569662" y="386987"/>
                    <a:pt x="592588" y="409933"/>
                    <a:pt x="620771" y="409933"/>
                  </a:cubicBezTo>
                  <a:lnTo>
                    <a:pt x="843271" y="409933"/>
                  </a:lnTo>
                  <a:cubicBezTo>
                    <a:pt x="871436" y="409933"/>
                    <a:pt x="894362" y="386987"/>
                    <a:pt x="894362" y="358781"/>
                  </a:cubicBezTo>
                  <a:lnTo>
                    <a:pt x="894362" y="351357"/>
                  </a:lnTo>
                  <a:cubicBezTo>
                    <a:pt x="894362" y="323151"/>
                    <a:pt x="871436" y="300205"/>
                    <a:pt x="843271" y="300205"/>
                  </a:cubicBezTo>
                  <a:close/>
                  <a:moveTo>
                    <a:pt x="551022" y="738312"/>
                  </a:moveTo>
                  <a:cubicBezTo>
                    <a:pt x="551022" y="715926"/>
                    <a:pt x="561348" y="695910"/>
                    <a:pt x="577453" y="682758"/>
                  </a:cubicBezTo>
                  <a:cubicBezTo>
                    <a:pt x="548636" y="674681"/>
                    <a:pt x="527424" y="648154"/>
                    <a:pt x="527424" y="616758"/>
                  </a:cubicBezTo>
                  <a:lnTo>
                    <a:pt x="527424" y="606852"/>
                  </a:lnTo>
                  <a:cubicBezTo>
                    <a:pt x="527424" y="581612"/>
                    <a:pt x="541143" y="559525"/>
                    <a:pt x="561498" y="547623"/>
                  </a:cubicBezTo>
                  <a:cubicBezTo>
                    <a:pt x="541143" y="535721"/>
                    <a:pt x="527424" y="513634"/>
                    <a:pt x="527424" y="488394"/>
                  </a:cubicBezTo>
                  <a:lnTo>
                    <a:pt x="527424" y="478470"/>
                  </a:lnTo>
                  <a:cubicBezTo>
                    <a:pt x="527424" y="447410"/>
                    <a:pt x="548189" y="421107"/>
                    <a:pt x="576577" y="412731"/>
                  </a:cubicBezTo>
                  <a:cubicBezTo>
                    <a:pt x="560976" y="399915"/>
                    <a:pt x="551022" y="380495"/>
                    <a:pt x="551022" y="358781"/>
                  </a:cubicBezTo>
                  <a:lnTo>
                    <a:pt x="551022" y="351357"/>
                  </a:lnTo>
                  <a:cubicBezTo>
                    <a:pt x="551022" y="321453"/>
                    <a:pt x="569960" y="295150"/>
                    <a:pt x="597751" y="285450"/>
                  </a:cubicBezTo>
                  <a:cubicBezTo>
                    <a:pt x="597751" y="285431"/>
                    <a:pt x="597751" y="285431"/>
                    <a:pt x="597751" y="285431"/>
                  </a:cubicBezTo>
                  <a:cubicBezTo>
                    <a:pt x="646401" y="217845"/>
                    <a:pt x="655590" y="109424"/>
                    <a:pt x="619597" y="27660"/>
                  </a:cubicBezTo>
                  <a:cubicBezTo>
                    <a:pt x="613595" y="14005"/>
                    <a:pt x="602803" y="4043"/>
                    <a:pt x="590743" y="984"/>
                  </a:cubicBezTo>
                  <a:cubicBezTo>
                    <a:pt x="580510" y="-1591"/>
                    <a:pt x="570109" y="909"/>
                    <a:pt x="560696" y="8240"/>
                  </a:cubicBezTo>
                  <a:cubicBezTo>
                    <a:pt x="542448" y="22418"/>
                    <a:pt x="534694" y="51892"/>
                    <a:pt x="530444" y="72823"/>
                  </a:cubicBezTo>
                  <a:cubicBezTo>
                    <a:pt x="522820" y="110468"/>
                    <a:pt x="511320" y="149886"/>
                    <a:pt x="478924" y="183091"/>
                  </a:cubicBezTo>
                  <a:cubicBezTo>
                    <a:pt x="466697" y="195627"/>
                    <a:pt x="453239" y="206895"/>
                    <a:pt x="440210" y="217789"/>
                  </a:cubicBezTo>
                  <a:cubicBezTo>
                    <a:pt x="423472" y="231780"/>
                    <a:pt x="407665" y="245006"/>
                    <a:pt x="394021" y="260844"/>
                  </a:cubicBezTo>
                  <a:cubicBezTo>
                    <a:pt x="364403" y="295225"/>
                    <a:pt x="349957" y="338783"/>
                    <a:pt x="340675" y="372884"/>
                  </a:cubicBezTo>
                  <a:cubicBezTo>
                    <a:pt x="335512" y="391856"/>
                    <a:pt x="318196" y="405082"/>
                    <a:pt x="298550" y="405082"/>
                  </a:cubicBezTo>
                  <a:cubicBezTo>
                    <a:pt x="298531" y="405082"/>
                    <a:pt x="298512" y="405082"/>
                    <a:pt x="298494" y="405082"/>
                  </a:cubicBezTo>
                  <a:lnTo>
                    <a:pt x="211633" y="405064"/>
                  </a:lnTo>
                  <a:lnTo>
                    <a:pt x="211633" y="723705"/>
                  </a:lnTo>
                  <a:lnTo>
                    <a:pt x="275530" y="723705"/>
                  </a:lnTo>
                  <a:cubicBezTo>
                    <a:pt x="290945" y="723705"/>
                    <a:pt x="305204" y="730570"/>
                    <a:pt x="314654" y="742546"/>
                  </a:cubicBezTo>
                  <a:cubicBezTo>
                    <a:pt x="328876" y="760642"/>
                    <a:pt x="354729" y="782188"/>
                    <a:pt x="397078" y="782188"/>
                  </a:cubicBezTo>
                  <a:lnTo>
                    <a:pt x="561553" y="779427"/>
                  </a:lnTo>
                  <a:cubicBezTo>
                    <a:pt x="554713" y="768271"/>
                    <a:pt x="551022" y="755400"/>
                    <a:pt x="551022" y="742024"/>
                  </a:cubicBezTo>
                  <a:lnTo>
                    <a:pt x="551022" y="738312"/>
                  </a:lnTo>
                  <a:close/>
                  <a:moveTo>
                    <a:pt x="152919" y="345966"/>
                  </a:moveTo>
                  <a:lnTo>
                    <a:pt x="40094" y="345966"/>
                  </a:lnTo>
                  <a:cubicBezTo>
                    <a:pt x="17987" y="345966"/>
                    <a:pt x="0" y="363967"/>
                    <a:pt x="0" y="386092"/>
                  </a:cubicBezTo>
                  <a:lnTo>
                    <a:pt x="0" y="754915"/>
                  </a:lnTo>
                  <a:cubicBezTo>
                    <a:pt x="0" y="777039"/>
                    <a:pt x="17987" y="795022"/>
                    <a:pt x="40094" y="795022"/>
                  </a:cubicBezTo>
                  <a:lnTo>
                    <a:pt x="152919" y="795022"/>
                  </a:lnTo>
                  <a:cubicBezTo>
                    <a:pt x="175025" y="795022"/>
                    <a:pt x="192994" y="777039"/>
                    <a:pt x="192994" y="754915"/>
                  </a:cubicBezTo>
                  <a:lnTo>
                    <a:pt x="192994" y="386092"/>
                  </a:lnTo>
                  <a:cubicBezTo>
                    <a:pt x="192994" y="363967"/>
                    <a:pt x="175025" y="345966"/>
                    <a:pt x="152919" y="345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4091914" y="3045828"/>
              <a:ext cx="442949" cy="395644"/>
            </a:xfrm>
            <a:custGeom>
              <a:rect b="b" l="l" r="r" t="t"/>
              <a:pathLst>
                <a:path extrusionOk="0" h="832322" w="931641">
                  <a:moveTo>
                    <a:pt x="931642" y="377427"/>
                  </a:moveTo>
                  <a:lnTo>
                    <a:pt x="931642" y="370002"/>
                  </a:lnTo>
                  <a:cubicBezTo>
                    <a:pt x="931642" y="331517"/>
                    <a:pt x="900364" y="300196"/>
                    <a:pt x="861911" y="300196"/>
                  </a:cubicBezTo>
                  <a:lnTo>
                    <a:pt x="641219" y="300196"/>
                  </a:lnTo>
                  <a:cubicBezTo>
                    <a:pt x="684854" y="227293"/>
                    <a:pt x="691266" y="120495"/>
                    <a:pt x="655310" y="38769"/>
                  </a:cubicBezTo>
                  <a:cubicBezTo>
                    <a:pt x="646997" y="19909"/>
                    <a:pt x="631526" y="5992"/>
                    <a:pt x="613949" y="1553"/>
                  </a:cubicBezTo>
                  <a:cubicBezTo>
                    <a:pt x="598162" y="-2440"/>
                    <a:pt x="581815" y="1329"/>
                    <a:pt x="567891" y="12148"/>
                  </a:cubicBezTo>
                  <a:cubicBezTo>
                    <a:pt x="544759" y="30132"/>
                    <a:pt x="535644" y="63915"/>
                    <a:pt x="530817" y="87775"/>
                  </a:cubicBezTo>
                  <a:cubicBezTo>
                    <a:pt x="523771" y="122622"/>
                    <a:pt x="513240" y="158961"/>
                    <a:pt x="484218" y="188715"/>
                  </a:cubicBezTo>
                  <a:cubicBezTo>
                    <a:pt x="472661" y="200561"/>
                    <a:pt x="459558" y="211512"/>
                    <a:pt x="446883" y="222107"/>
                  </a:cubicBezTo>
                  <a:cubicBezTo>
                    <a:pt x="430312" y="235968"/>
                    <a:pt x="413183" y="250313"/>
                    <a:pt x="398532" y="267308"/>
                  </a:cubicBezTo>
                  <a:cubicBezTo>
                    <a:pt x="366491" y="304524"/>
                    <a:pt x="351132" y="350620"/>
                    <a:pt x="341346" y="386623"/>
                  </a:cubicBezTo>
                  <a:cubicBezTo>
                    <a:pt x="338382" y="397499"/>
                    <a:pt x="328447" y="405073"/>
                    <a:pt x="317189" y="405073"/>
                  </a:cubicBezTo>
                  <a:cubicBezTo>
                    <a:pt x="317170" y="405073"/>
                    <a:pt x="317170" y="405073"/>
                    <a:pt x="317152" y="405073"/>
                  </a:cubicBezTo>
                  <a:lnTo>
                    <a:pt x="230273" y="405054"/>
                  </a:lnTo>
                  <a:lnTo>
                    <a:pt x="230273" y="404737"/>
                  </a:lnTo>
                  <a:cubicBezTo>
                    <a:pt x="230273" y="372334"/>
                    <a:pt x="203935" y="345956"/>
                    <a:pt x="171558" y="345956"/>
                  </a:cubicBezTo>
                  <a:lnTo>
                    <a:pt x="58733" y="345956"/>
                  </a:lnTo>
                  <a:cubicBezTo>
                    <a:pt x="26356" y="345956"/>
                    <a:pt x="0" y="372334"/>
                    <a:pt x="0" y="404737"/>
                  </a:cubicBezTo>
                  <a:lnTo>
                    <a:pt x="0" y="773560"/>
                  </a:lnTo>
                  <a:cubicBezTo>
                    <a:pt x="0" y="805963"/>
                    <a:pt x="26356" y="832322"/>
                    <a:pt x="58733" y="832322"/>
                  </a:cubicBezTo>
                  <a:lnTo>
                    <a:pt x="171558" y="832322"/>
                  </a:lnTo>
                  <a:cubicBezTo>
                    <a:pt x="203935" y="832322"/>
                    <a:pt x="230273" y="805963"/>
                    <a:pt x="230273" y="773560"/>
                  </a:cubicBezTo>
                  <a:lnTo>
                    <a:pt x="230273" y="761005"/>
                  </a:lnTo>
                  <a:lnTo>
                    <a:pt x="294169" y="761005"/>
                  </a:lnTo>
                  <a:cubicBezTo>
                    <a:pt x="303843" y="761005"/>
                    <a:pt x="312772" y="765296"/>
                    <a:pt x="318643" y="772758"/>
                  </a:cubicBezTo>
                  <a:cubicBezTo>
                    <a:pt x="332399" y="790200"/>
                    <a:pt x="363285" y="819488"/>
                    <a:pt x="415867" y="819488"/>
                  </a:cubicBezTo>
                  <a:lnTo>
                    <a:pt x="593166" y="816503"/>
                  </a:lnTo>
                  <a:cubicBezTo>
                    <a:pt x="594098" y="816484"/>
                    <a:pt x="594974" y="816298"/>
                    <a:pt x="595813" y="816018"/>
                  </a:cubicBezTo>
                  <a:cubicBezTo>
                    <a:pt x="608581" y="826577"/>
                    <a:pt x="624406" y="832322"/>
                    <a:pt x="641256" y="832322"/>
                  </a:cubicBezTo>
                  <a:lnTo>
                    <a:pt x="826999" y="832322"/>
                  </a:lnTo>
                  <a:cubicBezTo>
                    <a:pt x="866478" y="832322"/>
                    <a:pt x="898594" y="800180"/>
                    <a:pt x="898594" y="760670"/>
                  </a:cubicBezTo>
                  <a:lnTo>
                    <a:pt x="898594" y="756957"/>
                  </a:lnTo>
                  <a:cubicBezTo>
                    <a:pt x="898594" y="735486"/>
                    <a:pt x="889106" y="716215"/>
                    <a:pt x="874101" y="703064"/>
                  </a:cubicBezTo>
                  <a:cubicBezTo>
                    <a:pt x="906683" y="697803"/>
                    <a:pt x="931642" y="669467"/>
                    <a:pt x="931642" y="635403"/>
                  </a:cubicBezTo>
                  <a:lnTo>
                    <a:pt x="931642" y="625497"/>
                  </a:lnTo>
                  <a:cubicBezTo>
                    <a:pt x="931642" y="600257"/>
                    <a:pt x="917923" y="578170"/>
                    <a:pt x="897568" y="566269"/>
                  </a:cubicBezTo>
                  <a:cubicBezTo>
                    <a:pt x="917923" y="554367"/>
                    <a:pt x="931642" y="532280"/>
                    <a:pt x="931642" y="507040"/>
                  </a:cubicBezTo>
                  <a:lnTo>
                    <a:pt x="931642" y="497115"/>
                  </a:lnTo>
                  <a:cubicBezTo>
                    <a:pt x="931642" y="471689"/>
                    <a:pt x="917718" y="449471"/>
                    <a:pt x="897121" y="437644"/>
                  </a:cubicBezTo>
                  <a:cubicBezTo>
                    <a:pt x="917755" y="425500"/>
                    <a:pt x="931642" y="403058"/>
                    <a:pt x="931642" y="377427"/>
                  </a:cubicBezTo>
                  <a:close/>
                  <a:moveTo>
                    <a:pt x="211633" y="773560"/>
                  </a:moveTo>
                  <a:cubicBezTo>
                    <a:pt x="211633" y="795684"/>
                    <a:pt x="193665" y="813668"/>
                    <a:pt x="171558" y="813668"/>
                  </a:cubicBezTo>
                  <a:lnTo>
                    <a:pt x="58733" y="813668"/>
                  </a:lnTo>
                  <a:cubicBezTo>
                    <a:pt x="36627" y="813668"/>
                    <a:pt x="18640" y="795684"/>
                    <a:pt x="18640" y="773560"/>
                  </a:cubicBezTo>
                  <a:lnTo>
                    <a:pt x="18640" y="404737"/>
                  </a:lnTo>
                  <a:cubicBezTo>
                    <a:pt x="18640" y="382613"/>
                    <a:pt x="36627" y="364611"/>
                    <a:pt x="58733" y="364611"/>
                  </a:cubicBezTo>
                  <a:lnTo>
                    <a:pt x="171558" y="364611"/>
                  </a:lnTo>
                  <a:cubicBezTo>
                    <a:pt x="193665" y="364611"/>
                    <a:pt x="211633" y="382613"/>
                    <a:pt x="211633" y="404737"/>
                  </a:cubicBezTo>
                  <a:lnTo>
                    <a:pt x="211633" y="773560"/>
                  </a:lnTo>
                  <a:close/>
                  <a:moveTo>
                    <a:pt x="415718" y="800833"/>
                  </a:moveTo>
                  <a:cubicBezTo>
                    <a:pt x="373369" y="800833"/>
                    <a:pt x="347516" y="779287"/>
                    <a:pt x="333294" y="761192"/>
                  </a:cubicBezTo>
                  <a:cubicBezTo>
                    <a:pt x="323843" y="749215"/>
                    <a:pt x="309584" y="742351"/>
                    <a:pt x="294169" y="742351"/>
                  </a:cubicBezTo>
                  <a:lnTo>
                    <a:pt x="230273" y="742351"/>
                  </a:lnTo>
                  <a:lnTo>
                    <a:pt x="230273" y="423709"/>
                  </a:lnTo>
                  <a:lnTo>
                    <a:pt x="317133" y="423728"/>
                  </a:lnTo>
                  <a:cubicBezTo>
                    <a:pt x="317152" y="423728"/>
                    <a:pt x="317170" y="423728"/>
                    <a:pt x="317189" y="423728"/>
                  </a:cubicBezTo>
                  <a:cubicBezTo>
                    <a:pt x="336835" y="423728"/>
                    <a:pt x="354151" y="410502"/>
                    <a:pt x="359314" y="391530"/>
                  </a:cubicBezTo>
                  <a:cubicBezTo>
                    <a:pt x="368597" y="357429"/>
                    <a:pt x="383043" y="313870"/>
                    <a:pt x="412661" y="279489"/>
                  </a:cubicBezTo>
                  <a:cubicBezTo>
                    <a:pt x="426305" y="263651"/>
                    <a:pt x="442111" y="250425"/>
                    <a:pt x="458850" y="236434"/>
                  </a:cubicBezTo>
                  <a:cubicBezTo>
                    <a:pt x="471879" y="225540"/>
                    <a:pt x="485336" y="214272"/>
                    <a:pt x="497564" y="201736"/>
                  </a:cubicBezTo>
                  <a:cubicBezTo>
                    <a:pt x="529959" y="168531"/>
                    <a:pt x="541460" y="129114"/>
                    <a:pt x="549084" y="91468"/>
                  </a:cubicBezTo>
                  <a:cubicBezTo>
                    <a:pt x="553333" y="70538"/>
                    <a:pt x="561087" y="41063"/>
                    <a:pt x="579336" y="26886"/>
                  </a:cubicBezTo>
                  <a:cubicBezTo>
                    <a:pt x="588749" y="19554"/>
                    <a:pt x="599149" y="17055"/>
                    <a:pt x="609382" y="19629"/>
                  </a:cubicBezTo>
                  <a:cubicBezTo>
                    <a:pt x="621442" y="22688"/>
                    <a:pt x="632235" y="32650"/>
                    <a:pt x="638237" y="46305"/>
                  </a:cubicBezTo>
                  <a:cubicBezTo>
                    <a:pt x="674229" y="128069"/>
                    <a:pt x="665040" y="236490"/>
                    <a:pt x="616391" y="304076"/>
                  </a:cubicBezTo>
                  <a:cubicBezTo>
                    <a:pt x="616391" y="304076"/>
                    <a:pt x="616391" y="304076"/>
                    <a:pt x="616391" y="304095"/>
                  </a:cubicBezTo>
                  <a:cubicBezTo>
                    <a:pt x="588599" y="313795"/>
                    <a:pt x="569662" y="340099"/>
                    <a:pt x="569662" y="370002"/>
                  </a:cubicBezTo>
                  <a:lnTo>
                    <a:pt x="569662" y="377427"/>
                  </a:lnTo>
                  <a:cubicBezTo>
                    <a:pt x="569662" y="399141"/>
                    <a:pt x="579615" y="418560"/>
                    <a:pt x="595216" y="431376"/>
                  </a:cubicBezTo>
                  <a:cubicBezTo>
                    <a:pt x="566828" y="439752"/>
                    <a:pt x="546064" y="466055"/>
                    <a:pt x="546064" y="497115"/>
                  </a:cubicBezTo>
                  <a:lnTo>
                    <a:pt x="546064" y="507040"/>
                  </a:lnTo>
                  <a:cubicBezTo>
                    <a:pt x="546064" y="532280"/>
                    <a:pt x="559783" y="554367"/>
                    <a:pt x="580137" y="566269"/>
                  </a:cubicBezTo>
                  <a:cubicBezTo>
                    <a:pt x="559783" y="578170"/>
                    <a:pt x="546064" y="600257"/>
                    <a:pt x="546064" y="625497"/>
                  </a:cubicBezTo>
                  <a:lnTo>
                    <a:pt x="546064" y="635403"/>
                  </a:lnTo>
                  <a:cubicBezTo>
                    <a:pt x="546064" y="666799"/>
                    <a:pt x="567276" y="693326"/>
                    <a:pt x="596092" y="701403"/>
                  </a:cubicBezTo>
                  <a:cubicBezTo>
                    <a:pt x="579988" y="714555"/>
                    <a:pt x="569662" y="734572"/>
                    <a:pt x="569662" y="756957"/>
                  </a:cubicBezTo>
                  <a:lnTo>
                    <a:pt x="569662" y="760670"/>
                  </a:lnTo>
                  <a:cubicBezTo>
                    <a:pt x="569662" y="774045"/>
                    <a:pt x="573352" y="786917"/>
                    <a:pt x="580193" y="798072"/>
                  </a:cubicBezTo>
                  <a:lnTo>
                    <a:pt x="415718" y="800833"/>
                  </a:lnTo>
                  <a:close/>
                  <a:moveTo>
                    <a:pt x="879954" y="756957"/>
                  </a:moveTo>
                  <a:lnTo>
                    <a:pt x="879954" y="760670"/>
                  </a:lnTo>
                  <a:cubicBezTo>
                    <a:pt x="879954" y="789901"/>
                    <a:pt x="856189" y="813668"/>
                    <a:pt x="826999" y="813668"/>
                  </a:cubicBezTo>
                  <a:lnTo>
                    <a:pt x="641256" y="813668"/>
                  </a:lnTo>
                  <a:cubicBezTo>
                    <a:pt x="626624" y="813668"/>
                    <a:pt x="613017" y="807829"/>
                    <a:pt x="602933" y="797233"/>
                  </a:cubicBezTo>
                  <a:cubicBezTo>
                    <a:pt x="593502" y="787346"/>
                    <a:pt x="588301" y="774362"/>
                    <a:pt x="588301" y="760670"/>
                  </a:cubicBezTo>
                  <a:lnTo>
                    <a:pt x="588301" y="756957"/>
                  </a:lnTo>
                  <a:cubicBezTo>
                    <a:pt x="588301" y="727744"/>
                    <a:pt x="612067" y="703959"/>
                    <a:pt x="641256" y="703959"/>
                  </a:cubicBezTo>
                  <a:lnTo>
                    <a:pt x="826999" y="703959"/>
                  </a:lnTo>
                  <a:cubicBezTo>
                    <a:pt x="856189" y="703959"/>
                    <a:pt x="879954" y="727744"/>
                    <a:pt x="879954" y="756957"/>
                  </a:cubicBezTo>
                  <a:close/>
                  <a:moveTo>
                    <a:pt x="913002" y="625497"/>
                  </a:moveTo>
                  <a:lnTo>
                    <a:pt x="913002" y="635403"/>
                  </a:lnTo>
                  <a:cubicBezTo>
                    <a:pt x="913002" y="662919"/>
                    <a:pt x="890635" y="685304"/>
                    <a:pt x="863141" y="685304"/>
                  </a:cubicBezTo>
                  <a:lnTo>
                    <a:pt x="826999" y="685304"/>
                  </a:lnTo>
                  <a:lnTo>
                    <a:pt x="641256" y="685304"/>
                  </a:lnTo>
                  <a:lnTo>
                    <a:pt x="614564" y="685304"/>
                  </a:lnTo>
                  <a:cubicBezTo>
                    <a:pt x="587071" y="685304"/>
                    <a:pt x="564704" y="662919"/>
                    <a:pt x="564704" y="635403"/>
                  </a:cubicBezTo>
                  <a:lnTo>
                    <a:pt x="564704" y="625497"/>
                  </a:lnTo>
                  <a:cubicBezTo>
                    <a:pt x="564704" y="597982"/>
                    <a:pt x="587071" y="575596"/>
                    <a:pt x="614564" y="575596"/>
                  </a:cubicBezTo>
                  <a:lnTo>
                    <a:pt x="863141" y="575596"/>
                  </a:lnTo>
                  <a:cubicBezTo>
                    <a:pt x="890635" y="575596"/>
                    <a:pt x="913002" y="597982"/>
                    <a:pt x="913002" y="625497"/>
                  </a:cubicBezTo>
                  <a:close/>
                  <a:moveTo>
                    <a:pt x="913002" y="497115"/>
                  </a:moveTo>
                  <a:lnTo>
                    <a:pt x="913002" y="507040"/>
                  </a:lnTo>
                  <a:cubicBezTo>
                    <a:pt x="913002" y="534555"/>
                    <a:pt x="890635" y="556941"/>
                    <a:pt x="863141" y="556941"/>
                  </a:cubicBezTo>
                  <a:lnTo>
                    <a:pt x="614564" y="556941"/>
                  </a:lnTo>
                  <a:cubicBezTo>
                    <a:pt x="587071" y="556941"/>
                    <a:pt x="564704" y="534555"/>
                    <a:pt x="564704" y="507040"/>
                  </a:cubicBezTo>
                  <a:lnTo>
                    <a:pt x="564704" y="497115"/>
                  </a:lnTo>
                  <a:cubicBezTo>
                    <a:pt x="564704" y="469618"/>
                    <a:pt x="587071" y="447233"/>
                    <a:pt x="614564" y="447233"/>
                  </a:cubicBezTo>
                  <a:lnTo>
                    <a:pt x="863141" y="447233"/>
                  </a:lnTo>
                  <a:cubicBezTo>
                    <a:pt x="890635" y="447233"/>
                    <a:pt x="913002" y="469618"/>
                    <a:pt x="913002" y="497115"/>
                  </a:cubicBezTo>
                  <a:close/>
                  <a:moveTo>
                    <a:pt x="861911" y="428578"/>
                  </a:moveTo>
                  <a:lnTo>
                    <a:pt x="639411" y="428578"/>
                  </a:lnTo>
                  <a:cubicBezTo>
                    <a:pt x="611228" y="428578"/>
                    <a:pt x="588301" y="405633"/>
                    <a:pt x="588301" y="377427"/>
                  </a:cubicBezTo>
                  <a:lnTo>
                    <a:pt x="588301" y="370002"/>
                  </a:lnTo>
                  <a:cubicBezTo>
                    <a:pt x="588301" y="346646"/>
                    <a:pt x="604070" y="326275"/>
                    <a:pt x="626643" y="320455"/>
                  </a:cubicBezTo>
                  <a:cubicBezTo>
                    <a:pt x="630762" y="319392"/>
                    <a:pt x="635049" y="318851"/>
                    <a:pt x="639411" y="318851"/>
                  </a:cubicBezTo>
                  <a:lnTo>
                    <a:pt x="861911" y="318851"/>
                  </a:lnTo>
                  <a:cubicBezTo>
                    <a:pt x="890075" y="318851"/>
                    <a:pt x="913002" y="341796"/>
                    <a:pt x="913002" y="370002"/>
                  </a:cubicBezTo>
                  <a:lnTo>
                    <a:pt x="913002" y="377427"/>
                  </a:lnTo>
                  <a:cubicBezTo>
                    <a:pt x="913002" y="405633"/>
                    <a:pt x="890075" y="428578"/>
                    <a:pt x="861911" y="428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8" name="Google Shape;1388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7"/>
          <p:cNvSpPr/>
          <p:nvPr/>
        </p:nvSpPr>
        <p:spPr>
          <a:xfrm>
            <a:off x="0" y="0"/>
            <a:ext cx="3659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37"/>
          <p:cNvSpPr txBox="1"/>
          <p:nvPr/>
        </p:nvSpPr>
        <p:spPr>
          <a:xfrm>
            <a:off x="514350" y="509588"/>
            <a:ext cx="262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Elements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395" name="Google Shape;1395;p37"/>
          <p:cNvSpPr txBox="1"/>
          <p:nvPr/>
        </p:nvSpPr>
        <p:spPr>
          <a:xfrm>
            <a:off x="514350" y="3267393"/>
            <a:ext cx="262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Mali"/>
              <a:ea typeface="Mali"/>
              <a:cs typeface="Mali"/>
              <a:sym typeface="Mal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396" name="Google Shape;1396;p37"/>
          <p:cNvGrpSpPr/>
          <p:nvPr/>
        </p:nvGrpSpPr>
        <p:grpSpPr>
          <a:xfrm>
            <a:off x="7822862" y="1838658"/>
            <a:ext cx="528339" cy="698389"/>
            <a:chOff x="15645723" y="3677316"/>
            <a:chExt cx="1056678" cy="1396778"/>
          </a:xfrm>
        </p:grpSpPr>
        <p:sp>
          <p:nvSpPr>
            <p:cNvPr id="1397" name="Google Shape;1397;p37"/>
            <p:cNvSpPr/>
            <p:nvPr/>
          </p:nvSpPr>
          <p:spPr>
            <a:xfrm>
              <a:off x="15808522" y="3714802"/>
              <a:ext cx="727228" cy="1045424"/>
            </a:xfrm>
            <a:custGeom>
              <a:rect b="b" l="l" r="r" t="t"/>
              <a:pathLst>
                <a:path extrusionOk="0" h="1045424" w="727228">
                  <a:moveTo>
                    <a:pt x="333904" y="721"/>
                  </a:moveTo>
                  <a:cubicBezTo>
                    <a:pt x="418036" y="-4889"/>
                    <a:pt x="504024" y="22365"/>
                    <a:pt x="570182" y="78231"/>
                  </a:cubicBezTo>
                  <a:cubicBezTo>
                    <a:pt x="633635" y="131814"/>
                    <a:pt x="681388" y="204578"/>
                    <a:pt x="706218" y="283745"/>
                  </a:cubicBezTo>
                  <a:cubicBezTo>
                    <a:pt x="734766" y="374775"/>
                    <a:pt x="733907" y="474430"/>
                    <a:pt x="705559" y="565394"/>
                  </a:cubicBezTo>
                  <a:cubicBezTo>
                    <a:pt x="700489" y="581661"/>
                    <a:pt x="694807" y="597665"/>
                    <a:pt x="688806" y="613524"/>
                  </a:cubicBezTo>
                  <a:cubicBezTo>
                    <a:pt x="660130" y="689285"/>
                    <a:pt x="624113" y="761739"/>
                    <a:pt x="612251" y="843870"/>
                  </a:cubicBezTo>
                  <a:cubicBezTo>
                    <a:pt x="607368" y="877674"/>
                    <a:pt x="607871" y="911016"/>
                    <a:pt x="606667" y="944997"/>
                  </a:cubicBezTo>
                  <a:cubicBezTo>
                    <a:pt x="604023" y="1019562"/>
                    <a:pt x="511129" y="1031443"/>
                    <a:pt x="451670" y="1039036"/>
                  </a:cubicBezTo>
                  <a:cubicBezTo>
                    <a:pt x="440012" y="1040525"/>
                    <a:pt x="425079" y="1042048"/>
                    <a:pt x="408391" y="1043006"/>
                  </a:cubicBezTo>
                  <a:cubicBezTo>
                    <a:pt x="391733" y="1044422"/>
                    <a:pt x="376736" y="1045028"/>
                    <a:pt x="364986" y="1045207"/>
                  </a:cubicBezTo>
                  <a:cubicBezTo>
                    <a:pt x="305049" y="1046112"/>
                    <a:pt x="211412" y="1047515"/>
                    <a:pt x="198220" y="974075"/>
                  </a:cubicBezTo>
                  <a:cubicBezTo>
                    <a:pt x="192208" y="940608"/>
                    <a:pt x="187979" y="907532"/>
                    <a:pt x="178351" y="874761"/>
                  </a:cubicBezTo>
                  <a:cubicBezTo>
                    <a:pt x="154960" y="795136"/>
                    <a:pt x="109032" y="728518"/>
                    <a:pt x="69903" y="657584"/>
                  </a:cubicBezTo>
                  <a:cubicBezTo>
                    <a:pt x="61711" y="642736"/>
                    <a:pt x="53818" y="627699"/>
                    <a:pt x="46493" y="612312"/>
                  </a:cubicBezTo>
                  <a:cubicBezTo>
                    <a:pt x="5531" y="526284"/>
                    <a:pt x="-9450" y="427764"/>
                    <a:pt x="5897" y="333610"/>
                  </a:cubicBezTo>
                  <a:cubicBezTo>
                    <a:pt x="24852" y="217317"/>
                    <a:pt x="93601" y="102912"/>
                    <a:pt x="197457" y="42186"/>
                  </a:cubicBezTo>
                  <a:cubicBezTo>
                    <a:pt x="239772" y="17449"/>
                    <a:pt x="286544" y="3877"/>
                    <a:pt x="333904" y="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16111202" y="4336706"/>
              <a:ext cx="160534" cy="429980"/>
            </a:xfrm>
            <a:custGeom>
              <a:rect b="b" l="l" r="r" t="t"/>
              <a:pathLst>
                <a:path extrusionOk="0" h="429980" w="160534">
                  <a:moveTo>
                    <a:pt x="143708" y="8888"/>
                  </a:moveTo>
                  <a:cubicBezTo>
                    <a:pt x="117185" y="-14835"/>
                    <a:pt x="97240" y="14659"/>
                    <a:pt x="77824" y="30811"/>
                  </a:cubicBezTo>
                  <a:cubicBezTo>
                    <a:pt x="64884" y="21238"/>
                    <a:pt x="56242" y="6561"/>
                    <a:pt x="38900" y="3032"/>
                  </a:cubicBezTo>
                  <a:cubicBezTo>
                    <a:pt x="24285" y="57"/>
                    <a:pt x="10210" y="7072"/>
                    <a:pt x="3743" y="20375"/>
                  </a:cubicBezTo>
                  <a:cubicBezTo>
                    <a:pt x="-3099" y="34446"/>
                    <a:pt x="269" y="49671"/>
                    <a:pt x="7186" y="62949"/>
                  </a:cubicBezTo>
                  <a:cubicBezTo>
                    <a:pt x="18075" y="83847"/>
                    <a:pt x="31454" y="101866"/>
                    <a:pt x="38981" y="124639"/>
                  </a:cubicBezTo>
                  <a:cubicBezTo>
                    <a:pt x="53595" y="168866"/>
                    <a:pt x="55373" y="216407"/>
                    <a:pt x="59020" y="262476"/>
                  </a:cubicBezTo>
                  <a:cubicBezTo>
                    <a:pt x="63140" y="314517"/>
                    <a:pt x="65943" y="366868"/>
                    <a:pt x="71681" y="418756"/>
                  </a:cubicBezTo>
                  <a:cubicBezTo>
                    <a:pt x="73453" y="434777"/>
                    <a:pt x="97570" y="433173"/>
                    <a:pt x="96737" y="416971"/>
                  </a:cubicBezTo>
                  <a:cubicBezTo>
                    <a:pt x="92777" y="339798"/>
                    <a:pt x="87075" y="260970"/>
                    <a:pt x="76910" y="184354"/>
                  </a:cubicBezTo>
                  <a:cubicBezTo>
                    <a:pt x="72592" y="151814"/>
                    <a:pt x="65689" y="119180"/>
                    <a:pt x="51289" y="89482"/>
                  </a:cubicBezTo>
                  <a:cubicBezTo>
                    <a:pt x="44277" y="75020"/>
                    <a:pt x="32427" y="62233"/>
                    <a:pt x="26630" y="47366"/>
                  </a:cubicBezTo>
                  <a:cubicBezTo>
                    <a:pt x="21404" y="38105"/>
                    <a:pt x="24953" y="31770"/>
                    <a:pt x="37273" y="28359"/>
                  </a:cubicBezTo>
                  <a:cubicBezTo>
                    <a:pt x="42298" y="31158"/>
                    <a:pt x="46678" y="34722"/>
                    <a:pt x="50409" y="39052"/>
                  </a:cubicBezTo>
                  <a:cubicBezTo>
                    <a:pt x="56927" y="45198"/>
                    <a:pt x="62550" y="51492"/>
                    <a:pt x="69730" y="56970"/>
                  </a:cubicBezTo>
                  <a:cubicBezTo>
                    <a:pt x="74985" y="60979"/>
                    <a:pt x="80376" y="60809"/>
                    <a:pt x="86005" y="57901"/>
                  </a:cubicBezTo>
                  <a:cubicBezTo>
                    <a:pt x="96849" y="52302"/>
                    <a:pt x="106179" y="33147"/>
                    <a:pt x="116556" y="30001"/>
                  </a:cubicBezTo>
                  <a:cubicBezTo>
                    <a:pt x="137537" y="23643"/>
                    <a:pt x="132998" y="63057"/>
                    <a:pt x="131598" y="74427"/>
                  </a:cubicBezTo>
                  <a:cubicBezTo>
                    <a:pt x="127411" y="108458"/>
                    <a:pt x="118504" y="141258"/>
                    <a:pt x="116148" y="175674"/>
                  </a:cubicBezTo>
                  <a:cubicBezTo>
                    <a:pt x="111514" y="243382"/>
                    <a:pt x="116385" y="312771"/>
                    <a:pt x="129611" y="379266"/>
                  </a:cubicBezTo>
                  <a:cubicBezTo>
                    <a:pt x="132196" y="392262"/>
                    <a:pt x="151459" y="391795"/>
                    <a:pt x="150760" y="377760"/>
                  </a:cubicBezTo>
                  <a:cubicBezTo>
                    <a:pt x="146199" y="285995"/>
                    <a:pt x="134837" y="197553"/>
                    <a:pt x="153477" y="106335"/>
                  </a:cubicBezTo>
                  <a:cubicBezTo>
                    <a:pt x="159421" y="77221"/>
                    <a:pt x="169609" y="32052"/>
                    <a:pt x="143708" y="8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6056892" y="4919691"/>
              <a:ext cx="354325" cy="154403"/>
            </a:xfrm>
            <a:custGeom>
              <a:rect b="b" l="l" r="r" t="t"/>
              <a:pathLst>
                <a:path extrusionOk="0" h="154403" w="354325">
                  <a:moveTo>
                    <a:pt x="176475" y="29995"/>
                  </a:moveTo>
                  <a:cubicBezTo>
                    <a:pt x="183305" y="29308"/>
                    <a:pt x="190122" y="28497"/>
                    <a:pt x="196925" y="27559"/>
                  </a:cubicBezTo>
                  <a:cubicBezTo>
                    <a:pt x="223630" y="23874"/>
                    <a:pt x="250959" y="18871"/>
                    <a:pt x="276638" y="10507"/>
                  </a:cubicBezTo>
                  <a:cubicBezTo>
                    <a:pt x="296150" y="4152"/>
                    <a:pt x="322114" y="-7137"/>
                    <a:pt x="341340" y="6289"/>
                  </a:cubicBezTo>
                  <a:cubicBezTo>
                    <a:pt x="362573" y="21117"/>
                    <a:pt x="354501" y="42809"/>
                    <a:pt x="340340" y="61554"/>
                  </a:cubicBezTo>
                  <a:cubicBezTo>
                    <a:pt x="330871" y="74086"/>
                    <a:pt x="318682" y="85302"/>
                    <a:pt x="310708" y="92269"/>
                  </a:cubicBezTo>
                  <a:cubicBezTo>
                    <a:pt x="276999" y="121721"/>
                    <a:pt x="234094" y="152034"/>
                    <a:pt x="188040" y="154199"/>
                  </a:cubicBezTo>
                  <a:cubicBezTo>
                    <a:pt x="137170" y="156590"/>
                    <a:pt x="94059" y="137686"/>
                    <a:pt x="52431" y="110656"/>
                  </a:cubicBezTo>
                  <a:cubicBezTo>
                    <a:pt x="43549" y="104890"/>
                    <a:pt x="29893" y="95515"/>
                    <a:pt x="18744" y="84450"/>
                  </a:cubicBezTo>
                  <a:cubicBezTo>
                    <a:pt x="2067" y="67901"/>
                    <a:pt x="-8998" y="47572"/>
                    <a:pt x="9918" y="29883"/>
                  </a:cubicBezTo>
                  <a:cubicBezTo>
                    <a:pt x="27045" y="13868"/>
                    <a:pt x="54349" y="21366"/>
                    <a:pt x="74564" y="24894"/>
                  </a:cubicBezTo>
                  <a:cubicBezTo>
                    <a:pt x="101172" y="29534"/>
                    <a:pt x="128933" y="30618"/>
                    <a:pt x="155890" y="30481"/>
                  </a:cubicBezTo>
                  <a:cubicBezTo>
                    <a:pt x="162752" y="30445"/>
                    <a:pt x="169616" y="30283"/>
                    <a:pt x="176475" y="299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15999041" y="4839514"/>
              <a:ext cx="451381" cy="163598"/>
            </a:xfrm>
            <a:custGeom>
              <a:rect b="b" l="l" r="r" t="t"/>
              <a:pathLst>
                <a:path extrusionOk="0" h="163598" w="451381">
                  <a:moveTo>
                    <a:pt x="435841" y="0"/>
                  </a:moveTo>
                  <a:cubicBezTo>
                    <a:pt x="435841" y="0"/>
                    <a:pt x="365488" y="42021"/>
                    <a:pt x="213255" y="44317"/>
                  </a:cubicBezTo>
                  <a:cubicBezTo>
                    <a:pt x="61023" y="46613"/>
                    <a:pt x="16849" y="16303"/>
                    <a:pt x="16849" y="16303"/>
                  </a:cubicBezTo>
                  <a:cubicBezTo>
                    <a:pt x="16849" y="16303"/>
                    <a:pt x="-20709" y="48873"/>
                    <a:pt x="16324" y="108873"/>
                  </a:cubicBezTo>
                  <a:cubicBezTo>
                    <a:pt x="53356" y="168873"/>
                    <a:pt x="270769" y="181274"/>
                    <a:pt x="375133" y="137423"/>
                  </a:cubicBezTo>
                  <a:cubicBezTo>
                    <a:pt x="497516" y="86005"/>
                    <a:pt x="435841" y="0"/>
                    <a:pt x="4358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15992681" y="4750282"/>
              <a:ext cx="451380" cy="163598"/>
            </a:xfrm>
            <a:custGeom>
              <a:rect b="b" l="l" r="r" t="t"/>
              <a:pathLst>
                <a:path extrusionOk="0" h="163598" w="451380">
                  <a:moveTo>
                    <a:pt x="435841" y="0"/>
                  </a:moveTo>
                  <a:cubicBezTo>
                    <a:pt x="435841" y="0"/>
                    <a:pt x="365488" y="42021"/>
                    <a:pt x="213255" y="44317"/>
                  </a:cubicBezTo>
                  <a:cubicBezTo>
                    <a:pt x="61023" y="46613"/>
                    <a:pt x="16849" y="16303"/>
                    <a:pt x="16849" y="16303"/>
                  </a:cubicBezTo>
                  <a:cubicBezTo>
                    <a:pt x="16849" y="16303"/>
                    <a:pt x="-20709" y="48873"/>
                    <a:pt x="16324" y="108873"/>
                  </a:cubicBezTo>
                  <a:cubicBezTo>
                    <a:pt x="53356" y="168873"/>
                    <a:pt x="270769" y="181274"/>
                    <a:pt x="375133" y="137423"/>
                  </a:cubicBezTo>
                  <a:cubicBezTo>
                    <a:pt x="497514" y="86005"/>
                    <a:pt x="435841" y="0"/>
                    <a:pt x="43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15986930" y="4675276"/>
              <a:ext cx="451379" cy="157870"/>
            </a:xfrm>
            <a:custGeom>
              <a:rect b="b" l="l" r="r" t="t"/>
              <a:pathLst>
                <a:path extrusionOk="0" h="157870" w="451379">
                  <a:moveTo>
                    <a:pt x="444590" y="10950"/>
                  </a:moveTo>
                  <a:cubicBezTo>
                    <a:pt x="440850" y="1736"/>
                    <a:pt x="430176" y="-2476"/>
                    <a:pt x="421057" y="1493"/>
                  </a:cubicBezTo>
                  <a:cubicBezTo>
                    <a:pt x="393211" y="13615"/>
                    <a:pt x="325482" y="36896"/>
                    <a:pt x="213256" y="38589"/>
                  </a:cubicBezTo>
                  <a:cubicBezTo>
                    <a:pt x="104168" y="40234"/>
                    <a:pt x="50567" y="25138"/>
                    <a:pt x="28946" y="16447"/>
                  </a:cubicBezTo>
                  <a:cubicBezTo>
                    <a:pt x="20460" y="13036"/>
                    <a:pt x="10690" y="16581"/>
                    <a:pt x="6561" y="24736"/>
                  </a:cubicBezTo>
                  <a:cubicBezTo>
                    <a:pt x="-1007" y="39684"/>
                    <a:pt x="-6466" y="66220"/>
                    <a:pt x="16324" y="103145"/>
                  </a:cubicBezTo>
                  <a:cubicBezTo>
                    <a:pt x="53357" y="163145"/>
                    <a:pt x="270769" y="175546"/>
                    <a:pt x="375134" y="131696"/>
                  </a:cubicBezTo>
                  <a:cubicBezTo>
                    <a:pt x="464210" y="94270"/>
                    <a:pt x="455775" y="38522"/>
                    <a:pt x="444590" y="109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16162880" y="3780618"/>
              <a:ext cx="335303" cy="532692"/>
            </a:xfrm>
            <a:custGeom>
              <a:rect b="b" l="l" r="r" t="t"/>
              <a:pathLst>
                <a:path extrusionOk="0" h="532692" w="335303">
                  <a:moveTo>
                    <a:pt x="316719" y="474171"/>
                  </a:moveTo>
                  <a:cubicBezTo>
                    <a:pt x="310377" y="489111"/>
                    <a:pt x="302085" y="503419"/>
                    <a:pt x="290343" y="514585"/>
                  </a:cubicBezTo>
                  <a:cubicBezTo>
                    <a:pt x="266785" y="536989"/>
                    <a:pt x="231888" y="540727"/>
                    <a:pt x="210127" y="513680"/>
                  </a:cubicBezTo>
                  <a:cubicBezTo>
                    <a:pt x="191600" y="490600"/>
                    <a:pt x="190456" y="458449"/>
                    <a:pt x="185317" y="430611"/>
                  </a:cubicBezTo>
                  <a:cubicBezTo>
                    <a:pt x="179741" y="400418"/>
                    <a:pt x="171443" y="370734"/>
                    <a:pt x="160615" y="342005"/>
                  </a:cubicBezTo>
                  <a:cubicBezTo>
                    <a:pt x="138963" y="284547"/>
                    <a:pt x="107191" y="230866"/>
                    <a:pt x="66860" y="184529"/>
                  </a:cubicBezTo>
                  <a:cubicBezTo>
                    <a:pt x="50222" y="165416"/>
                    <a:pt x="32069" y="147380"/>
                    <a:pt x="18573" y="125934"/>
                  </a:cubicBezTo>
                  <a:cubicBezTo>
                    <a:pt x="5076" y="104488"/>
                    <a:pt x="-3532" y="78611"/>
                    <a:pt x="1409" y="53763"/>
                  </a:cubicBezTo>
                  <a:cubicBezTo>
                    <a:pt x="9227" y="14460"/>
                    <a:pt x="50482" y="-952"/>
                    <a:pt x="86679" y="45"/>
                  </a:cubicBezTo>
                  <a:cubicBezTo>
                    <a:pt x="150501" y="1805"/>
                    <a:pt x="196829" y="50011"/>
                    <a:pt x="232640" y="97468"/>
                  </a:cubicBezTo>
                  <a:cubicBezTo>
                    <a:pt x="271472" y="148928"/>
                    <a:pt x="300970" y="207447"/>
                    <a:pt x="318919" y="269369"/>
                  </a:cubicBezTo>
                  <a:cubicBezTo>
                    <a:pt x="338008" y="335230"/>
                    <a:pt x="343726" y="407695"/>
                    <a:pt x="317937" y="471232"/>
                  </a:cubicBezTo>
                  <a:cubicBezTo>
                    <a:pt x="317541" y="472212"/>
                    <a:pt x="317133" y="473193"/>
                    <a:pt x="316719" y="4741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16349978" y="4362455"/>
              <a:ext cx="74084" cy="105455"/>
            </a:xfrm>
            <a:custGeom>
              <a:rect b="b" l="l" r="r" t="t"/>
              <a:pathLst>
                <a:path extrusionOk="0" h="105455" w="74084">
                  <a:moveTo>
                    <a:pt x="65776" y="10415"/>
                  </a:moveTo>
                  <a:cubicBezTo>
                    <a:pt x="50798" y="-8045"/>
                    <a:pt x="24160" y="70"/>
                    <a:pt x="12228" y="18874"/>
                  </a:cubicBezTo>
                  <a:cubicBezTo>
                    <a:pt x="979" y="36602"/>
                    <a:pt x="-1959" y="61185"/>
                    <a:pt x="1180" y="81648"/>
                  </a:cubicBezTo>
                  <a:cubicBezTo>
                    <a:pt x="7211" y="120948"/>
                    <a:pt x="40890" y="104779"/>
                    <a:pt x="56220" y="81832"/>
                  </a:cubicBezTo>
                  <a:cubicBezTo>
                    <a:pt x="62984" y="71708"/>
                    <a:pt x="69309" y="61045"/>
                    <a:pt x="72333" y="49254"/>
                  </a:cubicBezTo>
                  <a:cubicBezTo>
                    <a:pt x="75357" y="37462"/>
                    <a:pt x="74745" y="24285"/>
                    <a:pt x="68297" y="13957"/>
                  </a:cubicBezTo>
                  <a:cubicBezTo>
                    <a:pt x="67500" y="12683"/>
                    <a:pt x="66656" y="11504"/>
                    <a:pt x="65776" y="10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16563695" y="3747718"/>
              <a:ext cx="110887" cy="120943"/>
            </a:xfrm>
            <a:custGeom>
              <a:rect b="b" l="l" r="r" t="t"/>
              <a:pathLst>
                <a:path extrusionOk="0" h="120943" w="110887">
                  <a:moveTo>
                    <a:pt x="92538" y="3303"/>
                  </a:moveTo>
                  <a:cubicBezTo>
                    <a:pt x="60276" y="36485"/>
                    <a:pt x="30684" y="72871"/>
                    <a:pt x="1770" y="108966"/>
                  </a:cubicBezTo>
                  <a:cubicBezTo>
                    <a:pt x="-4605" y="116925"/>
                    <a:pt x="7793" y="125485"/>
                    <a:pt x="14359" y="118160"/>
                  </a:cubicBezTo>
                  <a:cubicBezTo>
                    <a:pt x="44278" y="84774"/>
                    <a:pt x="76120" y="53565"/>
                    <a:pt x="107331" y="21461"/>
                  </a:cubicBezTo>
                  <a:cubicBezTo>
                    <a:pt x="117728" y="10767"/>
                    <a:pt x="103044" y="-7505"/>
                    <a:pt x="92538" y="3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16624342" y="3933563"/>
              <a:ext cx="78059" cy="49723"/>
            </a:xfrm>
            <a:custGeom>
              <a:rect b="b" l="l" r="r" t="t"/>
              <a:pathLst>
                <a:path extrusionOk="0" h="49723" w="78059">
                  <a:moveTo>
                    <a:pt x="68179" y="693"/>
                  </a:moveTo>
                  <a:cubicBezTo>
                    <a:pt x="47900" y="10948"/>
                    <a:pt x="25948" y="18345"/>
                    <a:pt x="6007" y="29028"/>
                  </a:cubicBezTo>
                  <a:cubicBezTo>
                    <a:pt x="-6221" y="35579"/>
                    <a:pt x="1963" y="54128"/>
                    <a:pt x="14987" y="48762"/>
                  </a:cubicBezTo>
                  <a:cubicBezTo>
                    <a:pt x="36234" y="40007"/>
                    <a:pt x="56340" y="25092"/>
                    <a:pt x="75418" y="12356"/>
                  </a:cubicBezTo>
                  <a:cubicBezTo>
                    <a:pt x="81955" y="7990"/>
                    <a:pt x="75141" y="-2827"/>
                    <a:pt x="68179" y="6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16603702" y="4138454"/>
              <a:ext cx="69443" cy="28548"/>
            </a:xfrm>
            <a:custGeom>
              <a:rect b="b" l="l" r="r" t="t"/>
              <a:pathLst>
                <a:path extrusionOk="0" h="28548" w="69443">
                  <a:moveTo>
                    <a:pt x="63506" y="14744"/>
                  </a:moveTo>
                  <a:cubicBezTo>
                    <a:pt x="46287" y="11426"/>
                    <a:pt x="30144" y="6090"/>
                    <a:pt x="13556" y="567"/>
                  </a:cubicBezTo>
                  <a:cubicBezTo>
                    <a:pt x="1272" y="-3523"/>
                    <a:pt x="-5891" y="15731"/>
                    <a:pt x="6323" y="19150"/>
                  </a:cubicBezTo>
                  <a:cubicBezTo>
                    <a:pt x="24434" y="24217"/>
                    <a:pt x="43400" y="26796"/>
                    <a:pt x="62098" y="28511"/>
                  </a:cubicBezTo>
                  <a:cubicBezTo>
                    <a:pt x="71097" y="29335"/>
                    <a:pt x="72132" y="16407"/>
                    <a:pt x="63506" y="14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16575528" y="4339205"/>
              <a:ext cx="89735" cy="48392"/>
            </a:xfrm>
            <a:custGeom>
              <a:rect b="b" l="l" r="r" t="t"/>
              <a:pathLst>
                <a:path extrusionOk="0" h="48392" w="89735">
                  <a:moveTo>
                    <a:pt x="85338" y="34268"/>
                  </a:moveTo>
                  <a:cubicBezTo>
                    <a:pt x="61936" y="23241"/>
                    <a:pt x="38783" y="11288"/>
                    <a:pt x="15069" y="980"/>
                  </a:cubicBezTo>
                  <a:cubicBezTo>
                    <a:pt x="1762" y="-4806"/>
                    <a:pt x="-6662" y="16702"/>
                    <a:pt x="6888" y="21998"/>
                  </a:cubicBezTo>
                  <a:cubicBezTo>
                    <a:pt x="30924" y="31393"/>
                    <a:pt x="55718" y="39226"/>
                    <a:pt x="80036" y="47889"/>
                  </a:cubicBezTo>
                  <a:cubicBezTo>
                    <a:pt x="88983" y="51076"/>
                    <a:pt x="93787" y="38248"/>
                    <a:pt x="85338" y="34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16510163" y="4547815"/>
              <a:ext cx="120510" cy="115367"/>
            </a:xfrm>
            <a:custGeom>
              <a:rect b="b" l="l" r="r" t="t"/>
              <a:pathLst>
                <a:path extrusionOk="0" h="115367" w="120510">
                  <a:moveTo>
                    <a:pt x="118896" y="104086"/>
                  </a:moveTo>
                  <a:cubicBezTo>
                    <a:pt x="89099" y="70689"/>
                    <a:pt x="57396" y="39058"/>
                    <a:pt x="27645" y="5608"/>
                  </a:cubicBezTo>
                  <a:cubicBezTo>
                    <a:pt x="12673" y="-11226"/>
                    <a:pt x="-11543" y="13860"/>
                    <a:pt x="6295" y="28096"/>
                  </a:cubicBezTo>
                  <a:cubicBezTo>
                    <a:pt x="41289" y="56026"/>
                    <a:pt x="74566" y="85998"/>
                    <a:pt x="109510" y="113975"/>
                  </a:cubicBezTo>
                  <a:cubicBezTo>
                    <a:pt x="115564" y="118819"/>
                    <a:pt x="124105" y="109925"/>
                    <a:pt x="118896" y="1040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15729736" y="4492950"/>
              <a:ext cx="121372" cy="110163"/>
            </a:xfrm>
            <a:custGeom>
              <a:rect b="b" l="l" r="r" t="t"/>
              <a:pathLst>
                <a:path extrusionOk="0" h="110163" w="121372">
                  <a:moveTo>
                    <a:pt x="96184" y="4071"/>
                  </a:moveTo>
                  <a:cubicBezTo>
                    <a:pt x="65139" y="35968"/>
                    <a:pt x="31988" y="65694"/>
                    <a:pt x="1842" y="98480"/>
                  </a:cubicBezTo>
                  <a:cubicBezTo>
                    <a:pt x="-4239" y="105095"/>
                    <a:pt x="6133" y="113512"/>
                    <a:pt x="12709" y="108785"/>
                  </a:cubicBezTo>
                  <a:cubicBezTo>
                    <a:pt x="48174" y="83299"/>
                    <a:pt x="80975" y="54475"/>
                    <a:pt x="115684" y="28006"/>
                  </a:cubicBezTo>
                  <a:cubicBezTo>
                    <a:pt x="131847" y="15681"/>
                    <a:pt x="109810" y="-9927"/>
                    <a:pt x="96184" y="40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15710545" y="4350755"/>
              <a:ext cx="58539" cy="43570"/>
            </a:xfrm>
            <a:custGeom>
              <a:rect b="b" l="l" r="r" t="t"/>
              <a:pathLst>
                <a:path extrusionOk="0" h="43570" w="58539">
                  <a:moveTo>
                    <a:pt x="41804" y="1495"/>
                  </a:moveTo>
                  <a:cubicBezTo>
                    <a:pt x="34875" y="5037"/>
                    <a:pt x="29682" y="11451"/>
                    <a:pt x="23564" y="16284"/>
                  </a:cubicBezTo>
                  <a:cubicBezTo>
                    <a:pt x="17412" y="21145"/>
                    <a:pt x="10694" y="25438"/>
                    <a:pt x="4033" y="29564"/>
                  </a:cubicBezTo>
                  <a:cubicBezTo>
                    <a:pt x="-4005" y="34540"/>
                    <a:pt x="976" y="46175"/>
                    <a:pt x="10168" y="43043"/>
                  </a:cubicBezTo>
                  <a:cubicBezTo>
                    <a:pt x="17955" y="40390"/>
                    <a:pt x="25378" y="37197"/>
                    <a:pt x="32863" y="33808"/>
                  </a:cubicBezTo>
                  <a:cubicBezTo>
                    <a:pt x="40023" y="30565"/>
                    <a:pt x="49109" y="27863"/>
                    <a:pt x="54710" y="22296"/>
                  </a:cubicBezTo>
                  <a:cubicBezTo>
                    <a:pt x="63945" y="13113"/>
                    <a:pt x="55236" y="-5369"/>
                    <a:pt x="41804" y="1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15645723" y="4090494"/>
              <a:ext cx="81660" cy="28515"/>
            </a:xfrm>
            <a:custGeom>
              <a:rect b="b" l="l" r="r" t="t"/>
              <a:pathLst>
                <a:path extrusionOk="0" h="28515" w="81660">
                  <a:moveTo>
                    <a:pt x="70689" y="0"/>
                  </a:moveTo>
                  <a:cubicBezTo>
                    <a:pt x="49154" y="50"/>
                    <a:pt x="24525" y="6808"/>
                    <a:pt x="3969" y="13158"/>
                  </a:cubicBezTo>
                  <a:cubicBezTo>
                    <a:pt x="-2988" y="15306"/>
                    <a:pt x="154" y="25111"/>
                    <a:pt x="6085" y="26064"/>
                  </a:cubicBezTo>
                  <a:cubicBezTo>
                    <a:pt x="27164" y="29444"/>
                    <a:pt x="54101" y="29941"/>
                    <a:pt x="74557" y="23600"/>
                  </a:cubicBezTo>
                  <a:cubicBezTo>
                    <a:pt x="86136" y="20007"/>
                    <a:pt x="82642" y="-28"/>
                    <a:pt x="70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15729038" y="3859227"/>
              <a:ext cx="48515" cy="28121"/>
            </a:xfrm>
            <a:custGeom>
              <a:rect b="b" l="l" r="r" t="t"/>
              <a:pathLst>
                <a:path extrusionOk="0" h="28121" w="48515">
                  <a:moveTo>
                    <a:pt x="39008" y="6357"/>
                  </a:moveTo>
                  <a:cubicBezTo>
                    <a:pt x="29394" y="4578"/>
                    <a:pt x="20509" y="5785"/>
                    <a:pt x="11537" y="862"/>
                  </a:cubicBezTo>
                  <a:cubicBezTo>
                    <a:pt x="5358" y="-2529"/>
                    <a:pt x="-4195" y="4765"/>
                    <a:pt x="2018" y="10888"/>
                  </a:cubicBezTo>
                  <a:cubicBezTo>
                    <a:pt x="11979" y="20702"/>
                    <a:pt x="25196" y="29558"/>
                    <a:pt x="39707" y="27926"/>
                  </a:cubicBezTo>
                  <a:cubicBezTo>
                    <a:pt x="52608" y="26474"/>
                    <a:pt x="50445" y="8472"/>
                    <a:pt x="39008" y="63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15778148" y="3677316"/>
              <a:ext cx="118091" cy="101195"/>
            </a:xfrm>
            <a:custGeom>
              <a:rect b="b" l="l" r="r" t="t"/>
              <a:pathLst>
                <a:path extrusionOk="0" h="101195" w="118091">
                  <a:moveTo>
                    <a:pt x="108125" y="70327"/>
                  </a:moveTo>
                  <a:cubicBezTo>
                    <a:pt x="98933" y="67838"/>
                    <a:pt x="91031" y="59159"/>
                    <a:pt x="83608" y="53404"/>
                  </a:cubicBezTo>
                  <a:cubicBezTo>
                    <a:pt x="74899" y="46652"/>
                    <a:pt x="66193" y="39900"/>
                    <a:pt x="57484" y="33148"/>
                  </a:cubicBezTo>
                  <a:cubicBezTo>
                    <a:pt x="42906" y="21842"/>
                    <a:pt x="26723" y="5525"/>
                    <a:pt x="8772" y="279"/>
                  </a:cubicBezTo>
                  <a:cubicBezTo>
                    <a:pt x="3682" y="-1210"/>
                    <a:pt x="-1916" y="3497"/>
                    <a:pt x="639" y="8877"/>
                  </a:cubicBezTo>
                  <a:cubicBezTo>
                    <a:pt x="9387" y="27320"/>
                    <a:pt x="30033" y="41805"/>
                    <a:pt x="44801" y="55583"/>
                  </a:cubicBezTo>
                  <a:cubicBezTo>
                    <a:pt x="60246" y="69989"/>
                    <a:pt x="76948" y="91664"/>
                    <a:pt x="96604" y="99914"/>
                  </a:cubicBezTo>
                  <a:cubicBezTo>
                    <a:pt x="115814" y="107976"/>
                    <a:pt x="127544" y="75585"/>
                    <a:pt x="108125" y="70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37"/>
          <p:cNvGrpSpPr/>
          <p:nvPr/>
        </p:nvGrpSpPr>
        <p:grpSpPr>
          <a:xfrm>
            <a:off x="6246752" y="1984347"/>
            <a:ext cx="1364967" cy="406860"/>
            <a:chOff x="12493504" y="3968695"/>
            <a:chExt cx="2729933" cy="813720"/>
          </a:xfrm>
        </p:grpSpPr>
        <p:grpSp>
          <p:nvGrpSpPr>
            <p:cNvPr id="1416" name="Google Shape;1416;p37"/>
            <p:cNvGrpSpPr/>
            <p:nvPr/>
          </p:nvGrpSpPr>
          <p:grpSpPr>
            <a:xfrm>
              <a:off x="13257480" y="4429749"/>
              <a:ext cx="1201992" cy="352666"/>
              <a:chOff x="13257480" y="4429749"/>
              <a:chExt cx="1201992" cy="352666"/>
            </a:xfrm>
          </p:grpSpPr>
          <p:sp>
            <p:nvSpPr>
              <p:cNvPr id="1417" name="Google Shape;1417;p37"/>
              <p:cNvSpPr/>
              <p:nvPr/>
            </p:nvSpPr>
            <p:spPr>
              <a:xfrm>
                <a:off x="13257480" y="4572229"/>
                <a:ext cx="188494" cy="206826"/>
              </a:xfrm>
              <a:custGeom>
                <a:rect b="b" l="l" r="r" t="t"/>
                <a:pathLst>
                  <a:path extrusionOk="0" h="206826" w="188494">
                    <a:moveTo>
                      <a:pt x="179775" y="66824"/>
                    </a:moveTo>
                    <a:cubicBezTo>
                      <a:pt x="179835" y="65371"/>
                      <a:pt x="179912" y="63912"/>
                      <a:pt x="180004" y="62459"/>
                    </a:cubicBezTo>
                    <a:cubicBezTo>
                      <a:pt x="180905" y="48495"/>
                      <a:pt x="182199" y="25271"/>
                      <a:pt x="162642" y="24872"/>
                    </a:cubicBezTo>
                    <a:cubicBezTo>
                      <a:pt x="83403" y="-45155"/>
                      <a:pt x="-16611" y="45643"/>
                      <a:pt x="2340" y="136895"/>
                    </a:cubicBezTo>
                    <a:cubicBezTo>
                      <a:pt x="23514" y="223159"/>
                      <a:pt x="112657" y="193494"/>
                      <a:pt x="144646" y="130574"/>
                    </a:cubicBezTo>
                    <a:cubicBezTo>
                      <a:pt x="146683" y="151957"/>
                      <a:pt x="146426" y="174132"/>
                      <a:pt x="152094" y="194854"/>
                    </a:cubicBezTo>
                    <a:cubicBezTo>
                      <a:pt x="152115" y="194843"/>
                      <a:pt x="152137" y="194832"/>
                      <a:pt x="152159" y="194827"/>
                    </a:cubicBezTo>
                    <a:cubicBezTo>
                      <a:pt x="152416" y="195565"/>
                      <a:pt x="152705" y="196291"/>
                      <a:pt x="153049" y="197061"/>
                    </a:cubicBezTo>
                    <a:cubicBezTo>
                      <a:pt x="161359" y="214003"/>
                      <a:pt x="188314" y="207414"/>
                      <a:pt x="188495" y="188692"/>
                    </a:cubicBezTo>
                    <a:cubicBezTo>
                      <a:pt x="187539" y="173384"/>
                      <a:pt x="184340" y="158060"/>
                      <a:pt x="183641" y="142653"/>
                    </a:cubicBezTo>
                    <a:cubicBezTo>
                      <a:pt x="182494" y="117534"/>
                      <a:pt x="178738" y="91955"/>
                      <a:pt x="179775" y="66824"/>
                    </a:cubicBezTo>
                    <a:close/>
                    <a:moveTo>
                      <a:pt x="62180" y="152138"/>
                    </a:moveTo>
                    <a:cubicBezTo>
                      <a:pt x="38861" y="152307"/>
                      <a:pt x="37589" y="123095"/>
                      <a:pt x="39129" y="105733"/>
                    </a:cubicBezTo>
                    <a:cubicBezTo>
                      <a:pt x="41979" y="55543"/>
                      <a:pt x="98150" y="14634"/>
                      <a:pt x="141359" y="51161"/>
                    </a:cubicBezTo>
                    <a:cubicBezTo>
                      <a:pt x="125701" y="89076"/>
                      <a:pt x="107759" y="143937"/>
                      <a:pt x="62180" y="152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13505659" y="4429749"/>
                <a:ext cx="189417" cy="352666"/>
              </a:xfrm>
              <a:custGeom>
                <a:rect b="b" l="l" r="r" t="t"/>
                <a:pathLst>
                  <a:path extrusionOk="0" h="352666" w="189417">
                    <a:moveTo>
                      <a:pt x="41836" y="205835"/>
                    </a:moveTo>
                    <a:cubicBezTo>
                      <a:pt x="39608" y="145909"/>
                      <a:pt x="37927" y="85885"/>
                      <a:pt x="33777" y="26057"/>
                    </a:cubicBezTo>
                    <a:cubicBezTo>
                      <a:pt x="33515" y="21845"/>
                      <a:pt x="33231" y="17436"/>
                      <a:pt x="32276" y="13284"/>
                    </a:cubicBezTo>
                    <a:cubicBezTo>
                      <a:pt x="31178" y="-1685"/>
                      <a:pt x="9252" y="-5105"/>
                      <a:pt x="3535" y="8728"/>
                    </a:cubicBezTo>
                    <a:cubicBezTo>
                      <a:pt x="-5326" y="80012"/>
                      <a:pt x="5353" y="154770"/>
                      <a:pt x="4633" y="226906"/>
                    </a:cubicBezTo>
                    <a:cubicBezTo>
                      <a:pt x="5648" y="258407"/>
                      <a:pt x="7362" y="289793"/>
                      <a:pt x="9093" y="321239"/>
                    </a:cubicBezTo>
                    <a:cubicBezTo>
                      <a:pt x="8629" y="334712"/>
                      <a:pt x="12031" y="352254"/>
                      <a:pt x="28672" y="352653"/>
                    </a:cubicBezTo>
                    <a:cubicBezTo>
                      <a:pt x="43965" y="353194"/>
                      <a:pt x="49436" y="338066"/>
                      <a:pt x="49234" y="325184"/>
                    </a:cubicBezTo>
                    <a:cubicBezTo>
                      <a:pt x="123215" y="368829"/>
                      <a:pt x="206577" y="319458"/>
                      <a:pt x="186337" y="231364"/>
                    </a:cubicBezTo>
                    <a:cubicBezTo>
                      <a:pt x="172130" y="142494"/>
                      <a:pt x="85406" y="126613"/>
                      <a:pt x="41836" y="205835"/>
                    </a:cubicBezTo>
                    <a:close/>
                    <a:moveTo>
                      <a:pt x="107851" y="302664"/>
                    </a:moveTo>
                    <a:cubicBezTo>
                      <a:pt x="89026" y="303249"/>
                      <a:pt x="70970" y="295147"/>
                      <a:pt x="56135" y="284013"/>
                    </a:cubicBezTo>
                    <a:cubicBezTo>
                      <a:pt x="62458" y="250573"/>
                      <a:pt x="77429" y="192499"/>
                      <a:pt x="119344" y="192734"/>
                    </a:cubicBezTo>
                    <a:cubicBezTo>
                      <a:pt x="160796" y="210790"/>
                      <a:pt x="165944" y="305636"/>
                      <a:pt x="107851" y="3026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37"/>
              <p:cNvSpPr/>
              <p:nvPr/>
            </p:nvSpPr>
            <p:spPr>
              <a:xfrm>
                <a:off x="13785956" y="4616658"/>
                <a:ext cx="170577" cy="44710"/>
              </a:xfrm>
              <a:custGeom>
                <a:rect b="b" l="l" r="r" t="t"/>
                <a:pathLst>
                  <a:path extrusionOk="0" h="44710" w="170577">
                    <a:moveTo>
                      <a:pt x="84708" y="2067"/>
                    </a:moveTo>
                    <a:cubicBezTo>
                      <a:pt x="61656" y="4115"/>
                      <a:pt x="38348" y="4913"/>
                      <a:pt x="15362" y="7120"/>
                    </a:cubicBezTo>
                    <a:cubicBezTo>
                      <a:pt x="6173" y="8404"/>
                      <a:pt x="-461" y="17495"/>
                      <a:pt x="25" y="26498"/>
                    </a:cubicBezTo>
                    <a:cubicBezTo>
                      <a:pt x="2597" y="59206"/>
                      <a:pt x="63835" y="37627"/>
                      <a:pt x="86023" y="38856"/>
                    </a:cubicBezTo>
                    <a:cubicBezTo>
                      <a:pt x="108480" y="37031"/>
                      <a:pt x="131029" y="34305"/>
                      <a:pt x="153606" y="34961"/>
                    </a:cubicBezTo>
                    <a:cubicBezTo>
                      <a:pt x="159437" y="35392"/>
                      <a:pt x="164454" y="32693"/>
                      <a:pt x="167550" y="28394"/>
                    </a:cubicBezTo>
                    <a:cubicBezTo>
                      <a:pt x="187249" y="-11630"/>
                      <a:pt x="105149" y="2520"/>
                      <a:pt x="84708" y="20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37"/>
              <p:cNvSpPr/>
              <p:nvPr/>
            </p:nvSpPr>
            <p:spPr>
              <a:xfrm>
                <a:off x="13782761" y="4678525"/>
                <a:ext cx="170033" cy="42888"/>
              </a:xfrm>
              <a:custGeom>
                <a:rect b="b" l="l" r="r" t="t"/>
                <a:pathLst>
                  <a:path extrusionOk="0" h="42888" w="170033">
                    <a:moveTo>
                      <a:pt x="89373" y="1376"/>
                    </a:moveTo>
                    <a:cubicBezTo>
                      <a:pt x="65557" y="2409"/>
                      <a:pt x="41779" y="3595"/>
                      <a:pt x="18002" y="4878"/>
                    </a:cubicBezTo>
                    <a:cubicBezTo>
                      <a:pt x="7693" y="5452"/>
                      <a:pt x="-540" y="14455"/>
                      <a:pt x="28" y="24819"/>
                    </a:cubicBezTo>
                    <a:cubicBezTo>
                      <a:pt x="535" y="34855"/>
                      <a:pt x="9801" y="43858"/>
                      <a:pt x="19956" y="42804"/>
                    </a:cubicBezTo>
                    <a:cubicBezTo>
                      <a:pt x="43685" y="40515"/>
                      <a:pt x="67408" y="38428"/>
                      <a:pt x="91164" y="36641"/>
                    </a:cubicBezTo>
                    <a:cubicBezTo>
                      <a:pt x="112605" y="34986"/>
                      <a:pt x="134111" y="34090"/>
                      <a:pt x="155547" y="32533"/>
                    </a:cubicBezTo>
                    <a:cubicBezTo>
                      <a:pt x="163851" y="31905"/>
                      <a:pt x="170479" y="24923"/>
                      <a:pt x="170010" y="16471"/>
                    </a:cubicBezTo>
                    <a:cubicBezTo>
                      <a:pt x="168317" y="-9386"/>
                      <a:pt x="108308" y="3491"/>
                      <a:pt x="89373" y="13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37"/>
              <p:cNvSpPr/>
              <p:nvPr/>
            </p:nvSpPr>
            <p:spPr>
              <a:xfrm>
                <a:off x="14035452" y="4469023"/>
                <a:ext cx="212756" cy="310280"/>
              </a:xfrm>
              <a:custGeom>
                <a:rect b="b" l="l" r="r" t="t"/>
                <a:pathLst>
                  <a:path extrusionOk="0" h="310280" w="212756">
                    <a:moveTo>
                      <a:pt x="51299" y="179066"/>
                    </a:moveTo>
                    <a:cubicBezTo>
                      <a:pt x="46456" y="131847"/>
                      <a:pt x="39462" y="84913"/>
                      <a:pt x="34341" y="37705"/>
                    </a:cubicBezTo>
                    <a:cubicBezTo>
                      <a:pt x="31878" y="24976"/>
                      <a:pt x="36050" y="3506"/>
                      <a:pt x="19370" y="80"/>
                    </a:cubicBezTo>
                    <a:cubicBezTo>
                      <a:pt x="-9759" y="-2618"/>
                      <a:pt x="2614" y="63404"/>
                      <a:pt x="2592" y="81843"/>
                    </a:cubicBezTo>
                    <a:cubicBezTo>
                      <a:pt x="10596" y="153203"/>
                      <a:pt x="16973" y="224738"/>
                      <a:pt x="26222" y="295913"/>
                    </a:cubicBezTo>
                    <a:cubicBezTo>
                      <a:pt x="30557" y="316176"/>
                      <a:pt x="61394" y="314504"/>
                      <a:pt x="63846" y="294066"/>
                    </a:cubicBezTo>
                    <a:cubicBezTo>
                      <a:pt x="120372" y="323628"/>
                      <a:pt x="218704" y="307303"/>
                      <a:pt x="212474" y="227524"/>
                    </a:cubicBezTo>
                    <a:cubicBezTo>
                      <a:pt x="207856" y="120369"/>
                      <a:pt x="108093" y="75970"/>
                      <a:pt x="51299" y="179066"/>
                    </a:cubicBezTo>
                    <a:close/>
                    <a:moveTo>
                      <a:pt x="129610" y="268799"/>
                    </a:moveTo>
                    <a:cubicBezTo>
                      <a:pt x="127666" y="268930"/>
                      <a:pt x="125723" y="268979"/>
                      <a:pt x="123790" y="268963"/>
                    </a:cubicBezTo>
                    <a:cubicBezTo>
                      <a:pt x="110675" y="268848"/>
                      <a:pt x="94929" y="267116"/>
                      <a:pt x="83469" y="260440"/>
                    </a:cubicBezTo>
                    <a:cubicBezTo>
                      <a:pt x="71053" y="253207"/>
                      <a:pt x="73417" y="234539"/>
                      <a:pt x="76491" y="222864"/>
                    </a:cubicBezTo>
                    <a:cubicBezTo>
                      <a:pt x="79183" y="212648"/>
                      <a:pt x="82732" y="202590"/>
                      <a:pt x="87564" y="193183"/>
                    </a:cubicBezTo>
                    <a:cubicBezTo>
                      <a:pt x="95530" y="177673"/>
                      <a:pt x="110446" y="158743"/>
                      <a:pt x="130102" y="159863"/>
                    </a:cubicBezTo>
                    <a:cubicBezTo>
                      <a:pt x="153863" y="161218"/>
                      <a:pt x="167720" y="189976"/>
                      <a:pt x="172153" y="210250"/>
                    </a:cubicBezTo>
                    <a:cubicBezTo>
                      <a:pt x="176308" y="229262"/>
                      <a:pt x="174610" y="248552"/>
                      <a:pt x="157139" y="260167"/>
                    </a:cubicBezTo>
                    <a:cubicBezTo>
                      <a:pt x="149025" y="265554"/>
                      <a:pt x="139361" y="268143"/>
                      <a:pt x="129610" y="2687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37"/>
              <p:cNvSpPr/>
              <p:nvPr/>
            </p:nvSpPr>
            <p:spPr>
              <a:xfrm>
                <a:off x="14284445" y="4576354"/>
                <a:ext cx="175026" cy="176258"/>
              </a:xfrm>
              <a:custGeom>
                <a:rect b="b" l="l" r="r" t="t"/>
                <a:pathLst>
                  <a:path extrusionOk="0" h="176258" w="175026">
                    <a:moveTo>
                      <a:pt x="168355" y="102117"/>
                    </a:moveTo>
                    <a:cubicBezTo>
                      <a:pt x="166406" y="82722"/>
                      <a:pt x="163130" y="63650"/>
                      <a:pt x="163993" y="44092"/>
                    </a:cubicBezTo>
                    <a:cubicBezTo>
                      <a:pt x="164938" y="30904"/>
                      <a:pt x="150927" y="19906"/>
                      <a:pt x="138381" y="23343"/>
                    </a:cubicBezTo>
                    <a:cubicBezTo>
                      <a:pt x="63673" y="-51104"/>
                      <a:pt x="-20190" y="69802"/>
                      <a:pt x="4357" y="144440"/>
                    </a:cubicBezTo>
                    <a:cubicBezTo>
                      <a:pt x="30800" y="196002"/>
                      <a:pt x="104251" y="161791"/>
                      <a:pt x="129186" y="124909"/>
                    </a:cubicBezTo>
                    <a:cubicBezTo>
                      <a:pt x="133352" y="142118"/>
                      <a:pt x="127920" y="168773"/>
                      <a:pt x="149006" y="175471"/>
                    </a:cubicBezTo>
                    <a:cubicBezTo>
                      <a:pt x="159718" y="178530"/>
                      <a:pt x="171653" y="172439"/>
                      <a:pt x="174896" y="161349"/>
                    </a:cubicBezTo>
                    <a:cubicBezTo>
                      <a:pt x="176037" y="141730"/>
                      <a:pt x="169349" y="121943"/>
                      <a:pt x="168355" y="102117"/>
                    </a:cubicBezTo>
                    <a:close/>
                    <a:moveTo>
                      <a:pt x="82947" y="42289"/>
                    </a:moveTo>
                    <a:cubicBezTo>
                      <a:pt x="82985" y="42371"/>
                      <a:pt x="82816" y="42437"/>
                      <a:pt x="82581" y="42497"/>
                    </a:cubicBezTo>
                    <a:cubicBezTo>
                      <a:pt x="82712" y="42442"/>
                      <a:pt x="82816" y="42344"/>
                      <a:pt x="82947" y="42289"/>
                    </a:cubicBezTo>
                    <a:close/>
                    <a:moveTo>
                      <a:pt x="50198" y="126242"/>
                    </a:moveTo>
                    <a:cubicBezTo>
                      <a:pt x="47037" y="125461"/>
                      <a:pt x="44078" y="124035"/>
                      <a:pt x="41599" y="121893"/>
                    </a:cubicBezTo>
                    <a:cubicBezTo>
                      <a:pt x="35806" y="116889"/>
                      <a:pt x="33508" y="108754"/>
                      <a:pt x="33808" y="101106"/>
                    </a:cubicBezTo>
                    <a:cubicBezTo>
                      <a:pt x="34627" y="80318"/>
                      <a:pt x="47534" y="56586"/>
                      <a:pt x="65988" y="46507"/>
                    </a:cubicBezTo>
                    <a:cubicBezTo>
                      <a:pt x="81833" y="37853"/>
                      <a:pt x="111414" y="38869"/>
                      <a:pt x="114581" y="61219"/>
                    </a:cubicBezTo>
                    <a:cubicBezTo>
                      <a:pt x="117792" y="83886"/>
                      <a:pt x="99709" y="99866"/>
                      <a:pt x="84634" y="113458"/>
                    </a:cubicBezTo>
                    <a:cubicBezTo>
                      <a:pt x="78683" y="118823"/>
                      <a:pt x="72021" y="123707"/>
                      <a:pt x="64312" y="125887"/>
                    </a:cubicBezTo>
                    <a:cubicBezTo>
                      <a:pt x="59753" y="127171"/>
                      <a:pt x="54768" y="127373"/>
                      <a:pt x="50198" y="1262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3" name="Google Shape;1423;p37"/>
            <p:cNvGrpSpPr/>
            <p:nvPr/>
          </p:nvGrpSpPr>
          <p:grpSpPr>
            <a:xfrm>
              <a:off x="12493504" y="3968695"/>
              <a:ext cx="2729933" cy="424226"/>
              <a:chOff x="12493504" y="3968695"/>
              <a:chExt cx="2729933" cy="424226"/>
            </a:xfrm>
          </p:grpSpPr>
          <p:sp>
            <p:nvSpPr>
              <p:cNvPr id="1424" name="Google Shape;1424;p37"/>
              <p:cNvSpPr/>
              <p:nvPr/>
            </p:nvSpPr>
            <p:spPr>
              <a:xfrm>
                <a:off x="12493504" y="4145159"/>
                <a:ext cx="178718" cy="181765"/>
              </a:xfrm>
              <a:custGeom>
                <a:rect b="b" l="l" r="r" t="t"/>
                <a:pathLst>
                  <a:path extrusionOk="0" h="181765" w="178718">
                    <a:moveTo>
                      <a:pt x="173729" y="33079"/>
                    </a:moveTo>
                    <a:cubicBezTo>
                      <a:pt x="174788" y="15886"/>
                      <a:pt x="151191" y="7260"/>
                      <a:pt x="140713" y="20667"/>
                    </a:cubicBezTo>
                    <a:cubicBezTo>
                      <a:pt x="38586" y="-67411"/>
                      <a:pt x="-68023" y="152811"/>
                      <a:pt x="55736" y="180798"/>
                    </a:cubicBezTo>
                    <a:cubicBezTo>
                      <a:pt x="88921" y="186262"/>
                      <a:pt x="122084" y="167982"/>
                      <a:pt x="140314" y="140699"/>
                    </a:cubicBezTo>
                    <a:cubicBezTo>
                      <a:pt x="141914" y="153275"/>
                      <a:pt x="138611" y="169604"/>
                      <a:pt x="152834" y="176106"/>
                    </a:cubicBezTo>
                    <a:cubicBezTo>
                      <a:pt x="161815" y="180110"/>
                      <a:pt x="173631" y="176056"/>
                      <a:pt x="177392" y="166627"/>
                    </a:cubicBezTo>
                    <a:cubicBezTo>
                      <a:pt x="181307" y="147227"/>
                      <a:pt x="175258" y="126614"/>
                      <a:pt x="175782" y="106690"/>
                    </a:cubicBezTo>
                    <a:cubicBezTo>
                      <a:pt x="175361" y="82636"/>
                      <a:pt x="173958" y="57702"/>
                      <a:pt x="173729" y="33079"/>
                    </a:cubicBezTo>
                    <a:close/>
                    <a:moveTo>
                      <a:pt x="67589" y="144512"/>
                    </a:moveTo>
                    <a:cubicBezTo>
                      <a:pt x="-528" y="144741"/>
                      <a:pt x="59175" y="-19521"/>
                      <a:pt x="132354" y="56085"/>
                    </a:cubicBezTo>
                    <a:cubicBezTo>
                      <a:pt x="124874" y="91737"/>
                      <a:pt x="111486" y="142092"/>
                      <a:pt x="67589" y="1445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37"/>
              <p:cNvSpPr/>
              <p:nvPr/>
            </p:nvSpPr>
            <p:spPr>
              <a:xfrm>
                <a:off x="12732341" y="4150378"/>
                <a:ext cx="158358" cy="190096"/>
              </a:xfrm>
              <a:custGeom>
                <a:rect b="b" l="l" r="r" t="t"/>
                <a:pathLst>
                  <a:path extrusionOk="0" h="190096" w="158358">
                    <a:moveTo>
                      <a:pt x="93578" y="86267"/>
                    </a:moveTo>
                    <a:cubicBezTo>
                      <a:pt x="106523" y="64649"/>
                      <a:pt x="122504" y="44921"/>
                      <a:pt x="134953" y="23107"/>
                    </a:cubicBezTo>
                    <a:cubicBezTo>
                      <a:pt x="141543" y="9602"/>
                      <a:pt x="125442" y="-5444"/>
                      <a:pt x="112398" y="1953"/>
                    </a:cubicBezTo>
                    <a:cubicBezTo>
                      <a:pt x="96346" y="18605"/>
                      <a:pt x="82413" y="37349"/>
                      <a:pt x="69511" y="56897"/>
                    </a:cubicBezTo>
                    <a:cubicBezTo>
                      <a:pt x="55097" y="37136"/>
                      <a:pt x="40797" y="15223"/>
                      <a:pt x="19171" y="7821"/>
                    </a:cubicBezTo>
                    <a:cubicBezTo>
                      <a:pt x="4140" y="5264"/>
                      <a:pt x="-6365" y="24620"/>
                      <a:pt x="4424" y="35568"/>
                    </a:cubicBezTo>
                    <a:cubicBezTo>
                      <a:pt x="9299" y="39764"/>
                      <a:pt x="13940" y="44178"/>
                      <a:pt x="17959" y="49226"/>
                    </a:cubicBezTo>
                    <a:cubicBezTo>
                      <a:pt x="28163" y="62770"/>
                      <a:pt x="38532" y="76231"/>
                      <a:pt x="49020" y="89616"/>
                    </a:cubicBezTo>
                    <a:cubicBezTo>
                      <a:pt x="42261" y="100897"/>
                      <a:pt x="35638" y="112223"/>
                      <a:pt x="29015" y="123384"/>
                    </a:cubicBezTo>
                    <a:cubicBezTo>
                      <a:pt x="21044" y="142046"/>
                      <a:pt x="-8571" y="173061"/>
                      <a:pt x="17588" y="188401"/>
                    </a:cubicBezTo>
                    <a:cubicBezTo>
                      <a:pt x="39569" y="197345"/>
                      <a:pt x="46094" y="168685"/>
                      <a:pt x="54169" y="154317"/>
                    </a:cubicBezTo>
                    <a:cubicBezTo>
                      <a:pt x="60426" y="142822"/>
                      <a:pt x="66847" y="131431"/>
                      <a:pt x="73404" y="120111"/>
                    </a:cubicBezTo>
                    <a:cubicBezTo>
                      <a:pt x="90870" y="141423"/>
                      <a:pt x="108909" y="162369"/>
                      <a:pt x="127932" y="182643"/>
                    </a:cubicBezTo>
                    <a:cubicBezTo>
                      <a:pt x="135357" y="189532"/>
                      <a:pt x="147947" y="187620"/>
                      <a:pt x="154144" y="180103"/>
                    </a:cubicBezTo>
                    <a:cubicBezTo>
                      <a:pt x="159855" y="173214"/>
                      <a:pt x="159905" y="162178"/>
                      <a:pt x="153413" y="155628"/>
                    </a:cubicBezTo>
                    <a:cubicBezTo>
                      <a:pt x="132774" y="133136"/>
                      <a:pt x="113190" y="109677"/>
                      <a:pt x="93578" y="86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37"/>
              <p:cNvSpPr/>
              <p:nvPr/>
            </p:nvSpPr>
            <p:spPr>
              <a:xfrm>
                <a:off x="12963230" y="4034808"/>
                <a:ext cx="203004" cy="307047"/>
              </a:xfrm>
              <a:custGeom>
                <a:rect b="b" l="l" r="r" t="t"/>
                <a:pathLst>
                  <a:path extrusionOk="0" h="307047" w="203004">
                    <a:moveTo>
                      <a:pt x="175769" y="144260"/>
                    </a:moveTo>
                    <a:cubicBezTo>
                      <a:pt x="130741" y="109459"/>
                      <a:pt x="80784" y="117326"/>
                      <a:pt x="52512" y="167795"/>
                    </a:cubicBezTo>
                    <a:cubicBezTo>
                      <a:pt x="48188" y="121052"/>
                      <a:pt x="41478" y="74494"/>
                      <a:pt x="35756" y="27953"/>
                    </a:cubicBezTo>
                    <a:cubicBezTo>
                      <a:pt x="35499" y="13421"/>
                      <a:pt x="24913" y="-7912"/>
                      <a:pt x="8025" y="2992"/>
                    </a:cubicBezTo>
                    <a:cubicBezTo>
                      <a:pt x="-6569" y="17939"/>
                      <a:pt x="3204" y="42715"/>
                      <a:pt x="3193" y="61459"/>
                    </a:cubicBezTo>
                    <a:cubicBezTo>
                      <a:pt x="7736" y="99123"/>
                      <a:pt x="12328" y="136780"/>
                      <a:pt x="16035" y="174542"/>
                    </a:cubicBezTo>
                    <a:cubicBezTo>
                      <a:pt x="18738" y="206917"/>
                      <a:pt x="22494" y="239276"/>
                      <a:pt x="24787" y="271711"/>
                    </a:cubicBezTo>
                    <a:cubicBezTo>
                      <a:pt x="23510" y="283741"/>
                      <a:pt x="34134" y="294377"/>
                      <a:pt x="46135" y="292618"/>
                    </a:cubicBezTo>
                    <a:cubicBezTo>
                      <a:pt x="54953" y="297650"/>
                      <a:pt x="64437" y="302299"/>
                      <a:pt x="74177" y="304621"/>
                    </a:cubicBezTo>
                    <a:cubicBezTo>
                      <a:pt x="112789" y="312482"/>
                      <a:pt x="159766" y="301381"/>
                      <a:pt x="184701" y="269307"/>
                    </a:cubicBezTo>
                    <a:cubicBezTo>
                      <a:pt x="209718" y="233211"/>
                      <a:pt x="211242" y="174138"/>
                      <a:pt x="175769" y="144260"/>
                    </a:cubicBezTo>
                    <a:close/>
                    <a:moveTo>
                      <a:pt x="96000" y="270099"/>
                    </a:moveTo>
                    <a:cubicBezTo>
                      <a:pt x="84081" y="270285"/>
                      <a:pt x="73009" y="264860"/>
                      <a:pt x="62832" y="259145"/>
                    </a:cubicBezTo>
                    <a:cubicBezTo>
                      <a:pt x="65938" y="205857"/>
                      <a:pt x="106358" y="115310"/>
                      <a:pt x="160973" y="184977"/>
                    </a:cubicBezTo>
                    <a:cubicBezTo>
                      <a:pt x="178352" y="234807"/>
                      <a:pt x="146897" y="270612"/>
                      <a:pt x="96000" y="270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37"/>
              <p:cNvSpPr/>
              <p:nvPr/>
            </p:nvSpPr>
            <p:spPr>
              <a:xfrm>
                <a:off x="13239755" y="4124061"/>
                <a:ext cx="150479" cy="203498"/>
              </a:xfrm>
              <a:custGeom>
                <a:rect b="b" l="l" r="r" t="t"/>
                <a:pathLst>
                  <a:path extrusionOk="0" h="203498" w="150479">
                    <a:moveTo>
                      <a:pt x="93784" y="104115"/>
                    </a:moveTo>
                    <a:cubicBezTo>
                      <a:pt x="106243" y="84825"/>
                      <a:pt x="118959" y="65764"/>
                      <a:pt x="132735" y="47265"/>
                    </a:cubicBezTo>
                    <a:cubicBezTo>
                      <a:pt x="139527" y="38360"/>
                      <a:pt x="151533" y="26948"/>
                      <a:pt x="141421" y="15956"/>
                    </a:cubicBezTo>
                    <a:cubicBezTo>
                      <a:pt x="123710" y="-2324"/>
                      <a:pt x="92626" y="42343"/>
                      <a:pt x="72185" y="72565"/>
                    </a:cubicBezTo>
                    <a:cubicBezTo>
                      <a:pt x="62068" y="57394"/>
                      <a:pt x="52021" y="42179"/>
                      <a:pt x="41528" y="27297"/>
                    </a:cubicBezTo>
                    <a:cubicBezTo>
                      <a:pt x="32055" y="17152"/>
                      <a:pt x="25301" y="-6613"/>
                      <a:pt x="7649" y="1751"/>
                    </a:cubicBezTo>
                    <a:cubicBezTo>
                      <a:pt x="-14900" y="18108"/>
                      <a:pt x="18804" y="50931"/>
                      <a:pt x="26830" y="68479"/>
                    </a:cubicBezTo>
                    <a:cubicBezTo>
                      <a:pt x="34588" y="80318"/>
                      <a:pt x="42259" y="92446"/>
                      <a:pt x="50050" y="104569"/>
                    </a:cubicBezTo>
                    <a:cubicBezTo>
                      <a:pt x="39409" y="120805"/>
                      <a:pt x="29068" y="137211"/>
                      <a:pt x="18394" y="153415"/>
                    </a:cubicBezTo>
                    <a:cubicBezTo>
                      <a:pt x="9511" y="166297"/>
                      <a:pt x="-5881" y="186118"/>
                      <a:pt x="12437" y="198110"/>
                    </a:cubicBezTo>
                    <a:cubicBezTo>
                      <a:pt x="30078" y="208725"/>
                      <a:pt x="40932" y="188718"/>
                      <a:pt x="48314" y="175689"/>
                    </a:cubicBezTo>
                    <a:cubicBezTo>
                      <a:pt x="56482" y="163260"/>
                      <a:pt x="64333" y="150624"/>
                      <a:pt x="72190" y="137993"/>
                    </a:cubicBezTo>
                    <a:cubicBezTo>
                      <a:pt x="88209" y="161113"/>
                      <a:pt x="105468" y="183168"/>
                      <a:pt x="125582" y="201934"/>
                    </a:cubicBezTo>
                    <a:cubicBezTo>
                      <a:pt x="137490" y="207583"/>
                      <a:pt x="152079" y="197094"/>
                      <a:pt x="150337" y="183955"/>
                    </a:cubicBezTo>
                    <a:cubicBezTo>
                      <a:pt x="145696" y="165647"/>
                      <a:pt x="128689" y="153055"/>
                      <a:pt x="118659" y="137403"/>
                    </a:cubicBezTo>
                    <a:cubicBezTo>
                      <a:pt x="109923" y="126629"/>
                      <a:pt x="101766" y="115435"/>
                      <a:pt x="93784" y="104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37"/>
              <p:cNvSpPr/>
              <p:nvPr/>
            </p:nvSpPr>
            <p:spPr>
              <a:xfrm>
                <a:off x="13423388" y="4108682"/>
                <a:ext cx="162392" cy="205166"/>
              </a:xfrm>
              <a:custGeom>
                <a:rect b="b" l="l" r="r" t="t"/>
                <a:pathLst>
                  <a:path extrusionOk="0" h="205166" w="162392">
                    <a:moveTo>
                      <a:pt x="138384" y="154306"/>
                    </a:moveTo>
                    <a:cubicBezTo>
                      <a:pt x="93335" y="176858"/>
                      <a:pt x="43290" y="175285"/>
                      <a:pt x="37491" y="115042"/>
                    </a:cubicBezTo>
                    <a:cubicBezTo>
                      <a:pt x="36672" y="86114"/>
                      <a:pt x="46833" y="41409"/>
                      <a:pt x="80761" y="37219"/>
                    </a:cubicBezTo>
                    <a:cubicBezTo>
                      <a:pt x="90802" y="37923"/>
                      <a:pt x="99952" y="43479"/>
                      <a:pt x="108235" y="48812"/>
                    </a:cubicBezTo>
                    <a:cubicBezTo>
                      <a:pt x="117200" y="56788"/>
                      <a:pt x="129916" y="67468"/>
                      <a:pt x="141213" y="56952"/>
                    </a:cubicBezTo>
                    <a:cubicBezTo>
                      <a:pt x="151373" y="47610"/>
                      <a:pt x="145258" y="33668"/>
                      <a:pt x="135889" y="26472"/>
                    </a:cubicBezTo>
                    <a:cubicBezTo>
                      <a:pt x="116332" y="7493"/>
                      <a:pt x="86390" y="-7263"/>
                      <a:pt x="59391" y="3806"/>
                    </a:cubicBezTo>
                    <a:cubicBezTo>
                      <a:pt x="-15398" y="35367"/>
                      <a:pt x="-22655" y="167806"/>
                      <a:pt x="55389" y="200170"/>
                    </a:cubicBezTo>
                    <a:cubicBezTo>
                      <a:pt x="76961" y="213685"/>
                      <a:pt x="177341" y="199317"/>
                      <a:pt x="160497" y="162703"/>
                    </a:cubicBezTo>
                    <a:cubicBezTo>
                      <a:pt x="156396" y="154940"/>
                      <a:pt x="146634" y="151083"/>
                      <a:pt x="138384" y="154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37"/>
              <p:cNvSpPr/>
              <p:nvPr/>
            </p:nvSpPr>
            <p:spPr>
              <a:xfrm>
                <a:off x="13703491" y="4143744"/>
                <a:ext cx="218601" cy="49893"/>
              </a:xfrm>
              <a:custGeom>
                <a:rect b="b" l="l" r="r" t="t"/>
                <a:pathLst>
                  <a:path extrusionOk="0" h="49893" w="218601">
                    <a:moveTo>
                      <a:pt x="161043" y="48"/>
                    </a:moveTo>
                    <a:cubicBezTo>
                      <a:pt x="119450" y="-591"/>
                      <a:pt x="78092" y="5276"/>
                      <a:pt x="36853" y="10062"/>
                    </a:cubicBezTo>
                    <a:cubicBezTo>
                      <a:pt x="19988" y="10488"/>
                      <a:pt x="-5925" y="14941"/>
                      <a:pt x="1217" y="37908"/>
                    </a:cubicBezTo>
                    <a:cubicBezTo>
                      <a:pt x="4460" y="46698"/>
                      <a:pt x="13993" y="51446"/>
                      <a:pt x="22843" y="49435"/>
                    </a:cubicBezTo>
                    <a:cubicBezTo>
                      <a:pt x="42428" y="46343"/>
                      <a:pt x="62236" y="44513"/>
                      <a:pt x="81864" y="41913"/>
                    </a:cubicBezTo>
                    <a:cubicBezTo>
                      <a:pt x="117512" y="37192"/>
                      <a:pt x="153438" y="35406"/>
                      <a:pt x="189358" y="35269"/>
                    </a:cubicBezTo>
                    <a:cubicBezTo>
                      <a:pt x="196112" y="34914"/>
                      <a:pt x="203003" y="35941"/>
                      <a:pt x="209423" y="33559"/>
                    </a:cubicBezTo>
                    <a:cubicBezTo>
                      <a:pt x="217821" y="30139"/>
                      <a:pt x="221479" y="19688"/>
                      <a:pt x="216013" y="12067"/>
                    </a:cubicBezTo>
                    <a:cubicBezTo>
                      <a:pt x="202877" y="-2766"/>
                      <a:pt x="178990" y="1490"/>
                      <a:pt x="161043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37"/>
              <p:cNvSpPr/>
              <p:nvPr/>
            </p:nvSpPr>
            <p:spPr>
              <a:xfrm>
                <a:off x="13703384" y="4221188"/>
                <a:ext cx="207151" cy="42361"/>
              </a:xfrm>
              <a:custGeom>
                <a:rect b="b" l="l" r="r" t="t"/>
                <a:pathLst>
                  <a:path extrusionOk="0" h="42361" w="207151">
                    <a:moveTo>
                      <a:pt x="185701" y="1061"/>
                    </a:moveTo>
                    <a:cubicBezTo>
                      <a:pt x="144654" y="-572"/>
                      <a:pt x="103470" y="-425"/>
                      <a:pt x="62439" y="2236"/>
                    </a:cubicBezTo>
                    <a:cubicBezTo>
                      <a:pt x="42090" y="6596"/>
                      <a:pt x="257" y="-5358"/>
                      <a:pt x="0" y="25635"/>
                    </a:cubicBezTo>
                    <a:cubicBezTo>
                      <a:pt x="1043" y="35917"/>
                      <a:pt x="10472" y="43150"/>
                      <a:pt x="20458" y="42292"/>
                    </a:cubicBezTo>
                    <a:cubicBezTo>
                      <a:pt x="48626" y="39850"/>
                      <a:pt x="76891" y="37845"/>
                      <a:pt x="105059" y="36234"/>
                    </a:cubicBezTo>
                    <a:cubicBezTo>
                      <a:pt x="134755" y="34294"/>
                      <a:pt x="164533" y="33120"/>
                      <a:pt x="194202" y="31104"/>
                    </a:cubicBezTo>
                    <a:cubicBezTo>
                      <a:pt x="204489" y="30492"/>
                      <a:pt x="211150" y="16872"/>
                      <a:pt x="204456" y="8486"/>
                    </a:cubicBezTo>
                    <a:cubicBezTo>
                      <a:pt x="200263" y="2345"/>
                      <a:pt x="192624" y="1214"/>
                      <a:pt x="185701" y="10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37"/>
              <p:cNvSpPr/>
              <p:nvPr/>
            </p:nvSpPr>
            <p:spPr>
              <a:xfrm>
                <a:off x="14023470" y="4018352"/>
                <a:ext cx="107735" cy="368107"/>
              </a:xfrm>
              <a:custGeom>
                <a:rect b="b" l="l" r="r" t="t"/>
                <a:pathLst>
                  <a:path extrusionOk="0" h="368107" w="107735">
                    <a:moveTo>
                      <a:pt x="96252" y="29895"/>
                    </a:moveTo>
                    <a:cubicBezTo>
                      <a:pt x="112621" y="25153"/>
                      <a:pt x="111283" y="803"/>
                      <a:pt x="93566" y="0"/>
                    </a:cubicBezTo>
                    <a:cubicBezTo>
                      <a:pt x="56603" y="9905"/>
                      <a:pt x="34900" y="50349"/>
                      <a:pt x="20584" y="83330"/>
                    </a:cubicBezTo>
                    <a:cubicBezTo>
                      <a:pt x="-2839" y="139241"/>
                      <a:pt x="-7430" y="202794"/>
                      <a:pt x="12826" y="260404"/>
                    </a:cubicBezTo>
                    <a:cubicBezTo>
                      <a:pt x="24106" y="298799"/>
                      <a:pt x="39372" y="337948"/>
                      <a:pt x="71552" y="363663"/>
                    </a:cubicBezTo>
                    <a:cubicBezTo>
                      <a:pt x="90427" y="379108"/>
                      <a:pt x="113877" y="350568"/>
                      <a:pt x="95324" y="334894"/>
                    </a:cubicBezTo>
                    <a:cubicBezTo>
                      <a:pt x="81827" y="323667"/>
                      <a:pt x="71312" y="309277"/>
                      <a:pt x="64148" y="293270"/>
                    </a:cubicBezTo>
                    <a:cubicBezTo>
                      <a:pt x="47736" y="253279"/>
                      <a:pt x="33327" y="209459"/>
                      <a:pt x="37149" y="165251"/>
                    </a:cubicBezTo>
                    <a:cubicBezTo>
                      <a:pt x="43139" y="117306"/>
                      <a:pt x="57973" y="63127"/>
                      <a:pt x="96252" y="298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37"/>
              <p:cNvSpPr/>
              <p:nvPr/>
            </p:nvSpPr>
            <p:spPr>
              <a:xfrm>
                <a:off x="14142141" y="4111524"/>
                <a:ext cx="185687" cy="200118"/>
              </a:xfrm>
              <a:custGeom>
                <a:rect b="b" l="l" r="r" t="t"/>
                <a:pathLst>
                  <a:path extrusionOk="0" h="200118" w="185687">
                    <a:moveTo>
                      <a:pt x="181726" y="124837"/>
                    </a:moveTo>
                    <a:cubicBezTo>
                      <a:pt x="179608" y="95538"/>
                      <a:pt x="177221" y="66304"/>
                      <a:pt x="177429" y="36912"/>
                    </a:cubicBezTo>
                    <a:cubicBezTo>
                      <a:pt x="178286" y="20626"/>
                      <a:pt x="156463" y="11241"/>
                      <a:pt x="145663" y="23374"/>
                    </a:cubicBezTo>
                    <a:cubicBezTo>
                      <a:pt x="54997" y="-47434"/>
                      <a:pt x="-23063" y="56886"/>
                      <a:pt x="6278" y="146575"/>
                    </a:cubicBezTo>
                    <a:cubicBezTo>
                      <a:pt x="37820" y="204742"/>
                      <a:pt x="119281" y="169100"/>
                      <a:pt x="144228" y="122340"/>
                    </a:cubicBezTo>
                    <a:cubicBezTo>
                      <a:pt x="145713" y="140647"/>
                      <a:pt x="147258" y="158944"/>
                      <a:pt x="148240" y="177262"/>
                    </a:cubicBezTo>
                    <a:cubicBezTo>
                      <a:pt x="146914" y="182561"/>
                      <a:pt x="148519" y="187981"/>
                      <a:pt x="151757" y="192291"/>
                    </a:cubicBezTo>
                    <a:cubicBezTo>
                      <a:pt x="156851" y="199060"/>
                      <a:pt x="165685" y="201934"/>
                      <a:pt x="173531" y="198934"/>
                    </a:cubicBezTo>
                    <a:cubicBezTo>
                      <a:pt x="187557" y="193848"/>
                      <a:pt x="186318" y="177639"/>
                      <a:pt x="184805" y="165521"/>
                    </a:cubicBezTo>
                    <a:cubicBezTo>
                      <a:pt x="183877" y="151956"/>
                      <a:pt x="182758" y="138402"/>
                      <a:pt x="181726" y="124837"/>
                    </a:cubicBezTo>
                    <a:close/>
                    <a:moveTo>
                      <a:pt x="62368" y="139249"/>
                    </a:moveTo>
                    <a:cubicBezTo>
                      <a:pt x="54484" y="140445"/>
                      <a:pt x="44896" y="138047"/>
                      <a:pt x="40381" y="131043"/>
                    </a:cubicBezTo>
                    <a:cubicBezTo>
                      <a:pt x="26393" y="68112"/>
                      <a:pt x="70355" y="2538"/>
                      <a:pt x="132079" y="59104"/>
                    </a:cubicBezTo>
                    <a:cubicBezTo>
                      <a:pt x="120990" y="93227"/>
                      <a:pt x="101242" y="132578"/>
                      <a:pt x="62368" y="139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37"/>
              <p:cNvSpPr/>
              <p:nvPr/>
            </p:nvSpPr>
            <p:spPr>
              <a:xfrm>
                <a:off x="14361941" y="4148181"/>
                <a:ext cx="118112" cy="165270"/>
              </a:xfrm>
              <a:custGeom>
                <a:rect b="b" l="l" r="r" t="t"/>
                <a:pathLst>
                  <a:path extrusionOk="0" h="165270" w="118112">
                    <a:moveTo>
                      <a:pt x="77347" y="75281"/>
                    </a:moveTo>
                    <a:cubicBezTo>
                      <a:pt x="84199" y="62710"/>
                      <a:pt x="91335" y="50314"/>
                      <a:pt x="99624" y="38552"/>
                    </a:cubicBezTo>
                    <a:cubicBezTo>
                      <a:pt x="106192" y="30477"/>
                      <a:pt x="115157" y="20004"/>
                      <a:pt x="107240" y="9438"/>
                    </a:cubicBezTo>
                    <a:cubicBezTo>
                      <a:pt x="89244" y="-9792"/>
                      <a:pt x="69998" y="15803"/>
                      <a:pt x="55213" y="41294"/>
                    </a:cubicBezTo>
                    <a:cubicBezTo>
                      <a:pt x="45543" y="25746"/>
                      <a:pt x="38582" y="5336"/>
                      <a:pt x="20477" y="342"/>
                    </a:cubicBezTo>
                    <a:cubicBezTo>
                      <a:pt x="5124" y="-2908"/>
                      <a:pt x="-6620" y="17781"/>
                      <a:pt x="4207" y="29204"/>
                    </a:cubicBezTo>
                    <a:cubicBezTo>
                      <a:pt x="4305" y="29838"/>
                      <a:pt x="4392" y="30477"/>
                      <a:pt x="4463" y="31116"/>
                    </a:cubicBezTo>
                    <a:cubicBezTo>
                      <a:pt x="5059" y="36492"/>
                      <a:pt x="8738" y="40912"/>
                      <a:pt x="13532" y="42704"/>
                    </a:cubicBezTo>
                    <a:cubicBezTo>
                      <a:pt x="20636" y="54308"/>
                      <a:pt x="27848" y="65808"/>
                      <a:pt x="35033" y="77335"/>
                    </a:cubicBezTo>
                    <a:cubicBezTo>
                      <a:pt x="26980" y="91938"/>
                      <a:pt x="20139" y="107202"/>
                      <a:pt x="12582" y="122030"/>
                    </a:cubicBezTo>
                    <a:cubicBezTo>
                      <a:pt x="5708" y="131650"/>
                      <a:pt x="8476" y="146139"/>
                      <a:pt x="19713" y="150995"/>
                    </a:cubicBezTo>
                    <a:cubicBezTo>
                      <a:pt x="40275" y="158753"/>
                      <a:pt x="49343" y="134322"/>
                      <a:pt x="57621" y="113769"/>
                    </a:cubicBezTo>
                    <a:cubicBezTo>
                      <a:pt x="66695" y="128334"/>
                      <a:pt x="75791" y="142888"/>
                      <a:pt x="84718" y="157584"/>
                    </a:cubicBezTo>
                    <a:cubicBezTo>
                      <a:pt x="90615" y="165752"/>
                      <a:pt x="102250" y="167751"/>
                      <a:pt x="110396" y="161933"/>
                    </a:cubicBezTo>
                    <a:cubicBezTo>
                      <a:pt x="117816" y="156655"/>
                      <a:pt x="120305" y="146352"/>
                      <a:pt x="116008" y="138288"/>
                    </a:cubicBezTo>
                    <a:cubicBezTo>
                      <a:pt x="103986" y="116785"/>
                      <a:pt x="90686" y="96014"/>
                      <a:pt x="77347" y="752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37"/>
              <p:cNvSpPr/>
              <p:nvPr/>
            </p:nvSpPr>
            <p:spPr>
              <a:xfrm>
                <a:off x="14540438" y="4033284"/>
                <a:ext cx="179579" cy="297967"/>
              </a:xfrm>
              <a:custGeom>
                <a:rect b="b" l="l" r="r" t="t"/>
                <a:pathLst>
                  <a:path extrusionOk="0" h="297967" w="179579">
                    <a:moveTo>
                      <a:pt x="41391" y="155990"/>
                    </a:moveTo>
                    <a:cubicBezTo>
                      <a:pt x="38716" y="111454"/>
                      <a:pt x="37432" y="66803"/>
                      <a:pt x="33856" y="22338"/>
                    </a:cubicBezTo>
                    <a:cubicBezTo>
                      <a:pt x="34353" y="4828"/>
                      <a:pt x="15254" y="-9152"/>
                      <a:pt x="2904" y="7391"/>
                    </a:cubicBezTo>
                    <a:cubicBezTo>
                      <a:pt x="-3156" y="23463"/>
                      <a:pt x="2353" y="41639"/>
                      <a:pt x="1097" y="58974"/>
                    </a:cubicBezTo>
                    <a:cubicBezTo>
                      <a:pt x="3144" y="133224"/>
                      <a:pt x="6677" y="207513"/>
                      <a:pt x="12230" y="281572"/>
                    </a:cubicBezTo>
                    <a:cubicBezTo>
                      <a:pt x="13573" y="301365"/>
                      <a:pt x="43711" y="304081"/>
                      <a:pt x="48478" y="285080"/>
                    </a:cubicBezTo>
                    <a:cubicBezTo>
                      <a:pt x="105899" y="304998"/>
                      <a:pt x="173569" y="275585"/>
                      <a:pt x="179526" y="210938"/>
                    </a:cubicBezTo>
                    <a:cubicBezTo>
                      <a:pt x="182004" y="122238"/>
                      <a:pt x="97993" y="80663"/>
                      <a:pt x="41391" y="155990"/>
                    </a:cubicBezTo>
                    <a:close/>
                    <a:moveTo>
                      <a:pt x="91371" y="253639"/>
                    </a:moveTo>
                    <a:cubicBezTo>
                      <a:pt x="77251" y="254081"/>
                      <a:pt x="63471" y="250579"/>
                      <a:pt x="50006" y="246783"/>
                    </a:cubicBezTo>
                    <a:cubicBezTo>
                      <a:pt x="56837" y="215468"/>
                      <a:pt x="61379" y="173259"/>
                      <a:pt x="94373" y="158792"/>
                    </a:cubicBezTo>
                    <a:cubicBezTo>
                      <a:pt x="103628" y="154449"/>
                      <a:pt x="113909" y="150718"/>
                      <a:pt x="122552" y="158459"/>
                    </a:cubicBezTo>
                    <a:cubicBezTo>
                      <a:pt x="158734" y="189064"/>
                      <a:pt x="141771" y="253836"/>
                      <a:pt x="91371" y="2536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7"/>
              <p:cNvSpPr/>
              <p:nvPr/>
            </p:nvSpPr>
            <p:spPr>
              <a:xfrm>
                <a:off x="14709566" y="3968695"/>
                <a:ext cx="118203" cy="424226"/>
              </a:xfrm>
              <a:custGeom>
                <a:rect b="b" l="l" r="r" t="t"/>
                <a:pathLst>
                  <a:path extrusionOk="0" h="424226" w="118203">
                    <a:moveTo>
                      <a:pt x="37021" y="9546"/>
                    </a:moveTo>
                    <a:cubicBezTo>
                      <a:pt x="26172" y="909"/>
                      <a:pt x="12026" y="-6090"/>
                      <a:pt x="2460" y="8180"/>
                    </a:cubicBezTo>
                    <a:cubicBezTo>
                      <a:pt x="-1935" y="15408"/>
                      <a:pt x="-325" y="25324"/>
                      <a:pt x="6364" y="30601"/>
                    </a:cubicBezTo>
                    <a:cubicBezTo>
                      <a:pt x="90768" y="84212"/>
                      <a:pt x="87574" y="233510"/>
                      <a:pt x="72226" y="321484"/>
                    </a:cubicBezTo>
                    <a:cubicBezTo>
                      <a:pt x="67006" y="342605"/>
                      <a:pt x="58751" y="362627"/>
                      <a:pt x="46767" y="382033"/>
                    </a:cubicBezTo>
                    <a:cubicBezTo>
                      <a:pt x="37299" y="392773"/>
                      <a:pt x="25058" y="408425"/>
                      <a:pt x="39663" y="420597"/>
                    </a:cubicBezTo>
                    <a:cubicBezTo>
                      <a:pt x="67820" y="437282"/>
                      <a:pt x="83168" y="392096"/>
                      <a:pt x="93705" y="372975"/>
                    </a:cubicBezTo>
                    <a:cubicBezTo>
                      <a:pt x="122719" y="305362"/>
                      <a:pt x="121764" y="227528"/>
                      <a:pt x="112209" y="155698"/>
                    </a:cubicBezTo>
                    <a:cubicBezTo>
                      <a:pt x="103304" y="101224"/>
                      <a:pt x="86727" y="40511"/>
                      <a:pt x="37021" y="95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37"/>
              <p:cNvSpPr/>
              <p:nvPr/>
            </p:nvSpPr>
            <p:spPr>
              <a:xfrm>
                <a:off x="14889825" y="4125940"/>
                <a:ext cx="112384" cy="171532"/>
              </a:xfrm>
              <a:custGeom>
                <a:rect b="b" l="l" r="r" t="t"/>
                <a:pathLst>
                  <a:path extrusionOk="0" h="171532" w="112384">
                    <a:moveTo>
                      <a:pt x="77231" y="82040"/>
                    </a:moveTo>
                    <a:cubicBezTo>
                      <a:pt x="80944" y="76019"/>
                      <a:pt x="84569" y="69950"/>
                      <a:pt x="88418" y="64006"/>
                    </a:cubicBezTo>
                    <a:cubicBezTo>
                      <a:pt x="98257" y="64268"/>
                      <a:pt x="101178" y="54522"/>
                      <a:pt x="102843" y="46584"/>
                    </a:cubicBezTo>
                    <a:cubicBezTo>
                      <a:pt x="112163" y="33106"/>
                      <a:pt x="111317" y="14657"/>
                      <a:pt x="91378" y="14580"/>
                    </a:cubicBezTo>
                    <a:cubicBezTo>
                      <a:pt x="79590" y="15558"/>
                      <a:pt x="72191" y="26239"/>
                      <a:pt x="65503" y="34903"/>
                    </a:cubicBezTo>
                    <a:cubicBezTo>
                      <a:pt x="62893" y="38460"/>
                      <a:pt x="60436" y="42115"/>
                      <a:pt x="57925" y="45737"/>
                    </a:cubicBezTo>
                    <a:cubicBezTo>
                      <a:pt x="46923" y="24731"/>
                      <a:pt x="26602" y="-17117"/>
                      <a:pt x="3796" y="7560"/>
                    </a:cubicBezTo>
                    <a:cubicBezTo>
                      <a:pt x="187" y="13520"/>
                      <a:pt x="1060" y="21338"/>
                      <a:pt x="5800" y="26419"/>
                    </a:cubicBezTo>
                    <a:cubicBezTo>
                      <a:pt x="17123" y="43251"/>
                      <a:pt x="26842" y="61176"/>
                      <a:pt x="36047" y="79445"/>
                    </a:cubicBezTo>
                    <a:cubicBezTo>
                      <a:pt x="30101" y="89126"/>
                      <a:pt x="24248" y="98866"/>
                      <a:pt x="18390" y="108613"/>
                    </a:cubicBezTo>
                    <a:cubicBezTo>
                      <a:pt x="10582" y="124248"/>
                      <a:pt x="-12295" y="147205"/>
                      <a:pt x="8530" y="161611"/>
                    </a:cubicBezTo>
                    <a:cubicBezTo>
                      <a:pt x="30953" y="173598"/>
                      <a:pt x="40044" y="142823"/>
                      <a:pt x="49539" y="128444"/>
                    </a:cubicBezTo>
                    <a:cubicBezTo>
                      <a:pt x="51439" y="125161"/>
                      <a:pt x="53382" y="121910"/>
                      <a:pt x="55293" y="118632"/>
                    </a:cubicBezTo>
                    <a:cubicBezTo>
                      <a:pt x="62424" y="133224"/>
                      <a:pt x="69674" y="147735"/>
                      <a:pt x="77619" y="161770"/>
                    </a:cubicBezTo>
                    <a:cubicBezTo>
                      <a:pt x="82265" y="170806"/>
                      <a:pt x="93971" y="174106"/>
                      <a:pt x="102707" y="169391"/>
                    </a:cubicBezTo>
                    <a:cubicBezTo>
                      <a:pt x="111836" y="164556"/>
                      <a:pt x="114811" y="153318"/>
                      <a:pt x="110323" y="144282"/>
                    </a:cubicBezTo>
                    <a:cubicBezTo>
                      <a:pt x="100010" y="123167"/>
                      <a:pt x="88495" y="102674"/>
                      <a:pt x="77231" y="820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37"/>
              <p:cNvSpPr/>
              <p:nvPr/>
            </p:nvSpPr>
            <p:spPr>
              <a:xfrm>
                <a:off x="15072895" y="4116330"/>
                <a:ext cx="150542" cy="186979"/>
              </a:xfrm>
              <a:custGeom>
                <a:rect b="b" l="l" r="r" t="t"/>
                <a:pathLst>
                  <a:path extrusionOk="0" h="186979" w="150542">
                    <a:moveTo>
                      <a:pt x="129142" y="68075"/>
                    </a:moveTo>
                    <a:cubicBezTo>
                      <a:pt x="144785" y="74478"/>
                      <a:pt x="156742" y="55816"/>
                      <a:pt x="147056" y="42868"/>
                    </a:cubicBezTo>
                    <a:cubicBezTo>
                      <a:pt x="27397" y="-104065"/>
                      <a:pt x="-81265" y="172734"/>
                      <a:pt x="85059" y="186676"/>
                    </a:cubicBezTo>
                    <a:cubicBezTo>
                      <a:pt x="98305" y="187457"/>
                      <a:pt x="112359" y="186955"/>
                      <a:pt x="124845" y="182475"/>
                    </a:cubicBezTo>
                    <a:cubicBezTo>
                      <a:pt x="146128" y="174657"/>
                      <a:pt x="135972" y="141528"/>
                      <a:pt x="114007" y="147062"/>
                    </a:cubicBezTo>
                    <a:cubicBezTo>
                      <a:pt x="39404" y="165981"/>
                      <a:pt x="13830" y="91616"/>
                      <a:pt x="60883" y="41917"/>
                    </a:cubicBezTo>
                    <a:cubicBezTo>
                      <a:pt x="85845" y="26812"/>
                      <a:pt x="109716" y="55657"/>
                      <a:pt x="129142" y="680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8" name="Google Shape;1438;p37"/>
          <p:cNvGrpSpPr/>
          <p:nvPr/>
        </p:nvGrpSpPr>
        <p:grpSpPr>
          <a:xfrm>
            <a:off x="7595269" y="669244"/>
            <a:ext cx="744223" cy="749428"/>
            <a:chOff x="15190538" y="1338489"/>
            <a:chExt cx="1488446" cy="1498856"/>
          </a:xfrm>
        </p:grpSpPr>
        <p:grpSp>
          <p:nvGrpSpPr>
            <p:cNvPr id="1439" name="Google Shape;1439;p37"/>
            <p:cNvGrpSpPr/>
            <p:nvPr/>
          </p:nvGrpSpPr>
          <p:grpSpPr>
            <a:xfrm>
              <a:off x="15190538" y="1338489"/>
              <a:ext cx="1488446" cy="1498856"/>
              <a:chOff x="15190538" y="1338489"/>
              <a:chExt cx="1488446" cy="1498856"/>
            </a:xfrm>
          </p:grpSpPr>
          <p:sp>
            <p:nvSpPr>
              <p:cNvPr id="1440" name="Google Shape;1440;p37"/>
              <p:cNvSpPr/>
              <p:nvPr/>
            </p:nvSpPr>
            <p:spPr>
              <a:xfrm>
                <a:off x="16388941" y="1750311"/>
                <a:ext cx="290043" cy="905443"/>
              </a:xfrm>
              <a:custGeom>
                <a:rect b="b" l="l" r="r" t="t"/>
                <a:pathLst>
                  <a:path extrusionOk="0" h="905443" w="290043">
                    <a:moveTo>
                      <a:pt x="126722" y="887397"/>
                    </a:moveTo>
                    <a:cubicBezTo>
                      <a:pt x="112809" y="893202"/>
                      <a:pt x="98190" y="897163"/>
                      <a:pt x="83787" y="901617"/>
                    </a:cubicBezTo>
                    <a:cubicBezTo>
                      <a:pt x="73037" y="905548"/>
                      <a:pt x="56269" y="909939"/>
                      <a:pt x="51969" y="895321"/>
                    </a:cubicBezTo>
                    <a:cubicBezTo>
                      <a:pt x="46410" y="875911"/>
                      <a:pt x="73867" y="874652"/>
                      <a:pt x="108725" y="862029"/>
                    </a:cubicBezTo>
                    <a:cubicBezTo>
                      <a:pt x="97208" y="851710"/>
                      <a:pt x="79057" y="820292"/>
                      <a:pt x="86766" y="803093"/>
                    </a:cubicBezTo>
                    <a:cubicBezTo>
                      <a:pt x="99665" y="789949"/>
                      <a:pt x="207248" y="708071"/>
                      <a:pt x="172021" y="609333"/>
                    </a:cubicBezTo>
                    <a:cubicBezTo>
                      <a:pt x="145241" y="544040"/>
                      <a:pt x="128841" y="542135"/>
                      <a:pt x="69076" y="408324"/>
                    </a:cubicBezTo>
                    <a:cubicBezTo>
                      <a:pt x="54518" y="375678"/>
                      <a:pt x="37320" y="335138"/>
                      <a:pt x="16774" y="283911"/>
                    </a:cubicBezTo>
                    <a:cubicBezTo>
                      <a:pt x="14163" y="276878"/>
                      <a:pt x="8021" y="269292"/>
                      <a:pt x="13549" y="262044"/>
                    </a:cubicBezTo>
                    <a:cubicBezTo>
                      <a:pt x="21073" y="254550"/>
                      <a:pt x="27799" y="256823"/>
                      <a:pt x="33634" y="263242"/>
                    </a:cubicBezTo>
                    <a:cubicBezTo>
                      <a:pt x="35108" y="127557"/>
                      <a:pt x="21442" y="78234"/>
                      <a:pt x="5" y="11190"/>
                    </a:cubicBezTo>
                    <a:cubicBezTo>
                      <a:pt x="-57" y="9256"/>
                      <a:pt x="466" y="7382"/>
                      <a:pt x="1387" y="5754"/>
                    </a:cubicBezTo>
                    <a:cubicBezTo>
                      <a:pt x="5502" y="-1371"/>
                      <a:pt x="17541" y="-4073"/>
                      <a:pt x="22732" y="10760"/>
                    </a:cubicBezTo>
                    <a:cubicBezTo>
                      <a:pt x="39408" y="49519"/>
                      <a:pt x="31515" y="37265"/>
                      <a:pt x="101139" y="205105"/>
                    </a:cubicBezTo>
                    <a:cubicBezTo>
                      <a:pt x="106790" y="218710"/>
                      <a:pt x="112963" y="233513"/>
                      <a:pt x="119689" y="249637"/>
                    </a:cubicBezTo>
                    <a:cubicBezTo>
                      <a:pt x="229821" y="517044"/>
                      <a:pt x="250920" y="490140"/>
                      <a:pt x="278008" y="567411"/>
                    </a:cubicBezTo>
                    <a:cubicBezTo>
                      <a:pt x="312773" y="677329"/>
                      <a:pt x="275152" y="825789"/>
                      <a:pt x="126722" y="8873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37"/>
              <p:cNvSpPr/>
              <p:nvPr/>
            </p:nvSpPr>
            <p:spPr>
              <a:xfrm>
                <a:off x="16388941" y="1750311"/>
                <a:ext cx="101138" cy="408324"/>
              </a:xfrm>
              <a:custGeom>
                <a:rect b="b" l="l" r="r" t="t"/>
                <a:pathLst>
                  <a:path extrusionOk="0" h="408324" w="101138">
                    <a:moveTo>
                      <a:pt x="101139" y="205105"/>
                    </a:moveTo>
                    <a:lnTo>
                      <a:pt x="69076" y="408324"/>
                    </a:lnTo>
                    <a:cubicBezTo>
                      <a:pt x="54518" y="375678"/>
                      <a:pt x="37320" y="335138"/>
                      <a:pt x="16774" y="283911"/>
                    </a:cubicBezTo>
                    <a:cubicBezTo>
                      <a:pt x="14163" y="276878"/>
                      <a:pt x="8021" y="269292"/>
                      <a:pt x="13549" y="262044"/>
                    </a:cubicBezTo>
                    <a:cubicBezTo>
                      <a:pt x="21073" y="254550"/>
                      <a:pt x="27799" y="256823"/>
                      <a:pt x="33634" y="263242"/>
                    </a:cubicBezTo>
                    <a:cubicBezTo>
                      <a:pt x="35108" y="127557"/>
                      <a:pt x="21442" y="78234"/>
                      <a:pt x="5" y="11190"/>
                    </a:cubicBezTo>
                    <a:cubicBezTo>
                      <a:pt x="-57" y="9256"/>
                      <a:pt x="466" y="7382"/>
                      <a:pt x="1387" y="5754"/>
                    </a:cubicBezTo>
                    <a:cubicBezTo>
                      <a:pt x="5502" y="-1371"/>
                      <a:pt x="17541" y="-4073"/>
                      <a:pt x="22732" y="10760"/>
                    </a:cubicBezTo>
                    <a:cubicBezTo>
                      <a:pt x="39408" y="49519"/>
                      <a:pt x="31515" y="37265"/>
                      <a:pt x="101139" y="205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37"/>
              <p:cNvSpPr/>
              <p:nvPr/>
            </p:nvSpPr>
            <p:spPr>
              <a:xfrm>
                <a:off x="15190538" y="1786895"/>
                <a:ext cx="254299" cy="905603"/>
              </a:xfrm>
              <a:custGeom>
                <a:rect b="b" l="l" r="r" t="t"/>
                <a:pathLst>
                  <a:path extrusionOk="0" h="905603" w="254299">
                    <a:moveTo>
                      <a:pt x="229300" y="905604"/>
                    </a:moveTo>
                    <a:cubicBezTo>
                      <a:pt x="151414" y="892858"/>
                      <a:pt x="71963" y="858400"/>
                      <a:pt x="25619" y="791909"/>
                    </a:cubicBezTo>
                    <a:cubicBezTo>
                      <a:pt x="-32549" y="714238"/>
                      <a:pt x="21596" y="599254"/>
                      <a:pt x="57467" y="512554"/>
                    </a:cubicBezTo>
                    <a:cubicBezTo>
                      <a:pt x="93983" y="429694"/>
                      <a:pt x="114714" y="394652"/>
                      <a:pt x="151384" y="266676"/>
                    </a:cubicBezTo>
                    <a:cubicBezTo>
                      <a:pt x="167569" y="210228"/>
                      <a:pt x="186856" y="135690"/>
                      <a:pt x="211947" y="30963"/>
                    </a:cubicBezTo>
                    <a:cubicBezTo>
                      <a:pt x="215940" y="20982"/>
                      <a:pt x="212869" y="2678"/>
                      <a:pt x="225061" y="252"/>
                    </a:cubicBezTo>
                    <a:cubicBezTo>
                      <a:pt x="226013" y="67"/>
                      <a:pt x="227088" y="-25"/>
                      <a:pt x="228255" y="6"/>
                    </a:cubicBezTo>
                    <a:cubicBezTo>
                      <a:pt x="234244" y="651"/>
                      <a:pt x="238390" y="6087"/>
                      <a:pt x="237868" y="11953"/>
                    </a:cubicBezTo>
                    <a:cubicBezTo>
                      <a:pt x="231449" y="88056"/>
                      <a:pt x="228593" y="7377"/>
                      <a:pt x="238359" y="111182"/>
                    </a:cubicBezTo>
                    <a:cubicBezTo>
                      <a:pt x="245730" y="162778"/>
                      <a:pt x="235565" y="189129"/>
                      <a:pt x="234828" y="268242"/>
                    </a:cubicBezTo>
                    <a:cubicBezTo>
                      <a:pt x="233783" y="283568"/>
                      <a:pt x="232279" y="298493"/>
                      <a:pt x="230344" y="312959"/>
                    </a:cubicBezTo>
                    <a:cubicBezTo>
                      <a:pt x="224631" y="356232"/>
                      <a:pt x="215356" y="395819"/>
                      <a:pt x="204792" y="432212"/>
                    </a:cubicBezTo>
                    <a:cubicBezTo>
                      <a:pt x="150708" y="618541"/>
                      <a:pt x="62750" y="720903"/>
                      <a:pt x="242567" y="803518"/>
                    </a:cubicBezTo>
                    <a:cubicBezTo>
                      <a:pt x="259827" y="811011"/>
                      <a:pt x="247849" y="827381"/>
                      <a:pt x="247849" y="827688"/>
                    </a:cubicBezTo>
                    <a:cubicBezTo>
                      <a:pt x="255312" y="848664"/>
                      <a:pt x="263021" y="905696"/>
                      <a:pt x="229300" y="9056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37"/>
              <p:cNvSpPr/>
              <p:nvPr/>
            </p:nvSpPr>
            <p:spPr>
              <a:xfrm>
                <a:off x="15341920" y="1787146"/>
                <a:ext cx="78959" cy="431960"/>
              </a:xfrm>
              <a:custGeom>
                <a:rect b="b" l="l" r="r" t="t"/>
                <a:pathLst>
                  <a:path extrusionOk="0" h="431960" w="78959">
                    <a:moveTo>
                      <a:pt x="78960" y="312707"/>
                    </a:moveTo>
                    <a:cubicBezTo>
                      <a:pt x="73248" y="355980"/>
                      <a:pt x="63973" y="395567"/>
                      <a:pt x="53408" y="431961"/>
                    </a:cubicBezTo>
                    <a:lnTo>
                      <a:pt x="0" y="266425"/>
                    </a:lnTo>
                    <a:cubicBezTo>
                      <a:pt x="16185" y="209976"/>
                      <a:pt x="35472" y="135439"/>
                      <a:pt x="60564" y="30712"/>
                    </a:cubicBezTo>
                    <a:cubicBezTo>
                      <a:pt x="64556" y="20730"/>
                      <a:pt x="61485" y="2426"/>
                      <a:pt x="73678" y="0"/>
                    </a:cubicBezTo>
                    <a:lnTo>
                      <a:pt x="78960" y="3127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37"/>
              <p:cNvSpPr/>
              <p:nvPr/>
            </p:nvSpPr>
            <p:spPr>
              <a:xfrm>
                <a:off x="15386391" y="1440808"/>
                <a:ext cx="1147151" cy="1396537"/>
              </a:xfrm>
              <a:custGeom>
                <a:rect b="b" l="l" r="r" t="t"/>
                <a:pathLst>
                  <a:path extrusionOk="0" h="1396537" w="1147151">
                    <a:moveTo>
                      <a:pt x="1072425" y="1319778"/>
                    </a:moveTo>
                    <a:cubicBezTo>
                      <a:pt x="1000160" y="1368211"/>
                      <a:pt x="910543" y="1365324"/>
                      <a:pt x="827468" y="1375151"/>
                    </a:cubicBezTo>
                    <a:cubicBezTo>
                      <a:pt x="700966" y="1390262"/>
                      <a:pt x="395814" y="1398677"/>
                      <a:pt x="306657" y="1396066"/>
                    </a:cubicBezTo>
                    <a:cubicBezTo>
                      <a:pt x="266732" y="1394008"/>
                      <a:pt x="133136" y="1394316"/>
                      <a:pt x="74354" y="1318857"/>
                    </a:cubicBezTo>
                    <a:cubicBezTo>
                      <a:pt x="61393" y="1302733"/>
                      <a:pt x="30743" y="1249725"/>
                      <a:pt x="23219" y="1228810"/>
                    </a:cubicBezTo>
                    <a:cubicBezTo>
                      <a:pt x="17291" y="1210782"/>
                      <a:pt x="10535" y="1161428"/>
                      <a:pt x="5867" y="1111706"/>
                    </a:cubicBezTo>
                    <a:cubicBezTo>
                      <a:pt x="1321" y="1063581"/>
                      <a:pt x="-1289" y="1015117"/>
                      <a:pt x="646" y="994295"/>
                    </a:cubicBezTo>
                    <a:cubicBezTo>
                      <a:pt x="4024" y="941993"/>
                      <a:pt x="26689" y="880815"/>
                      <a:pt x="12961" y="617953"/>
                    </a:cubicBezTo>
                    <a:cubicBezTo>
                      <a:pt x="9061" y="542832"/>
                      <a:pt x="4914" y="467650"/>
                      <a:pt x="3379" y="392436"/>
                    </a:cubicBezTo>
                    <a:cubicBezTo>
                      <a:pt x="1813" y="316978"/>
                      <a:pt x="6020" y="209364"/>
                      <a:pt x="47604" y="143763"/>
                    </a:cubicBezTo>
                    <a:cubicBezTo>
                      <a:pt x="91153" y="72420"/>
                      <a:pt x="242746" y="45117"/>
                      <a:pt x="289213" y="40019"/>
                    </a:cubicBezTo>
                    <a:cubicBezTo>
                      <a:pt x="398363" y="24479"/>
                      <a:pt x="507789" y="9369"/>
                      <a:pt x="618044" y="4363"/>
                    </a:cubicBezTo>
                    <a:cubicBezTo>
                      <a:pt x="712176" y="63"/>
                      <a:pt x="842516" y="-12191"/>
                      <a:pt x="926329" y="40234"/>
                    </a:cubicBezTo>
                    <a:cubicBezTo>
                      <a:pt x="1020583" y="100644"/>
                      <a:pt x="1029397" y="218332"/>
                      <a:pt x="1041805" y="327328"/>
                    </a:cubicBezTo>
                    <a:cubicBezTo>
                      <a:pt x="1051049" y="414887"/>
                      <a:pt x="1059311" y="417067"/>
                      <a:pt x="1052585" y="566664"/>
                    </a:cubicBezTo>
                    <a:cubicBezTo>
                      <a:pt x="1062198" y="779712"/>
                      <a:pt x="1136551" y="972121"/>
                      <a:pt x="1146133" y="1118033"/>
                    </a:cubicBezTo>
                    <a:cubicBezTo>
                      <a:pt x="1151692" y="1202551"/>
                      <a:pt x="1135507" y="1271468"/>
                      <a:pt x="1072425" y="1319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37"/>
              <p:cNvSpPr/>
              <p:nvPr/>
            </p:nvSpPr>
            <p:spPr>
              <a:xfrm>
                <a:off x="15714030" y="1338489"/>
                <a:ext cx="420380" cy="188817"/>
              </a:xfrm>
              <a:custGeom>
                <a:rect b="b" l="l" r="r" t="t"/>
                <a:pathLst>
                  <a:path extrusionOk="0" h="188817" w="420380">
                    <a:moveTo>
                      <a:pt x="8017" y="186176"/>
                    </a:moveTo>
                    <a:cubicBezTo>
                      <a:pt x="4199" y="183826"/>
                      <a:pt x="1454" y="179991"/>
                      <a:pt x="416" y="175614"/>
                    </a:cubicBezTo>
                    <a:cubicBezTo>
                      <a:pt x="-1040" y="169426"/>
                      <a:pt x="1423" y="162393"/>
                      <a:pt x="6318" y="158345"/>
                    </a:cubicBezTo>
                    <a:cubicBezTo>
                      <a:pt x="14512" y="61161"/>
                      <a:pt x="48025" y="24838"/>
                      <a:pt x="146938" y="21438"/>
                    </a:cubicBezTo>
                    <a:cubicBezTo>
                      <a:pt x="190494" y="18686"/>
                      <a:pt x="233060" y="8287"/>
                      <a:pt x="276192" y="2255"/>
                    </a:cubicBezTo>
                    <a:cubicBezTo>
                      <a:pt x="320555" y="-6912"/>
                      <a:pt x="361829" y="12541"/>
                      <a:pt x="388235" y="48369"/>
                    </a:cubicBezTo>
                    <a:cubicBezTo>
                      <a:pt x="402734" y="66455"/>
                      <a:pt x="412042" y="87993"/>
                      <a:pt x="418928" y="109974"/>
                    </a:cubicBezTo>
                    <a:cubicBezTo>
                      <a:pt x="422718" y="120428"/>
                      <a:pt x="419189" y="133843"/>
                      <a:pt x="407221" y="136404"/>
                    </a:cubicBezTo>
                    <a:cubicBezTo>
                      <a:pt x="375971" y="142510"/>
                      <a:pt x="389798" y="83746"/>
                      <a:pt x="335340" y="46483"/>
                    </a:cubicBezTo>
                    <a:cubicBezTo>
                      <a:pt x="309821" y="27792"/>
                      <a:pt x="276109" y="38938"/>
                      <a:pt x="247955" y="42795"/>
                    </a:cubicBezTo>
                    <a:cubicBezTo>
                      <a:pt x="207539" y="50694"/>
                      <a:pt x="166895" y="56419"/>
                      <a:pt x="125781" y="58894"/>
                    </a:cubicBezTo>
                    <a:cubicBezTo>
                      <a:pt x="64066" y="62890"/>
                      <a:pt x="48664" y="94888"/>
                      <a:pt x="41867" y="151499"/>
                    </a:cubicBezTo>
                    <a:cubicBezTo>
                      <a:pt x="40614" y="169171"/>
                      <a:pt x="30697" y="197634"/>
                      <a:pt x="8017" y="1861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37"/>
              <p:cNvSpPr/>
              <p:nvPr/>
            </p:nvSpPr>
            <p:spPr>
              <a:xfrm>
                <a:off x="15435936" y="1555316"/>
                <a:ext cx="984781" cy="672424"/>
              </a:xfrm>
              <a:custGeom>
                <a:rect b="b" l="l" r="r" t="t"/>
                <a:pathLst>
                  <a:path extrusionOk="0" h="672424" w="984781">
                    <a:moveTo>
                      <a:pt x="979354" y="672400"/>
                    </a:moveTo>
                    <a:cubicBezTo>
                      <a:pt x="963141" y="670990"/>
                      <a:pt x="970991" y="320655"/>
                      <a:pt x="954394" y="159934"/>
                    </a:cubicBezTo>
                    <a:cubicBezTo>
                      <a:pt x="952457" y="129683"/>
                      <a:pt x="935120" y="46248"/>
                      <a:pt x="893948" y="29621"/>
                    </a:cubicBezTo>
                    <a:cubicBezTo>
                      <a:pt x="853571" y="18586"/>
                      <a:pt x="768002" y="6102"/>
                      <a:pt x="648640" y="18899"/>
                    </a:cubicBezTo>
                    <a:cubicBezTo>
                      <a:pt x="601013" y="22520"/>
                      <a:pt x="611098" y="16912"/>
                      <a:pt x="408671" y="21086"/>
                    </a:cubicBezTo>
                    <a:cubicBezTo>
                      <a:pt x="386660" y="22929"/>
                      <a:pt x="249114" y="32962"/>
                      <a:pt x="193962" y="31129"/>
                    </a:cubicBezTo>
                    <a:cubicBezTo>
                      <a:pt x="116660" y="35115"/>
                      <a:pt x="27053" y="12954"/>
                      <a:pt x="14074" y="182151"/>
                    </a:cubicBezTo>
                    <a:cubicBezTo>
                      <a:pt x="7410" y="273395"/>
                      <a:pt x="32077" y="664031"/>
                      <a:pt x="3101" y="600433"/>
                    </a:cubicBezTo>
                    <a:cubicBezTo>
                      <a:pt x="1476" y="596542"/>
                      <a:pt x="6166" y="628454"/>
                      <a:pt x="214" y="286340"/>
                    </a:cubicBezTo>
                    <a:cubicBezTo>
                      <a:pt x="-5437" y="-50027"/>
                      <a:pt x="101126" y="34559"/>
                      <a:pt x="297703" y="14437"/>
                    </a:cubicBezTo>
                    <a:cubicBezTo>
                      <a:pt x="449389" y="4446"/>
                      <a:pt x="459855" y="4800"/>
                      <a:pt x="611061" y="6369"/>
                    </a:cubicBezTo>
                    <a:cubicBezTo>
                      <a:pt x="636273" y="7201"/>
                      <a:pt x="879753" y="-21757"/>
                      <a:pt x="927018" y="37351"/>
                    </a:cubicBezTo>
                    <a:cubicBezTo>
                      <a:pt x="966728" y="80747"/>
                      <a:pt x="980030" y="173555"/>
                      <a:pt x="984768" y="666574"/>
                    </a:cubicBezTo>
                    <a:cubicBezTo>
                      <a:pt x="984986" y="669605"/>
                      <a:pt x="982572" y="672737"/>
                      <a:pt x="979354" y="6724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37"/>
              <p:cNvSpPr/>
              <p:nvPr/>
            </p:nvSpPr>
            <p:spPr>
              <a:xfrm>
                <a:off x="15458281" y="1522761"/>
                <a:ext cx="918764" cy="81932"/>
              </a:xfrm>
              <a:custGeom>
                <a:rect b="b" l="l" r="r" t="t"/>
                <a:pathLst>
                  <a:path extrusionOk="0" h="81932" w="918764">
                    <a:moveTo>
                      <a:pt x="1452" y="80249"/>
                    </a:moveTo>
                    <a:cubicBezTo>
                      <a:pt x="-6573" y="71930"/>
                      <a:pt x="21031" y="55053"/>
                      <a:pt x="26626" y="50309"/>
                    </a:cubicBezTo>
                    <a:cubicBezTo>
                      <a:pt x="105961" y="-8028"/>
                      <a:pt x="142305" y="31685"/>
                      <a:pt x="556008" y="7960"/>
                    </a:cubicBezTo>
                    <a:cubicBezTo>
                      <a:pt x="592635" y="4837"/>
                      <a:pt x="629286" y="734"/>
                      <a:pt x="666070" y="12"/>
                    </a:cubicBezTo>
                    <a:cubicBezTo>
                      <a:pt x="714038" y="-338"/>
                      <a:pt x="831416" y="7097"/>
                      <a:pt x="865985" y="18500"/>
                    </a:cubicBezTo>
                    <a:cubicBezTo>
                      <a:pt x="887717" y="23162"/>
                      <a:pt x="925378" y="45180"/>
                      <a:pt x="917765" y="55720"/>
                    </a:cubicBezTo>
                    <a:cubicBezTo>
                      <a:pt x="912406" y="61273"/>
                      <a:pt x="910388" y="53260"/>
                      <a:pt x="889479" y="39403"/>
                    </a:cubicBezTo>
                    <a:cubicBezTo>
                      <a:pt x="840893" y="13648"/>
                      <a:pt x="692685" y="9207"/>
                      <a:pt x="634498" y="12680"/>
                    </a:cubicBezTo>
                    <a:cubicBezTo>
                      <a:pt x="224668" y="47895"/>
                      <a:pt x="116876" y="-3013"/>
                      <a:pt x="33024" y="59141"/>
                    </a:cubicBezTo>
                    <a:cubicBezTo>
                      <a:pt x="6556" y="77320"/>
                      <a:pt x="6565" y="85802"/>
                      <a:pt x="1452" y="80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37"/>
              <p:cNvSpPr/>
              <p:nvPr/>
            </p:nvSpPr>
            <p:spPr>
              <a:xfrm>
                <a:off x="15744455" y="1368716"/>
                <a:ext cx="368302" cy="139751"/>
              </a:xfrm>
              <a:custGeom>
                <a:rect b="b" l="l" r="r" t="t"/>
                <a:pathLst>
                  <a:path extrusionOk="0" h="139751" w="368302">
                    <a:moveTo>
                      <a:pt x="2824" y="139279"/>
                    </a:moveTo>
                    <a:cubicBezTo>
                      <a:pt x="-4694" y="133063"/>
                      <a:pt x="4934" y="114814"/>
                      <a:pt x="7127" y="106952"/>
                    </a:cubicBezTo>
                    <a:cubicBezTo>
                      <a:pt x="10689" y="97711"/>
                      <a:pt x="12474" y="88325"/>
                      <a:pt x="16592" y="79446"/>
                    </a:cubicBezTo>
                    <a:cubicBezTo>
                      <a:pt x="27489" y="56885"/>
                      <a:pt x="46468" y="36794"/>
                      <a:pt x="70147" y="27789"/>
                    </a:cubicBezTo>
                    <a:cubicBezTo>
                      <a:pt x="102683" y="18671"/>
                      <a:pt x="137105" y="19577"/>
                      <a:pt x="170501" y="15670"/>
                    </a:cubicBezTo>
                    <a:cubicBezTo>
                      <a:pt x="193977" y="13963"/>
                      <a:pt x="217066" y="9313"/>
                      <a:pt x="240303" y="5809"/>
                    </a:cubicBezTo>
                    <a:cubicBezTo>
                      <a:pt x="263487" y="502"/>
                      <a:pt x="289300" y="-4925"/>
                      <a:pt x="311072" y="7906"/>
                    </a:cubicBezTo>
                    <a:cubicBezTo>
                      <a:pt x="331237" y="22660"/>
                      <a:pt x="346832" y="43839"/>
                      <a:pt x="356163" y="66950"/>
                    </a:cubicBezTo>
                    <a:cubicBezTo>
                      <a:pt x="361442" y="80638"/>
                      <a:pt x="364697" y="94940"/>
                      <a:pt x="367996" y="109191"/>
                    </a:cubicBezTo>
                    <a:cubicBezTo>
                      <a:pt x="369074" y="112944"/>
                      <a:pt x="367296" y="117544"/>
                      <a:pt x="362904" y="117600"/>
                    </a:cubicBezTo>
                    <a:cubicBezTo>
                      <a:pt x="359086" y="117725"/>
                      <a:pt x="357146" y="114200"/>
                      <a:pt x="357149" y="110803"/>
                    </a:cubicBezTo>
                    <a:cubicBezTo>
                      <a:pt x="357201" y="111036"/>
                      <a:pt x="357256" y="111270"/>
                      <a:pt x="357311" y="111503"/>
                    </a:cubicBezTo>
                    <a:cubicBezTo>
                      <a:pt x="352204" y="89188"/>
                      <a:pt x="346713" y="65856"/>
                      <a:pt x="333233" y="46962"/>
                    </a:cubicBezTo>
                    <a:cubicBezTo>
                      <a:pt x="323458" y="34242"/>
                      <a:pt x="313203" y="19310"/>
                      <a:pt x="297519" y="13705"/>
                    </a:cubicBezTo>
                    <a:cubicBezTo>
                      <a:pt x="271914" y="5664"/>
                      <a:pt x="246525" y="17765"/>
                      <a:pt x="220920" y="19844"/>
                    </a:cubicBezTo>
                    <a:cubicBezTo>
                      <a:pt x="172577" y="30185"/>
                      <a:pt x="121912" y="26515"/>
                      <a:pt x="74103" y="38007"/>
                    </a:cubicBezTo>
                    <a:cubicBezTo>
                      <a:pt x="56766" y="44346"/>
                      <a:pt x="42783" y="58151"/>
                      <a:pt x="32553" y="73175"/>
                    </a:cubicBezTo>
                    <a:cubicBezTo>
                      <a:pt x="23904" y="85911"/>
                      <a:pt x="21401" y="101061"/>
                      <a:pt x="15769" y="114980"/>
                    </a:cubicBezTo>
                    <a:cubicBezTo>
                      <a:pt x="13290" y="121669"/>
                      <a:pt x="10751" y="127713"/>
                      <a:pt x="9135" y="134147"/>
                    </a:cubicBezTo>
                    <a:cubicBezTo>
                      <a:pt x="8957" y="137578"/>
                      <a:pt x="6270" y="141168"/>
                      <a:pt x="2695" y="139184"/>
                    </a:cubicBezTo>
                    <a:cubicBezTo>
                      <a:pt x="2698" y="139190"/>
                      <a:pt x="2827" y="139279"/>
                      <a:pt x="2824" y="1392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37"/>
              <p:cNvSpPr/>
              <p:nvPr/>
            </p:nvSpPr>
            <p:spPr>
              <a:xfrm>
                <a:off x="15699363" y="1498650"/>
                <a:ext cx="65200" cy="14579"/>
              </a:xfrm>
              <a:custGeom>
                <a:rect b="b" l="l" r="r" t="t"/>
                <a:pathLst>
                  <a:path extrusionOk="0" h="14579" w="65200">
                    <a:moveTo>
                      <a:pt x="24" y="10487"/>
                    </a:moveTo>
                    <a:cubicBezTo>
                      <a:pt x="-209" y="8318"/>
                      <a:pt x="1262" y="5951"/>
                      <a:pt x="3486" y="5539"/>
                    </a:cubicBezTo>
                    <a:cubicBezTo>
                      <a:pt x="12659" y="3705"/>
                      <a:pt x="21983" y="3005"/>
                      <a:pt x="31277" y="2115"/>
                    </a:cubicBezTo>
                    <a:cubicBezTo>
                      <a:pt x="41246" y="1206"/>
                      <a:pt x="51199" y="321"/>
                      <a:pt x="61092" y="2"/>
                    </a:cubicBezTo>
                    <a:cubicBezTo>
                      <a:pt x="62722" y="-47"/>
                      <a:pt x="64298" y="997"/>
                      <a:pt x="64897" y="2526"/>
                    </a:cubicBezTo>
                    <a:cubicBezTo>
                      <a:pt x="66417" y="6586"/>
                      <a:pt x="61908" y="8536"/>
                      <a:pt x="58585" y="8641"/>
                    </a:cubicBezTo>
                    <a:cubicBezTo>
                      <a:pt x="50020" y="10051"/>
                      <a:pt x="41390" y="11046"/>
                      <a:pt x="32785" y="12173"/>
                    </a:cubicBezTo>
                    <a:cubicBezTo>
                      <a:pt x="23374" y="13352"/>
                      <a:pt x="13955" y="14673"/>
                      <a:pt x="4459" y="14574"/>
                    </a:cubicBezTo>
                    <a:cubicBezTo>
                      <a:pt x="2193" y="14574"/>
                      <a:pt x="258" y="12698"/>
                      <a:pt x="24" y="104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37"/>
              <p:cNvSpPr/>
              <p:nvPr/>
            </p:nvSpPr>
            <p:spPr>
              <a:xfrm>
                <a:off x="16088869" y="1471993"/>
                <a:ext cx="58749" cy="17101"/>
              </a:xfrm>
              <a:custGeom>
                <a:rect b="b" l="l" r="r" t="t"/>
                <a:pathLst>
                  <a:path extrusionOk="0" h="17101" w="58749">
                    <a:moveTo>
                      <a:pt x="4250" y="17102"/>
                    </a:moveTo>
                    <a:cubicBezTo>
                      <a:pt x="2297" y="17083"/>
                      <a:pt x="592" y="15686"/>
                      <a:pt x="125" y="13800"/>
                    </a:cubicBezTo>
                    <a:cubicBezTo>
                      <a:pt x="-2298" y="4077"/>
                      <a:pt x="31150" y="5149"/>
                      <a:pt x="38143" y="2639"/>
                    </a:cubicBezTo>
                    <a:cubicBezTo>
                      <a:pt x="44237" y="2237"/>
                      <a:pt x="56478" y="-4185"/>
                      <a:pt x="58720" y="4605"/>
                    </a:cubicBezTo>
                    <a:cubicBezTo>
                      <a:pt x="58935" y="6577"/>
                      <a:pt x="57931" y="8407"/>
                      <a:pt x="56245" y="9411"/>
                    </a:cubicBezTo>
                    <a:cubicBezTo>
                      <a:pt x="39725" y="15234"/>
                      <a:pt x="21528" y="14915"/>
                      <a:pt x="4250" y="171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37"/>
              <p:cNvSpPr/>
              <p:nvPr/>
            </p:nvSpPr>
            <p:spPr>
              <a:xfrm>
                <a:off x="15481255" y="2023822"/>
                <a:ext cx="921330" cy="744820"/>
              </a:xfrm>
              <a:custGeom>
                <a:rect b="b" l="l" r="r" t="t"/>
                <a:pathLst>
                  <a:path extrusionOk="0" h="744820" w="921330">
                    <a:moveTo>
                      <a:pt x="858623" y="706682"/>
                    </a:moveTo>
                    <a:cubicBezTo>
                      <a:pt x="825378" y="717188"/>
                      <a:pt x="783739" y="717188"/>
                      <a:pt x="754486" y="718994"/>
                    </a:cubicBezTo>
                    <a:cubicBezTo>
                      <a:pt x="566358" y="730616"/>
                      <a:pt x="378611" y="742836"/>
                      <a:pt x="190090" y="744015"/>
                    </a:cubicBezTo>
                    <a:cubicBezTo>
                      <a:pt x="133120" y="744384"/>
                      <a:pt x="81032" y="753259"/>
                      <a:pt x="43810" y="701848"/>
                    </a:cubicBezTo>
                    <a:cubicBezTo>
                      <a:pt x="14910" y="661923"/>
                      <a:pt x="17582" y="608238"/>
                      <a:pt x="13006" y="561464"/>
                    </a:cubicBezTo>
                    <a:cubicBezTo>
                      <a:pt x="3734" y="466703"/>
                      <a:pt x="-1552" y="371365"/>
                      <a:pt x="405" y="276131"/>
                    </a:cubicBezTo>
                    <a:cubicBezTo>
                      <a:pt x="1876" y="204618"/>
                      <a:pt x="9772" y="122940"/>
                      <a:pt x="73090" y="77859"/>
                    </a:cubicBezTo>
                    <a:cubicBezTo>
                      <a:pt x="113443" y="49131"/>
                      <a:pt x="162981" y="36877"/>
                      <a:pt x="211539" y="27098"/>
                    </a:cubicBezTo>
                    <a:cubicBezTo>
                      <a:pt x="340326" y="1168"/>
                      <a:pt x="477739" y="-4550"/>
                      <a:pt x="609358" y="3198"/>
                    </a:cubicBezTo>
                    <a:cubicBezTo>
                      <a:pt x="701385" y="8616"/>
                      <a:pt x="811423" y="22089"/>
                      <a:pt x="861747" y="107483"/>
                    </a:cubicBezTo>
                    <a:cubicBezTo>
                      <a:pt x="884919" y="146822"/>
                      <a:pt x="889851" y="183863"/>
                      <a:pt x="893874" y="228650"/>
                    </a:cubicBezTo>
                    <a:cubicBezTo>
                      <a:pt x="903985" y="341237"/>
                      <a:pt x="922092" y="456495"/>
                      <a:pt x="921306" y="569403"/>
                    </a:cubicBezTo>
                    <a:cubicBezTo>
                      <a:pt x="921045" y="606906"/>
                      <a:pt x="924334" y="659539"/>
                      <a:pt x="893706" y="687748"/>
                    </a:cubicBezTo>
                    <a:cubicBezTo>
                      <a:pt x="884351" y="696363"/>
                      <a:pt x="872186" y="702398"/>
                      <a:pt x="858623" y="706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37"/>
              <p:cNvSpPr/>
              <p:nvPr/>
            </p:nvSpPr>
            <p:spPr>
              <a:xfrm>
                <a:off x="15575077" y="2141608"/>
                <a:ext cx="709453" cy="124676"/>
              </a:xfrm>
              <a:custGeom>
                <a:rect b="b" l="l" r="r" t="t"/>
                <a:pathLst>
                  <a:path extrusionOk="0" h="124676" w="709453">
                    <a:moveTo>
                      <a:pt x="708811" y="40587"/>
                    </a:moveTo>
                    <a:cubicBezTo>
                      <a:pt x="709572" y="45178"/>
                      <a:pt x="709674" y="50000"/>
                      <a:pt x="709023" y="54954"/>
                    </a:cubicBezTo>
                    <a:cubicBezTo>
                      <a:pt x="703525" y="96805"/>
                      <a:pt x="657224" y="101282"/>
                      <a:pt x="624169" y="105290"/>
                    </a:cubicBezTo>
                    <a:cubicBezTo>
                      <a:pt x="446419" y="126853"/>
                      <a:pt x="269200" y="125575"/>
                      <a:pt x="90571" y="123763"/>
                    </a:cubicBezTo>
                    <a:cubicBezTo>
                      <a:pt x="73034" y="123585"/>
                      <a:pt x="55179" y="123358"/>
                      <a:pt x="38505" y="117931"/>
                    </a:cubicBezTo>
                    <a:cubicBezTo>
                      <a:pt x="-12065" y="101476"/>
                      <a:pt x="-15013" y="33323"/>
                      <a:pt x="42740" y="25569"/>
                    </a:cubicBezTo>
                    <a:cubicBezTo>
                      <a:pt x="125994" y="14393"/>
                      <a:pt x="210657" y="13401"/>
                      <a:pt x="294521" y="10173"/>
                    </a:cubicBezTo>
                    <a:cubicBezTo>
                      <a:pt x="381384" y="6831"/>
                      <a:pt x="468276" y="4255"/>
                      <a:pt x="555185" y="2446"/>
                    </a:cubicBezTo>
                    <a:cubicBezTo>
                      <a:pt x="589655" y="1727"/>
                      <a:pt x="625140" y="-1292"/>
                      <a:pt x="659558" y="631"/>
                    </a:cubicBezTo>
                    <a:cubicBezTo>
                      <a:pt x="680098" y="1776"/>
                      <a:pt x="708811" y="16030"/>
                      <a:pt x="708811" y="405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37"/>
              <p:cNvSpPr/>
              <p:nvPr/>
            </p:nvSpPr>
            <p:spPr>
              <a:xfrm>
                <a:off x="15510106" y="2098782"/>
                <a:ext cx="843883" cy="643368"/>
              </a:xfrm>
              <a:custGeom>
                <a:rect b="b" l="l" r="r" t="t"/>
                <a:pathLst>
                  <a:path extrusionOk="0" h="643368" w="843883">
                    <a:moveTo>
                      <a:pt x="129282" y="643362"/>
                    </a:moveTo>
                    <a:cubicBezTo>
                      <a:pt x="106976" y="643522"/>
                      <a:pt x="83948" y="640825"/>
                      <a:pt x="66473" y="625577"/>
                    </a:cubicBezTo>
                    <a:cubicBezTo>
                      <a:pt x="50912" y="615344"/>
                      <a:pt x="44849" y="597396"/>
                      <a:pt x="39972" y="580305"/>
                    </a:cubicBezTo>
                    <a:cubicBezTo>
                      <a:pt x="26023" y="532898"/>
                      <a:pt x="23059" y="483335"/>
                      <a:pt x="16772" y="434556"/>
                    </a:cubicBezTo>
                    <a:cubicBezTo>
                      <a:pt x="9699" y="383728"/>
                      <a:pt x="8262" y="331453"/>
                      <a:pt x="7107" y="280450"/>
                    </a:cubicBezTo>
                    <a:cubicBezTo>
                      <a:pt x="3053" y="226465"/>
                      <a:pt x="-5583" y="171887"/>
                      <a:pt x="5259" y="118132"/>
                    </a:cubicBezTo>
                    <a:cubicBezTo>
                      <a:pt x="7995" y="105332"/>
                      <a:pt x="15461" y="47502"/>
                      <a:pt x="29518" y="48567"/>
                    </a:cubicBezTo>
                    <a:cubicBezTo>
                      <a:pt x="31545" y="49142"/>
                      <a:pt x="32816" y="51221"/>
                      <a:pt x="32279" y="53282"/>
                    </a:cubicBezTo>
                    <a:cubicBezTo>
                      <a:pt x="25218" y="63453"/>
                      <a:pt x="23176" y="77547"/>
                      <a:pt x="20141" y="89322"/>
                    </a:cubicBezTo>
                    <a:cubicBezTo>
                      <a:pt x="15572" y="114232"/>
                      <a:pt x="10741" y="139247"/>
                      <a:pt x="10013" y="164627"/>
                    </a:cubicBezTo>
                    <a:cubicBezTo>
                      <a:pt x="9334" y="196429"/>
                      <a:pt x="13431" y="227902"/>
                      <a:pt x="16379" y="259440"/>
                    </a:cubicBezTo>
                    <a:cubicBezTo>
                      <a:pt x="20667" y="311871"/>
                      <a:pt x="18314" y="364567"/>
                      <a:pt x="25789" y="416559"/>
                    </a:cubicBezTo>
                    <a:cubicBezTo>
                      <a:pt x="30915" y="458176"/>
                      <a:pt x="34499" y="500042"/>
                      <a:pt x="41793" y="541350"/>
                    </a:cubicBezTo>
                    <a:cubicBezTo>
                      <a:pt x="46234" y="561669"/>
                      <a:pt x="50651" y="582193"/>
                      <a:pt x="59170" y="601222"/>
                    </a:cubicBezTo>
                    <a:cubicBezTo>
                      <a:pt x="64004" y="611210"/>
                      <a:pt x="73672" y="617788"/>
                      <a:pt x="82876" y="623430"/>
                    </a:cubicBezTo>
                    <a:cubicBezTo>
                      <a:pt x="103069" y="635205"/>
                      <a:pt x="128631" y="632481"/>
                      <a:pt x="150974" y="631298"/>
                    </a:cubicBezTo>
                    <a:cubicBezTo>
                      <a:pt x="176986" y="631068"/>
                      <a:pt x="202981" y="630865"/>
                      <a:pt x="228770" y="626854"/>
                    </a:cubicBezTo>
                    <a:cubicBezTo>
                      <a:pt x="256131" y="623783"/>
                      <a:pt x="283670" y="624397"/>
                      <a:pt x="311138" y="624505"/>
                    </a:cubicBezTo>
                    <a:cubicBezTo>
                      <a:pt x="333920" y="623934"/>
                      <a:pt x="356362" y="620503"/>
                      <a:pt x="378932" y="617761"/>
                    </a:cubicBezTo>
                    <a:cubicBezTo>
                      <a:pt x="433264" y="610408"/>
                      <a:pt x="488109" y="611388"/>
                      <a:pt x="542469" y="605909"/>
                    </a:cubicBezTo>
                    <a:cubicBezTo>
                      <a:pt x="586387" y="603876"/>
                      <a:pt x="630056" y="610288"/>
                      <a:pt x="674019" y="605675"/>
                    </a:cubicBezTo>
                    <a:cubicBezTo>
                      <a:pt x="701989" y="605992"/>
                      <a:pt x="729795" y="609505"/>
                      <a:pt x="757500" y="603704"/>
                    </a:cubicBezTo>
                    <a:cubicBezTo>
                      <a:pt x="778940" y="601290"/>
                      <a:pt x="801590" y="598243"/>
                      <a:pt x="818174" y="583087"/>
                    </a:cubicBezTo>
                    <a:cubicBezTo>
                      <a:pt x="831236" y="569313"/>
                      <a:pt x="829270" y="548183"/>
                      <a:pt x="831138" y="530551"/>
                    </a:cubicBezTo>
                    <a:cubicBezTo>
                      <a:pt x="831964" y="512837"/>
                      <a:pt x="832590" y="495141"/>
                      <a:pt x="832894" y="477408"/>
                    </a:cubicBezTo>
                    <a:cubicBezTo>
                      <a:pt x="833171" y="442022"/>
                      <a:pt x="831414" y="406669"/>
                      <a:pt x="832910" y="371283"/>
                    </a:cubicBezTo>
                    <a:cubicBezTo>
                      <a:pt x="832572" y="333075"/>
                      <a:pt x="829504" y="294977"/>
                      <a:pt x="826509" y="256910"/>
                    </a:cubicBezTo>
                    <a:cubicBezTo>
                      <a:pt x="822296" y="214911"/>
                      <a:pt x="825892" y="172345"/>
                      <a:pt x="818531" y="130810"/>
                    </a:cubicBezTo>
                    <a:cubicBezTo>
                      <a:pt x="814603" y="102092"/>
                      <a:pt x="812096" y="71690"/>
                      <a:pt x="797717" y="45978"/>
                    </a:cubicBezTo>
                    <a:cubicBezTo>
                      <a:pt x="785568" y="29796"/>
                      <a:pt x="767150" y="19004"/>
                      <a:pt x="750255" y="8550"/>
                    </a:cubicBezTo>
                    <a:cubicBezTo>
                      <a:pt x="745363" y="5967"/>
                      <a:pt x="749144" y="-1782"/>
                      <a:pt x="754199" y="374"/>
                    </a:cubicBezTo>
                    <a:cubicBezTo>
                      <a:pt x="773102" y="8114"/>
                      <a:pt x="790288" y="20742"/>
                      <a:pt x="803918" y="35892"/>
                    </a:cubicBezTo>
                    <a:cubicBezTo>
                      <a:pt x="814688" y="49648"/>
                      <a:pt x="818319" y="67541"/>
                      <a:pt x="822529" y="84141"/>
                    </a:cubicBezTo>
                    <a:cubicBezTo>
                      <a:pt x="827544" y="110150"/>
                      <a:pt x="830668" y="136612"/>
                      <a:pt x="833392" y="162959"/>
                    </a:cubicBezTo>
                    <a:cubicBezTo>
                      <a:pt x="835517" y="187799"/>
                      <a:pt x="834249" y="213640"/>
                      <a:pt x="836064" y="238354"/>
                    </a:cubicBezTo>
                    <a:cubicBezTo>
                      <a:pt x="839442" y="283598"/>
                      <a:pt x="843677" y="328846"/>
                      <a:pt x="843883" y="374244"/>
                    </a:cubicBezTo>
                    <a:cubicBezTo>
                      <a:pt x="841988" y="418177"/>
                      <a:pt x="845228" y="462138"/>
                      <a:pt x="843078" y="506099"/>
                    </a:cubicBezTo>
                    <a:cubicBezTo>
                      <a:pt x="840053" y="535244"/>
                      <a:pt x="846509" y="575295"/>
                      <a:pt x="820680" y="595224"/>
                    </a:cubicBezTo>
                    <a:cubicBezTo>
                      <a:pt x="801206" y="609653"/>
                      <a:pt x="777970" y="611996"/>
                      <a:pt x="754718" y="615058"/>
                    </a:cubicBezTo>
                    <a:cubicBezTo>
                      <a:pt x="718232" y="622057"/>
                      <a:pt x="681713" y="613833"/>
                      <a:pt x="645150" y="618178"/>
                    </a:cubicBezTo>
                    <a:cubicBezTo>
                      <a:pt x="612187" y="620248"/>
                      <a:pt x="578709" y="614560"/>
                      <a:pt x="545801" y="616655"/>
                    </a:cubicBezTo>
                    <a:cubicBezTo>
                      <a:pt x="502571" y="620095"/>
                      <a:pt x="459412" y="622837"/>
                      <a:pt x="416114" y="624480"/>
                    </a:cubicBezTo>
                    <a:cubicBezTo>
                      <a:pt x="389911" y="626765"/>
                      <a:pt x="363935" y="631203"/>
                      <a:pt x="337744" y="633761"/>
                    </a:cubicBezTo>
                    <a:cubicBezTo>
                      <a:pt x="307306" y="637201"/>
                      <a:pt x="275540" y="633930"/>
                      <a:pt x="245262" y="636452"/>
                    </a:cubicBezTo>
                    <a:cubicBezTo>
                      <a:pt x="226491" y="637775"/>
                      <a:pt x="207901" y="640715"/>
                      <a:pt x="189105" y="641762"/>
                    </a:cubicBezTo>
                    <a:cubicBezTo>
                      <a:pt x="169137" y="642001"/>
                      <a:pt x="149229" y="642299"/>
                      <a:pt x="129282" y="6433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37"/>
              <p:cNvSpPr/>
              <p:nvPr/>
            </p:nvSpPr>
            <p:spPr>
              <a:xfrm>
                <a:off x="15565564" y="2049040"/>
                <a:ext cx="658977" cy="80392"/>
              </a:xfrm>
              <a:custGeom>
                <a:rect b="b" l="l" r="r" t="t"/>
                <a:pathLst>
                  <a:path extrusionOk="0" h="80392" w="658977">
                    <a:moveTo>
                      <a:pt x="743" y="79142"/>
                    </a:moveTo>
                    <a:cubicBezTo>
                      <a:pt x="-20270" y="42371"/>
                      <a:pt x="409928" y="-24105"/>
                      <a:pt x="607377" y="8947"/>
                    </a:cubicBezTo>
                    <a:cubicBezTo>
                      <a:pt x="616320" y="10421"/>
                      <a:pt x="660416" y="20937"/>
                      <a:pt x="658942" y="30786"/>
                    </a:cubicBezTo>
                    <a:cubicBezTo>
                      <a:pt x="656672" y="39149"/>
                      <a:pt x="648638" y="32301"/>
                      <a:pt x="627671" y="25166"/>
                    </a:cubicBezTo>
                    <a:cubicBezTo>
                      <a:pt x="521126" y="-10794"/>
                      <a:pt x="92743" y="27838"/>
                      <a:pt x="10703" y="76246"/>
                    </a:cubicBezTo>
                    <a:cubicBezTo>
                      <a:pt x="7530" y="78003"/>
                      <a:pt x="4312" y="82588"/>
                      <a:pt x="743" y="7914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37"/>
              <p:cNvSpPr/>
              <p:nvPr/>
            </p:nvSpPr>
            <p:spPr>
              <a:xfrm>
                <a:off x="15601534" y="2168584"/>
                <a:ext cx="648324" cy="67854"/>
              </a:xfrm>
              <a:custGeom>
                <a:rect b="b" l="l" r="r" t="t"/>
                <a:pathLst>
                  <a:path extrusionOk="0" h="67854" w="648324">
                    <a:moveTo>
                      <a:pt x="627428" y="1218"/>
                    </a:moveTo>
                    <a:cubicBezTo>
                      <a:pt x="632394" y="1992"/>
                      <a:pt x="636888" y="3383"/>
                      <a:pt x="640011" y="5871"/>
                    </a:cubicBezTo>
                    <a:cubicBezTo>
                      <a:pt x="659273" y="21227"/>
                      <a:pt x="641586" y="46967"/>
                      <a:pt x="622201" y="49202"/>
                    </a:cubicBezTo>
                    <a:cubicBezTo>
                      <a:pt x="562092" y="56134"/>
                      <a:pt x="499434" y="52928"/>
                      <a:pt x="438689" y="55609"/>
                    </a:cubicBezTo>
                    <a:cubicBezTo>
                      <a:pt x="305357" y="61493"/>
                      <a:pt x="172716" y="69122"/>
                      <a:pt x="39249" y="67675"/>
                    </a:cubicBezTo>
                    <a:cubicBezTo>
                      <a:pt x="31811" y="67596"/>
                      <a:pt x="24231" y="67491"/>
                      <a:pt x="17173" y="65142"/>
                    </a:cubicBezTo>
                    <a:cubicBezTo>
                      <a:pt x="7198" y="61822"/>
                      <a:pt x="1249" y="54635"/>
                      <a:pt x="184" y="44325"/>
                    </a:cubicBezTo>
                    <a:cubicBezTo>
                      <a:pt x="-2703" y="16402"/>
                      <a:pt x="29114" y="13531"/>
                      <a:pt x="49028" y="13417"/>
                    </a:cubicBezTo>
                    <a:cubicBezTo>
                      <a:pt x="219060" y="12456"/>
                      <a:pt x="388982" y="6089"/>
                      <a:pt x="558981" y="641"/>
                    </a:cubicBezTo>
                    <a:cubicBezTo>
                      <a:pt x="573035" y="189"/>
                      <a:pt x="587113" y="-277"/>
                      <a:pt x="601176" y="202"/>
                    </a:cubicBezTo>
                    <a:cubicBezTo>
                      <a:pt x="607942" y="432"/>
                      <a:pt x="618457" y="-179"/>
                      <a:pt x="627428" y="12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37"/>
              <p:cNvSpPr/>
              <p:nvPr/>
            </p:nvSpPr>
            <p:spPr>
              <a:xfrm>
                <a:off x="15628489" y="2174330"/>
                <a:ext cx="588347" cy="56630"/>
              </a:xfrm>
              <a:custGeom>
                <a:rect b="b" l="l" r="r" t="t"/>
                <a:pathLst>
                  <a:path extrusionOk="0" h="56630" w="588347">
                    <a:moveTo>
                      <a:pt x="586597" y="10361"/>
                    </a:moveTo>
                    <a:cubicBezTo>
                      <a:pt x="585421" y="9995"/>
                      <a:pt x="584109" y="10585"/>
                      <a:pt x="583609" y="11712"/>
                    </a:cubicBezTo>
                    <a:cubicBezTo>
                      <a:pt x="580974" y="16832"/>
                      <a:pt x="578861" y="22225"/>
                      <a:pt x="576312" y="27391"/>
                    </a:cubicBezTo>
                    <a:cubicBezTo>
                      <a:pt x="570516" y="22959"/>
                      <a:pt x="557753" y="-5895"/>
                      <a:pt x="550710" y="1083"/>
                    </a:cubicBezTo>
                    <a:cubicBezTo>
                      <a:pt x="541297" y="8835"/>
                      <a:pt x="539838" y="21509"/>
                      <a:pt x="533650" y="31251"/>
                    </a:cubicBezTo>
                    <a:cubicBezTo>
                      <a:pt x="504821" y="17845"/>
                      <a:pt x="505463" y="-21733"/>
                      <a:pt x="488461" y="33518"/>
                    </a:cubicBezTo>
                    <a:cubicBezTo>
                      <a:pt x="483614" y="26896"/>
                      <a:pt x="479419" y="19790"/>
                      <a:pt x="476379" y="12151"/>
                    </a:cubicBezTo>
                    <a:cubicBezTo>
                      <a:pt x="475003" y="8623"/>
                      <a:pt x="472850" y="1522"/>
                      <a:pt x="468194" y="6058"/>
                    </a:cubicBezTo>
                    <a:cubicBezTo>
                      <a:pt x="460166" y="12763"/>
                      <a:pt x="452918" y="20299"/>
                      <a:pt x="446653" y="28674"/>
                    </a:cubicBezTo>
                    <a:cubicBezTo>
                      <a:pt x="443625" y="23125"/>
                      <a:pt x="440805" y="17415"/>
                      <a:pt x="437240" y="12198"/>
                    </a:cubicBezTo>
                    <a:cubicBezTo>
                      <a:pt x="436364" y="11058"/>
                      <a:pt x="435185" y="10035"/>
                      <a:pt x="433689" y="9989"/>
                    </a:cubicBezTo>
                    <a:cubicBezTo>
                      <a:pt x="432043" y="9928"/>
                      <a:pt x="430633" y="10837"/>
                      <a:pt x="429494" y="11952"/>
                    </a:cubicBezTo>
                    <a:cubicBezTo>
                      <a:pt x="421475" y="19839"/>
                      <a:pt x="414273" y="28502"/>
                      <a:pt x="407425" y="37409"/>
                    </a:cubicBezTo>
                    <a:cubicBezTo>
                      <a:pt x="401752" y="31061"/>
                      <a:pt x="398165" y="23235"/>
                      <a:pt x="394937" y="15413"/>
                    </a:cubicBezTo>
                    <a:cubicBezTo>
                      <a:pt x="393614" y="11482"/>
                      <a:pt x="390690" y="4750"/>
                      <a:pt x="386031" y="9489"/>
                    </a:cubicBezTo>
                    <a:cubicBezTo>
                      <a:pt x="376298" y="16777"/>
                      <a:pt x="371074" y="27934"/>
                      <a:pt x="366022" y="38653"/>
                    </a:cubicBezTo>
                    <a:cubicBezTo>
                      <a:pt x="360233" y="30539"/>
                      <a:pt x="355497" y="21804"/>
                      <a:pt x="350666" y="13085"/>
                    </a:cubicBezTo>
                    <a:cubicBezTo>
                      <a:pt x="349923" y="12112"/>
                      <a:pt x="349081" y="10889"/>
                      <a:pt x="347770" y="10674"/>
                    </a:cubicBezTo>
                    <a:cubicBezTo>
                      <a:pt x="346996" y="10542"/>
                      <a:pt x="346173" y="10647"/>
                      <a:pt x="345519" y="11083"/>
                    </a:cubicBezTo>
                    <a:cubicBezTo>
                      <a:pt x="337042" y="17833"/>
                      <a:pt x="333016" y="28214"/>
                      <a:pt x="327740" y="37397"/>
                    </a:cubicBezTo>
                    <a:cubicBezTo>
                      <a:pt x="299743" y="3021"/>
                      <a:pt x="309304" y="-3800"/>
                      <a:pt x="285017" y="38253"/>
                    </a:cubicBezTo>
                    <a:cubicBezTo>
                      <a:pt x="279375" y="31537"/>
                      <a:pt x="275364" y="23699"/>
                      <a:pt x="270484" y="16451"/>
                    </a:cubicBezTo>
                    <a:cubicBezTo>
                      <a:pt x="269615" y="15201"/>
                      <a:pt x="268349" y="14178"/>
                      <a:pt x="266814" y="13924"/>
                    </a:cubicBezTo>
                    <a:cubicBezTo>
                      <a:pt x="265297" y="13730"/>
                      <a:pt x="263921" y="14682"/>
                      <a:pt x="263055" y="15834"/>
                    </a:cubicBezTo>
                    <a:cubicBezTo>
                      <a:pt x="256185" y="23512"/>
                      <a:pt x="250936" y="32495"/>
                      <a:pt x="248657" y="42599"/>
                    </a:cubicBezTo>
                    <a:cubicBezTo>
                      <a:pt x="242278" y="35640"/>
                      <a:pt x="239241" y="25870"/>
                      <a:pt x="232665" y="19332"/>
                    </a:cubicBezTo>
                    <a:cubicBezTo>
                      <a:pt x="231188" y="18656"/>
                      <a:pt x="229524" y="19375"/>
                      <a:pt x="228651" y="20656"/>
                    </a:cubicBezTo>
                    <a:cubicBezTo>
                      <a:pt x="222356" y="27986"/>
                      <a:pt x="216560" y="35818"/>
                      <a:pt x="211705" y="44187"/>
                    </a:cubicBezTo>
                    <a:cubicBezTo>
                      <a:pt x="207691" y="36920"/>
                      <a:pt x="203763" y="29617"/>
                      <a:pt x="199549" y="22471"/>
                    </a:cubicBezTo>
                    <a:cubicBezTo>
                      <a:pt x="198382" y="20084"/>
                      <a:pt x="195569" y="16758"/>
                      <a:pt x="192885" y="19264"/>
                    </a:cubicBezTo>
                    <a:cubicBezTo>
                      <a:pt x="187209" y="25579"/>
                      <a:pt x="182645" y="32885"/>
                      <a:pt x="179645" y="40842"/>
                    </a:cubicBezTo>
                    <a:cubicBezTo>
                      <a:pt x="175668" y="34685"/>
                      <a:pt x="171583" y="28816"/>
                      <a:pt x="168306" y="22191"/>
                    </a:cubicBezTo>
                    <a:cubicBezTo>
                      <a:pt x="167679" y="20480"/>
                      <a:pt x="166316" y="18291"/>
                      <a:pt x="164163" y="19144"/>
                    </a:cubicBezTo>
                    <a:cubicBezTo>
                      <a:pt x="154713" y="28020"/>
                      <a:pt x="147314" y="39362"/>
                      <a:pt x="139971" y="50074"/>
                    </a:cubicBezTo>
                    <a:cubicBezTo>
                      <a:pt x="133448" y="41211"/>
                      <a:pt x="128454" y="31417"/>
                      <a:pt x="122899" y="21948"/>
                    </a:cubicBezTo>
                    <a:cubicBezTo>
                      <a:pt x="120853" y="18002"/>
                      <a:pt x="117788" y="18377"/>
                      <a:pt x="115353" y="21718"/>
                    </a:cubicBezTo>
                    <a:cubicBezTo>
                      <a:pt x="108126" y="29743"/>
                      <a:pt x="102276" y="39052"/>
                      <a:pt x="98013" y="48966"/>
                    </a:cubicBezTo>
                    <a:cubicBezTo>
                      <a:pt x="93351" y="40428"/>
                      <a:pt x="89567" y="31469"/>
                      <a:pt x="85089" y="22848"/>
                    </a:cubicBezTo>
                    <a:cubicBezTo>
                      <a:pt x="84279" y="21479"/>
                      <a:pt x="83182" y="19894"/>
                      <a:pt x="81450" y="19783"/>
                    </a:cubicBezTo>
                    <a:cubicBezTo>
                      <a:pt x="71257" y="23736"/>
                      <a:pt x="68622" y="38088"/>
                      <a:pt x="60075" y="44365"/>
                    </a:cubicBezTo>
                    <a:cubicBezTo>
                      <a:pt x="59700" y="44626"/>
                      <a:pt x="59196" y="44832"/>
                      <a:pt x="58809" y="44482"/>
                    </a:cubicBezTo>
                    <a:cubicBezTo>
                      <a:pt x="54872" y="39933"/>
                      <a:pt x="51666" y="34808"/>
                      <a:pt x="48472" y="29706"/>
                    </a:cubicBezTo>
                    <a:cubicBezTo>
                      <a:pt x="46196" y="25953"/>
                      <a:pt x="43920" y="22001"/>
                      <a:pt x="41383" y="18140"/>
                    </a:cubicBezTo>
                    <a:cubicBezTo>
                      <a:pt x="40511" y="15904"/>
                      <a:pt x="37262" y="15468"/>
                      <a:pt x="36184" y="17744"/>
                    </a:cubicBezTo>
                    <a:cubicBezTo>
                      <a:pt x="34526" y="24829"/>
                      <a:pt x="30840" y="33318"/>
                      <a:pt x="28973" y="41042"/>
                    </a:cubicBezTo>
                    <a:cubicBezTo>
                      <a:pt x="25229" y="33837"/>
                      <a:pt x="18288" y="24485"/>
                      <a:pt x="17370" y="22578"/>
                    </a:cubicBezTo>
                    <a:cubicBezTo>
                      <a:pt x="15917" y="20990"/>
                      <a:pt x="13276" y="21921"/>
                      <a:pt x="12481" y="23736"/>
                    </a:cubicBezTo>
                    <a:cubicBezTo>
                      <a:pt x="8635" y="30846"/>
                      <a:pt x="4554" y="37885"/>
                      <a:pt x="374" y="44810"/>
                    </a:cubicBezTo>
                    <a:cubicBezTo>
                      <a:pt x="-345" y="46005"/>
                      <a:pt x="-4" y="47602"/>
                      <a:pt x="1191" y="48354"/>
                    </a:cubicBezTo>
                    <a:cubicBezTo>
                      <a:pt x="2370" y="49073"/>
                      <a:pt x="4016" y="48732"/>
                      <a:pt x="4735" y="47522"/>
                    </a:cubicBezTo>
                    <a:cubicBezTo>
                      <a:pt x="8436" y="41426"/>
                      <a:pt x="12005" y="35259"/>
                      <a:pt x="15475" y="29028"/>
                    </a:cubicBezTo>
                    <a:cubicBezTo>
                      <a:pt x="19489" y="35010"/>
                      <a:pt x="23546" y="40965"/>
                      <a:pt x="26780" y="47424"/>
                    </a:cubicBezTo>
                    <a:cubicBezTo>
                      <a:pt x="27149" y="48103"/>
                      <a:pt x="27529" y="48877"/>
                      <a:pt x="28150" y="49356"/>
                    </a:cubicBezTo>
                    <a:cubicBezTo>
                      <a:pt x="29099" y="50375"/>
                      <a:pt x="31012" y="50179"/>
                      <a:pt x="31540" y="48760"/>
                    </a:cubicBezTo>
                    <a:cubicBezTo>
                      <a:pt x="34077" y="40692"/>
                      <a:pt x="37001" y="32707"/>
                      <a:pt x="39387" y="24581"/>
                    </a:cubicBezTo>
                    <a:cubicBezTo>
                      <a:pt x="60704" y="59441"/>
                      <a:pt x="57768" y="56828"/>
                      <a:pt x="80885" y="25855"/>
                    </a:cubicBezTo>
                    <a:cubicBezTo>
                      <a:pt x="85888" y="35723"/>
                      <a:pt x="90166" y="46027"/>
                      <a:pt x="95845" y="55535"/>
                    </a:cubicBezTo>
                    <a:cubicBezTo>
                      <a:pt x="100150" y="59527"/>
                      <a:pt x="102389" y="51545"/>
                      <a:pt x="103790" y="48588"/>
                    </a:cubicBezTo>
                    <a:cubicBezTo>
                      <a:pt x="107647" y="40161"/>
                      <a:pt x="112822" y="32320"/>
                      <a:pt x="118952" y="25367"/>
                    </a:cubicBezTo>
                    <a:cubicBezTo>
                      <a:pt x="145730" y="71444"/>
                      <a:pt x="134723" y="60166"/>
                      <a:pt x="164455" y="25966"/>
                    </a:cubicBezTo>
                    <a:cubicBezTo>
                      <a:pt x="168014" y="32848"/>
                      <a:pt x="172492" y="39205"/>
                      <a:pt x="176684" y="45707"/>
                    </a:cubicBezTo>
                    <a:cubicBezTo>
                      <a:pt x="177768" y="48198"/>
                      <a:pt x="181309" y="48738"/>
                      <a:pt x="182719" y="46245"/>
                    </a:cubicBezTo>
                    <a:cubicBezTo>
                      <a:pt x="186146" y="38708"/>
                      <a:pt x="189377" y="31061"/>
                      <a:pt x="194915" y="24743"/>
                    </a:cubicBezTo>
                    <a:cubicBezTo>
                      <a:pt x="218160" y="64607"/>
                      <a:pt x="205461" y="56254"/>
                      <a:pt x="231326" y="25385"/>
                    </a:cubicBezTo>
                    <a:cubicBezTo>
                      <a:pt x="259514" y="71413"/>
                      <a:pt x="244935" y="43511"/>
                      <a:pt x="266491" y="19725"/>
                    </a:cubicBezTo>
                    <a:cubicBezTo>
                      <a:pt x="289740" y="58575"/>
                      <a:pt x="285072" y="45649"/>
                      <a:pt x="304405" y="14873"/>
                    </a:cubicBezTo>
                    <a:cubicBezTo>
                      <a:pt x="311628" y="23202"/>
                      <a:pt x="317181" y="33561"/>
                      <a:pt x="324758" y="41822"/>
                    </a:cubicBezTo>
                    <a:cubicBezTo>
                      <a:pt x="327242" y="45590"/>
                      <a:pt x="330559" y="43416"/>
                      <a:pt x="332095" y="40121"/>
                    </a:cubicBezTo>
                    <a:cubicBezTo>
                      <a:pt x="336665" y="32133"/>
                      <a:pt x="340212" y="23331"/>
                      <a:pt x="346837" y="16691"/>
                    </a:cubicBezTo>
                    <a:cubicBezTo>
                      <a:pt x="375742" y="68520"/>
                      <a:pt x="361477" y="38828"/>
                      <a:pt x="388718" y="13911"/>
                    </a:cubicBezTo>
                    <a:cubicBezTo>
                      <a:pt x="392413" y="21620"/>
                      <a:pt x="399160" y="41923"/>
                      <a:pt x="408346" y="43014"/>
                    </a:cubicBezTo>
                    <a:cubicBezTo>
                      <a:pt x="410210" y="42587"/>
                      <a:pt x="411350" y="40735"/>
                      <a:pt x="412437" y="39322"/>
                    </a:cubicBezTo>
                    <a:cubicBezTo>
                      <a:pt x="418892" y="30956"/>
                      <a:pt x="425655" y="22821"/>
                      <a:pt x="433253" y="15468"/>
                    </a:cubicBezTo>
                    <a:cubicBezTo>
                      <a:pt x="437559" y="21171"/>
                      <a:pt x="439684" y="28865"/>
                      <a:pt x="444500" y="34092"/>
                    </a:cubicBezTo>
                    <a:cubicBezTo>
                      <a:pt x="449331" y="36079"/>
                      <a:pt x="452070" y="29537"/>
                      <a:pt x="454779" y="26650"/>
                    </a:cubicBezTo>
                    <a:cubicBezTo>
                      <a:pt x="459361" y="20867"/>
                      <a:pt x="464797" y="15834"/>
                      <a:pt x="470344" y="10987"/>
                    </a:cubicBezTo>
                    <a:cubicBezTo>
                      <a:pt x="474757" y="21703"/>
                      <a:pt x="480067" y="33035"/>
                      <a:pt x="488464" y="41110"/>
                    </a:cubicBezTo>
                    <a:cubicBezTo>
                      <a:pt x="493651" y="42347"/>
                      <a:pt x="493028" y="33659"/>
                      <a:pt x="494554" y="30471"/>
                    </a:cubicBezTo>
                    <a:cubicBezTo>
                      <a:pt x="496307" y="23447"/>
                      <a:pt x="499517" y="16866"/>
                      <a:pt x="503405" y="10729"/>
                    </a:cubicBezTo>
                    <a:cubicBezTo>
                      <a:pt x="512404" y="20081"/>
                      <a:pt x="520266" y="32351"/>
                      <a:pt x="533186" y="36392"/>
                    </a:cubicBezTo>
                    <a:cubicBezTo>
                      <a:pt x="539046" y="36616"/>
                      <a:pt x="540563" y="29015"/>
                      <a:pt x="542563" y="24771"/>
                    </a:cubicBezTo>
                    <a:cubicBezTo>
                      <a:pt x="545327" y="17790"/>
                      <a:pt x="547974" y="10619"/>
                      <a:pt x="553637" y="5401"/>
                    </a:cubicBezTo>
                    <a:cubicBezTo>
                      <a:pt x="561131" y="13638"/>
                      <a:pt x="565971" y="24230"/>
                      <a:pt x="573827" y="32277"/>
                    </a:cubicBezTo>
                    <a:cubicBezTo>
                      <a:pt x="574620" y="33048"/>
                      <a:pt x="576014" y="33564"/>
                      <a:pt x="577107" y="33124"/>
                    </a:cubicBezTo>
                    <a:cubicBezTo>
                      <a:pt x="579174" y="32387"/>
                      <a:pt x="580614" y="30582"/>
                      <a:pt x="581428" y="28610"/>
                    </a:cubicBezTo>
                    <a:cubicBezTo>
                      <a:pt x="583679" y="23549"/>
                      <a:pt x="586167" y="18567"/>
                      <a:pt x="588243" y="13451"/>
                    </a:cubicBezTo>
                    <a:cubicBezTo>
                      <a:pt x="588636" y="12154"/>
                      <a:pt x="587878" y="10745"/>
                      <a:pt x="586597" y="103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7" name="Google Shape;1457;p37"/>
            <p:cNvSpPr/>
            <p:nvPr/>
          </p:nvSpPr>
          <p:spPr>
            <a:xfrm>
              <a:off x="16416830" y="2282506"/>
              <a:ext cx="51623" cy="458926"/>
            </a:xfrm>
            <a:custGeom>
              <a:rect b="b" l="l" r="r" t="t"/>
              <a:pathLst>
                <a:path extrusionOk="0" h="458926" w="51623">
                  <a:moveTo>
                    <a:pt x="48184" y="306926"/>
                  </a:moveTo>
                  <a:cubicBezTo>
                    <a:pt x="41074" y="242247"/>
                    <a:pt x="32745" y="177691"/>
                    <a:pt x="24852" y="113104"/>
                  </a:cubicBezTo>
                  <a:cubicBezTo>
                    <a:pt x="20396" y="76646"/>
                    <a:pt x="16922" y="39854"/>
                    <a:pt x="10261" y="3721"/>
                  </a:cubicBezTo>
                  <a:cubicBezTo>
                    <a:pt x="9198" y="-2040"/>
                    <a:pt x="-338" y="-750"/>
                    <a:pt x="9" y="5109"/>
                  </a:cubicBezTo>
                  <a:cubicBezTo>
                    <a:pt x="1877" y="36650"/>
                    <a:pt x="6394" y="68059"/>
                    <a:pt x="10175" y="99416"/>
                  </a:cubicBezTo>
                  <a:cubicBezTo>
                    <a:pt x="13992" y="131104"/>
                    <a:pt x="17813" y="162793"/>
                    <a:pt x="21633" y="194484"/>
                  </a:cubicBezTo>
                  <a:cubicBezTo>
                    <a:pt x="25423" y="225927"/>
                    <a:pt x="29311" y="257357"/>
                    <a:pt x="33181" y="288791"/>
                  </a:cubicBezTo>
                  <a:cubicBezTo>
                    <a:pt x="36962" y="319524"/>
                    <a:pt x="42554" y="350601"/>
                    <a:pt x="38887" y="381636"/>
                  </a:cubicBezTo>
                  <a:cubicBezTo>
                    <a:pt x="35592" y="409522"/>
                    <a:pt x="23080" y="435759"/>
                    <a:pt x="1219" y="453765"/>
                  </a:cubicBezTo>
                  <a:cubicBezTo>
                    <a:pt x="-1548" y="456044"/>
                    <a:pt x="1984" y="460163"/>
                    <a:pt x="4926" y="458569"/>
                  </a:cubicBezTo>
                  <a:cubicBezTo>
                    <a:pt x="27447" y="446370"/>
                    <a:pt x="40755" y="422135"/>
                    <a:pt x="46872" y="397990"/>
                  </a:cubicBezTo>
                  <a:cubicBezTo>
                    <a:pt x="54421" y="368202"/>
                    <a:pt x="51498" y="337079"/>
                    <a:pt x="48184" y="3069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15436152" y="2241367"/>
              <a:ext cx="70464" cy="503334"/>
            </a:xfrm>
            <a:custGeom>
              <a:rect b="b" l="l" r="r" t="t"/>
              <a:pathLst>
                <a:path extrusionOk="0" h="503334" w="70464">
                  <a:moveTo>
                    <a:pt x="69626" y="497721"/>
                  </a:moveTo>
                  <a:cubicBezTo>
                    <a:pt x="50913" y="475227"/>
                    <a:pt x="36586" y="450145"/>
                    <a:pt x="27883" y="422139"/>
                  </a:cubicBezTo>
                  <a:cubicBezTo>
                    <a:pt x="19210" y="394234"/>
                    <a:pt x="15070" y="364926"/>
                    <a:pt x="12978" y="335845"/>
                  </a:cubicBezTo>
                  <a:cubicBezTo>
                    <a:pt x="10782" y="305305"/>
                    <a:pt x="11031" y="274673"/>
                    <a:pt x="11498" y="244081"/>
                  </a:cubicBezTo>
                  <a:cubicBezTo>
                    <a:pt x="12072" y="206413"/>
                    <a:pt x="12644" y="168745"/>
                    <a:pt x="13215" y="131074"/>
                  </a:cubicBezTo>
                  <a:cubicBezTo>
                    <a:pt x="13540" y="109696"/>
                    <a:pt x="13927" y="88318"/>
                    <a:pt x="14102" y="66939"/>
                  </a:cubicBezTo>
                  <a:cubicBezTo>
                    <a:pt x="14280" y="45542"/>
                    <a:pt x="14526" y="24201"/>
                    <a:pt x="12671" y="2884"/>
                  </a:cubicBezTo>
                  <a:cubicBezTo>
                    <a:pt x="12392" y="-320"/>
                    <a:pt x="7094" y="-1309"/>
                    <a:pt x="6673" y="2278"/>
                  </a:cubicBezTo>
                  <a:cubicBezTo>
                    <a:pt x="2195" y="40447"/>
                    <a:pt x="2929" y="79307"/>
                    <a:pt x="2340" y="117709"/>
                  </a:cubicBezTo>
                  <a:cubicBezTo>
                    <a:pt x="1747" y="156396"/>
                    <a:pt x="1151" y="195081"/>
                    <a:pt x="558" y="233768"/>
                  </a:cubicBezTo>
                  <a:cubicBezTo>
                    <a:pt x="-384" y="295124"/>
                    <a:pt x="-2313" y="358596"/>
                    <a:pt x="16218" y="417858"/>
                  </a:cubicBezTo>
                  <a:cubicBezTo>
                    <a:pt x="25945" y="448960"/>
                    <a:pt x="41138" y="479905"/>
                    <a:pt x="65256" y="502401"/>
                  </a:cubicBezTo>
                  <a:cubicBezTo>
                    <a:pt x="68361" y="505300"/>
                    <a:pt x="72184" y="500795"/>
                    <a:pt x="69626" y="4977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37"/>
          <p:cNvGrpSpPr/>
          <p:nvPr/>
        </p:nvGrpSpPr>
        <p:grpSpPr>
          <a:xfrm>
            <a:off x="5614306" y="659369"/>
            <a:ext cx="218836" cy="767793"/>
            <a:chOff x="11228612" y="1318737"/>
            <a:chExt cx="437672" cy="1535587"/>
          </a:xfrm>
        </p:grpSpPr>
        <p:sp>
          <p:nvSpPr>
            <p:cNvPr id="1460" name="Google Shape;1460;p37"/>
            <p:cNvSpPr/>
            <p:nvPr/>
          </p:nvSpPr>
          <p:spPr>
            <a:xfrm>
              <a:off x="11244211" y="1404863"/>
              <a:ext cx="130996" cy="38760"/>
            </a:xfrm>
            <a:custGeom>
              <a:rect b="b" l="l" r="r" t="t"/>
              <a:pathLst>
                <a:path extrusionOk="0" h="38760" w="130996">
                  <a:moveTo>
                    <a:pt x="130445" y="2791"/>
                  </a:moveTo>
                  <a:cubicBezTo>
                    <a:pt x="130623" y="3580"/>
                    <a:pt x="130819" y="4369"/>
                    <a:pt x="130997" y="5159"/>
                  </a:cubicBezTo>
                  <a:lnTo>
                    <a:pt x="130978" y="5159"/>
                  </a:lnTo>
                  <a:cubicBezTo>
                    <a:pt x="130938" y="5159"/>
                    <a:pt x="130880" y="5159"/>
                    <a:pt x="130840" y="5177"/>
                  </a:cubicBezTo>
                  <a:cubicBezTo>
                    <a:pt x="130822" y="5177"/>
                    <a:pt x="130800" y="5177"/>
                    <a:pt x="130782" y="5177"/>
                  </a:cubicBezTo>
                  <a:cubicBezTo>
                    <a:pt x="130702" y="5177"/>
                    <a:pt x="130626" y="5177"/>
                    <a:pt x="130546" y="5195"/>
                  </a:cubicBezTo>
                  <a:cubicBezTo>
                    <a:pt x="129246" y="5294"/>
                    <a:pt x="127928" y="5413"/>
                    <a:pt x="126610" y="5552"/>
                  </a:cubicBezTo>
                  <a:cubicBezTo>
                    <a:pt x="126570" y="5552"/>
                    <a:pt x="126530" y="5552"/>
                    <a:pt x="126491" y="5552"/>
                  </a:cubicBezTo>
                  <a:cubicBezTo>
                    <a:pt x="126392" y="5570"/>
                    <a:pt x="126273" y="5570"/>
                    <a:pt x="126175" y="5592"/>
                  </a:cubicBezTo>
                  <a:cubicBezTo>
                    <a:pt x="125979" y="5610"/>
                    <a:pt x="125801" y="5631"/>
                    <a:pt x="125605" y="5650"/>
                  </a:cubicBezTo>
                  <a:cubicBezTo>
                    <a:pt x="124443" y="5512"/>
                    <a:pt x="123263" y="5395"/>
                    <a:pt x="122101" y="5294"/>
                  </a:cubicBezTo>
                  <a:cubicBezTo>
                    <a:pt x="120507" y="5155"/>
                    <a:pt x="118913" y="5017"/>
                    <a:pt x="117337" y="4901"/>
                  </a:cubicBezTo>
                  <a:cubicBezTo>
                    <a:pt x="117258" y="4901"/>
                    <a:pt x="117200" y="4901"/>
                    <a:pt x="117141" y="4882"/>
                  </a:cubicBezTo>
                  <a:cubicBezTo>
                    <a:pt x="115606" y="4784"/>
                    <a:pt x="114070" y="4704"/>
                    <a:pt x="112556" y="4627"/>
                  </a:cubicBezTo>
                  <a:cubicBezTo>
                    <a:pt x="109346" y="4471"/>
                    <a:pt x="106158" y="4391"/>
                    <a:pt x="102952" y="4391"/>
                  </a:cubicBezTo>
                  <a:cubicBezTo>
                    <a:pt x="100276" y="4391"/>
                    <a:pt x="97618" y="4449"/>
                    <a:pt x="94942" y="4547"/>
                  </a:cubicBezTo>
                  <a:cubicBezTo>
                    <a:pt x="92306" y="4667"/>
                    <a:pt x="89667" y="4824"/>
                    <a:pt x="87031" y="5042"/>
                  </a:cubicBezTo>
                  <a:cubicBezTo>
                    <a:pt x="84373" y="5278"/>
                    <a:pt x="81715" y="5555"/>
                    <a:pt x="79079" y="5871"/>
                  </a:cubicBezTo>
                  <a:cubicBezTo>
                    <a:pt x="75143" y="6384"/>
                    <a:pt x="71226" y="6995"/>
                    <a:pt x="67348" y="7763"/>
                  </a:cubicBezTo>
                  <a:cubicBezTo>
                    <a:pt x="64749" y="8276"/>
                    <a:pt x="62152" y="8847"/>
                    <a:pt x="59593" y="9458"/>
                  </a:cubicBezTo>
                  <a:cubicBezTo>
                    <a:pt x="57033" y="10088"/>
                    <a:pt x="54495" y="10779"/>
                    <a:pt x="51976" y="11528"/>
                  </a:cubicBezTo>
                  <a:lnTo>
                    <a:pt x="51957" y="11528"/>
                  </a:lnTo>
                  <a:cubicBezTo>
                    <a:pt x="49438" y="12296"/>
                    <a:pt x="46939" y="13107"/>
                    <a:pt x="44459" y="13973"/>
                  </a:cubicBezTo>
                  <a:cubicBezTo>
                    <a:pt x="43218" y="14406"/>
                    <a:pt x="41980" y="14860"/>
                    <a:pt x="40760" y="15333"/>
                  </a:cubicBezTo>
                  <a:cubicBezTo>
                    <a:pt x="27297" y="20481"/>
                    <a:pt x="14563" y="27560"/>
                    <a:pt x="3050" y="36767"/>
                  </a:cubicBezTo>
                  <a:cubicBezTo>
                    <a:pt x="2204" y="37397"/>
                    <a:pt x="1376" y="38069"/>
                    <a:pt x="570" y="38760"/>
                  </a:cubicBezTo>
                  <a:cubicBezTo>
                    <a:pt x="374" y="37971"/>
                    <a:pt x="178" y="37163"/>
                    <a:pt x="0" y="36374"/>
                  </a:cubicBezTo>
                  <a:cubicBezTo>
                    <a:pt x="3228" y="33180"/>
                    <a:pt x="6731" y="30299"/>
                    <a:pt x="10333" y="27560"/>
                  </a:cubicBezTo>
                  <a:cubicBezTo>
                    <a:pt x="43417" y="5177"/>
                    <a:pt x="85832" y="-4405"/>
                    <a:pt x="125375" y="1903"/>
                  </a:cubicBezTo>
                  <a:cubicBezTo>
                    <a:pt x="125553" y="1707"/>
                    <a:pt x="125709" y="1547"/>
                    <a:pt x="125868" y="1409"/>
                  </a:cubicBezTo>
                  <a:cubicBezTo>
                    <a:pt x="126046" y="877"/>
                    <a:pt x="126420" y="423"/>
                    <a:pt x="127146" y="128"/>
                  </a:cubicBezTo>
                  <a:cubicBezTo>
                    <a:pt x="129114" y="-367"/>
                    <a:pt x="129844" y="1074"/>
                    <a:pt x="130276" y="2751"/>
                  </a:cubicBezTo>
                  <a:cubicBezTo>
                    <a:pt x="130328" y="2769"/>
                    <a:pt x="130387" y="2769"/>
                    <a:pt x="130445" y="279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11356503" y="1336233"/>
              <a:ext cx="9" cy="18"/>
            </a:xfrm>
            <a:custGeom>
              <a:rect b="b" l="l" r="r" t="t"/>
              <a:pathLst>
                <a:path extrusionOk="0" h="18" w="9">
                  <a:moveTo>
                    <a:pt x="0" y="0"/>
                  </a:moveTo>
                  <a:cubicBezTo>
                    <a:pt x="9" y="0"/>
                    <a:pt x="9" y="3"/>
                    <a:pt x="9" y="18"/>
                  </a:cubicBezTo>
                  <a:cubicBezTo>
                    <a:pt x="6" y="12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11228700" y="1368041"/>
              <a:ext cx="18" cy="218"/>
            </a:xfrm>
            <a:custGeom>
              <a:rect b="b" l="l" r="r" t="t"/>
              <a:pathLst>
                <a:path extrusionOk="0" h="218" w="18">
                  <a:moveTo>
                    <a:pt x="0" y="0"/>
                  </a:moveTo>
                  <a:cubicBezTo>
                    <a:pt x="18" y="80"/>
                    <a:pt x="18" y="157"/>
                    <a:pt x="18" y="218"/>
                  </a:cubicBezTo>
                  <a:cubicBezTo>
                    <a:pt x="21" y="157"/>
                    <a:pt x="0" y="80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11545734" y="2646541"/>
              <a:ext cx="120549" cy="135712"/>
            </a:xfrm>
            <a:custGeom>
              <a:rect b="b" l="l" r="r" t="t"/>
              <a:pathLst>
                <a:path extrusionOk="0" h="135712" w="120549">
                  <a:moveTo>
                    <a:pt x="120550" y="21059"/>
                  </a:moveTo>
                  <a:cubicBezTo>
                    <a:pt x="120550" y="21474"/>
                    <a:pt x="120532" y="21888"/>
                    <a:pt x="120532" y="22303"/>
                  </a:cubicBezTo>
                  <a:cubicBezTo>
                    <a:pt x="120158" y="25064"/>
                    <a:pt x="119863" y="27803"/>
                    <a:pt x="119725" y="30546"/>
                  </a:cubicBezTo>
                  <a:cubicBezTo>
                    <a:pt x="117206" y="61288"/>
                    <a:pt x="114686" y="91991"/>
                    <a:pt x="112108" y="122697"/>
                  </a:cubicBezTo>
                  <a:cubicBezTo>
                    <a:pt x="94118" y="125101"/>
                    <a:pt x="75894" y="128237"/>
                    <a:pt x="59734" y="135712"/>
                  </a:cubicBezTo>
                  <a:cubicBezTo>
                    <a:pt x="39500" y="101303"/>
                    <a:pt x="18423" y="67345"/>
                    <a:pt x="0" y="32045"/>
                  </a:cubicBezTo>
                  <a:cubicBezTo>
                    <a:pt x="5236" y="25006"/>
                    <a:pt x="10235" y="17887"/>
                    <a:pt x="15863" y="10946"/>
                  </a:cubicBezTo>
                  <a:cubicBezTo>
                    <a:pt x="32259" y="19425"/>
                    <a:pt x="37848" y="36089"/>
                    <a:pt x="46075" y="7752"/>
                  </a:cubicBezTo>
                  <a:cubicBezTo>
                    <a:pt x="56212" y="10295"/>
                    <a:pt x="65009" y="16981"/>
                    <a:pt x="75321" y="18341"/>
                  </a:cubicBezTo>
                  <a:cubicBezTo>
                    <a:pt x="81954" y="16449"/>
                    <a:pt x="82761" y="8046"/>
                    <a:pt x="84729" y="2426"/>
                  </a:cubicBezTo>
                  <a:cubicBezTo>
                    <a:pt x="97422" y="10786"/>
                    <a:pt x="106121" y="19957"/>
                    <a:pt x="113975" y="0"/>
                  </a:cubicBezTo>
                  <a:cubicBezTo>
                    <a:pt x="116200" y="1182"/>
                    <a:pt x="118383" y="2466"/>
                    <a:pt x="120489" y="3845"/>
                  </a:cubicBezTo>
                  <a:cubicBezTo>
                    <a:pt x="120394" y="9582"/>
                    <a:pt x="120513" y="15319"/>
                    <a:pt x="120550" y="210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11280204" y="1562064"/>
              <a:ext cx="386061" cy="1116518"/>
            </a:xfrm>
            <a:custGeom>
              <a:rect b="b" l="l" r="r" t="t"/>
              <a:pathLst>
                <a:path extrusionOk="0" h="1116518" w="386061">
                  <a:moveTo>
                    <a:pt x="385982" y="1085579"/>
                  </a:moveTo>
                  <a:cubicBezTo>
                    <a:pt x="386001" y="1085736"/>
                    <a:pt x="386040" y="1085896"/>
                    <a:pt x="386062" y="1086052"/>
                  </a:cubicBezTo>
                  <a:cubicBezTo>
                    <a:pt x="386044" y="1086802"/>
                    <a:pt x="386022" y="1087570"/>
                    <a:pt x="386022" y="1088319"/>
                  </a:cubicBezTo>
                  <a:cubicBezTo>
                    <a:pt x="383916" y="1086940"/>
                    <a:pt x="381731" y="1085656"/>
                    <a:pt x="379508" y="1084474"/>
                  </a:cubicBezTo>
                  <a:cubicBezTo>
                    <a:pt x="371655" y="1104430"/>
                    <a:pt x="362956" y="1095260"/>
                    <a:pt x="350262" y="1086900"/>
                  </a:cubicBezTo>
                  <a:cubicBezTo>
                    <a:pt x="348294" y="1092520"/>
                    <a:pt x="347488" y="1100920"/>
                    <a:pt x="340855" y="1102815"/>
                  </a:cubicBezTo>
                  <a:cubicBezTo>
                    <a:pt x="330540" y="1101454"/>
                    <a:pt x="321742" y="1094768"/>
                    <a:pt x="311608" y="1092225"/>
                  </a:cubicBezTo>
                  <a:cubicBezTo>
                    <a:pt x="303381" y="1120563"/>
                    <a:pt x="297793" y="1103899"/>
                    <a:pt x="281397" y="1095420"/>
                  </a:cubicBezTo>
                  <a:cubicBezTo>
                    <a:pt x="275769" y="1102360"/>
                    <a:pt x="270769" y="1109479"/>
                    <a:pt x="265534" y="1116518"/>
                  </a:cubicBezTo>
                  <a:cubicBezTo>
                    <a:pt x="265003" y="1115514"/>
                    <a:pt x="264470" y="1114507"/>
                    <a:pt x="263958" y="1113503"/>
                  </a:cubicBezTo>
                  <a:cubicBezTo>
                    <a:pt x="262974" y="1111589"/>
                    <a:pt x="261990" y="1109697"/>
                    <a:pt x="261024" y="1107784"/>
                  </a:cubicBezTo>
                  <a:cubicBezTo>
                    <a:pt x="261006" y="1107704"/>
                    <a:pt x="260985" y="1107606"/>
                    <a:pt x="260966" y="1107529"/>
                  </a:cubicBezTo>
                  <a:cubicBezTo>
                    <a:pt x="260770" y="1106642"/>
                    <a:pt x="260552" y="1105794"/>
                    <a:pt x="260338" y="1104946"/>
                  </a:cubicBezTo>
                  <a:cubicBezTo>
                    <a:pt x="260142" y="1103466"/>
                    <a:pt x="259709" y="1102007"/>
                    <a:pt x="259354" y="1100570"/>
                  </a:cubicBezTo>
                  <a:cubicBezTo>
                    <a:pt x="259020" y="1099228"/>
                    <a:pt x="258704" y="1097889"/>
                    <a:pt x="258370" y="1096547"/>
                  </a:cubicBezTo>
                  <a:cubicBezTo>
                    <a:pt x="257622" y="1093607"/>
                    <a:pt x="256972" y="1090610"/>
                    <a:pt x="256046" y="1087732"/>
                  </a:cubicBezTo>
                  <a:cubicBezTo>
                    <a:pt x="256046" y="1087732"/>
                    <a:pt x="256028" y="1087732"/>
                    <a:pt x="256006" y="1087751"/>
                  </a:cubicBezTo>
                  <a:cubicBezTo>
                    <a:pt x="255967" y="1087652"/>
                    <a:pt x="255948" y="1087573"/>
                    <a:pt x="255908" y="1087496"/>
                  </a:cubicBezTo>
                  <a:cubicBezTo>
                    <a:pt x="254805" y="1083276"/>
                    <a:pt x="253704" y="1079056"/>
                    <a:pt x="252622" y="1074836"/>
                  </a:cubicBezTo>
                  <a:cubicBezTo>
                    <a:pt x="249119" y="1061013"/>
                    <a:pt x="245695" y="1047190"/>
                    <a:pt x="242308" y="1033345"/>
                  </a:cubicBezTo>
                  <a:cubicBezTo>
                    <a:pt x="235870" y="1007077"/>
                    <a:pt x="229574" y="980772"/>
                    <a:pt x="223235" y="954486"/>
                  </a:cubicBezTo>
                  <a:cubicBezTo>
                    <a:pt x="210128" y="900120"/>
                    <a:pt x="197017" y="845733"/>
                    <a:pt x="183910" y="791367"/>
                  </a:cubicBezTo>
                  <a:cubicBezTo>
                    <a:pt x="170683" y="736565"/>
                    <a:pt x="157478" y="681744"/>
                    <a:pt x="144269" y="626945"/>
                  </a:cubicBezTo>
                  <a:cubicBezTo>
                    <a:pt x="130828" y="571256"/>
                    <a:pt x="117423" y="515569"/>
                    <a:pt x="103979" y="459861"/>
                  </a:cubicBezTo>
                  <a:cubicBezTo>
                    <a:pt x="91086" y="406459"/>
                    <a:pt x="78236" y="353061"/>
                    <a:pt x="65362" y="299638"/>
                  </a:cubicBezTo>
                  <a:cubicBezTo>
                    <a:pt x="51881" y="243733"/>
                    <a:pt x="38378" y="187847"/>
                    <a:pt x="24936" y="131942"/>
                  </a:cubicBezTo>
                  <a:cubicBezTo>
                    <a:pt x="16629" y="97472"/>
                    <a:pt x="8325" y="62964"/>
                    <a:pt x="0" y="28493"/>
                  </a:cubicBezTo>
                  <a:cubicBezTo>
                    <a:pt x="38283" y="3607"/>
                    <a:pt x="85694" y="-2704"/>
                    <a:pt x="131101" y="963"/>
                  </a:cubicBezTo>
                  <a:cubicBezTo>
                    <a:pt x="140036" y="38883"/>
                    <a:pt x="148972" y="76766"/>
                    <a:pt x="157928" y="114685"/>
                  </a:cubicBezTo>
                  <a:cubicBezTo>
                    <a:pt x="170861" y="169506"/>
                    <a:pt x="183732" y="224345"/>
                    <a:pt x="196702" y="279165"/>
                  </a:cubicBezTo>
                  <a:cubicBezTo>
                    <a:pt x="210165" y="336077"/>
                    <a:pt x="223508" y="393008"/>
                    <a:pt x="236913" y="449938"/>
                  </a:cubicBezTo>
                  <a:cubicBezTo>
                    <a:pt x="249980" y="505508"/>
                    <a:pt x="262971" y="561118"/>
                    <a:pt x="276081" y="616688"/>
                  </a:cubicBezTo>
                  <a:cubicBezTo>
                    <a:pt x="289348" y="672967"/>
                    <a:pt x="302651" y="729206"/>
                    <a:pt x="315860" y="785489"/>
                  </a:cubicBezTo>
                  <a:cubicBezTo>
                    <a:pt x="322453" y="813648"/>
                    <a:pt x="329047" y="841808"/>
                    <a:pt x="335659" y="869949"/>
                  </a:cubicBezTo>
                  <a:cubicBezTo>
                    <a:pt x="342056" y="897279"/>
                    <a:pt x="348570" y="924591"/>
                    <a:pt x="355026" y="951903"/>
                  </a:cubicBezTo>
                  <a:cubicBezTo>
                    <a:pt x="360752" y="976021"/>
                    <a:pt x="366481" y="1000136"/>
                    <a:pt x="372148" y="1024276"/>
                  </a:cubicBezTo>
                  <a:cubicBezTo>
                    <a:pt x="375021" y="1036542"/>
                    <a:pt x="377914" y="1048808"/>
                    <a:pt x="380768" y="1061093"/>
                  </a:cubicBezTo>
                  <a:cubicBezTo>
                    <a:pt x="381872" y="1065826"/>
                    <a:pt x="382954" y="1070540"/>
                    <a:pt x="384014" y="1075273"/>
                  </a:cubicBezTo>
                  <a:cubicBezTo>
                    <a:pt x="384112" y="1075746"/>
                    <a:pt x="384210" y="1076218"/>
                    <a:pt x="384290" y="1076691"/>
                  </a:cubicBezTo>
                  <a:cubicBezTo>
                    <a:pt x="384447" y="1077441"/>
                    <a:pt x="384584" y="1078172"/>
                    <a:pt x="384722" y="1078900"/>
                  </a:cubicBezTo>
                  <a:cubicBezTo>
                    <a:pt x="385136" y="1081123"/>
                    <a:pt x="385568" y="1083350"/>
                    <a:pt x="385982" y="10855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11244775" y="1409257"/>
              <a:ext cx="162921" cy="175044"/>
            </a:xfrm>
            <a:custGeom>
              <a:rect b="b" l="l" r="r" t="t"/>
              <a:pathLst>
                <a:path extrusionOk="0" h="175044" w="162921">
                  <a:moveTo>
                    <a:pt x="162922" y="138374"/>
                  </a:moveTo>
                  <a:cubicBezTo>
                    <a:pt x="145787" y="133921"/>
                    <a:pt x="127855" y="133245"/>
                    <a:pt x="110352" y="137391"/>
                  </a:cubicBezTo>
                  <a:cubicBezTo>
                    <a:pt x="83285" y="141967"/>
                    <a:pt x="50884" y="152164"/>
                    <a:pt x="33902" y="175044"/>
                  </a:cubicBezTo>
                  <a:cubicBezTo>
                    <a:pt x="33014" y="171297"/>
                    <a:pt x="32094" y="167550"/>
                    <a:pt x="31205" y="163804"/>
                  </a:cubicBezTo>
                  <a:cubicBezTo>
                    <a:pt x="30745" y="161838"/>
                    <a:pt x="30255" y="159934"/>
                    <a:pt x="29795" y="157968"/>
                  </a:cubicBezTo>
                  <a:cubicBezTo>
                    <a:pt x="29059" y="154959"/>
                    <a:pt x="28354" y="151980"/>
                    <a:pt x="27619" y="149000"/>
                  </a:cubicBezTo>
                  <a:cubicBezTo>
                    <a:pt x="25473" y="140033"/>
                    <a:pt x="23296" y="131065"/>
                    <a:pt x="21151" y="122066"/>
                  </a:cubicBezTo>
                  <a:cubicBezTo>
                    <a:pt x="14928" y="96361"/>
                    <a:pt x="8736" y="70655"/>
                    <a:pt x="2544" y="44949"/>
                  </a:cubicBezTo>
                  <a:cubicBezTo>
                    <a:pt x="2514" y="44826"/>
                    <a:pt x="2483" y="44703"/>
                    <a:pt x="2452" y="44581"/>
                  </a:cubicBezTo>
                  <a:cubicBezTo>
                    <a:pt x="1747" y="41724"/>
                    <a:pt x="1073" y="38868"/>
                    <a:pt x="398" y="36012"/>
                  </a:cubicBezTo>
                  <a:cubicBezTo>
                    <a:pt x="245" y="35459"/>
                    <a:pt x="123" y="34906"/>
                    <a:pt x="0" y="34353"/>
                  </a:cubicBezTo>
                  <a:cubicBezTo>
                    <a:pt x="797" y="33678"/>
                    <a:pt x="1625" y="33002"/>
                    <a:pt x="2483" y="32388"/>
                  </a:cubicBezTo>
                  <a:cubicBezTo>
                    <a:pt x="36815" y="4901"/>
                    <a:pt x="81813" y="-3483"/>
                    <a:pt x="125034" y="1246"/>
                  </a:cubicBezTo>
                  <a:cubicBezTo>
                    <a:pt x="126935" y="1461"/>
                    <a:pt x="128805" y="1676"/>
                    <a:pt x="130705" y="1953"/>
                  </a:cubicBezTo>
                  <a:cubicBezTo>
                    <a:pt x="131349" y="4625"/>
                    <a:pt x="131993" y="7296"/>
                    <a:pt x="132606" y="9999"/>
                  </a:cubicBezTo>
                  <a:cubicBezTo>
                    <a:pt x="132728" y="10490"/>
                    <a:pt x="132851" y="10982"/>
                    <a:pt x="132974" y="11473"/>
                  </a:cubicBezTo>
                  <a:cubicBezTo>
                    <a:pt x="139564" y="39421"/>
                    <a:pt x="146124" y="67338"/>
                    <a:pt x="152745" y="95286"/>
                  </a:cubicBezTo>
                  <a:cubicBezTo>
                    <a:pt x="154278" y="101858"/>
                    <a:pt x="155841" y="108430"/>
                    <a:pt x="157374" y="115003"/>
                  </a:cubicBezTo>
                  <a:cubicBezTo>
                    <a:pt x="158079" y="117951"/>
                    <a:pt x="158784" y="120869"/>
                    <a:pt x="159458" y="123817"/>
                  </a:cubicBezTo>
                  <a:cubicBezTo>
                    <a:pt x="159826" y="125383"/>
                    <a:pt x="160224" y="126980"/>
                    <a:pt x="160592" y="128577"/>
                  </a:cubicBezTo>
                  <a:cubicBezTo>
                    <a:pt x="161359" y="131833"/>
                    <a:pt x="162125" y="135119"/>
                    <a:pt x="162922" y="138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11605468" y="2769235"/>
              <a:ext cx="52374" cy="85089"/>
            </a:xfrm>
            <a:custGeom>
              <a:rect b="b" l="l" r="r" t="t"/>
              <a:pathLst>
                <a:path extrusionOk="0" h="85089" w="52374">
                  <a:moveTo>
                    <a:pt x="52374" y="0"/>
                  </a:moveTo>
                  <a:cubicBezTo>
                    <a:pt x="52196" y="2052"/>
                    <a:pt x="52019" y="4103"/>
                    <a:pt x="51844" y="6133"/>
                  </a:cubicBezTo>
                  <a:cubicBezTo>
                    <a:pt x="50918" y="17217"/>
                    <a:pt x="49974" y="28279"/>
                    <a:pt x="49030" y="39342"/>
                  </a:cubicBezTo>
                  <a:cubicBezTo>
                    <a:pt x="48224" y="50186"/>
                    <a:pt x="47552" y="61033"/>
                    <a:pt x="46688" y="71859"/>
                  </a:cubicBezTo>
                  <a:cubicBezTo>
                    <a:pt x="45842" y="76374"/>
                    <a:pt x="47574" y="85090"/>
                    <a:pt x="41060" y="85090"/>
                  </a:cubicBezTo>
                  <a:cubicBezTo>
                    <a:pt x="40962" y="85090"/>
                    <a:pt x="40842" y="85090"/>
                    <a:pt x="40744" y="85090"/>
                  </a:cubicBezTo>
                  <a:cubicBezTo>
                    <a:pt x="38047" y="84497"/>
                    <a:pt x="37044" y="82467"/>
                    <a:pt x="36827" y="79826"/>
                  </a:cubicBezTo>
                  <a:cubicBezTo>
                    <a:pt x="26395" y="58865"/>
                    <a:pt x="14901" y="38454"/>
                    <a:pt x="3071" y="18221"/>
                  </a:cubicBezTo>
                  <a:cubicBezTo>
                    <a:pt x="2048" y="16486"/>
                    <a:pt x="1024" y="14751"/>
                    <a:pt x="0" y="13016"/>
                  </a:cubicBezTo>
                  <a:cubicBezTo>
                    <a:pt x="16157" y="5540"/>
                    <a:pt x="34384" y="2405"/>
                    <a:pt x="52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11373518" y="1578730"/>
              <a:ext cx="259601" cy="1045268"/>
            </a:xfrm>
            <a:custGeom>
              <a:rect b="b" l="l" r="r" t="t"/>
              <a:pathLst>
                <a:path extrusionOk="0" h="1045268" w="259601">
                  <a:moveTo>
                    <a:pt x="259526" y="1041660"/>
                  </a:moveTo>
                  <a:cubicBezTo>
                    <a:pt x="259918" y="1043257"/>
                    <a:pt x="258738" y="1044894"/>
                    <a:pt x="257184" y="1045210"/>
                  </a:cubicBezTo>
                  <a:cubicBezTo>
                    <a:pt x="256988" y="1045250"/>
                    <a:pt x="256792" y="1045269"/>
                    <a:pt x="256592" y="1045269"/>
                  </a:cubicBezTo>
                  <a:cubicBezTo>
                    <a:pt x="255176" y="1045269"/>
                    <a:pt x="253975" y="1044243"/>
                    <a:pt x="253640" y="1042842"/>
                  </a:cubicBezTo>
                  <a:cubicBezTo>
                    <a:pt x="242697" y="998080"/>
                    <a:pt x="231754" y="953314"/>
                    <a:pt x="220811" y="908552"/>
                  </a:cubicBezTo>
                  <a:cubicBezTo>
                    <a:pt x="209454" y="861993"/>
                    <a:pt x="198078" y="815456"/>
                    <a:pt x="186703" y="768897"/>
                  </a:cubicBezTo>
                  <a:cubicBezTo>
                    <a:pt x="175778" y="724153"/>
                    <a:pt x="164835" y="679409"/>
                    <a:pt x="153913" y="634646"/>
                  </a:cubicBezTo>
                  <a:cubicBezTo>
                    <a:pt x="143718" y="592918"/>
                    <a:pt x="133523" y="551193"/>
                    <a:pt x="123328" y="509465"/>
                  </a:cubicBezTo>
                  <a:cubicBezTo>
                    <a:pt x="112602" y="465590"/>
                    <a:pt x="101873" y="421712"/>
                    <a:pt x="91166" y="377816"/>
                  </a:cubicBezTo>
                  <a:cubicBezTo>
                    <a:pt x="79809" y="331297"/>
                    <a:pt x="68434" y="284759"/>
                    <a:pt x="57058" y="238240"/>
                  </a:cubicBezTo>
                  <a:cubicBezTo>
                    <a:pt x="45839" y="192234"/>
                    <a:pt x="34602" y="146209"/>
                    <a:pt x="23383" y="100182"/>
                  </a:cubicBezTo>
                  <a:cubicBezTo>
                    <a:pt x="19585" y="84623"/>
                    <a:pt x="15787" y="69065"/>
                    <a:pt x="12007" y="53484"/>
                  </a:cubicBezTo>
                  <a:cubicBezTo>
                    <a:pt x="9745" y="44176"/>
                    <a:pt x="7480" y="34849"/>
                    <a:pt x="5236" y="25521"/>
                  </a:cubicBezTo>
                  <a:cubicBezTo>
                    <a:pt x="4194" y="21203"/>
                    <a:pt x="3149" y="16885"/>
                    <a:pt x="2128" y="12564"/>
                  </a:cubicBezTo>
                  <a:cubicBezTo>
                    <a:pt x="1674" y="10611"/>
                    <a:pt x="1223" y="8661"/>
                    <a:pt x="770" y="6707"/>
                  </a:cubicBezTo>
                  <a:cubicBezTo>
                    <a:pt x="494" y="5485"/>
                    <a:pt x="141" y="4223"/>
                    <a:pt x="40" y="2979"/>
                  </a:cubicBezTo>
                  <a:cubicBezTo>
                    <a:pt x="-214" y="1637"/>
                    <a:pt x="770" y="298"/>
                    <a:pt x="2066" y="61"/>
                  </a:cubicBezTo>
                  <a:cubicBezTo>
                    <a:pt x="3308" y="-215"/>
                    <a:pt x="4448" y="476"/>
                    <a:pt x="4880" y="1462"/>
                  </a:cubicBezTo>
                  <a:cubicBezTo>
                    <a:pt x="5589" y="3059"/>
                    <a:pt x="5944" y="4852"/>
                    <a:pt x="6376" y="6529"/>
                  </a:cubicBezTo>
                  <a:cubicBezTo>
                    <a:pt x="7124" y="9447"/>
                    <a:pt x="7854" y="12386"/>
                    <a:pt x="8602" y="15304"/>
                  </a:cubicBezTo>
                  <a:cubicBezTo>
                    <a:pt x="10058" y="21160"/>
                    <a:pt x="11495" y="27035"/>
                    <a:pt x="12951" y="32892"/>
                  </a:cubicBezTo>
                  <a:cubicBezTo>
                    <a:pt x="15352" y="42594"/>
                    <a:pt x="17733" y="52317"/>
                    <a:pt x="20115" y="62038"/>
                  </a:cubicBezTo>
                  <a:cubicBezTo>
                    <a:pt x="26000" y="86036"/>
                    <a:pt x="31886" y="110034"/>
                    <a:pt x="37750" y="134054"/>
                  </a:cubicBezTo>
                  <a:cubicBezTo>
                    <a:pt x="48025" y="176037"/>
                    <a:pt x="58278" y="218038"/>
                    <a:pt x="68553" y="260024"/>
                  </a:cubicBezTo>
                  <a:cubicBezTo>
                    <a:pt x="79260" y="303764"/>
                    <a:pt x="89946" y="347500"/>
                    <a:pt x="100635" y="391259"/>
                  </a:cubicBezTo>
                  <a:cubicBezTo>
                    <a:pt x="112148" y="438429"/>
                    <a:pt x="123643" y="485617"/>
                    <a:pt x="135196" y="532766"/>
                  </a:cubicBezTo>
                  <a:cubicBezTo>
                    <a:pt x="146670" y="579562"/>
                    <a:pt x="158085" y="626376"/>
                    <a:pt x="169522" y="673189"/>
                  </a:cubicBezTo>
                  <a:cubicBezTo>
                    <a:pt x="180269" y="717264"/>
                    <a:pt x="191053" y="761335"/>
                    <a:pt x="201821" y="805410"/>
                  </a:cubicBezTo>
                  <a:cubicBezTo>
                    <a:pt x="212390" y="848673"/>
                    <a:pt x="222960" y="891940"/>
                    <a:pt x="233529" y="935204"/>
                  </a:cubicBezTo>
                  <a:cubicBezTo>
                    <a:pt x="242204" y="970688"/>
                    <a:pt x="250863" y="1006185"/>
                    <a:pt x="259526" y="1041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11321320" y="1594147"/>
              <a:ext cx="257475" cy="1045142"/>
            </a:xfrm>
            <a:custGeom>
              <a:rect b="b" l="l" r="r" t="t"/>
              <a:pathLst>
                <a:path extrusionOk="0" h="1045142" w="257475">
                  <a:moveTo>
                    <a:pt x="251537" y="1042824"/>
                  </a:moveTo>
                  <a:cubicBezTo>
                    <a:pt x="245673" y="1018629"/>
                    <a:pt x="239806" y="994413"/>
                    <a:pt x="233942" y="970215"/>
                  </a:cubicBezTo>
                  <a:cubicBezTo>
                    <a:pt x="228626" y="948367"/>
                    <a:pt x="223293" y="926515"/>
                    <a:pt x="218039" y="904649"/>
                  </a:cubicBezTo>
                  <a:cubicBezTo>
                    <a:pt x="212861" y="883095"/>
                    <a:pt x="207568" y="861560"/>
                    <a:pt x="202372" y="840006"/>
                  </a:cubicBezTo>
                  <a:cubicBezTo>
                    <a:pt x="196762" y="816834"/>
                    <a:pt x="191134" y="793684"/>
                    <a:pt x="185525" y="770515"/>
                  </a:cubicBezTo>
                  <a:cubicBezTo>
                    <a:pt x="174502" y="725062"/>
                    <a:pt x="163482" y="679608"/>
                    <a:pt x="152459" y="634155"/>
                  </a:cubicBezTo>
                  <a:cubicBezTo>
                    <a:pt x="142028" y="591168"/>
                    <a:pt x="131597" y="548177"/>
                    <a:pt x="121184" y="505208"/>
                  </a:cubicBezTo>
                  <a:cubicBezTo>
                    <a:pt x="110201" y="459872"/>
                    <a:pt x="99199" y="414538"/>
                    <a:pt x="88216" y="369201"/>
                  </a:cubicBezTo>
                  <a:cubicBezTo>
                    <a:pt x="77117" y="323373"/>
                    <a:pt x="65996" y="277564"/>
                    <a:pt x="54893" y="231757"/>
                  </a:cubicBezTo>
                  <a:cubicBezTo>
                    <a:pt x="44226" y="187781"/>
                    <a:pt x="33577" y="143808"/>
                    <a:pt x="22949" y="99813"/>
                  </a:cubicBezTo>
                  <a:cubicBezTo>
                    <a:pt x="18934" y="83247"/>
                    <a:pt x="14918" y="66666"/>
                    <a:pt x="10942" y="50082"/>
                  </a:cubicBezTo>
                  <a:cubicBezTo>
                    <a:pt x="8680" y="40656"/>
                    <a:pt x="6415" y="31209"/>
                    <a:pt x="4171" y="21784"/>
                  </a:cubicBezTo>
                  <a:cubicBezTo>
                    <a:pt x="3169" y="17622"/>
                    <a:pt x="2203" y="13461"/>
                    <a:pt x="1238" y="9302"/>
                  </a:cubicBezTo>
                  <a:cubicBezTo>
                    <a:pt x="1081" y="8611"/>
                    <a:pt x="922" y="7902"/>
                    <a:pt x="766" y="7211"/>
                  </a:cubicBezTo>
                  <a:cubicBezTo>
                    <a:pt x="569" y="6265"/>
                    <a:pt x="312" y="5319"/>
                    <a:pt x="174" y="4352"/>
                  </a:cubicBezTo>
                  <a:cubicBezTo>
                    <a:pt x="18" y="3246"/>
                    <a:pt x="-218" y="2085"/>
                    <a:pt x="428" y="1078"/>
                  </a:cubicBezTo>
                  <a:cubicBezTo>
                    <a:pt x="1078" y="52"/>
                    <a:pt x="2357" y="-323"/>
                    <a:pt x="3420" y="310"/>
                  </a:cubicBezTo>
                  <a:cubicBezTo>
                    <a:pt x="4622" y="980"/>
                    <a:pt x="5014" y="2438"/>
                    <a:pt x="5370" y="3682"/>
                  </a:cubicBezTo>
                  <a:cubicBezTo>
                    <a:pt x="6099" y="6443"/>
                    <a:pt x="6826" y="9183"/>
                    <a:pt x="7515" y="11944"/>
                  </a:cubicBezTo>
                  <a:cubicBezTo>
                    <a:pt x="9011" y="17859"/>
                    <a:pt x="10467" y="23795"/>
                    <a:pt x="11923" y="29732"/>
                  </a:cubicBezTo>
                  <a:cubicBezTo>
                    <a:pt x="14305" y="39354"/>
                    <a:pt x="16647" y="48957"/>
                    <a:pt x="18989" y="58583"/>
                  </a:cubicBezTo>
                  <a:cubicBezTo>
                    <a:pt x="24283" y="80293"/>
                    <a:pt x="29558" y="102006"/>
                    <a:pt x="34834" y="123738"/>
                  </a:cubicBezTo>
                  <a:cubicBezTo>
                    <a:pt x="45777" y="168736"/>
                    <a:pt x="56702" y="213757"/>
                    <a:pt x="67605" y="258777"/>
                  </a:cubicBezTo>
                  <a:cubicBezTo>
                    <a:pt x="78508" y="303739"/>
                    <a:pt x="89412" y="348680"/>
                    <a:pt x="100315" y="393639"/>
                  </a:cubicBezTo>
                  <a:cubicBezTo>
                    <a:pt x="111436" y="439507"/>
                    <a:pt x="122575" y="485375"/>
                    <a:pt x="133696" y="531243"/>
                  </a:cubicBezTo>
                  <a:cubicBezTo>
                    <a:pt x="144915" y="577602"/>
                    <a:pt x="156153" y="623983"/>
                    <a:pt x="167412" y="670346"/>
                  </a:cubicBezTo>
                  <a:cubicBezTo>
                    <a:pt x="172825" y="692648"/>
                    <a:pt x="178235" y="714970"/>
                    <a:pt x="183649" y="737294"/>
                  </a:cubicBezTo>
                  <a:cubicBezTo>
                    <a:pt x="188492" y="757330"/>
                    <a:pt x="193314" y="777345"/>
                    <a:pt x="198212" y="797360"/>
                  </a:cubicBezTo>
                  <a:cubicBezTo>
                    <a:pt x="203978" y="820944"/>
                    <a:pt x="209649" y="844549"/>
                    <a:pt x="215375" y="868154"/>
                  </a:cubicBezTo>
                  <a:cubicBezTo>
                    <a:pt x="220727" y="890260"/>
                    <a:pt x="226100" y="912385"/>
                    <a:pt x="231456" y="934491"/>
                  </a:cubicBezTo>
                  <a:cubicBezTo>
                    <a:pt x="240097" y="970144"/>
                    <a:pt x="248756" y="1005776"/>
                    <a:pt x="257397" y="1041411"/>
                  </a:cubicBezTo>
                  <a:cubicBezTo>
                    <a:pt x="257771" y="1043008"/>
                    <a:pt x="256769" y="1044663"/>
                    <a:pt x="255172" y="1045060"/>
                  </a:cubicBezTo>
                  <a:cubicBezTo>
                    <a:pt x="254939" y="1045118"/>
                    <a:pt x="254709" y="1045143"/>
                    <a:pt x="254479" y="1045143"/>
                  </a:cubicBezTo>
                  <a:cubicBezTo>
                    <a:pt x="253130" y="1045136"/>
                    <a:pt x="251874" y="1044187"/>
                    <a:pt x="251537" y="10428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11278690" y="1543888"/>
              <a:ext cx="132615" cy="46665"/>
            </a:xfrm>
            <a:custGeom>
              <a:rect b="b" l="l" r="r" t="t"/>
              <a:pathLst>
                <a:path extrusionOk="0" h="46665" w="132615">
                  <a:moveTo>
                    <a:pt x="131138" y="12846"/>
                  </a:moveTo>
                  <a:cubicBezTo>
                    <a:pt x="131631" y="14956"/>
                    <a:pt x="132122" y="17047"/>
                    <a:pt x="132615" y="19135"/>
                  </a:cubicBezTo>
                  <a:cubicBezTo>
                    <a:pt x="87208" y="15468"/>
                    <a:pt x="39794" y="21777"/>
                    <a:pt x="1514" y="46665"/>
                  </a:cubicBezTo>
                  <a:cubicBezTo>
                    <a:pt x="1002" y="44614"/>
                    <a:pt x="512" y="42544"/>
                    <a:pt x="18" y="40492"/>
                  </a:cubicBezTo>
                  <a:cubicBezTo>
                    <a:pt x="18" y="40474"/>
                    <a:pt x="0" y="40434"/>
                    <a:pt x="0" y="40413"/>
                  </a:cubicBezTo>
                  <a:cubicBezTo>
                    <a:pt x="16985" y="17517"/>
                    <a:pt x="49382" y="7342"/>
                    <a:pt x="76425" y="2769"/>
                  </a:cubicBezTo>
                  <a:cubicBezTo>
                    <a:pt x="93943" y="-1392"/>
                    <a:pt x="111872" y="-701"/>
                    <a:pt x="128995" y="3755"/>
                  </a:cubicBezTo>
                  <a:cubicBezTo>
                    <a:pt x="129703" y="6789"/>
                    <a:pt x="130429" y="9808"/>
                    <a:pt x="131138" y="128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11228612" y="1318737"/>
              <a:ext cx="148326" cy="132062"/>
            </a:xfrm>
            <a:custGeom>
              <a:rect b="b" l="l" r="r" t="t"/>
              <a:pathLst>
                <a:path extrusionOk="0" h="132062" w="148326">
                  <a:moveTo>
                    <a:pt x="146871" y="92466"/>
                  </a:moveTo>
                  <a:cubicBezTo>
                    <a:pt x="147364" y="94518"/>
                    <a:pt x="147855" y="96588"/>
                    <a:pt x="148327" y="98639"/>
                  </a:cubicBezTo>
                  <a:cubicBezTo>
                    <a:pt x="103138" y="88643"/>
                    <a:pt x="52122" y="100593"/>
                    <a:pt x="17894" y="132063"/>
                  </a:cubicBezTo>
                  <a:cubicBezTo>
                    <a:pt x="17422" y="130229"/>
                    <a:pt x="16990" y="128396"/>
                    <a:pt x="16555" y="126541"/>
                  </a:cubicBezTo>
                  <a:cubicBezTo>
                    <a:pt x="16417" y="125988"/>
                    <a:pt x="16279" y="125435"/>
                    <a:pt x="16163" y="124886"/>
                  </a:cubicBezTo>
                  <a:cubicBezTo>
                    <a:pt x="15966" y="124096"/>
                    <a:pt x="15770" y="123289"/>
                    <a:pt x="15592" y="122499"/>
                  </a:cubicBezTo>
                  <a:cubicBezTo>
                    <a:pt x="11617" y="106093"/>
                    <a:pt x="7659" y="89705"/>
                    <a:pt x="3723" y="73299"/>
                  </a:cubicBezTo>
                  <a:cubicBezTo>
                    <a:pt x="3172" y="69789"/>
                    <a:pt x="2522" y="66300"/>
                    <a:pt x="1973" y="62768"/>
                  </a:cubicBezTo>
                  <a:cubicBezTo>
                    <a:pt x="1618" y="60538"/>
                    <a:pt x="1345" y="58290"/>
                    <a:pt x="989" y="56042"/>
                  </a:cubicBezTo>
                  <a:cubicBezTo>
                    <a:pt x="655" y="53914"/>
                    <a:pt x="339" y="51782"/>
                    <a:pt x="122" y="49633"/>
                  </a:cubicBezTo>
                  <a:cubicBezTo>
                    <a:pt x="122" y="49593"/>
                    <a:pt x="103" y="49553"/>
                    <a:pt x="103" y="49513"/>
                  </a:cubicBezTo>
                  <a:cubicBezTo>
                    <a:pt x="24" y="48429"/>
                    <a:pt x="-35" y="47363"/>
                    <a:pt x="24" y="46279"/>
                  </a:cubicBezTo>
                  <a:cubicBezTo>
                    <a:pt x="63" y="45784"/>
                    <a:pt x="82" y="45293"/>
                    <a:pt x="122" y="44799"/>
                  </a:cubicBezTo>
                  <a:lnTo>
                    <a:pt x="122" y="44780"/>
                  </a:lnTo>
                  <a:cubicBezTo>
                    <a:pt x="162" y="44267"/>
                    <a:pt x="220" y="43776"/>
                    <a:pt x="278" y="43281"/>
                  </a:cubicBezTo>
                  <a:cubicBezTo>
                    <a:pt x="278" y="43263"/>
                    <a:pt x="278" y="43223"/>
                    <a:pt x="296" y="43202"/>
                  </a:cubicBezTo>
                  <a:cubicBezTo>
                    <a:pt x="551" y="41783"/>
                    <a:pt x="925" y="40459"/>
                    <a:pt x="1360" y="39098"/>
                  </a:cubicBezTo>
                  <a:cubicBezTo>
                    <a:pt x="1342" y="39218"/>
                    <a:pt x="1302" y="39335"/>
                    <a:pt x="1262" y="39473"/>
                  </a:cubicBezTo>
                  <a:cubicBezTo>
                    <a:pt x="1578" y="38447"/>
                    <a:pt x="1970" y="37461"/>
                    <a:pt x="2304" y="36457"/>
                  </a:cubicBezTo>
                  <a:cubicBezTo>
                    <a:pt x="22894" y="3135"/>
                    <a:pt x="89418" y="-11082"/>
                    <a:pt x="121245" y="9763"/>
                  </a:cubicBezTo>
                  <a:cubicBezTo>
                    <a:pt x="121325" y="9821"/>
                    <a:pt x="121383" y="9882"/>
                    <a:pt x="121441" y="9941"/>
                  </a:cubicBezTo>
                  <a:cubicBezTo>
                    <a:pt x="121539" y="10021"/>
                    <a:pt x="121659" y="10119"/>
                    <a:pt x="121757" y="10217"/>
                  </a:cubicBezTo>
                  <a:cubicBezTo>
                    <a:pt x="122051" y="10454"/>
                    <a:pt x="122348" y="10690"/>
                    <a:pt x="122624" y="10948"/>
                  </a:cubicBezTo>
                  <a:cubicBezTo>
                    <a:pt x="122643" y="10948"/>
                    <a:pt x="122643" y="10948"/>
                    <a:pt x="122643" y="10988"/>
                  </a:cubicBezTo>
                  <a:cubicBezTo>
                    <a:pt x="122661" y="10988"/>
                    <a:pt x="122682" y="11006"/>
                    <a:pt x="122701" y="11028"/>
                  </a:cubicBezTo>
                  <a:cubicBezTo>
                    <a:pt x="123115" y="11264"/>
                    <a:pt x="123507" y="11621"/>
                    <a:pt x="123841" y="12054"/>
                  </a:cubicBezTo>
                  <a:cubicBezTo>
                    <a:pt x="123860" y="12054"/>
                    <a:pt x="123860" y="12072"/>
                    <a:pt x="123881" y="12112"/>
                  </a:cubicBezTo>
                  <a:cubicBezTo>
                    <a:pt x="123899" y="12112"/>
                    <a:pt x="123899" y="12112"/>
                    <a:pt x="123899" y="12130"/>
                  </a:cubicBezTo>
                  <a:cubicBezTo>
                    <a:pt x="124255" y="12447"/>
                    <a:pt x="124589" y="12782"/>
                    <a:pt x="124902" y="13116"/>
                  </a:cubicBezTo>
                  <a:lnTo>
                    <a:pt x="124920" y="13116"/>
                  </a:lnTo>
                  <a:cubicBezTo>
                    <a:pt x="124978" y="13196"/>
                    <a:pt x="125058" y="13273"/>
                    <a:pt x="125116" y="13353"/>
                  </a:cubicBezTo>
                  <a:cubicBezTo>
                    <a:pt x="125352" y="13709"/>
                    <a:pt x="125588" y="14062"/>
                    <a:pt x="125806" y="14437"/>
                  </a:cubicBezTo>
                  <a:cubicBezTo>
                    <a:pt x="125806" y="14455"/>
                    <a:pt x="125824" y="14477"/>
                    <a:pt x="125864" y="14517"/>
                  </a:cubicBezTo>
                  <a:cubicBezTo>
                    <a:pt x="125864" y="14517"/>
                    <a:pt x="125864" y="14535"/>
                    <a:pt x="125883" y="14535"/>
                  </a:cubicBezTo>
                  <a:cubicBezTo>
                    <a:pt x="126631" y="15481"/>
                    <a:pt x="127280" y="16467"/>
                    <a:pt x="127890" y="17493"/>
                  </a:cubicBezTo>
                  <a:cubicBezTo>
                    <a:pt x="132142" y="24630"/>
                    <a:pt x="133500" y="33426"/>
                    <a:pt x="134938" y="41905"/>
                  </a:cubicBezTo>
                  <a:cubicBezTo>
                    <a:pt x="138637" y="57562"/>
                    <a:pt x="142337" y="73259"/>
                    <a:pt x="146037" y="88916"/>
                  </a:cubicBezTo>
                  <a:cubicBezTo>
                    <a:pt x="146215" y="89705"/>
                    <a:pt x="146411" y="90495"/>
                    <a:pt x="146589" y="91284"/>
                  </a:cubicBezTo>
                  <a:lnTo>
                    <a:pt x="146571" y="91284"/>
                  </a:lnTo>
                  <a:cubicBezTo>
                    <a:pt x="146629" y="91579"/>
                    <a:pt x="146690" y="91877"/>
                    <a:pt x="146727" y="92171"/>
                  </a:cubicBezTo>
                  <a:cubicBezTo>
                    <a:pt x="146745" y="92171"/>
                    <a:pt x="146745" y="92171"/>
                    <a:pt x="146727" y="92190"/>
                  </a:cubicBezTo>
                  <a:cubicBezTo>
                    <a:pt x="146767" y="92288"/>
                    <a:pt x="146807" y="92368"/>
                    <a:pt x="146825" y="92466"/>
                  </a:cubicBezTo>
                  <a:cubicBezTo>
                    <a:pt x="146853" y="92466"/>
                    <a:pt x="146853" y="92466"/>
                    <a:pt x="146871" y="92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1" name="Google Shape;1471;p37"/>
          <p:cNvGrpSpPr/>
          <p:nvPr/>
        </p:nvGrpSpPr>
        <p:grpSpPr>
          <a:xfrm>
            <a:off x="4412663" y="694767"/>
            <a:ext cx="709267" cy="696996"/>
            <a:chOff x="4412663" y="694767"/>
            <a:chExt cx="709267" cy="696996"/>
          </a:xfrm>
        </p:grpSpPr>
        <p:sp>
          <p:nvSpPr>
            <p:cNvPr id="1472" name="Google Shape;1472;p37"/>
            <p:cNvSpPr/>
            <p:nvPr/>
          </p:nvSpPr>
          <p:spPr>
            <a:xfrm>
              <a:off x="4412663" y="694767"/>
              <a:ext cx="709267" cy="696996"/>
            </a:xfrm>
            <a:custGeom>
              <a:rect b="b" l="l" r="r" t="t"/>
              <a:pathLst>
                <a:path extrusionOk="0" h="1393992" w="1418533">
                  <a:moveTo>
                    <a:pt x="698347" y="13"/>
                  </a:moveTo>
                  <a:cubicBezTo>
                    <a:pt x="755457" y="-1138"/>
                    <a:pt x="785742" y="73853"/>
                    <a:pt x="801489" y="118093"/>
                  </a:cubicBezTo>
                  <a:cubicBezTo>
                    <a:pt x="841795" y="231338"/>
                    <a:pt x="897152" y="337766"/>
                    <a:pt x="939324" y="450437"/>
                  </a:cubicBezTo>
                  <a:cubicBezTo>
                    <a:pt x="941185" y="455405"/>
                    <a:pt x="945857" y="458739"/>
                    <a:pt x="951163" y="458817"/>
                  </a:cubicBezTo>
                  <a:cubicBezTo>
                    <a:pt x="1070277" y="460599"/>
                    <a:pt x="1270346" y="479669"/>
                    <a:pt x="1356996" y="489839"/>
                  </a:cubicBezTo>
                  <a:cubicBezTo>
                    <a:pt x="1518352" y="508828"/>
                    <a:pt x="1340044" y="643086"/>
                    <a:pt x="1080969" y="838568"/>
                  </a:cubicBezTo>
                  <a:cubicBezTo>
                    <a:pt x="1076640" y="841836"/>
                    <a:pt x="1074813" y="847493"/>
                    <a:pt x="1076408" y="852676"/>
                  </a:cubicBezTo>
                  <a:cubicBezTo>
                    <a:pt x="1267475" y="1473024"/>
                    <a:pt x="1234501" y="1424335"/>
                    <a:pt x="1016813" y="1294638"/>
                  </a:cubicBezTo>
                  <a:cubicBezTo>
                    <a:pt x="825211" y="1180453"/>
                    <a:pt x="755122" y="1128404"/>
                    <a:pt x="728357" y="1109599"/>
                  </a:cubicBezTo>
                  <a:cubicBezTo>
                    <a:pt x="723743" y="1106357"/>
                    <a:pt x="717567" y="1106482"/>
                    <a:pt x="713087" y="1109906"/>
                  </a:cubicBezTo>
                  <a:cubicBezTo>
                    <a:pt x="687100" y="1129773"/>
                    <a:pt x="619167" y="1184602"/>
                    <a:pt x="432321" y="1306409"/>
                  </a:cubicBezTo>
                  <a:cubicBezTo>
                    <a:pt x="220037" y="1444768"/>
                    <a:pt x="189054" y="1494742"/>
                    <a:pt x="354959" y="867207"/>
                  </a:cubicBezTo>
                  <a:cubicBezTo>
                    <a:pt x="356346" y="861965"/>
                    <a:pt x="354293" y="856384"/>
                    <a:pt x="349835" y="853295"/>
                  </a:cubicBezTo>
                  <a:cubicBezTo>
                    <a:pt x="83092" y="668401"/>
                    <a:pt x="-100485" y="541431"/>
                    <a:pt x="59975" y="515960"/>
                  </a:cubicBezTo>
                  <a:cubicBezTo>
                    <a:pt x="146146" y="502310"/>
                    <a:pt x="345283" y="475197"/>
                    <a:pt x="464230" y="468623"/>
                  </a:cubicBezTo>
                  <a:cubicBezTo>
                    <a:pt x="469530" y="468330"/>
                    <a:pt x="474063" y="464809"/>
                    <a:pt x="475723" y="459771"/>
                  </a:cubicBezTo>
                  <a:cubicBezTo>
                    <a:pt x="513320" y="345494"/>
                    <a:pt x="564342" y="236922"/>
                    <a:pt x="600051" y="122146"/>
                  </a:cubicBezTo>
                  <a:cubicBezTo>
                    <a:pt x="613998" y="77310"/>
                    <a:pt x="641238" y="1162"/>
                    <a:pt x="698347" y="13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3" name="Google Shape;1473;p37"/>
            <p:cNvGrpSpPr/>
            <p:nvPr/>
          </p:nvGrpSpPr>
          <p:grpSpPr>
            <a:xfrm>
              <a:off x="4504206" y="796098"/>
              <a:ext cx="512233" cy="478289"/>
              <a:chOff x="9008412" y="1592195"/>
              <a:chExt cx="1024467" cy="956578"/>
            </a:xfrm>
          </p:grpSpPr>
          <p:sp>
            <p:nvSpPr>
              <p:cNvPr id="1474" name="Google Shape;1474;p37"/>
              <p:cNvSpPr/>
              <p:nvPr/>
            </p:nvSpPr>
            <p:spPr>
              <a:xfrm>
                <a:off x="9515774" y="1592195"/>
                <a:ext cx="22912" cy="74547"/>
              </a:xfrm>
              <a:custGeom>
                <a:rect b="b" l="l" r="r" t="t"/>
                <a:pathLst>
                  <a:path extrusionOk="0" h="74547" w="22912">
                    <a:moveTo>
                      <a:pt x="8964" y="7"/>
                    </a:moveTo>
                    <a:cubicBezTo>
                      <a:pt x="-885" y="1052"/>
                      <a:pt x="-224" y="10517"/>
                      <a:pt x="200" y="18014"/>
                    </a:cubicBezTo>
                    <a:cubicBezTo>
                      <a:pt x="2613" y="60810"/>
                      <a:pt x="222" y="75079"/>
                      <a:pt x="13827" y="74532"/>
                    </a:cubicBezTo>
                    <a:cubicBezTo>
                      <a:pt x="24114" y="73303"/>
                      <a:pt x="23169" y="63746"/>
                      <a:pt x="22591" y="55950"/>
                    </a:cubicBezTo>
                    <a:cubicBezTo>
                      <a:pt x="19414" y="13024"/>
                      <a:pt x="21905" y="-345"/>
                      <a:pt x="8964" y="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37"/>
              <p:cNvSpPr/>
              <p:nvPr/>
            </p:nvSpPr>
            <p:spPr>
              <a:xfrm>
                <a:off x="9579533" y="1619954"/>
                <a:ext cx="24309" cy="35933"/>
              </a:xfrm>
              <a:custGeom>
                <a:rect b="b" l="l" r="r" t="t"/>
                <a:pathLst>
                  <a:path extrusionOk="0" h="35933" w="24309">
                    <a:moveTo>
                      <a:pt x="18430" y="2528"/>
                    </a:moveTo>
                    <a:cubicBezTo>
                      <a:pt x="13559" y="-943"/>
                      <a:pt x="7049" y="-1111"/>
                      <a:pt x="3040" y="3732"/>
                    </a:cubicBezTo>
                    <a:cubicBezTo>
                      <a:pt x="-2980" y="11000"/>
                      <a:pt x="-168" y="35521"/>
                      <a:pt x="12441" y="35928"/>
                    </a:cubicBezTo>
                    <a:cubicBezTo>
                      <a:pt x="26335" y="36379"/>
                      <a:pt x="27624" y="9082"/>
                      <a:pt x="18430" y="25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37"/>
              <p:cNvSpPr/>
              <p:nvPr/>
            </p:nvSpPr>
            <p:spPr>
              <a:xfrm>
                <a:off x="9451210" y="1610115"/>
                <a:ext cx="25521" cy="37233"/>
              </a:xfrm>
              <a:custGeom>
                <a:rect b="b" l="l" r="r" t="t"/>
                <a:pathLst>
                  <a:path extrusionOk="0" h="37233" w="25521">
                    <a:moveTo>
                      <a:pt x="20475" y="2787"/>
                    </a:moveTo>
                    <a:cubicBezTo>
                      <a:pt x="16982" y="-269"/>
                      <a:pt x="11685" y="-1219"/>
                      <a:pt x="7186" y="2023"/>
                    </a:cubicBezTo>
                    <a:cubicBezTo>
                      <a:pt x="-689" y="7696"/>
                      <a:pt x="-4352" y="33232"/>
                      <a:pt x="8193" y="36859"/>
                    </a:cubicBezTo>
                    <a:cubicBezTo>
                      <a:pt x="22271" y="40926"/>
                      <a:pt x="31892" y="10733"/>
                      <a:pt x="20475" y="27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37"/>
              <p:cNvSpPr/>
              <p:nvPr/>
            </p:nvSpPr>
            <p:spPr>
              <a:xfrm>
                <a:off x="9947727" y="1919893"/>
                <a:ext cx="42168" cy="28437"/>
              </a:xfrm>
              <a:custGeom>
                <a:rect b="b" l="l" r="r" t="t"/>
                <a:pathLst>
                  <a:path extrusionOk="0" h="28437" w="42168">
                    <a:moveTo>
                      <a:pt x="41898" y="14566"/>
                    </a:moveTo>
                    <a:cubicBezTo>
                      <a:pt x="42899" y="10133"/>
                      <a:pt x="41108" y="4939"/>
                      <a:pt x="36707" y="1900"/>
                    </a:cubicBezTo>
                    <a:cubicBezTo>
                      <a:pt x="27688" y="-4328"/>
                      <a:pt x="-1881" y="5642"/>
                      <a:pt x="94" y="18896"/>
                    </a:cubicBezTo>
                    <a:cubicBezTo>
                      <a:pt x="2426" y="34539"/>
                      <a:pt x="39937" y="29421"/>
                      <a:pt x="41898" y="145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37"/>
              <p:cNvSpPr/>
              <p:nvPr/>
            </p:nvSpPr>
            <p:spPr>
              <a:xfrm>
                <a:off x="9955645" y="1967931"/>
                <a:ext cx="77233" cy="35122"/>
              </a:xfrm>
              <a:custGeom>
                <a:rect b="b" l="l" r="r" t="t"/>
                <a:pathLst>
                  <a:path extrusionOk="0" h="35122" w="77233">
                    <a:moveTo>
                      <a:pt x="76947" y="6929"/>
                    </a:moveTo>
                    <a:cubicBezTo>
                      <a:pt x="72894" y="-6938"/>
                      <a:pt x="57750" y="2524"/>
                      <a:pt x="15768" y="13400"/>
                    </a:cubicBezTo>
                    <a:cubicBezTo>
                      <a:pt x="8074" y="15393"/>
                      <a:pt x="-1767" y="17306"/>
                      <a:pt x="272" y="27730"/>
                    </a:cubicBezTo>
                    <a:cubicBezTo>
                      <a:pt x="4130" y="41570"/>
                      <a:pt x="17483" y="34048"/>
                      <a:pt x="62043" y="20989"/>
                    </a:cubicBezTo>
                    <a:cubicBezTo>
                      <a:pt x="69329" y="18853"/>
                      <a:pt x="79028" y="16899"/>
                      <a:pt x="76947" y="6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37"/>
              <p:cNvSpPr/>
              <p:nvPr/>
            </p:nvSpPr>
            <p:spPr>
              <a:xfrm>
                <a:off x="9998443" y="2028241"/>
                <a:ext cx="32714" cy="27483"/>
              </a:xfrm>
              <a:custGeom>
                <a:rect b="b" l="l" r="r" t="t"/>
                <a:pathLst>
                  <a:path extrusionOk="0" h="27483" w="32714">
                    <a:moveTo>
                      <a:pt x="24863" y="449"/>
                    </a:moveTo>
                    <a:cubicBezTo>
                      <a:pt x="15794" y="-2609"/>
                      <a:pt x="-3557" y="10561"/>
                      <a:pt x="569" y="21231"/>
                    </a:cubicBezTo>
                    <a:cubicBezTo>
                      <a:pt x="5752" y="34636"/>
                      <a:pt x="34163" y="24334"/>
                      <a:pt x="32657" y="10550"/>
                    </a:cubicBezTo>
                    <a:cubicBezTo>
                      <a:pt x="32459" y="6296"/>
                      <a:pt x="29700" y="2080"/>
                      <a:pt x="24863" y="44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37"/>
              <p:cNvSpPr/>
              <p:nvPr/>
            </p:nvSpPr>
            <p:spPr>
              <a:xfrm>
                <a:off x="9838670" y="2416637"/>
                <a:ext cx="35238" cy="47981"/>
              </a:xfrm>
              <a:custGeom>
                <a:rect b="b" l="l" r="r" t="t"/>
                <a:pathLst>
                  <a:path extrusionOk="0" h="47981" w="35238">
                    <a:moveTo>
                      <a:pt x="5179" y="1055"/>
                    </a:moveTo>
                    <a:cubicBezTo>
                      <a:pt x="-4880" y="6587"/>
                      <a:pt x="2186" y="17376"/>
                      <a:pt x="5779" y="24628"/>
                    </a:cubicBezTo>
                    <a:cubicBezTo>
                      <a:pt x="9924" y="32989"/>
                      <a:pt x="18022" y="54596"/>
                      <a:pt x="31091" y="45995"/>
                    </a:cubicBezTo>
                    <a:cubicBezTo>
                      <a:pt x="41426" y="37962"/>
                      <a:pt x="29710" y="26610"/>
                      <a:pt x="25448" y="18854"/>
                    </a:cubicBezTo>
                    <a:cubicBezTo>
                      <a:pt x="21372" y="11438"/>
                      <a:pt x="16792" y="-4189"/>
                      <a:pt x="5179" y="10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37"/>
              <p:cNvSpPr/>
              <p:nvPr/>
            </p:nvSpPr>
            <p:spPr>
              <a:xfrm>
                <a:off x="9786144" y="2446712"/>
                <a:ext cx="40471" cy="63265"/>
              </a:xfrm>
              <a:custGeom>
                <a:rect b="b" l="l" r="r" t="t"/>
                <a:pathLst>
                  <a:path extrusionOk="0" h="63265" w="40471">
                    <a:moveTo>
                      <a:pt x="5516" y="876"/>
                    </a:moveTo>
                    <a:cubicBezTo>
                      <a:pt x="-3087" y="5047"/>
                      <a:pt x="233" y="13204"/>
                      <a:pt x="3098" y="19979"/>
                    </a:cubicBezTo>
                    <a:cubicBezTo>
                      <a:pt x="17910" y="55005"/>
                      <a:pt x="24647" y="67905"/>
                      <a:pt x="35701" y="61813"/>
                    </a:cubicBezTo>
                    <a:cubicBezTo>
                      <a:pt x="46974" y="54394"/>
                      <a:pt x="35450" y="42278"/>
                      <a:pt x="29955" y="30986"/>
                    </a:cubicBezTo>
                    <a:cubicBezTo>
                      <a:pt x="21779" y="14189"/>
                      <a:pt x="18652" y="-4265"/>
                      <a:pt x="5516" y="8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37"/>
              <p:cNvSpPr/>
              <p:nvPr/>
            </p:nvSpPr>
            <p:spPr>
              <a:xfrm>
                <a:off x="9730183" y="2463132"/>
                <a:ext cx="31224" cy="44924"/>
              </a:xfrm>
              <a:custGeom>
                <a:rect b="b" l="l" r="r" t="t"/>
                <a:pathLst>
                  <a:path extrusionOk="0" h="44924" w="31224">
                    <a:moveTo>
                      <a:pt x="31225" y="30424"/>
                    </a:moveTo>
                    <a:cubicBezTo>
                      <a:pt x="31183" y="30313"/>
                      <a:pt x="31138" y="30201"/>
                      <a:pt x="31097" y="30089"/>
                    </a:cubicBezTo>
                    <a:cubicBezTo>
                      <a:pt x="30048" y="24129"/>
                      <a:pt x="28070" y="22230"/>
                      <a:pt x="22474" y="6422"/>
                    </a:cubicBezTo>
                    <a:cubicBezTo>
                      <a:pt x="18106" y="-3389"/>
                      <a:pt x="5076" y="-1220"/>
                      <a:pt x="992" y="7933"/>
                    </a:cubicBezTo>
                    <a:cubicBezTo>
                      <a:pt x="-3842" y="18779"/>
                      <a:pt x="9972" y="41651"/>
                      <a:pt x="21138" y="44924"/>
                    </a:cubicBezTo>
                    <a:lnTo>
                      <a:pt x="22095" y="44632"/>
                    </a:lnTo>
                    <a:cubicBezTo>
                      <a:pt x="28042" y="42808"/>
                      <a:pt x="31540" y="37026"/>
                      <a:pt x="31119" y="30823"/>
                    </a:cubicBezTo>
                    <a:cubicBezTo>
                      <a:pt x="31105" y="30597"/>
                      <a:pt x="31127" y="30460"/>
                      <a:pt x="31225" y="304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37"/>
              <p:cNvSpPr/>
              <p:nvPr/>
            </p:nvSpPr>
            <p:spPr>
              <a:xfrm>
                <a:off x="9307377" y="2480416"/>
                <a:ext cx="39103" cy="47356"/>
              </a:xfrm>
              <a:custGeom>
                <a:rect b="b" l="l" r="r" t="t"/>
                <a:pathLst>
                  <a:path extrusionOk="0" h="47356" w="39103">
                    <a:moveTo>
                      <a:pt x="35081" y="1879"/>
                    </a:moveTo>
                    <a:cubicBezTo>
                      <a:pt x="25965" y="-4104"/>
                      <a:pt x="20227" y="5567"/>
                      <a:pt x="15376" y="11821"/>
                    </a:cubicBezTo>
                    <a:cubicBezTo>
                      <a:pt x="9431" y="19482"/>
                      <a:pt x="-8533" y="36620"/>
                      <a:pt x="4834" y="45720"/>
                    </a:cubicBezTo>
                    <a:cubicBezTo>
                      <a:pt x="16773" y="52545"/>
                      <a:pt x="23039" y="36294"/>
                      <a:pt x="28319" y="28836"/>
                    </a:cubicBezTo>
                    <a:cubicBezTo>
                      <a:pt x="33287" y="21816"/>
                      <a:pt x="45357" y="9844"/>
                      <a:pt x="35081" y="18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37"/>
              <p:cNvSpPr/>
              <p:nvPr/>
            </p:nvSpPr>
            <p:spPr>
              <a:xfrm>
                <a:off x="9216090" y="2455785"/>
                <a:ext cx="66296" cy="92988"/>
              </a:xfrm>
              <a:custGeom>
                <a:rect b="b" l="l" r="r" t="t"/>
                <a:pathLst>
                  <a:path extrusionOk="0" h="92988" w="66296">
                    <a:moveTo>
                      <a:pt x="61799" y="1801"/>
                    </a:moveTo>
                    <a:cubicBezTo>
                      <a:pt x="50401" y="-4606"/>
                      <a:pt x="50094" y="3501"/>
                      <a:pt x="6768" y="68955"/>
                    </a:cubicBezTo>
                    <a:cubicBezTo>
                      <a:pt x="2224" y="75819"/>
                      <a:pt x="-4616" y="84609"/>
                      <a:pt x="4475" y="91189"/>
                    </a:cubicBezTo>
                    <a:cubicBezTo>
                      <a:pt x="14536" y="97331"/>
                      <a:pt x="20221" y="86349"/>
                      <a:pt x="24874" y="79292"/>
                    </a:cubicBezTo>
                    <a:cubicBezTo>
                      <a:pt x="36504" y="61653"/>
                      <a:pt x="47921" y="43832"/>
                      <a:pt x="58820" y="25730"/>
                    </a:cubicBezTo>
                    <a:cubicBezTo>
                      <a:pt x="63051" y="18699"/>
                      <a:pt x="71540" y="8330"/>
                      <a:pt x="61799" y="18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37"/>
              <p:cNvSpPr/>
              <p:nvPr/>
            </p:nvSpPr>
            <p:spPr>
              <a:xfrm>
                <a:off x="9202739" y="2419749"/>
                <a:ext cx="38301" cy="38850"/>
              </a:xfrm>
              <a:custGeom>
                <a:rect b="b" l="l" r="r" t="t"/>
                <a:pathLst>
                  <a:path extrusionOk="0" h="38850" w="38301">
                    <a:moveTo>
                      <a:pt x="38267" y="11599"/>
                    </a:moveTo>
                    <a:cubicBezTo>
                      <a:pt x="37684" y="5933"/>
                      <a:pt x="33595" y="1601"/>
                      <a:pt x="28875" y="508"/>
                    </a:cubicBezTo>
                    <a:cubicBezTo>
                      <a:pt x="14529" y="-4368"/>
                      <a:pt x="-9291" y="27220"/>
                      <a:pt x="3795" y="37056"/>
                    </a:cubicBezTo>
                    <a:cubicBezTo>
                      <a:pt x="15017" y="45489"/>
                      <a:pt x="39338" y="22028"/>
                      <a:pt x="38267" y="1159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37"/>
              <p:cNvSpPr/>
              <p:nvPr/>
            </p:nvSpPr>
            <p:spPr>
              <a:xfrm>
                <a:off x="9080631" y="1934983"/>
                <a:ext cx="46489" cy="27852"/>
              </a:xfrm>
              <a:custGeom>
                <a:rect b="b" l="l" r="r" t="t"/>
                <a:pathLst>
                  <a:path extrusionOk="0" h="27852" w="46489">
                    <a:moveTo>
                      <a:pt x="40" y="14565"/>
                    </a:moveTo>
                    <a:cubicBezTo>
                      <a:pt x="1229" y="28014"/>
                      <a:pt x="35174" y="31388"/>
                      <a:pt x="42539" y="24075"/>
                    </a:cubicBezTo>
                    <a:cubicBezTo>
                      <a:pt x="47336" y="19310"/>
                      <a:pt x="47640" y="11953"/>
                      <a:pt x="44126" y="7442"/>
                    </a:cubicBezTo>
                    <a:cubicBezTo>
                      <a:pt x="36895" y="-4591"/>
                      <a:pt x="-1416" y="-1901"/>
                      <a:pt x="40" y="145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37"/>
              <p:cNvSpPr/>
              <p:nvPr/>
            </p:nvSpPr>
            <p:spPr>
              <a:xfrm>
                <a:off x="9008412" y="1991305"/>
                <a:ext cx="112442" cy="21950"/>
              </a:xfrm>
              <a:custGeom>
                <a:rect b="b" l="l" r="r" t="t"/>
                <a:pathLst>
                  <a:path extrusionOk="0" h="21950" w="112442">
                    <a:moveTo>
                      <a:pt x="88664" y="1540"/>
                    </a:moveTo>
                    <a:cubicBezTo>
                      <a:pt x="66368" y="325"/>
                      <a:pt x="44010" y="-355"/>
                      <a:pt x="21683" y="191"/>
                    </a:cubicBezTo>
                    <a:cubicBezTo>
                      <a:pt x="13080" y="400"/>
                      <a:pt x="-33" y="-620"/>
                      <a:pt x="0" y="11488"/>
                    </a:cubicBezTo>
                    <a:cubicBezTo>
                      <a:pt x="976" y="23440"/>
                      <a:pt x="13657" y="21355"/>
                      <a:pt x="22202" y="21143"/>
                    </a:cubicBezTo>
                    <a:cubicBezTo>
                      <a:pt x="98191" y="19250"/>
                      <a:pt x="111075" y="27993"/>
                      <a:pt x="112442" y="12726"/>
                    </a:cubicBezTo>
                    <a:cubicBezTo>
                      <a:pt x="112576" y="213"/>
                      <a:pt x="97158" y="2003"/>
                      <a:pt x="88664" y="15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37"/>
              <p:cNvSpPr/>
              <p:nvPr/>
            </p:nvSpPr>
            <p:spPr>
              <a:xfrm>
                <a:off x="9074838" y="2048237"/>
                <a:ext cx="39586" cy="26152"/>
              </a:xfrm>
              <a:custGeom>
                <a:rect b="b" l="l" r="r" t="t"/>
                <a:pathLst>
                  <a:path extrusionOk="0" h="26152" w="39586">
                    <a:moveTo>
                      <a:pt x="302" y="17425"/>
                    </a:moveTo>
                    <a:cubicBezTo>
                      <a:pt x="4604" y="34128"/>
                      <a:pt x="50803" y="24930"/>
                      <a:pt x="37032" y="6072"/>
                    </a:cubicBezTo>
                    <a:cubicBezTo>
                      <a:pt x="29787" y="-6822"/>
                      <a:pt x="-3505" y="2646"/>
                      <a:pt x="302" y="17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9" name="Google Shape;1489;p37"/>
          <p:cNvGrpSpPr/>
          <p:nvPr/>
        </p:nvGrpSpPr>
        <p:grpSpPr>
          <a:xfrm>
            <a:off x="7176535" y="3954825"/>
            <a:ext cx="1173599" cy="576018"/>
            <a:chOff x="14353070" y="7909651"/>
            <a:chExt cx="2347197" cy="1152036"/>
          </a:xfrm>
        </p:grpSpPr>
        <p:sp>
          <p:nvSpPr>
            <p:cNvPr id="1490" name="Google Shape;1490;p37"/>
            <p:cNvSpPr/>
            <p:nvPr/>
          </p:nvSpPr>
          <p:spPr>
            <a:xfrm>
              <a:off x="14353070" y="7909651"/>
              <a:ext cx="1027835" cy="575851"/>
            </a:xfrm>
            <a:custGeom>
              <a:rect b="b" l="l" r="r" t="t"/>
              <a:pathLst>
                <a:path extrusionOk="0" h="575851" w="1027835">
                  <a:moveTo>
                    <a:pt x="1006700" y="2238"/>
                  </a:moveTo>
                  <a:cubicBezTo>
                    <a:pt x="966510" y="5289"/>
                    <a:pt x="926160" y="421"/>
                    <a:pt x="885855" y="895"/>
                  </a:cubicBezTo>
                  <a:cubicBezTo>
                    <a:pt x="677423" y="-7032"/>
                    <a:pt x="473708" y="39865"/>
                    <a:pt x="267110" y="55521"/>
                  </a:cubicBezTo>
                  <a:cubicBezTo>
                    <a:pt x="243049" y="55241"/>
                    <a:pt x="233662" y="73682"/>
                    <a:pt x="238376" y="94994"/>
                  </a:cubicBezTo>
                  <a:cubicBezTo>
                    <a:pt x="213525" y="232301"/>
                    <a:pt x="193692" y="370416"/>
                    <a:pt x="181272" y="509510"/>
                  </a:cubicBezTo>
                  <a:cubicBezTo>
                    <a:pt x="149144" y="480106"/>
                    <a:pt x="115296" y="452798"/>
                    <a:pt x="85942" y="420508"/>
                  </a:cubicBezTo>
                  <a:cubicBezTo>
                    <a:pt x="65280" y="402087"/>
                    <a:pt x="35826" y="352025"/>
                    <a:pt x="5802" y="381524"/>
                  </a:cubicBezTo>
                  <a:cubicBezTo>
                    <a:pt x="-7258" y="397319"/>
                    <a:pt x="3728" y="416210"/>
                    <a:pt x="19002" y="425416"/>
                  </a:cubicBezTo>
                  <a:cubicBezTo>
                    <a:pt x="62576" y="472388"/>
                    <a:pt x="109809" y="515461"/>
                    <a:pt x="158226" y="557446"/>
                  </a:cubicBezTo>
                  <a:cubicBezTo>
                    <a:pt x="248542" y="633792"/>
                    <a:pt x="233178" y="451006"/>
                    <a:pt x="243739" y="403065"/>
                  </a:cubicBezTo>
                  <a:cubicBezTo>
                    <a:pt x="253740" y="303211"/>
                    <a:pt x="272003" y="204639"/>
                    <a:pt x="288857" y="105812"/>
                  </a:cubicBezTo>
                  <a:cubicBezTo>
                    <a:pt x="438851" y="95518"/>
                    <a:pt x="586506" y="60373"/>
                    <a:pt x="737040" y="54921"/>
                  </a:cubicBezTo>
                  <a:cubicBezTo>
                    <a:pt x="800352" y="53179"/>
                    <a:pt x="863633" y="50793"/>
                    <a:pt x="926970" y="50748"/>
                  </a:cubicBezTo>
                  <a:cubicBezTo>
                    <a:pt x="957469" y="49365"/>
                    <a:pt x="991101" y="55985"/>
                    <a:pt x="1019001" y="41358"/>
                  </a:cubicBezTo>
                  <a:cubicBezTo>
                    <a:pt x="1035924" y="30145"/>
                    <a:pt x="1026723" y="1954"/>
                    <a:pt x="1006700" y="2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14867534" y="8065688"/>
              <a:ext cx="184201" cy="365210"/>
            </a:xfrm>
            <a:custGeom>
              <a:rect b="b" l="l" r="r" t="t"/>
              <a:pathLst>
                <a:path extrusionOk="0" h="365210" w="184201">
                  <a:moveTo>
                    <a:pt x="180698" y="87891"/>
                  </a:moveTo>
                  <a:cubicBezTo>
                    <a:pt x="175340" y="47953"/>
                    <a:pt x="146126" y="5074"/>
                    <a:pt x="103517" y="332"/>
                  </a:cubicBezTo>
                  <a:cubicBezTo>
                    <a:pt x="57429" y="-3877"/>
                    <a:pt x="14540" y="32542"/>
                    <a:pt x="2889" y="75815"/>
                  </a:cubicBezTo>
                  <a:cubicBezTo>
                    <a:pt x="-4723" y="90542"/>
                    <a:pt x="3119" y="111689"/>
                    <a:pt x="21567" y="111644"/>
                  </a:cubicBezTo>
                  <a:cubicBezTo>
                    <a:pt x="42384" y="111454"/>
                    <a:pt x="46998" y="88959"/>
                    <a:pt x="56894" y="74931"/>
                  </a:cubicBezTo>
                  <a:cubicBezTo>
                    <a:pt x="85393" y="38572"/>
                    <a:pt x="115552" y="44813"/>
                    <a:pt x="129042" y="88545"/>
                  </a:cubicBezTo>
                  <a:cubicBezTo>
                    <a:pt x="133341" y="120735"/>
                    <a:pt x="109599" y="147393"/>
                    <a:pt x="92101" y="171895"/>
                  </a:cubicBezTo>
                  <a:cubicBezTo>
                    <a:pt x="82250" y="183956"/>
                    <a:pt x="69324" y="199537"/>
                    <a:pt x="78531" y="215642"/>
                  </a:cubicBezTo>
                  <a:cubicBezTo>
                    <a:pt x="84844" y="228323"/>
                    <a:pt x="99403" y="228452"/>
                    <a:pt x="111269" y="232072"/>
                  </a:cubicBezTo>
                  <a:cubicBezTo>
                    <a:pt x="122280" y="236270"/>
                    <a:pt x="130732" y="245541"/>
                    <a:pt x="132866" y="257372"/>
                  </a:cubicBezTo>
                  <a:cubicBezTo>
                    <a:pt x="138259" y="286936"/>
                    <a:pt x="106720" y="303955"/>
                    <a:pt x="82899" y="311673"/>
                  </a:cubicBezTo>
                  <a:cubicBezTo>
                    <a:pt x="63686" y="314449"/>
                    <a:pt x="43929" y="322641"/>
                    <a:pt x="48702" y="345875"/>
                  </a:cubicBezTo>
                  <a:cubicBezTo>
                    <a:pt x="64676" y="387455"/>
                    <a:pt x="125229" y="351616"/>
                    <a:pt x="149060" y="334338"/>
                  </a:cubicBezTo>
                  <a:cubicBezTo>
                    <a:pt x="198166" y="299821"/>
                    <a:pt x="195707" y="219282"/>
                    <a:pt x="142312" y="190072"/>
                  </a:cubicBezTo>
                  <a:cubicBezTo>
                    <a:pt x="164194" y="160907"/>
                    <a:pt x="184622" y="125727"/>
                    <a:pt x="180698" y="878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14661184" y="8513401"/>
              <a:ext cx="709564" cy="75286"/>
            </a:xfrm>
            <a:custGeom>
              <a:rect b="b" l="l" r="r" t="t"/>
              <a:pathLst>
                <a:path extrusionOk="0" h="75286" w="709564">
                  <a:moveTo>
                    <a:pt x="695277" y="343"/>
                  </a:moveTo>
                  <a:cubicBezTo>
                    <a:pt x="514544" y="-2483"/>
                    <a:pt x="332727" y="12913"/>
                    <a:pt x="151784" y="19293"/>
                  </a:cubicBezTo>
                  <a:cubicBezTo>
                    <a:pt x="109785" y="21205"/>
                    <a:pt x="66121" y="22149"/>
                    <a:pt x="22592" y="24560"/>
                  </a:cubicBezTo>
                  <a:cubicBezTo>
                    <a:pt x="8752" y="25364"/>
                    <a:pt x="-1389" y="39522"/>
                    <a:pt x="155" y="52741"/>
                  </a:cubicBezTo>
                  <a:cubicBezTo>
                    <a:pt x="1565" y="65421"/>
                    <a:pt x="12381" y="74952"/>
                    <a:pt x="25076" y="75286"/>
                  </a:cubicBezTo>
                  <a:cubicBezTo>
                    <a:pt x="172257" y="70788"/>
                    <a:pt x="319112" y="61128"/>
                    <a:pt x="466882" y="56500"/>
                  </a:cubicBezTo>
                  <a:cubicBezTo>
                    <a:pt x="543139" y="49686"/>
                    <a:pt x="622469" y="56595"/>
                    <a:pt x="696957" y="38388"/>
                  </a:cubicBezTo>
                  <a:cubicBezTo>
                    <a:pt x="714635" y="32138"/>
                    <a:pt x="713400" y="4766"/>
                    <a:pt x="695277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14861942" y="8696806"/>
              <a:ext cx="264662" cy="364881"/>
            </a:xfrm>
            <a:custGeom>
              <a:rect b="b" l="l" r="r" t="t"/>
              <a:pathLst>
                <a:path extrusionOk="0" h="364881" w="264662">
                  <a:moveTo>
                    <a:pt x="221702" y="149142"/>
                  </a:moveTo>
                  <a:cubicBezTo>
                    <a:pt x="221622" y="132638"/>
                    <a:pt x="221517" y="116133"/>
                    <a:pt x="221422" y="99624"/>
                  </a:cubicBezTo>
                  <a:cubicBezTo>
                    <a:pt x="219823" y="72806"/>
                    <a:pt x="223961" y="44614"/>
                    <a:pt x="217194" y="18570"/>
                  </a:cubicBezTo>
                  <a:cubicBezTo>
                    <a:pt x="210426" y="3753"/>
                    <a:pt x="187035" y="6009"/>
                    <a:pt x="182732" y="21860"/>
                  </a:cubicBezTo>
                  <a:cubicBezTo>
                    <a:pt x="179843" y="29777"/>
                    <a:pt x="179238" y="38833"/>
                    <a:pt x="178698" y="47285"/>
                  </a:cubicBezTo>
                  <a:cubicBezTo>
                    <a:pt x="176729" y="81257"/>
                    <a:pt x="175425" y="115275"/>
                    <a:pt x="174475" y="149297"/>
                  </a:cubicBezTo>
                  <a:cubicBezTo>
                    <a:pt x="138273" y="150240"/>
                    <a:pt x="102107" y="153405"/>
                    <a:pt x="66090" y="157025"/>
                  </a:cubicBezTo>
                  <a:cubicBezTo>
                    <a:pt x="86518" y="112873"/>
                    <a:pt x="111758" y="70938"/>
                    <a:pt x="130511" y="26208"/>
                  </a:cubicBezTo>
                  <a:cubicBezTo>
                    <a:pt x="137434" y="5420"/>
                    <a:pt x="107475" y="-9801"/>
                    <a:pt x="94630" y="7557"/>
                  </a:cubicBezTo>
                  <a:cubicBezTo>
                    <a:pt x="94610" y="7512"/>
                    <a:pt x="94590" y="7467"/>
                    <a:pt x="94570" y="7422"/>
                  </a:cubicBezTo>
                  <a:cubicBezTo>
                    <a:pt x="58873" y="50890"/>
                    <a:pt x="37421" y="103847"/>
                    <a:pt x="11071" y="153086"/>
                  </a:cubicBezTo>
                  <a:cubicBezTo>
                    <a:pt x="-1000" y="170763"/>
                    <a:pt x="-8662" y="201336"/>
                    <a:pt x="17928" y="209713"/>
                  </a:cubicBezTo>
                  <a:cubicBezTo>
                    <a:pt x="43544" y="215119"/>
                    <a:pt x="69944" y="206093"/>
                    <a:pt x="95849" y="205554"/>
                  </a:cubicBezTo>
                  <a:cubicBezTo>
                    <a:pt x="121679" y="202833"/>
                    <a:pt x="147530" y="201575"/>
                    <a:pt x="173395" y="200981"/>
                  </a:cubicBezTo>
                  <a:cubicBezTo>
                    <a:pt x="172930" y="234135"/>
                    <a:pt x="172770" y="267293"/>
                    <a:pt x="173130" y="300432"/>
                  </a:cubicBezTo>
                  <a:cubicBezTo>
                    <a:pt x="175904" y="322822"/>
                    <a:pt x="163844" y="359021"/>
                    <a:pt x="194897" y="364707"/>
                  </a:cubicBezTo>
                  <a:cubicBezTo>
                    <a:pt x="225536" y="367498"/>
                    <a:pt x="226346" y="336241"/>
                    <a:pt x="224046" y="312843"/>
                  </a:cubicBezTo>
                  <a:cubicBezTo>
                    <a:pt x="222842" y="275411"/>
                    <a:pt x="222307" y="237969"/>
                    <a:pt x="222002" y="200512"/>
                  </a:cubicBezTo>
                  <a:cubicBezTo>
                    <a:pt x="228790" y="200512"/>
                    <a:pt x="235572" y="200492"/>
                    <a:pt x="242360" y="200517"/>
                  </a:cubicBezTo>
                  <a:cubicBezTo>
                    <a:pt x="254720" y="198905"/>
                    <a:pt x="264461" y="188641"/>
                    <a:pt x="264661" y="176025"/>
                  </a:cubicBezTo>
                  <a:cubicBezTo>
                    <a:pt x="264836" y="152472"/>
                    <a:pt x="240770" y="148847"/>
                    <a:pt x="221702" y="1491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15550042" y="8389695"/>
              <a:ext cx="304012" cy="74498"/>
            </a:xfrm>
            <a:custGeom>
              <a:rect b="b" l="l" r="r" t="t"/>
              <a:pathLst>
                <a:path extrusionOk="0" h="74498" w="304012">
                  <a:moveTo>
                    <a:pt x="229568" y="50833"/>
                  </a:moveTo>
                  <a:cubicBezTo>
                    <a:pt x="252240" y="43639"/>
                    <a:pt x="304915" y="52495"/>
                    <a:pt x="304001" y="18693"/>
                  </a:cubicBezTo>
                  <a:cubicBezTo>
                    <a:pt x="302656" y="7151"/>
                    <a:pt x="292040" y="-1037"/>
                    <a:pt x="280554" y="106"/>
                  </a:cubicBezTo>
                  <a:cubicBezTo>
                    <a:pt x="246767" y="3396"/>
                    <a:pt x="212979" y="6012"/>
                    <a:pt x="179257" y="9567"/>
                  </a:cubicBezTo>
                  <a:cubicBezTo>
                    <a:pt x="127881" y="14040"/>
                    <a:pt x="77085" y="28313"/>
                    <a:pt x="25224" y="22921"/>
                  </a:cubicBezTo>
                  <a:cubicBezTo>
                    <a:pt x="-5699" y="21863"/>
                    <a:pt x="-9498" y="69229"/>
                    <a:pt x="21126" y="73243"/>
                  </a:cubicBezTo>
                  <a:cubicBezTo>
                    <a:pt x="91205" y="80097"/>
                    <a:pt x="160069" y="56928"/>
                    <a:pt x="229568" y="508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15591800" y="8519185"/>
              <a:ext cx="275633" cy="71441"/>
            </a:xfrm>
            <a:custGeom>
              <a:rect b="b" l="l" r="r" t="t"/>
              <a:pathLst>
                <a:path extrusionOk="0" h="71441" w="275633">
                  <a:moveTo>
                    <a:pt x="143901" y="6894"/>
                  </a:moveTo>
                  <a:cubicBezTo>
                    <a:pt x="108100" y="10973"/>
                    <a:pt x="72668" y="17827"/>
                    <a:pt x="36691" y="19984"/>
                  </a:cubicBezTo>
                  <a:cubicBezTo>
                    <a:pt x="21107" y="18067"/>
                    <a:pt x="-465" y="25840"/>
                    <a:pt x="15" y="45414"/>
                  </a:cubicBezTo>
                  <a:cubicBezTo>
                    <a:pt x="-1460" y="95292"/>
                    <a:pt x="108170" y="58165"/>
                    <a:pt x="139738" y="58030"/>
                  </a:cubicBezTo>
                  <a:cubicBezTo>
                    <a:pt x="178358" y="52384"/>
                    <a:pt x="217384" y="50472"/>
                    <a:pt x="256150" y="46418"/>
                  </a:cubicBezTo>
                  <a:cubicBezTo>
                    <a:pt x="266966" y="45210"/>
                    <a:pt x="275497" y="35819"/>
                    <a:pt x="275632" y="24946"/>
                  </a:cubicBezTo>
                  <a:cubicBezTo>
                    <a:pt x="276007" y="-17812"/>
                    <a:pt x="172911" y="7493"/>
                    <a:pt x="143901" y="6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15979252" y="8006579"/>
              <a:ext cx="176506" cy="920195"/>
            </a:xfrm>
            <a:custGeom>
              <a:rect b="b" l="l" r="r" t="t"/>
              <a:pathLst>
                <a:path extrusionOk="0" h="920195" w="176506">
                  <a:moveTo>
                    <a:pt x="93484" y="677550"/>
                  </a:moveTo>
                  <a:cubicBezTo>
                    <a:pt x="26529" y="468750"/>
                    <a:pt x="31262" y="223316"/>
                    <a:pt x="158650" y="37964"/>
                  </a:cubicBezTo>
                  <a:cubicBezTo>
                    <a:pt x="174194" y="22738"/>
                    <a:pt x="164123" y="-3911"/>
                    <a:pt x="141346" y="483"/>
                  </a:cubicBezTo>
                  <a:cubicBezTo>
                    <a:pt x="120644" y="6448"/>
                    <a:pt x="110188" y="28344"/>
                    <a:pt x="98422" y="44699"/>
                  </a:cubicBezTo>
                  <a:cubicBezTo>
                    <a:pt x="65189" y="95375"/>
                    <a:pt x="40589" y="151333"/>
                    <a:pt x="24465" y="209687"/>
                  </a:cubicBezTo>
                  <a:cubicBezTo>
                    <a:pt x="-36188" y="446400"/>
                    <a:pt x="21851" y="699831"/>
                    <a:pt x="133489" y="912376"/>
                  </a:cubicBezTo>
                  <a:cubicBezTo>
                    <a:pt x="141901" y="921581"/>
                    <a:pt x="156555" y="922695"/>
                    <a:pt x="166542" y="915526"/>
                  </a:cubicBezTo>
                  <a:cubicBezTo>
                    <a:pt x="183895" y="903155"/>
                    <a:pt x="175074" y="881998"/>
                    <a:pt x="166407" y="867081"/>
                  </a:cubicBezTo>
                  <a:cubicBezTo>
                    <a:pt x="136688" y="806096"/>
                    <a:pt x="114646" y="741920"/>
                    <a:pt x="93484" y="677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16187883" y="8380628"/>
              <a:ext cx="229562" cy="251113"/>
            </a:xfrm>
            <a:custGeom>
              <a:rect b="b" l="l" r="r" t="t"/>
              <a:pathLst>
                <a:path extrusionOk="0" h="251113" w="229562">
                  <a:moveTo>
                    <a:pt x="218429" y="90117"/>
                  </a:moveTo>
                  <a:cubicBezTo>
                    <a:pt x="219364" y="76089"/>
                    <a:pt x="218954" y="57623"/>
                    <a:pt x="203815" y="51263"/>
                  </a:cubicBezTo>
                  <a:cubicBezTo>
                    <a:pt x="170597" y="-567"/>
                    <a:pt x="93526" y="-21709"/>
                    <a:pt x="49582" y="28987"/>
                  </a:cubicBezTo>
                  <a:cubicBezTo>
                    <a:pt x="880" y="81650"/>
                    <a:pt x="-29274" y="195663"/>
                    <a:pt x="43464" y="239999"/>
                  </a:cubicBezTo>
                  <a:cubicBezTo>
                    <a:pt x="92546" y="261141"/>
                    <a:pt x="147306" y="228223"/>
                    <a:pt x="174890" y="187426"/>
                  </a:cubicBezTo>
                  <a:cubicBezTo>
                    <a:pt x="180623" y="209192"/>
                    <a:pt x="170177" y="245476"/>
                    <a:pt x="200051" y="250932"/>
                  </a:cubicBezTo>
                  <a:cubicBezTo>
                    <a:pt x="233723" y="254117"/>
                    <a:pt x="231689" y="214604"/>
                    <a:pt x="226851" y="191689"/>
                  </a:cubicBezTo>
                  <a:cubicBezTo>
                    <a:pt x="222807" y="157882"/>
                    <a:pt x="219494" y="124139"/>
                    <a:pt x="218429" y="90117"/>
                  </a:cubicBezTo>
                  <a:close/>
                  <a:moveTo>
                    <a:pt x="78106" y="195678"/>
                  </a:moveTo>
                  <a:cubicBezTo>
                    <a:pt x="14200" y="199328"/>
                    <a:pt x="75592" y="-33031"/>
                    <a:pt x="169532" y="79514"/>
                  </a:cubicBezTo>
                  <a:cubicBezTo>
                    <a:pt x="160641" y="127953"/>
                    <a:pt x="132721" y="188499"/>
                    <a:pt x="78106" y="1956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16369442" y="8252182"/>
              <a:ext cx="155169" cy="162177"/>
            </a:xfrm>
            <a:custGeom>
              <a:rect b="b" l="l" r="r" t="t"/>
              <a:pathLst>
                <a:path extrusionOk="0" h="162177" w="155169">
                  <a:moveTo>
                    <a:pt x="155032" y="131928"/>
                  </a:moveTo>
                  <a:cubicBezTo>
                    <a:pt x="152623" y="109853"/>
                    <a:pt x="127377" y="108934"/>
                    <a:pt x="109959" y="109753"/>
                  </a:cubicBezTo>
                  <a:cubicBezTo>
                    <a:pt x="122069" y="74777"/>
                    <a:pt x="123843" y="17456"/>
                    <a:pt x="81474" y="3104"/>
                  </a:cubicBezTo>
                  <a:cubicBezTo>
                    <a:pt x="53175" y="-5718"/>
                    <a:pt x="22281" y="4766"/>
                    <a:pt x="4358" y="28200"/>
                  </a:cubicBezTo>
                  <a:cubicBezTo>
                    <a:pt x="4393" y="28190"/>
                    <a:pt x="4423" y="28180"/>
                    <a:pt x="4458" y="28165"/>
                  </a:cubicBezTo>
                  <a:cubicBezTo>
                    <a:pt x="-6068" y="40076"/>
                    <a:pt x="3328" y="60360"/>
                    <a:pt x="19272" y="60200"/>
                  </a:cubicBezTo>
                  <a:cubicBezTo>
                    <a:pt x="34832" y="59910"/>
                    <a:pt x="47302" y="44929"/>
                    <a:pt x="63681" y="50130"/>
                  </a:cubicBezTo>
                  <a:cubicBezTo>
                    <a:pt x="69554" y="66280"/>
                    <a:pt x="64885" y="84093"/>
                    <a:pt x="59382" y="99713"/>
                  </a:cubicBezTo>
                  <a:cubicBezTo>
                    <a:pt x="46657" y="124405"/>
                    <a:pt x="37980" y="154413"/>
                    <a:pt x="74152" y="161917"/>
                  </a:cubicBezTo>
                  <a:cubicBezTo>
                    <a:pt x="95044" y="162910"/>
                    <a:pt x="116296" y="160963"/>
                    <a:pt x="136959" y="157823"/>
                  </a:cubicBezTo>
                  <a:cubicBezTo>
                    <a:pt x="148584" y="155547"/>
                    <a:pt x="156306" y="143271"/>
                    <a:pt x="155032" y="131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16488809" y="8003264"/>
              <a:ext cx="211458" cy="918973"/>
            </a:xfrm>
            <a:custGeom>
              <a:rect b="b" l="l" r="r" t="t"/>
              <a:pathLst>
                <a:path extrusionOk="0" h="918973" w="211458">
                  <a:moveTo>
                    <a:pt x="165331" y="217235"/>
                  </a:moveTo>
                  <a:cubicBezTo>
                    <a:pt x="140351" y="152376"/>
                    <a:pt x="102295" y="34744"/>
                    <a:pt x="37644" y="3198"/>
                  </a:cubicBezTo>
                  <a:cubicBezTo>
                    <a:pt x="4591" y="-10711"/>
                    <a:pt x="-16376" y="24230"/>
                    <a:pt x="16592" y="41318"/>
                  </a:cubicBezTo>
                  <a:cubicBezTo>
                    <a:pt x="142645" y="195684"/>
                    <a:pt x="195575" y="478379"/>
                    <a:pt x="134578" y="668244"/>
                  </a:cubicBezTo>
                  <a:cubicBezTo>
                    <a:pt x="121448" y="709241"/>
                    <a:pt x="105069" y="749079"/>
                    <a:pt x="84411" y="786855"/>
                  </a:cubicBezTo>
                  <a:cubicBezTo>
                    <a:pt x="66253" y="818640"/>
                    <a:pt x="45881" y="849058"/>
                    <a:pt x="27028" y="880469"/>
                  </a:cubicBezTo>
                  <a:cubicBezTo>
                    <a:pt x="19905" y="892346"/>
                    <a:pt x="23469" y="908181"/>
                    <a:pt x="35360" y="915495"/>
                  </a:cubicBezTo>
                  <a:cubicBezTo>
                    <a:pt x="70811" y="932903"/>
                    <a:pt x="83822" y="880405"/>
                    <a:pt x="100925" y="859207"/>
                  </a:cubicBezTo>
                  <a:cubicBezTo>
                    <a:pt x="120678" y="828685"/>
                    <a:pt x="137637" y="797713"/>
                    <a:pt x="152916" y="764465"/>
                  </a:cubicBezTo>
                  <a:cubicBezTo>
                    <a:pt x="234231" y="592876"/>
                    <a:pt x="223570" y="394220"/>
                    <a:pt x="165331" y="217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0" name="Google Shape;1500;p37"/>
          <p:cNvGrpSpPr/>
          <p:nvPr/>
        </p:nvGrpSpPr>
        <p:grpSpPr>
          <a:xfrm>
            <a:off x="5206579" y="3812496"/>
            <a:ext cx="812863" cy="767839"/>
            <a:chOff x="10413158" y="7624992"/>
            <a:chExt cx="1625725" cy="1535677"/>
          </a:xfrm>
        </p:grpSpPr>
        <p:sp>
          <p:nvSpPr>
            <p:cNvPr id="1501" name="Google Shape;1501;p37"/>
            <p:cNvSpPr/>
            <p:nvPr/>
          </p:nvSpPr>
          <p:spPr>
            <a:xfrm>
              <a:off x="10606574" y="7840208"/>
              <a:ext cx="1367230" cy="1260811"/>
            </a:xfrm>
            <a:custGeom>
              <a:rect b="b" l="l" r="r" t="t"/>
              <a:pathLst>
                <a:path extrusionOk="0" h="1260811" w="1367230">
                  <a:moveTo>
                    <a:pt x="1307854" y="643184"/>
                  </a:moveTo>
                  <a:cubicBezTo>
                    <a:pt x="1291407" y="643898"/>
                    <a:pt x="1274951" y="644367"/>
                    <a:pt x="1258498" y="644884"/>
                  </a:cubicBezTo>
                  <a:cubicBezTo>
                    <a:pt x="1256635" y="631368"/>
                    <a:pt x="1254521" y="617893"/>
                    <a:pt x="1251790" y="604600"/>
                  </a:cubicBezTo>
                  <a:cubicBezTo>
                    <a:pt x="1248454" y="592576"/>
                    <a:pt x="1229840" y="592174"/>
                    <a:pt x="1226216" y="604160"/>
                  </a:cubicBezTo>
                  <a:cubicBezTo>
                    <a:pt x="1223883" y="611956"/>
                    <a:pt x="1226138" y="619992"/>
                    <a:pt x="1226850" y="627898"/>
                  </a:cubicBezTo>
                  <a:cubicBezTo>
                    <a:pt x="1227722" y="633846"/>
                    <a:pt x="1228440" y="639824"/>
                    <a:pt x="1229179" y="645796"/>
                  </a:cubicBezTo>
                  <a:cubicBezTo>
                    <a:pt x="1206860" y="646345"/>
                    <a:pt x="1184537" y="646771"/>
                    <a:pt x="1162222" y="647009"/>
                  </a:cubicBezTo>
                  <a:cubicBezTo>
                    <a:pt x="1138147" y="647680"/>
                    <a:pt x="1114077" y="648015"/>
                    <a:pt x="1090013" y="648213"/>
                  </a:cubicBezTo>
                  <a:cubicBezTo>
                    <a:pt x="1089694" y="645313"/>
                    <a:pt x="1089469" y="642396"/>
                    <a:pt x="1089096" y="639512"/>
                  </a:cubicBezTo>
                  <a:cubicBezTo>
                    <a:pt x="1087506" y="631060"/>
                    <a:pt x="1087412" y="620656"/>
                    <a:pt x="1079714" y="615228"/>
                  </a:cubicBezTo>
                  <a:cubicBezTo>
                    <a:pt x="1074026" y="610906"/>
                    <a:pt x="1065418" y="613451"/>
                    <a:pt x="1062311" y="619593"/>
                  </a:cubicBezTo>
                  <a:cubicBezTo>
                    <a:pt x="1061412" y="628998"/>
                    <a:pt x="1061761" y="638661"/>
                    <a:pt x="1062321" y="648391"/>
                  </a:cubicBezTo>
                  <a:cubicBezTo>
                    <a:pt x="1007528" y="648478"/>
                    <a:pt x="952763" y="647549"/>
                    <a:pt x="898010" y="646007"/>
                  </a:cubicBezTo>
                  <a:cubicBezTo>
                    <a:pt x="897296" y="639797"/>
                    <a:pt x="896571" y="633585"/>
                    <a:pt x="895655" y="627405"/>
                  </a:cubicBezTo>
                  <a:cubicBezTo>
                    <a:pt x="894577" y="617733"/>
                    <a:pt x="892111" y="602903"/>
                    <a:pt x="879064" y="605072"/>
                  </a:cubicBezTo>
                  <a:cubicBezTo>
                    <a:pt x="866470" y="607382"/>
                    <a:pt x="869040" y="621722"/>
                    <a:pt x="869973" y="631171"/>
                  </a:cubicBezTo>
                  <a:cubicBezTo>
                    <a:pt x="870285" y="635831"/>
                    <a:pt x="870460" y="640498"/>
                    <a:pt x="870668" y="645159"/>
                  </a:cubicBezTo>
                  <a:cubicBezTo>
                    <a:pt x="821882" y="643623"/>
                    <a:pt x="773106" y="641719"/>
                    <a:pt x="724337" y="639703"/>
                  </a:cubicBezTo>
                  <a:cubicBezTo>
                    <a:pt x="724179" y="592023"/>
                    <a:pt x="723847" y="544346"/>
                    <a:pt x="723341" y="496669"/>
                  </a:cubicBezTo>
                  <a:cubicBezTo>
                    <a:pt x="728508" y="496223"/>
                    <a:pt x="733680" y="495801"/>
                    <a:pt x="738804" y="495090"/>
                  </a:cubicBezTo>
                  <a:cubicBezTo>
                    <a:pt x="744881" y="493819"/>
                    <a:pt x="752029" y="492254"/>
                    <a:pt x="754039" y="485343"/>
                  </a:cubicBezTo>
                  <a:cubicBezTo>
                    <a:pt x="758361" y="466283"/>
                    <a:pt x="736633" y="467889"/>
                    <a:pt x="723065" y="468589"/>
                  </a:cubicBezTo>
                  <a:cubicBezTo>
                    <a:pt x="722492" y="421844"/>
                    <a:pt x="721699" y="375106"/>
                    <a:pt x="720713" y="328368"/>
                  </a:cubicBezTo>
                  <a:cubicBezTo>
                    <a:pt x="726357" y="327443"/>
                    <a:pt x="732028" y="326762"/>
                    <a:pt x="737686" y="326735"/>
                  </a:cubicBezTo>
                  <a:cubicBezTo>
                    <a:pt x="742948" y="327221"/>
                    <a:pt x="747623" y="323198"/>
                    <a:pt x="748401" y="318306"/>
                  </a:cubicBezTo>
                  <a:cubicBezTo>
                    <a:pt x="749062" y="303708"/>
                    <a:pt x="733042" y="302833"/>
                    <a:pt x="720116" y="303088"/>
                  </a:cubicBezTo>
                  <a:cubicBezTo>
                    <a:pt x="718867" y="248471"/>
                    <a:pt x="717364" y="193860"/>
                    <a:pt x="715451" y="139256"/>
                  </a:cubicBezTo>
                  <a:cubicBezTo>
                    <a:pt x="721089" y="138793"/>
                    <a:pt x="726750" y="138418"/>
                    <a:pt x="732223" y="138146"/>
                  </a:cubicBezTo>
                  <a:cubicBezTo>
                    <a:pt x="737572" y="138981"/>
                    <a:pt x="743502" y="134995"/>
                    <a:pt x="745019" y="129878"/>
                  </a:cubicBezTo>
                  <a:cubicBezTo>
                    <a:pt x="748945" y="111548"/>
                    <a:pt x="729069" y="111491"/>
                    <a:pt x="714461" y="112065"/>
                  </a:cubicBezTo>
                  <a:cubicBezTo>
                    <a:pt x="713270" y="80065"/>
                    <a:pt x="712008" y="48066"/>
                    <a:pt x="710555" y="16074"/>
                  </a:cubicBezTo>
                  <a:cubicBezTo>
                    <a:pt x="712884" y="2545"/>
                    <a:pt x="696236" y="-6065"/>
                    <a:pt x="687998" y="5197"/>
                  </a:cubicBezTo>
                  <a:cubicBezTo>
                    <a:pt x="682045" y="14501"/>
                    <a:pt x="685400" y="26524"/>
                    <a:pt x="684723" y="37025"/>
                  </a:cubicBezTo>
                  <a:cubicBezTo>
                    <a:pt x="685417" y="62423"/>
                    <a:pt x="686085" y="87821"/>
                    <a:pt x="686743" y="113215"/>
                  </a:cubicBezTo>
                  <a:cubicBezTo>
                    <a:pt x="675330" y="114167"/>
                    <a:pt x="665051" y="117513"/>
                    <a:pt x="666363" y="131142"/>
                  </a:cubicBezTo>
                  <a:cubicBezTo>
                    <a:pt x="668773" y="142555"/>
                    <a:pt x="677988" y="143457"/>
                    <a:pt x="687491" y="142475"/>
                  </a:cubicBezTo>
                  <a:cubicBezTo>
                    <a:pt x="688864" y="196834"/>
                    <a:pt x="690125" y="251193"/>
                    <a:pt x="691216" y="305556"/>
                  </a:cubicBezTo>
                  <a:cubicBezTo>
                    <a:pt x="677937" y="307349"/>
                    <a:pt x="665333" y="311399"/>
                    <a:pt x="668508" y="326635"/>
                  </a:cubicBezTo>
                  <a:cubicBezTo>
                    <a:pt x="672712" y="338158"/>
                    <a:pt x="682179" y="337333"/>
                    <a:pt x="691770" y="334822"/>
                  </a:cubicBezTo>
                  <a:cubicBezTo>
                    <a:pt x="692622" y="380042"/>
                    <a:pt x="693323" y="425264"/>
                    <a:pt x="693877" y="470487"/>
                  </a:cubicBezTo>
                  <a:cubicBezTo>
                    <a:pt x="687417" y="472257"/>
                    <a:pt x="682649" y="476183"/>
                    <a:pt x="682652" y="485005"/>
                  </a:cubicBezTo>
                  <a:cubicBezTo>
                    <a:pt x="682934" y="491502"/>
                    <a:pt x="688001" y="497300"/>
                    <a:pt x="694246" y="498607"/>
                  </a:cubicBezTo>
                  <a:cubicBezTo>
                    <a:pt x="694743" y="545228"/>
                    <a:pt x="694981" y="591852"/>
                    <a:pt x="695062" y="638476"/>
                  </a:cubicBezTo>
                  <a:cubicBezTo>
                    <a:pt x="633497" y="635911"/>
                    <a:pt x="571939" y="633357"/>
                    <a:pt x="510372" y="631415"/>
                  </a:cubicBezTo>
                  <a:cubicBezTo>
                    <a:pt x="506536" y="619392"/>
                    <a:pt x="499734" y="603148"/>
                    <a:pt x="485479" y="610568"/>
                  </a:cubicBezTo>
                  <a:cubicBezTo>
                    <a:pt x="479297" y="614356"/>
                    <a:pt x="478411" y="622403"/>
                    <a:pt x="481754" y="628435"/>
                  </a:cubicBezTo>
                  <a:cubicBezTo>
                    <a:pt x="481989" y="629146"/>
                    <a:pt x="482160" y="629873"/>
                    <a:pt x="482388" y="630584"/>
                  </a:cubicBezTo>
                  <a:cubicBezTo>
                    <a:pt x="433851" y="629216"/>
                    <a:pt x="385306" y="628354"/>
                    <a:pt x="336745" y="628227"/>
                  </a:cubicBezTo>
                  <a:cubicBezTo>
                    <a:pt x="333876" y="614661"/>
                    <a:pt x="329218" y="602729"/>
                    <a:pt x="319269" y="603942"/>
                  </a:cubicBezTo>
                  <a:cubicBezTo>
                    <a:pt x="313873" y="604824"/>
                    <a:pt x="310225" y="610242"/>
                    <a:pt x="311185" y="615593"/>
                  </a:cubicBezTo>
                  <a:cubicBezTo>
                    <a:pt x="311607" y="619764"/>
                    <a:pt x="311832" y="623962"/>
                    <a:pt x="311993" y="628173"/>
                  </a:cubicBezTo>
                  <a:cubicBezTo>
                    <a:pt x="310769" y="628177"/>
                    <a:pt x="309544" y="628160"/>
                    <a:pt x="308319" y="628166"/>
                  </a:cubicBezTo>
                  <a:cubicBezTo>
                    <a:pt x="260587" y="628586"/>
                    <a:pt x="212868" y="629404"/>
                    <a:pt x="165146" y="630084"/>
                  </a:cubicBezTo>
                  <a:cubicBezTo>
                    <a:pt x="164196" y="624834"/>
                    <a:pt x="163280" y="619607"/>
                    <a:pt x="161102" y="614671"/>
                  </a:cubicBezTo>
                  <a:cubicBezTo>
                    <a:pt x="156663" y="603862"/>
                    <a:pt x="139233" y="608395"/>
                    <a:pt x="140354" y="619818"/>
                  </a:cubicBezTo>
                  <a:cubicBezTo>
                    <a:pt x="140337" y="619808"/>
                    <a:pt x="140320" y="619801"/>
                    <a:pt x="140303" y="619791"/>
                  </a:cubicBezTo>
                  <a:cubicBezTo>
                    <a:pt x="140441" y="623325"/>
                    <a:pt x="140686" y="626856"/>
                    <a:pt x="140861" y="630389"/>
                  </a:cubicBezTo>
                  <a:cubicBezTo>
                    <a:pt x="127320" y="630554"/>
                    <a:pt x="113780" y="630812"/>
                    <a:pt x="100236" y="630899"/>
                  </a:cubicBezTo>
                  <a:cubicBezTo>
                    <a:pt x="70917" y="631486"/>
                    <a:pt x="41413" y="629987"/>
                    <a:pt x="12235" y="633300"/>
                  </a:cubicBezTo>
                  <a:cubicBezTo>
                    <a:pt x="4211" y="634507"/>
                    <a:pt x="-1188" y="642714"/>
                    <a:pt x="225" y="650550"/>
                  </a:cubicBezTo>
                  <a:cubicBezTo>
                    <a:pt x="1758" y="659693"/>
                    <a:pt x="11181" y="664239"/>
                    <a:pt x="19537" y="662251"/>
                  </a:cubicBezTo>
                  <a:cubicBezTo>
                    <a:pt x="43732" y="660528"/>
                    <a:pt x="68048" y="660783"/>
                    <a:pt x="92273" y="660685"/>
                  </a:cubicBezTo>
                  <a:cubicBezTo>
                    <a:pt x="109065" y="660565"/>
                    <a:pt x="125847" y="660310"/>
                    <a:pt x="142636" y="660102"/>
                  </a:cubicBezTo>
                  <a:cubicBezTo>
                    <a:pt x="143052" y="665990"/>
                    <a:pt x="143448" y="671884"/>
                    <a:pt x="143894" y="677765"/>
                  </a:cubicBezTo>
                  <a:cubicBezTo>
                    <a:pt x="144364" y="682117"/>
                    <a:pt x="146223" y="685999"/>
                    <a:pt x="149908" y="688574"/>
                  </a:cubicBezTo>
                  <a:cubicBezTo>
                    <a:pt x="159861" y="695873"/>
                    <a:pt x="173945" y="686485"/>
                    <a:pt x="171770" y="674583"/>
                  </a:cubicBezTo>
                  <a:cubicBezTo>
                    <a:pt x="171123" y="669651"/>
                    <a:pt x="170431" y="664719"/>
                    <a:pt x="169747" y="659787"/>
                  </a:cubicBezTo>
                  <a:cubicBezTo>
                    <a:pt x="217861" y="659106"/>
                    <a:pt x="265966" y="658426"/>
                    <a:pt x="314077" y="658047"/>
                  </a:cubicBezTo>
                  <a:cubicBezTo>
                    <a:pt x="314453" y="660558"/>
                    <a:pt x="314732" y="663079"/>
                    <a:pt x="315322" y="665564"/>
                  </a:cubicBezTo>
                  <a:cubicBezTo>
                    <a:pt x="319044" y="683491"/>
                    <a:pt x="345578" y="678479"/>
                    <a:pt x="342702" y="660682"/>
                  </a:cubicBezTo>
                  <a:cubicBezTo>
                    <a:pt x="342413" y="659847"/>
                    <a:pt x="342145" y="658885"/>
                    <a:pt x="341890" y="657825"/>
                  </a:cubicBezTo>
                  <a:cubicBezTo>
                    <a:pt x="374833" y="657701"/>
                    <a:pt x="407783" y="657779"/>
                    <a:pt x="440753" y="658375"/>
                  </a:cubicBezTo>
                  <a:cubicBezTo>
                    <a:pt x="457247" y="658999"/>
                    <a:pt x="473740" y="659649"/>
                    <a:pt x="490234" y="660310"/>
                  </a:cubicBezTo>
                  <a:cubicBezTo>
                    <a:pt x="492566" y="671183"/>
                    <a:pt x="494489" y="682153"/>
                    <a:pt x="496361" y="693104"/>
                  </a:cubicBezTo>
                  <a:cubicBezTo>
                    <a:pt x="497600" y="701030"/>
                    <a:pt x="505720" y="706361"/>
                    <a:pt x="513398" y="704976"/>
                  </a:cubicBezTo>
                  <a:cubicBezTo>
                    <a:pt x="521120" y="703598"/>
                    <a:pt x="526889" y="695759"/>
                    <a:pt x="525281" y="687954"/>
                  </a:cubicBezTo>
                  <a:cubicBezTo>
                    <a:pt x="523466" y="679069"/>
                    <a:pt x="521429" y="670248"/>
                    <a:pt x="519160" y="661490"/>
                  </a:cubicBezTo>
                  <a:cubicBezTo>
                    <a:pt x="577805" y="663891"/>
                    <a:pt x="636454" y="666402"/>
                    <a:pt x="695109" y="668692"/>
                  </a:cubicBezTo>
                  <a:cubicBezTo>
                    <a:pt x="695092" y="705271"/>
                    <a:pt x="694978" y="741854"/>
                    <a:pt x="694649" y="778439"/>
                  </a:cubicBezTo>
                  <a:cubicBezTo>
                    <a:pt x="694629" y="779925"/>
                    <a:pt x="694629" y="781414"/>
                    <a:pt x="694609" y="782895"/>
                  </a:cubicBezTo>
                  <a:cubicBezTo>
                    <a:pt x="681357" y="784193"/>
                    <a:pt x="667652" y="786594"/>
                    <a:pt x="669279" y="802198"/>
                  </a:cubicBezTo>
                  <a:cubicBezTo>
                    <a:pt x="672716" y="814854"/>
                    <a:pt x="683189" y="815233"/>
                    <a:pt x="694344" y="813232"/>
                  </a:cubicBezTo>
                  <a:cubicBezTo>
                    <a:pt x="694005" y="857623"/>
                    <a:pt x="694068" y="902071"/>
                    <a:pt x="694176" y="946536"/>
                  </a:cubicBezTo>
                  <a:cubicBezTo>
                    <a:pt x="689441" y="946932"/>
                    <a:pt x="684696" y="947304"/>
                    <a:pt x="679968" y="947726"/>
                  </a:cubicBezTo>
                  <a:cubicBezTo>
                    <a:pt x="671967" y="948464"/>
                    <a:pt x="665531" y="954942"/>
                    <a:pt x="665947" y="963189"/>
                  </a:cubicBezTo>
                  <a:cubicBezTo>
                    <a:pt x="667900" y="978616"/>
                    <a:pt x="681219" y="978106"/>
                    <a:pt x="694219" y="976068"/>
                  </a:cubicBezTo>
                  <a:cubicBezTo>
                    <a:pt x="694297" y="1021696"/>
                    <a:pt x="694189" y="1067314"/>
                    <a:pt x="693478" y="1112869"/>
                  </a:cubicBezTo>
                  <a:cubicBezTo>
                    <a:pt x="675628" y="1112269"/>
                    <a:pt x="654571" y="1111283"/>
                    <a:pt x="654494" y="1129140"/>
                  </a:cubicBezTo>
                  <a:cubicBezTo>
                    <a:pt x="656554" y="1146370"/>
                    <a:pt x="675776" y="1144121"/>
                    <a:pt x="692931" y="1141777"/>
                  </a:cubicBezTo>
                  <a:cubicBezTo>
                    <a:pt x="692149" y="1176861"/>
                    <a:pt x="690981" y="1211901"/>
                    <a:pt x="689048" y="1246854"/>
                  </a:cubicBezTo>
                  <a:cubicBezTo>
                    <a:pt x="689468" y="1261325"/>
                    <a:pt x="709595" y="1265700"/>
                    <a:pt x="717277" y="1254452"/>
                  </a:cubicBezTo>
                  <a:cubicBezTo>
                    <a:pt x="721481" y="1248464"/>
                    <a:pt x="720042" y="1241124"/>
                    <a:pt x="720549" y="1234278"/>
                  </a:cubicBezTo>
                  <a:cubicBezTo>
                    <a:pt x="721508" y="1202725"/>
                    <a:pt x="722112" y="1171171"/>
                    <a:pt x="722562" y="1139618"/>
                  </a:cubicBezTo>
                  <a:cubicBezTo>
                    <a:pt x="733267" y="1139112"/>
                    <a:pt x="743985" y="1139014"/>
                    <a:pt x="754687" y="1137998"/>
                  </a:cubicBezTo>
                  <a:cubicBezTo>
                    <a:pt x="760378" y="1137368"/>
                    <a:pt x="765217" y="1133771"/>
                    <a:pt x="766428" y="1127947"/>
                  </a:cubicBezTo>
                  <a:cubicBezTo>
                    <a:pt x="768801" y="1118304"/>
                    <a:pt x="758237" y="1110160"/>
                    <a:pt x="749260" y="1112567"/>
                  </a:cubicBezTo>
                  <a:cubicBezTo>
                    <a:pt x="740461" y="1112339"/>
                    <a:pt x="731663" y="1112209"/>
                    <a:pt x="722854" y="1112232"/>
                  </a:cubicBezTo>
                  <a:cubicBezTo>
                    <a:pt x="723361" y="1065470"/>
                    <a:pt x="723596" y="1018709"/>
                    <a:pt x="723703" y="971944"/>
                  </a:cubicBezTo>
                  <a:cubicBezTo>
                    <a:pt x="731381" y="970951"/>
                    <a:pt x="738854" y="969161"/>
                    <a:pt x="742988" y="962257"/>
                  </a:cubicBezTo>
                  <a:cubicBezTo>
                    <a:pt x="749837" y="949953"/>
                    <a:pt x="734911" y="936860"/>
                    <a:pt x="723780" y="942731"/>
                  </a:cubicBezTo>
                  <a:cubicBezTo>
                    <a:pt x="723814" y="927955"/>
                    <a:pt x="723840" y="913176"/>
                    <a:pt x="723898" y="898400"/>
                  </a:cubicBezTo>
                  <a:cubicBezTo>
                    <a:pt x="724096" y="868037"/>
                    <a:pt x="724226" y="837674"/>
                    <a:pt x="724334" y="807311"/>
                  </a:cubicBezTo>
                  <a:cubicBezTo>
                    <a:pt x="736012" y="805443"/>
                    <a:pt x="749475" y="805121"/>
                    <a:pt x="755546" y="794510"/>
                  </a:cubicBezTo>
                  <a:cubicBezTo>
                    <a:pt x="758116" y="788759"/>
                    <a:pt x="756804" y="782024"/>
                    <a:pt x="751502" y="778305"/>
                  </a:cubicBezTo>
                  <a:cubicBezTo>
                    <a:pt x="743653" y="774772"/>
                    <a:pt x="733908" y="776807"/>
                    <a:pt x="724434" y="778761"/>
                  </a:cubicBezTo>
                  <a:cubicBezTo>
                    <a:pt x="724528" y="742437"/>
                    <a:pt x="724545" y="706116"/>
                    <a:pt x="724475" y="669792"/>
                  </a:cubicBezTo>
                  <a:cubicBezTo>
                    <a:pt x="773603" y="671636"/>
                    <a:pt x="822738" y="673252"/>
                    <a:pt x="871872" y="674469"/>
                  </a:cubicBezTo>
                  <a:cubicBezTo>
                    <a:pt x="871882" y="674734"/>
                    <a:pt x="871889" y="674999"/>
                    <a:pt x="871903" y="675263"/>
                  </a:cubicBezTo>
                  <a:cubicBezTo>
                    <a:pt x="872815" y="693801"/>
                    <a:pt x="900534" y="692738"/>
                    <a:pt x="900953" y="675149"/>
                  </a:cubicBezTo>
                  <a:cubicBezTo>
                    <a:pt x="955179" y="676306"/>
                    <a:pt x="1009411" y="676866"/>
                    <a:pt x="1063650" y="676625"/>
                  </a:cubicBezTo>
                  <a:cubicBezTo>
                    <a:pt x="1063663" y="679206"/>
                    <a:pt x="1063630" y="681785"/>
                    <a:pt x="1063516" y="684346"/>
                  </a:cubicBezTo>
                  <a:cubicBezTo>
                    <a:pt x="1064516" y="703383"/>
                    <a:pt x="1093409" y="701881"/>
                    <a:pt x="1092664" y="682911"/>
                  </a:cubicBezTo>
                  <a:cubicBezTo>
                    <a:pt x="1092590" y="680765"/>
                    <a:pt x="1092392" y="678616"/>
                    <a:pt x="1092288" y="676470"/>
                  </a:cubicBezTo>
                  <a:cubicBezTo>
                    <a:pt x="1139070" y="676001"/>
                    <a:pt x="1185863" y="674814"/>
                    <a:pt x="1232659" y="672839"/>
                  </a:cubicBezTo>
                  <a:cubicBezTo>
                    <a:pt x="1232779" y="673735"/>
                    <a:pt x="1232873" y="674636"/>
                    <a:pt x="1233001" y="675528"/>
                  </a:cubicBezTo>
                  <a:cubicBezTo>
                    <a:pt x="1234135" y="683394"/>
                    <a:pt x="1242347" y="688702"/>
                    <a:pt x="1249924" y="687317"/>
                  </a:cubicBezTo>
                  <a:cubicBezTo>
                    <a:pt x="1256857" y="686090"/>
                    <a:pt x="1262562" y="679458"/>
                    <a:pt x="1261934" y="672253"/>
                  </a:cubicBezTo>
                  <a:cubicBezTo>
                    <a:pt x="1261907" y="672004"/>
                    <a:pt x="1261867" y="671756"/>
                    <a:pt x="1261840" y="671508"/>
                  </a:cubicBezTo>
                  <a:cubicBezTo>
                    <a:pt x="1292075" y="669979"/>
                    <a:pt x="1322347" y="668243"/>
                    <a:pt x="1352438" y="665272"/>
                  </a:cubicBezTo>
                  <a:cubicBezTo>
                    <a:pt x="1357771" y="667042"/>
                    <a:pt x="1363704" y="665265"/>
                    <a:pt x="1366429" y="659958"/>
                  </a:cubicBezTo>
                  <a:cubicBezTo>
                    <a:pt x="1374053" y="632140"/>
                    <a:pt x="1325223" y="644931"/>
                    <a:pt x="1307854" y="6431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11956690" y="8431947"/>
              <a:ext cx="82193" cy="97751"/>
            </a:xfrm>
            <a:custGeom>
              <a:rect b="b" l="l" r="r" t="t"/>
              <a:pathLst>
                <a:path extrusionOk="0" h="97751" w="82193">
                  <a:moveTo>
                    <a:pt x="68467" y="26245"/>
                  </a:moveTo>
                  <a:cubicBezTo>
                    <a:pt x="54943" y="18621"/>
                    <a:pt x="41289" y="11124"/>
                    <a:pt x="27352" y="4268"/>
                  </a:cubicBezTo>
                  <a:cubicBezTo>
                    <a:pt x="17990" y="-1995"/>
                    <a:pt x="265" y="-2840"/>
                    <a:pt x="6" y="11952"/>
                  </a:cubicBezTo>
                  <a:cubicBezTo>
                    <a:pt x="-178" y="17250"/>
                    <a:pt x="3728" y="21900"/>
                    <a:pt x="8688" y="23235"/>
                  </a:cubicBezTo>
                  <a:cubicBezTo>
                    <a:pt x="22507" y="32133"/>
                    <a:pt x="36359" y="40924"/>
                    <a:pt x="50312" y="49614"/>
                  </a:cubicBezTo>
                  <a:cubicBezTo>
                    <a:pt x="46155" y="58610"/>
                    <a:pt x="41386" y="67351"/>
                    <a:pt x="36826" y="76159"/>
                  </a:cubicBezTo>
                  <a:cubicBezTo>
                    <a:pt x="33121" y="83367"/>
                    <a:pt x="36141" y="92497"/>
                    <a:pt x="43319" y="96158"/>
                  </a:cubicBezTo>
                  <a:cubicBezTo>
                    <a:pt x="50430" y="99833"/>
                    <a:pt x="59661" y="96939"/>
                    <a:pt x="63373" y="89674"/>
                  </a:cubicBezTo>
                  <a:cubicBezTo>
                    <a:pt x="70138" y="75290"/>
                    <a:pt x="80410" y="61530"/>
                    <a:pt x="82182" y="45464"/>
                  </a:cubicBezTo>
                  <a:cubicBezTo>
                    <a:pt x="82497" y="36602"/>
                    <a:pt x="76259" y="29528"/>
                    <a:pt x="68467" y="26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10538863" y="8436558"/>
              <a:ext cx="61894" cy="94063"/>
            </a:xfrm>
            <a:custGeom>
              <a:rect b="b" l="l" r="r" t="t"/>
              <a:pathLst>
                <a:path extrusionOk="0" h="94063" w="61894">
                  <a:moveTo>
                    <a:pt x="20774" y="14161"/>
                  </a:moveTo>
                  <a:cubicBezTo>
                    <a:pt x="13693" y="18812"/>
                    <a:pt x="5703" y="23760"/>
                    <a:pt x="1733" y="31502"/>
                  </a:cubicBezTo>
                  <a:cubicBezTo>
                    <a:pt x="-5663" y="52558"/>
                    <a:pt x="12210" y="74928"/>
                    <a:pt x="25177" y="90230"/>
                  </a:cubicBezTo>
                  <a:cubicBezTo>
                    <a:pt x="30747" y="95856"/>
                    <a:pt x="40593" y="95048"/>
                    <a:pt x="45788" y="89388"/>
                  </a:cubicBezTo>
                  <a:cubicBezTo>
                    <a:pt x="58751" y="73308"/>
                    <a:pt x="32680" y="58506"/>
                    <a:pt x="29422" y="42379"/>
                  </a:cubicBezTo>
                  <a:cubicBezTo>
                    <a:pt x="38385" y="32474"/>
                    <a:pt x="49298" y="24709"/>
                    <a:pt x="59647" y="16813"/>
                  </a:cubicBezTo>
                  <a:cubicBezTo>
                    <a:pt x="62630" y="13065"/>
                    <a:pt x="62694" y="7291"/>
                    <a:pt x="59539" y="3620"/>
                  </a:cubicBezTo>
                  <a:cubicBezTo>
                    <a:pt x="47590" y="-6858"/>
                    <a:pt x="31636" y="8143"/>
                    <a:pt x="20774" y="14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11238063" y="7752061"/>
              <a:ext cx="119167" cy="82179"/>
            </a:xfrm>
            <a:custGeom>
              <a:rect b="b" l="l" r="r" t="t"/>
              <a:pathLst>
                <a:path extrusionOk="0" h="82179" w="119167">
                  <a:moveTo>
                    <a:pt x="25199" y="72018"/>
                  </a:moveTo>
                  <a:cubicBezTo>
                    <a:pt x="35713" y="58854"/>
                    <a:pt x="46817" y="46154"/>
                    <a:pt x="57367" y="33011"/>
                  </a:cubicBezTo>
                  <a:cubicBezTo>
                    <a:pt x="71458" y="45091"/>
                    <a:pt x="93794" y="96946"/>
                    <a:pt x="115569" y="78096"/>
                  </a:cubicBezTo>
                  <a:cubicBezTo>
                    <a:pt x="120297" y="72930"/>
                    <a:pt x="120284" y="65208"/>
                    <a:pt x="116009" y="59834"/>
                  </a:cubicBezTo>
                  <a:cubicBezTo>
                    <a:pt x="98431" y="40803"/>
                    <a:pt x="87284" y="13364"/>
                    <a:pt x="63394" y="1525"/>
                  </a:cubicBezTo>
                  <a:cubicBezTo>
                    <a:pt x="49344" y="-4098"/>
                    <a:pt x="39508" y="6859"/>
                    <a:pt x="31897" y="17612"/>
                  </a:cubicBezTo>
                  <a:cubicBezTo>
                    <a:pt x="24649" y="26999"/>
                    <a:pt x="13907" y="39361"/>
                    <a:pt x="6568" y="50322"/>
                  </a:cubicBezTo>
                  <a:cubicBezTo>
                    <a:pt x="2380" y="57074"/>
                    <a:pt x="-2486" y="64843"/>
                    <a:pt x="1454" y="72852"/>
                  </a:cubicBezTo>
                  <a:cubicBezTo>
                    <a:pt x="6481" y="83169"/>
                    <a:pt x="20176" y="81090"/>
                    <a:pt x="25199" y="72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11244159" y="9072552"/>
              <a:ext cx="155851" cy="88117"/>
            </a:xfrm>
            <a:custGeom>
              <a:rect b="b" l="l" r="r" t="t"/>
              <a:pathLst>
                <a:path extrusionOk="0" h="88117" w="155851">
                  <a:moveTo>
                    <a:pt x="148383" y="392"/>
                  </a:moveTo>
                  <a:cubicBezTo>
                    <a:pt x="120272" y="-4792"/>
                    <a:pt x="91584" y="42912"/>
                    <a:pt x="70127" y="58087"/>
                  </a:cubicBezTo>
                  <a:cubicBezTo>
                    <a:pt x="53060" y="50325"/>
                    <a:pt x="38201" y="38654"/>
                    <a:pt x="23355" y="27352"/>
                  </a:cubicBezTo>
                  <a:cubicBezTo>
                    <a:pt x="16989" y="22369"/>
                    <a:pt x="7073" y="24683"/>
                    <a:pt x="2630" y="31070"/>
                  </a:cubicBezTo>
                  <a:cubicBezTo>
                    <a:pt x="-2192" y="38024"/>
                    <a:pt x="-51" y="46791"/>
                    <a:pt x="6351" y="51777"/>
                  </a:cubicBezTo>
                  <a:cubicBezTo>
                    <a:pt x="24691" y="65567"/>
                    <a:pt x="43476" y="81248"/>
                    <a:pt x="65748" y="87800"/>
                  </a:cubicBezTo>
                  <a:cubicBezTo>
                    <a:pt x="99272" y="92933"/>
                    <a:pt x="120521" y="34423"/>
                    <a:pt x="149434" y="21387"/>
                  </a:cubicBezTo>
                  <a:cubicBezTo>
                    <a:pt x="158558" y="17397"/>
                    <a:pt x="157726" y="3594"/>
                    <a:pt x="148383" y="3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11241618" y="7624992"/>
              <a:ext cx="94526" cy="103096"/>
            </a:xfrm>
            <a:custGeom>
              <a:rect b="b" l="l" r="r" t="t"/>
              <a:pathLst>
                <a:path extrusionOk="0" h="103096" w="94526">
                  <a:moveTo>
                    <a:pt x="6892" y="30761"/>
                  </a:moveTo>
                  <a:cubicBezTo>
                    <a:pt x="13745" y="38862"/>
                    <a:pt x="23959" y="46151"/>
                    <a:pt x="29141" y="52320"/>
                  </a:cubicBezTo>
                  <a:cubicBezTo>
                    <a:pt x="17050" y="66271"/>
                    <a:pt x="-8014" y="87447"/>
                    <a:pt x="8275" y="100728"/>
                  </a:cubicBezTo>
                  <a:cubicBezTo>
                    <a:pt x="13711" y="104547"/>
                    <a:pt x="21134" y="103631"/>
                    <a:pt x="25745" y="98823"/>
                  </a:cubicBezTo>
                  <a:cubicBezTo>
                    <a:pt x="33517" y="90642"/>
                    <a:pt x="40765" y="81982"/>
                    <a:pt x="47966" y="73275"/>
                  </a:cubicBezTo>
                  <a:cubicBezTo>
                    <a:pt x="55356" y="80785"/>
                    <a:pt x="63222" y="87809"/>
                    <a:pt x="72014" y="93871"/>
                  </a:cubicBezTo>
                  <a:cubicBezTo>
                    <a:pt x="85735" y="103695"/>
                    <a:pt x="101776" y="83652"/>
                    <a:pt x="89326" y="72346"/>
                  </a:cubicBezTo>
                  <a:cubicBezTo>
                    <a:pt x="81155" y="65865"/>
                    <a:pt x="73826" y="58526"/>
                    <a:pt x="66775" y="50915"/>
                  </a:cubicBezTo>
                  <a:cubicBezTo>
                    <a:pt x="72910" y="43817"/>
                    <a:pt x="79182" y="36850"/>
                    <a:pt x="85953" y="30335"/>
                  </a:cubicBezTo>
                  <a:cubicBezTo>
                    <a:pt x="100356" y="23077"/>
                    <a:pt x="95665" y="2162"/>
                    <a:pt x="78943" y="5820"/>
                  </a:cubicBezTo>
                  <a:cubicBezTo>
                    <a:pt x="66876" y="11010"/>
                    <a:pt x="57406" y="20502"/>
                    <a:pt x="48453" y="30406"/>
                  </a:cubicBezTo>
                  <a:cubicBezTo>
                    <a:pt x="49104" y="29685"/>
                    <a:pt x="1932" y="-25901"/>
                    <a:pt x="16" y="15020"/>
                  </a:cubicBezTo>
                  <a:cubicBezTo>
                    <a:pt x="-246" y="20528"/>
                    <a:pt x="2691" y="25799"/>
                    <a:pt x="6892" y="30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10413158" y="8425469"/>
              <a:ext cx="97708" cy="110179"/>
            </a:xfrm>
            <a:custGeom>
              <a:rect b="b" l="l" r="r" t="t"/>
              <a:pathLst>
                <a:path extrusionOk="0" h="110179" w="97708">
                  <a:moveTo>
                    <a:pt x="89703" y="580"/>
                  </a:moveTo>
                  <a:cubicBezTo>
                    <a:pt x="81166" y="-2917"/>
                    <a:pt x="72118" y="10229"/>
                    <a:pt x="68565" y="17857"/>
                  </a:cubicBezTo>
                  <a:cubicBezTo>
                    <a:pt x="63709" y="26635"/>
                    <a:pt x="59370" y="35610"/>
                    <a:pt x="55075" y="44663"/>
                  </a:cubicBezTo>
                  <a:cubicBezTo>
                    <a:pt x="46950" y="35714"/>
                    <a:pt x="38890" y="26682"/>
                    <a:pt x="31279" y="17310"/>
                  </a:cubicBezTo>
                  <a:cubicBezTo>
                    <a:pt x="24923" y="8519"/>
                    <a:pt x="13732" y="-6263"/>
                    <a:pt x="2507" y="4536"/>
                  </a:cubicBezTo>
                  <a:cubicBezTo>
                    <a:pt x="-10030" y="18574"/>
                    <a:pt x="28108" y="54466"/>
                    <a:pt x="36407" y="67683"/>
                  </a:cubicBezTo>
                  <a:cubicBezTo>
                    <a:pt x="38296" y="69936"/>
                    <a:pt x="40437" y="71321"/>
                    <a:pt x="42645" y="72129"/>
                  </a:cubicBezTo>
                  <a:cubicBezTo>
                    <a:pt x="40041" y="77933"/>
                    <a:pt x="37353" y="83699"/>
                    <a:pt x="34816" y="89530"/>
                  </a:cubicBezTo>
                  <a:cubicBezTo>
                    <a:pt x="31299" y="96440"/>
                    <a:pt x="34071" y="105456"/>
                    <a:pt x="41071" y="108893"/>
                  </a:cubicBezTo>
                  <a:cubicBezTo>
                    <a:pt x="57454" y="116933"/>
                    <a:pt x="70175" y="85074"/>
                    <a:pt x="74652" y="74848"/>
                  </a:cubicBezTo>
                  <a:cubicBezTo>
                    <a:pt x="79233" y="64384"/>
                    <a:pt x="83021" y="53584"/>
                    <a:pt x="86669" y="42762"/>
                  </a:cubicBezTo>
                  <a:cubicBezTo>
                    <a:pt x="90018" y="32827"/>
                    <a:pt x="102337" y="17267"/>
                    <a:pt x="95850" y="6561"/>
                  </a:cubicBezTo>
                  <a:cubicBezTo>
                    <a:pt x="93891" y="3326"/>
                    <a:pt x="91813" y="1445"/>
                    <a:pt x="89703" y="5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11085607" y="8144064"/>
              <a:ext cx="63907" cy="62705"/>
            </a:xfrm>
            <a:custGeom>
              <a:rect b="b" l="l" r="r" t="t"/>
              <a:pathLst>
                <a:path extrusionOk="0" h="62705" w="63907">
                  <a:moveTo>
                    <a:pt x="25302" y="61886"/>
                  </a:moveTo>
                  <a:cubicBezTo>
                    <a:pt x="36100" y="64283"/>
                    <a:pt x="48067" y="61537"/>
                    <a:pt x="56289" y="52076"/>
                  </a:cubicBezTo>
                  <a:cubicBezTo>
                    <a:pt x="64728" y="42363"/>
                    <a:pt x="66353" y="27312"/>
                    <a:pt x="60175" y="16026"/>
                  </a:cubicBezTo>
                  <a:cubicBezTo>
                    <a:pt x="47842" y="-6498"/>
                    <a:pt x="12818" y="-5003"/>
                    <a:pt x="2526" y="18766"/>
                  </a:cubicBezTo>
                  <a:cubicBezTo>
                    <a:pt x="-5434" y="37136"/>
                    <a:pt x="6305" y="57665"/>
                    <a:pt x="25302" y="61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11646656" y="8650988"/>
              <a:ext cx="57443" cy="57036"/>
            </a:xfrm>
            <a:custGeom>
              <a:rect b="b" l="l" r="r" t="t"/>
              <a:pathLst>
                <a:path extrusionOk="0" h="57036" w="57443">
                  <a:moveTo>
                    <a:pt x="36675" y="2338"/>
                  </a:moveTo>
                  <a:cubicBezTo>
                    <a:pt x="30950" y="-140"/>
                    <a:pt x="24611" y="-824"/>
                    <a:pt x="18450" y="1141"/>
                  </a:cubicBezTo>
                  <a:cubicBezTo>
                    <a:pt x="-4158" y="8346"/>
                    <a:pt x="-5826" y="38770"/>
                    <a:pt x="12550" y="51423"/>
                  </a:cubicBezTo>
                  <a:cubicBezTo>
                    <a:pt x="27560" y="61760"/>
                    <a:pt x="51849" y="58038"/>
                    <a:pt x="56715" y="38451"/>
                  </a:cubicBezTo>
                  <a:cubicBezTo>
                    <a:pt x="60299" y="23994"/>
                    <a:pt x="50188" y="8182"/>
                    <a:pt x="36675" y="23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0" name="Google Shape;1510;p37"/>
          <p:cNvSpPr/>
          <p:nvPr/>
        </p:nvSpPr>
        <p:spPr>
          <a:xfrm>
            <a:off x="7831519" y="3192121"/>
            <a:ext cx="519592" cy="184354"/>
          </a:xfrm>
          <a:custGeom>
            <a:rect b="b" l="l" r="r" t="t"/>
            <a:pathLst>
              <a:path extrusionOk="0" h="368708" w="1039184">
                <a:moveTo>
                  <a:pt x="70560" y="368702"/>
                </a:moveTo>
                <a:cubicBezTo>
                  <a:pt x="462" y="369934"/>
                  <a:pt x="959" y="199203"/>
                  <a:pt x="24" y="133806"/>
                </a:cubicBezTo>
                <a:cubicBezTo>
                  <a:pt x="-1192" y="31030"/>
                  <a:pt x="43984" y="20056"/>
                  <a:pt x="134740" y="15768"/>
                </a:cubicBezTo>
                <a:cubicBezTo>
                  <a:pt x="1085740" y="-18222"/>
                  <a:pt x="1035566" y="1370"/>
                  <a:pt x="1037309" y="87921"/>
                </a:cubicBezTo>
                <a:cubicBezTo>
                  <a:pt x="1044696" y="198727"/>
                  <a:pt x="1028200" y="258742"/>
                  <a:pt x="1023491" y="289954"/>
                </a:cubicBezTo>
                <a:cubicBezTo>
                  <a:pt x="1014770" y="347736"/>
                  <a:pt x="945780" y="347956"/>
                  <a:pt x="899621" y="351379"/>
                </a:cubicBezTo>
                <a:cubicBezTo>
                  <a:pt x="839524" y="354833"/>
                  <a:pt x="129723" y="367661"/>
                  <a:pt x="70560" y="3687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1" name="Google Shape;1511;p37"/>
          <p:cNvGrpSpPr/>
          <p:nvPr/>
        </p:nvGrpSpPr>
        <p:grpSpPr>
          <a:xfrm>
            <a:off x="6729880" y="3021890"/>
            <a:ext cx="505725" cy="519578"/>
            <a:chOff x="13459759" y="6043780"/>
            <a:chExt cx="1011450" cy="1039157"/>
          </a:xfrm>
        </p:grpSpPr>
        <p:sp>
          <p:nvSpPr>
            <p:cNvPr id="1512" name="Google Shape;1512;p37"/>
            <p:cNvSpPr/>
            <p:nvPr/>
          </p:nvSpPr>
          <p:spPr>
            <a:xfrm>
              <a:off x="13811056" y="6043780"/>
              <a:ext cx="318696" cy="303840"/>
            </a:xfrm>
            <a:custGeom>
              <a:rect b="b" l="l" r="r" t="t"/>
              <a:pathLst>
                <a:path extrusionOk="0" h="303840" w="318696">
                  <a:moveTo>
                    <a:pt x="122836" y="299972"/>
                  </a:moveTo>
                  <a:cubicBezTo>
                    <a:pt x="198096" y="320074"/>
                    <a:pt x="337046" y="262488"/>
                    <a:pt x="316681" y="112067"/>
                  </a:cubicBezTo>
                  <a:cubicBezTo>
                    <a:pt x="297895" y="-13741"/>
                    <a:pt x="118256" y="-31546"/>
                    <a:pt x="38914" y="48209"/>
                  </a:cubicBezTo>
                  <a:cubicBezTo>
                    <a:pt x="-32707" y="114967"/>
                    <a:pt x="-5880" y="273031"/>
                    <a:pt x="122836" y="2999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13805263" y="6778204"/>
              <a:ext cx="287846" cy="304733"/>
            </a:xfrm>
            <a:custGeom>
              <a:rect b="b" l="l" r="r" t="t"/>
              <a:pathLst>
                <a:path extrusionOk="0" h="304733" w="287846">
                  <a:moveTo>
                    <a:pt x="53370" y="41959"/>
                  </a:moveTo>
                  <a:cubicBezTo>
                    <a:pt x="-32211" y="109082"/>
                    <a:pt x="-12122" y="272172"/>
                    <a:pt x="93958" y="299568"/>
                  </a:cubicBezTo>
                  <a:cubicBezTo>
                    <a:pt x="150745" y="314894"/>
                    <a:pt x="217588" y="295536"/>
                    <a:pt x="254613" y="249227"/>
                  </a:cubicBezTo>
                  <a:cubicBezTo>
                    <a:pt x="352286" y="123379"/>
                    <a:pt x="219473" y="-90985"/>
                    <a:pt x="53370" y="41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13459759" y="6431149"/>
              <a:ext cx="1011450" cy="261468"/>
            </a:xfrm>
            <a:custGeom>
              <a:rect b="b" l="l" r="r" t="t"/>
              <a:pathLst>
                <a:path extrusionOk="0" h="261468" w="1011450">
                  <a:moveTo>
                    <a:pt x="932268" y="15386"/>
                  </a:moveTo>
                  <a:cubicBezTo>
                    <a:pt x="814931" y="12235"/>
                    <a:pt x="687295" y="-1920"/>
                    <a:pt x="534969" y="3577"/>
                  </a:cubicBezTo>
                  <a:cubicBezTo>
                    <a:pt x="65536" y="10444"/>
                    <a:pt x="22758" y="-40529"/>
                    <a:pt x="2509" y="99878"/>
                  </a:cubicBezTo>
                  <a:cubicBezTo>
                    <a:pt x="-430" y="149163"/>
                    <a:pt x="-11491" y="245019"/>
                    <a:pt x="55589" y="253170"/>
                  </a:cubicBezTo>
                  <a:cubicBezTo>
                    <a:pt x="168573" y="263287"/>
                    <a:pt x="877345" y="263250"/>
                    <a:pt x="948109" y="257886"/>
                  </a:cubicBezTo>
                  <a:cubicBezTo>
                    <a:pt x="980101" y="260191"/>
                    <a:pt x="1009017" y="250238"/>
                    <a:pt x="1007121" y="217666"/>
                  </a:cubicBezTo>
                  <a:cubicBezTo>
                    <a:pt x="1023762" y="14255"/>
                    <a:pt x="991081" y="18674"/>
                    <a:pt x="932268" y="15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5" name="Google Shape;1515;p37"/>
          <p:cNvSpPr/>
          <p:nvPr/>
        </p:nvSpPr>
        <p:spPr>
          <a:xfrm>
            <a:off x="5631423" y="3021890"/>
            <a:ext cx="485506" cy="519579"/>
          </a:xfrm>
          <a:custGeom>
            <a:rect b="b" l="l" r="r" t="t"/>
            <a:pathLst>
              <a:path extrusionOk="0" h="1039157" w="971011">
                <a:moveTo>
                  <a:pt x="706709" y="521372"/>
                </a:moveTo>
                <a:cubicBezTo>
                  <a:pt x="946033" y="252191"/>
                  <a:pt x="999253" y="211535"/>
                  <a:pt x="958638" y="132448"/>
                </a:cubicBezTo>
                <a:cubicBezTo>
                  <a:pt x="930037" y="76752"/>
                  <a:pt x="879245" y="33182"/>
                  <a:pt x="820491" y="11908"/>
                </a:cubicBezTo>
                <a:cubicBezTo>
                  <a:pt x="722781" y="-23465"/>
                  <a:pt x="661148" y="65822"/>
                  <a:pt x="487139" y="263794"/>
                </a:cubicBezTo>
                <a:cubicBezTo>
                  <a:pt x="296514" y="37143"/>
                  <a:pt x="227067" y="-29710"/>
                  <a:pt x="140067" y="11409"/>
                </a:cubicBezTo>
                <a:cubicBezTo>
                  <a:pt x="89784" y="35175"/>
                  <a:pt x="43109" y="72460"/>
                  <a:pt x="16775" y="122223"/>
                </a:cubicBezTo>
                <a:cubicBezTo>
                  <a:pt x="-25773" y="202199"/>
                  <a:pt x="-2080" y="229464"/>
                  <a:pt x="262644" y="521987"/>
                </a:cubicBezTo>
                <a:cubicBezTo>
                  <a:pt x="133676" y="672366"/>
                  <a:pt x="34312" y="807429"/>
                  <a:pt x="25067" y="823152"/>
                </a:cubicBezTo>
                <a:cubicBezTo>
                  <a:pt x="-28867" y="914905"/>
                  <a:pt x="87733" y="1066367"/>
                  <a:pt x="189959" y="1034939"/>
                </a:cubicBezTo>
                <a:cubicBezTo>
                  <a:pt x="257163" y="1014276"/>
                  <a:pt x="404331" y="851668"/>
                  <a:pt x="488301" y="761451"/>
                </a:cubicBezTo>
                <a:cubicBezTo>
                  <a:pt x="508101" y="781633"/>
                  <a:pt x="748354" y="1027731"/>
                  <a:pt x="783598" y="1036572"/>
                </a:cubicBezTo>
                <a:cubicBezTo>
                  <a:pt x="862406" y="1056343"/>
                  <a:pt x="1000465" y="931154"/>
                  <a:pt x="948216" y="819274"/>
                </a:cubicBezTo>
                <a:cubicBezTo>
                  <a:pt x="930828" y="782053"/>
                  <a:pt x="928704" y="781394"/>
                  <a:pt x="706709" y="5213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37"/>
          <p:cNvSpPr/>
          <p:nvPr/>
        </p:nvSpPr>
        <p:spPr>
          <a:xfrm>
            <a:off x="4455805" y="3021891"/>
            <a:ext cx="542678" cy="519645"/>
          </a:xfrm>
          <a:custGeom>
            <a:rect b="b" l="l" r="r" t="t"/>
            <a:pathLst>
              <a:path extrusionOk="0" h="1039290" w="1085357">
                <a:moveTo>
                  <a:pt x="529481" y="3333"/>
                </a:moveTo>
                <a:cubicBezTo>
                  <a:pt x="706375" y="-6463"/>
                  <a:pt x="696847" y="-18331"/>
                  <a:pt x="717008" y="343090"/>
                </a:cubicBezTo>
                <a:cubicBezTo>
                  <a:pt x="717349" y="349191"/>
                  <a:pt x="722522" y="353914"/>
                  <a:pt x="728625" y="353700"/>
                </a:cubicBezTo>
                <a:cubicBezTo>
                  <a:pt x="961574" y="345493"/>
                  <a:pt x="994800" y="340103"/>
                  <a:pt x="1037525" y="364206"/>
                </a:cubicBezTo>
                <a:cubicBezTo>
                  <a:pt x="1081824" y="389271"/>
                  <a:pt x="1083639" y="447428"/>
                  <a:pt x="1082741" y="500013"/>
                </a:cubicBezTo>
                <a:cubicBezTo>
                  <a:pt x="1087604" y="552379"/>
                  <a:pt x="1090185" y="610509"/>
                  <a:pt x="1047906" y="638850"/>
                </a:cubicBezTo>
                <a:cubicBezTo>
                  <a:pt x="1007123" y="666112"/>
                  <a:pt x="973585" y="663248"/>
                  <a:pt x="740679" y="672665"/>
                </a:cubicBezTo>
                <a:cubicBezTo>
                  <a:pt x="734576" y="672911"/>
                  <a:pt x="729774" y="678011"/>
                  <a:pt x="729897" y="684121"/>
                </a:cubicBezTo>
                <a:cubicBezTo>
                  <a:pt x="737255" y="1054942"/>
                  <a:pt x="746104" y="1032637"/>
                  <a:pt x="555133" y="1037378"/>
                </a:cubicBezTo>
                <a:cubicBezTo>
                  <a:pt x="364161" y="1042120"/>
                  <a:pt x="374107" y="1063959"/>
                  <a:pt x="363066" y="693230"/>
                </a:cubicBezTo>
                <a:cubicBezTo>
                  <a:pt x="362885" y="687122"/>
                  <a:pt x="357835" y="682268"/>
                  <a:pt x="351728" y="682324"/>
                </a:cubicBezTo>
                <a:cubicBezTo>
                  <a:pt x="118643" y="684479"/>
                  <a:pt x="85288" y="689002"/>
                  <a:pt x="43204" y="663798"/>
                </a:cubicBezTo>
                <a:cubicBezTo>
                  <a:pt x="-428" y="637590"/>
                  <a:pt x="-734" y="579406"/>
                  <a:pt x="1527" y="526862"/>
                </a:cubicBezTo>
                <a:cubicBezTo>
                  <a:pt x="-1977" y="474388"/>
                  <a:pt x="-3047" y="416210"/>
                  <a:pt x="39953" y="388977"/>
                </a:cubicBezTo>
                <a:cubicBezTo>
                  <a:pt x="81429" y="362784"/>
                  <a:pt x="114882" y="366518"/>
                  <a:pt x="347952" y="363154"/>
                </a:cubicBezTo>
                <a:cubicBezTo>
                  <a:pt x="354059" y="363067"/>
                  <a:pt x="358992" y="358092"/>
                  <a:pt x="359030" y="351982"/>
                </a:cubicBezTo>
                <a:cubicBezTo>
                  <a:pt x="361245" y="-9999"/>
                  <a:pt x="352321" y="2327"/>
                  <a:pt x="529481" y="33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7" name="Google Shape;1517;p37"/>
          <p:cNvGrpSpPr/>
          <p:nvPr/>
        </p:nvGrpSpPr>
        <p:grpSpPr>
          <a:xfrm>
            <a:off x="4411967" y="3812495"/>
            <a:ext cx="521182" cy="767800"/>
            <a:chOff x="8823934" y="7624991"/>
            <a:chExt cx="1042364" cy="1535600"/>
          </a:xfrm>
        </p:grpSpPr>
        <p:sp>
          <p:nvSpPr>
            <p:cNvPr id="1518" name="Google Shape;1518;p37"/>
            <p:cNvSpPr/>
            <p:nvPr/>
          </p:nvSpPr>
          <p:spPr>
            <a:xfrm>
              <a:off x="8838385" y="9020958"/>
              <a:ext cx="940242" cy="138026"/>
            </a:xfrm>
            <a:custGeom>
              <a:rect b="b" l="l" r="r" t="t"/>
              <a:pathLst>
                <a:path extrusionOk="0" h="138026" w="940242">
                  <a:moveTo>
                    <a:pt x="940238" y="89887"/>
                  </a:moveTo>
                  <a:cubicBezTo>
                    <a:pt x="940269" y="100590"/>
                    <a:pt x="940128" y="111308"/>
                    <a:pt x="939581" y="122008"/>
                  </a:cubicBezTo>
                  <a:cubicBezTo>
                    <a:pt x="939940" y="129007"/>
                    <a:pt x="937550" y="138820"/>
                    <a:pt x="928718" y="137975"/>
                  </a:cubicBezTo>
                  <a:cubicBezTo>
                    <a:pt x="922719" y="137146"/>
                    <a:pt x="920811" y="132849"/>
                    <a:pt x="920405" y="127773"/>
                  </a:cubicBezTo>
                  <a:cubicBezTo>
                    <a:pt x="919951" y="127868"/>
                    <a:pt x="919484" y="127899"/>
                    <a:pt x="919014" y="127899"/>
                  </a:cubicBezTo>
                  <a:cubicBezTo>
                    <a:pt x="918842" y="127899"/>
                    <a:pt x="918670" y="127899"/>
                    <a:pt x="918498" y="127883"/>
                  </a:cubicBezTo>
                  <a:cubicBezTo>
                    <a:pt x="881474" y="125712"/>
                    <a:pt x="844438" y="123571"/>
                    <a:pt x="807399" y="121400"/>
                  </a:cubicBezTo>
                  <a:cubicBezTo>
                    <a:pt x="767171" y="119026"/>
                    <a:pt x="726931" y="116698"/>
                    <a:pt x="686688" y="114355"/>
                  </a:cubicBezTo>
                  <a:cubicBezTo>
                    <a:pt x="647133" y="112042"/>
                    <a:pt x="607577" y="109730"/>
                    <a:pt x="568025" y="107432"/>
                  </a:cubicBezTo>
                  <a:cubicBezTo>
                    <a:pt x="529346" y="105166"/>
                    <a:pt x="490666" y="102918"/>
                    <a:pt x="451987" y="100651"/>
                  </a:cubicBezTo>
                  <a:cubicBezTo>
                    <a:pt x="412324" y="98323"/>
                    <a:pt x="372659" y="96041"/>
                    <a:pt x="332996" y="93698"/>
                  </a:cubicBezTo>
                  <a:cubicBezTo>
                    <a:pt x="293238" y="91339"/>
                    <a:pt x="253480" y="88916"/>
                    <a:pt x="213722" y="86465"/>
                  </a:cubicBezTo>
                  <a:cubicBezTo>
                    <a:pt x="174339" y="84042"/>
                    <a:pt x="134956" y="81653"/>
                    <a:pt x="95592" y="79248"/>
                  </a:cubicBezTo>
                  <a:cubicBezTo>
                    <a:pt x="80026" y="78296"/>
                    <a:pt x="64475" y="77203"/>
                    <a:pt x="48925" y="76140"/>
                  </a:cubicBezTo>
                  <a:cubicBezTo>
                    <a:pt x="41251" y="75609"/>
                    <a:pt x="33562" y="75093"/>
                    <a:pt x="25888" y="74531"/>
                  </a:cubicBezTo>
                  <a:cubicBezTo>
                    <a:pt x="22060" y="74248"/>
                    <a:pt x="18230" y="73923"/>
                    <a:pt x="14417" y="73468"/>
                  </a:cubicBezTo>
                  <a:cubicBezTo>
                    <a:pt x="11041" y="73078"/>
                    <a:pt x="7198" y="72875"/>
                    <a:pt x="4071" y="71438"/>
                  </a:cubicBezTo>
                  <a:cubicBezTo>
                    <a:pt x="1524" y="70265"/>
                    <a:pt x="-116" y="67611"/>
                    <a:pt x="6" y="64798"/>
                  </a:cubicBezTo>
                  <a:cubicBezTo>
                    <a:pt x="132" y="62096"/>
                    <a:pt x="1960" y="59424"/>
                    <a:pt x="4587" y="58564"/>
                  </a:cubicBezTo>
                  <a:cubicBezTo>
                    <a:pt x="4774" y="58502"/>
                    <a:pt x="4962" y="58453"/>
                    <a:pt x="5134" y="58407"/>
                  </a:cubicBezTo>
                  <a:cubicBezTo>
                    <a:pt x="3398" y="43063"/>
                    <a:pt x="4384" y="25911"/>
                    <a:pt x="3088" y="10223"/>
                  </a:cubicBezTo>
                  <a:cubicBezTo>
                    <a:pt x="3103" y="10223"/>
                    <a:pt x="3103" y="10239"/>
                    <a:pt x="3118" y="10239"/>
                  </a:cubicBezTo>
                  <a:cubicBezTo>
                    <a:pt x="3260" y="8052"/>
                    <a:pt x="4292" y="5896"/>
                    <a:pt x="6055" y="4520"/>
                  </a:cubicBezTo>
                  <a:cubicBezTo>
                    <a:pt x="7244" y="1848"/>
                    <a:pt x="9963" y="-25"/>
                    <a:pt x="12995" y="67"/>
                  </a:cubicBezTo>
                  <a:cubicBezTo>
                    <a:pt x="17465" y="-74"/>
                    <a:pt x="21934" y="52"/>
                    <a:pt x="26389" y="52"/>
                  </a:cubicBezTo>
                  <a:cubicBezTo>
                    <a:pt x="30889" y="52"/>
                    <a:pt x="35390" y="36"/>
                    <a:pt x="39875" y="162"/>
                  </a:cubicBezTo>
                  <a:cubicBezTo>
                    <a:pt x="49595" y="426"/>
                    <a:pt x="59318" y="740"/>
                    <a:pt x="69022" y="1145"/>
                  </a:cubicBezTo>
                  <a:cubicBezTo>
                    <a:pt x="89230" y="1959"/>
                    <a:pt x="109437" y="2896"/>
                    <a:pt x="129642" y="3832"/>
                  </a:cubicBezTo>
                  <a:cubicBezTo>
                    <a:pt x="168306" y="5629"/>
                    <a:pt x="206970" y="7613"/>
                    <a:pt x="245631" y="9551"/>
                  </a:cubicBezTo>
                  <a:cubicBezTo>
                    <a:pt x="285592" y="11550"/>
                    <a:pt x="325537" y="13550"/>
                    <a:pt x="365482" y="15552"/>
                  </a:cubicBezTo>
                  <a:cubicBezTo>
                    <a:pt x="404896" y="17536"/>
                    <a:pt x="444310" y="19505"/>
                    <a:pt x="483724" y="21473"/>
                  </a:cubicBezTo>
                  <a:cubicBezTo>
                    <a:pt x="524464" y="23519"/>
                    <a:pt x="565224" y="25567"/>
                    <a:pt x="605983" y="27612"/>
                  </a:cubicBezTo>
                  <a:cubicBezTo>
                    <a:pt x="644819" y="29550"/>
                    <a:pt x="683671" y="31504"/>
                    <a:pt x="722522" y="33457"/>
                  </a:cubicBezTo>
                  <a:cubicBezTo>
                    <a:pt x="760812" y="35364"/>
                    <a:pt x="799098" y="37284"/>
                    <a:pt x="837388" y="39206"/>
                  </a:cubicBezTo>
                  <a:cubicBezTo>
                    <a:pt x="864268" y="40567"/>
                    <a:pt x="891163" y="41909"/>
                    <a:pt x="918043" y="43254"/>
                  </a:cubicBezTo>
                  <a:cubicBezTo>
                    <a:pt x="921480" y="43441"/>
                    <a:pt x="924482" y="45471"/>
                    <a:pt x="926046" y="48346"/>
                  </a:cubicBezTo>
                  <a:cubicBezTo>
                    <a:pt x="927234" y="46924"/>
                    <a:pt x="928921" y="45972"/>
                    <a:pt x="931326" y="45785"/>
                  </a:cubicBezTo>
                  <a:cubicBezTo>
                    <a:pt x="938595" y="45613"/>
                    <a:pt x="939486" y="53862"/>
                    <a:pt x="939516" y="59439"/>
                  </a:cubicBezTo>
                  <a:cubicBezTo>
                    <a:pt x="940051" y="69577"/>
                    <a:pt x="940192" y="79715"/>
                    <a:pt x="940238" y="898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8883297" y="9039635"/>
              <a:ext cx="881731" cy="65200"/>
            </a:xfrm>
            <a:custGeom>
              <a:rect b="b" l="l" r="r" t="t"/>
              <a:pathLst>
                <a:path extrusionOk="0" h="65200" w="881731">
                  <a:moveTo>
                    <a:pt x="877844" y="65194"/>
                  </a:moveTo>
                  <a:cubicBezTo>
                    <a:pt x="838857" y="62571"/>
                    <a:pt x="799855" y="59933"/>
                    <a:pt x="760868" y="57298"/>
                  </a:cubicBezTo>
                  <a:cubicBezTo>
                    <a:pt x="723006" y="54749"/>
                    <a:pt x="685159" y="52187"/>
                    <a:pt x="647296" y="49638"/>
                  </a:cubicBezTo>
                  <a:cubicBezTo>
                    <a:pt x="608217" y="47000"/>
                    <a:pt x="569154" y="44359"/>
                    <a:pt x="530072" y="41721"/>
                  </a:cubicBezTo>
                  <a:cubicBezTo>
                    <a:pt x="491319" y="39104"/>
                    <a:pt x="452553" y="36472"/>
                    <a:pt x="413800" y="33871"/>
                  </a:cubicBezTo>
                  <a:cubicBezTo>
                    <a:pt x="375046" y="31254"/>
                    <a:pt x="336281" y="28622"/>
                    <a:pt x="297528" y="26005"/>
                  </a:cubicBezTo>
                  <a:cubicBezTo>
                    <a:pt x="261008" y="23536"/>
                    <a:pt x="224488" y="21070"/>
                    <a:pt x="187952" y="18601"/>
                  </a:cubicBezTo>
                  <a:cubicBezTo>
                    <a:pt x="148545" y="15923"/>
                    <a:pt x="109122" y="13306"/>
                    <a:pt x="69733" y="10453"/>
                  </a:cubicBezTo>
                  <a:cubicBezTo>
                    <a:pt x="56750" y="9510"/>
                    <a:pt x="43768" y="8509"/>
                    <a:pt x="30786" y="7489"/>
                  </a:cubicBezTo>
                  <a:cubicBezTo>
                    <a:pt x="24482" y="7007"/>
                    <a:pt x="18178" y="6510"/>
                    <a:pt x="11878" y="5951"/>
                  </a:cubicBezTo>
                  <a:cubicBezTo>
                    <a:pt x="8741" y="5671"/>
                    <a:pt x="5589" y="5453"/>
                    <a:pt x="2474" y="5002"/>
                  </a:cubicBezTo>
                  <a:cubicBezTo>
                    <a:pt x="1525" y="4854"/>
                    <a:pt x="674" y="4427"/>
                    <a:pt x="244" y="3540"/>
                  </a:cubicBezTo>
                  <a:cubicBezTo>
                    <a:pt x="-143" y="2766"/>
                    <a:pt x="-57" y="1844"/>
                    <a:pt x="413" y="1138"/>
                  </a:cubicBezTo>
                  <a:cubicBezTo>
                    <a:pt x="1209" y="-47"/>
                    <a:pt x="2566" y="17"/>
                    <a:pt x="3832" y="2"/>
                  </a:cubicBezTo>
                  <a:cubicBezTo>
                    <a:pt x="6130" y="-20"/>
                    <a:pt x="8471" y="161"/>
                    <a:pt x="10766" y="266"/>
                  </a:cubicBezTo>
                  <a:cubicBezTo>
                    <a:pt x="15389" y="487"/>
                    <a:pt x="20009" y="727"/>
                    <a:pt x="24630" y="978"/>
                  </a:cubicBezTo>
                  <a:cubicBezTo>
                    <a:pt x="33904" y="1501"/>
                    <a:pt x="43175" y="2023"/>
                    <a:pt x="52446" y="2579"/>
                  </a:cubicBezTo>
                  <a:cubicBezTo>
                    <a:pt x="71210" y="3709"/>
                    <a:pt x="89971" y="4916"/>
                    <a:pt x="108732" y="6153"/>
                  </a:cubicBezTo>
                  <a:cubicBezTo>
                    <a:pt x="149310" y="8847"/>
                    <a:pt x="189888" y="11583"/>
                    <a:pt x="230466" y="14323"/>
                  </a:cubicBezTo>
                  <a:cubicBezTo>
                    <a:pt x="266642" y="16752"/>
                    <a:pt x="302836" y="19197"/>
                    <a:pt x="339012" y="21641"/>
                  </a:cubicBezTo>
                  <a:cubicBezTo>
                    <a:pt x="378856" y="24332"/>
                    <a:pt x="418700" y="27022"/>
                    <a:pt x="458546" y="29709"/>
                  </a:cubicBezTo>
                  <a:cubicBezTo>
                    <a:pt x="496784" y="32283"/>
                    <a:pt x="535036" y="34869"/>
                    <a:pt x="573273" y="37458"/>
                  </a:cubicBezTo>
                  <a:cubicBezTo>
                    <a:pt x="612337" y="40096"/>
                    <a:pt x="651404" y="42722"/>
                    <a:pt x="690467" y="45360"/>
                  </a:cubicBezTo>
                  <a:cubicBezTo>
                    <a:pt x="727924" y="47897"/>
                    <a:pt x="765396" y="50421"/>
                    <a:pt x="802853" y="52958"/>
                  </a:cubicBezTo>
                  <a:cubicBezTo>
                    <a:pt x="828059" y="54650"/>
                    <a:pt x="853249" y="56358"/>
                    <a:pt x="878452" y="58050"/>
                  </a:cubicBezTo>
                  <a:cubicBezTo>
                    <a:pt x="880403" y="58191"/>
                    <a:pt x="881890" y="60009"/>
                    <a:pt x="881718" y="61926"/>
                  </a:cubicBezTo>
                  <a:cubicBezTo>
                    <a:pt x="881549" y="63833"/>
                    <a:pt x="879893" y="65246"/>
                    <a:pt x="878016" y="65200"/>
                  </a:cubicBezTo>
                  <a:cubicBezTo>
                    <a:pt x="877964" y="65203"/>
                    <a:pt x="877902" y="65200"/>
                    <a:pt x="877844" y="65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8995862" y="9067940"/>
              <a:ext cx="708124" cy="53568"/>
            </a:xfrm>
            <a:custGeom>
              <a:rect b="b" l="l" r="r" t="t"/>
              <a:pathLst>
                <a:path extrusionOk="0" h="53568" w="708124">
                  <a:moveTo>
                    <a:pt x="704151" y="53562"/>
                  </a:moveTo>
                  <a:cubicBezTo>
                    <a:pt x="689575" y="52582"/>
                    <a:pt x="674983" y="51603"/>
                    <a:pt x="660406" y="50605"/>
                  </a:cubicBezTo>
                  <a:cubicBezTo>
                    <a:pt x="657392" y="50405"/>
                    <a:pt x="654382" y="50224"/>
                    <a:pt x="651371" y="49978"/>
                  </a:cubicBezTo>
                  <a:cubicBezTo>
                    <a:pt x="648050" y="49677"/>
                    <a:pt x="644745" y="49284"/>
                    <a:pt x="641421" y="48986"/>
                  </a:cubicBezTo>
                  <a:cubicBezTo>
                    <a:pt x="634463" y="48347"/>
                    <a:pt x="627471" y="47942"/>
                    <a:pt x="620495" y="47444"/>
                  </a:cubicBezTo>
                  <a:cubicBezTo>
                    <a:pt x="589501" y="45236"/>
                    <a:pt x="558523" y="43105"/>
                    <a:pt x="527542" y="41007"/>
                  </a:cubicBezTo>
                  <a:cubicBezTo>
                    <a:pt x="497016" y="38934"/>
                    <a:pt x="466504" y="36849"/>
                    <a:pt x="435993" y="34791"/>
                  </a:cubicBezTo>
                  <a:cubicBezTo>
                    <a:pt x="405482" y="32737"/>
                    <a:pt x="374968" y="30725"/>
                    <a:pt x="344457" y="28732"/>
                  </a:cubicBezTo>
                  <a:cubicBezTo>
                    <a:pt x="313430" y="26696"/>
                    <a:pt x="282403" y="24626"/>
                    <a:pt x="251375" y="22479"/>
                  </a:cubicBezTo>
                  <a:cubicBezTo>
                    <a:pt x="220880" y="20360"/>
                    <a:pt x="190369" y="18305"/>
                    <a:pt x="159876" y="16171"/>
                  </a:cubicBezTo>
                  <a:cubicBezTo>
                    <a:pt x="129804" y="14048"/>
                    <a:pt x="99714" y="12000"/>
                    <a:pt x="69639" y="10004"/>
                  </a:cubicBezTo>
                  <a:cubicBezTo>
                    <a:pt x="57809" y="9199"/>
                    <a:pt x="45978" y="8428"/>
                    <a:pt x="34133" y="7608"/>
                  </a:cubicBezTo>
                  <a:cubicBezTo>
                    <a:pt x="28047" y="7194"/>
                    <a:pt x="21943" y="6764"/>
                    <a:pt x="15857" y="6349"/>
                  </a:cubicBezTo>
                  <a:cubicBezTo>
                    <a:pt x="13080" y="6156"/>
                    <a:pt x="10303" y="5931"/>
                    <a:pt x="7526" y="5707"/>
                  </a:cubicBezTo>
                  <a:cubicBezTo>
                    <a:pt x="6153" y="5597"/>
                    <a:pt x="4795" y="5501"/>
                    <a:pt x="3425" y="5326"/>
                  </a:cubicBezTo>
                  <a:cubicBezTo>
                    <a:pt x="2906" y="5259"/>
                    <a:pt x="2377" y="5176"/>
                    <a:pt x="1947" y="5041"/>
                  </a:cubicBezTo>
                  <a:cubicBezTo>
                    <a:pt x="719" y="4761"/>
                    <a:pt x="-111" y="3570"/>
                    <a:pt x="12" y="2320"/>
                  </a:cubicBezTo>
                  <a:cubicBezTo>
                    <a:pt x="153" y="1011"/>
                    <a:pt x="1204" y="179"/>
                    <a:pt x="2144" y="90"/>
                  </a:cubicBezTo>
                  <a:cubicBezTo>
                    <a:pt x="2632" y="-24"/>
                    <a:pt x="3145" y="4"/>
                    <a:pt x="3646" y="1"/>
                  </a:cubicBezTo>
                  <a:cubicBezTo>
                    <a:pt x="5351" y="-5"/>
                    <a:pt x="7068" y="114"/>
                    <a:pt x="8767" y="219"/>
                  </a:cubicBezTo>
                  <a:cubicBezTo>
                    <a:pt x="12451" y="403"/>
                    <a:pt x="16134" y="649"/>
                    <a:pt x="19817" y="895"/>
                  </a:cubicBezTo>
                  <a:cubicBezTo>
                    <a:pt x="27466" y="1392"/>
                    <a:pt x="35128" y="1893"/>
                    <a:pt x="42777" y="2406"/>
                  </a:cubicBezTo>
                  <a:cubicBezTo>
                    <a:pt x="57400" y="3388"/>
                    <a:pt x="72026" y="4399"/>
                    <a:pt x="86633" y="5397"/>
                  </a:cubicBezTo>
                  <a:cubicBezTo>
                    <a:pt x="117301" y="7488"/>
                    <a:pt x="147972" y="9423"/>
                    <a:pt x="178640" y="11499"/>
                  </a:cubicBezTo>
                  <a:cubicBezTo>
                    <a:pt x="209587" y="13582"/>
                    <a:pt x="240540" y="15587"/>
                    <a:pt x="271488" y="17654"/>
                  </a:cubicBezTo>
                  <a:cubicBezTo>
                    <a:pt x="302438" y="19706"/>
                    <a:pt x="333370" y="21849"/>
                    <a:pt x="364314" y="24027"/>
                  </a:cubicBezTo>
                  <a:cubicBezTo>
                    <a:pt x="395246" y="26186"/>
                    <a:pt x="426194" y="28283"/>
                    <a:pt x="457144" y="30366"/>
                  </a:cubicBezTo>
                  <a:cubicBezTo>
                    <a:pt x="487452" y="32402"/>
                    <a:pt x="517761" y="34420"/>
                    <a:pt x="548072" y="36471"/>
                  </a:cubicBezTo>
                  <a:cubicBezTo>
                    <a:pt x="563150" y="37478"/>
                    <a:pt x="578209" y="38486"/>
                    <a:pt x="593286" y="39478"/>
                  </a:cubicBezTo>
                  <a:cubicBezTo>
                    <a:pt x="600763" y="39972"/>
                    <a:pt x="608240" y="40421"/>
                    <a:pt x="615715" y="40900"/>
                  </a:cubicBezTo>
                  <a:cubicBezTo>
                    <a:pt x="623066" y="41376"/>
                    <a:pt x="630433" y="41882"/>
                    <a:pt x="637784" y="42312"/>
                  </a:cubicBezTo>
                  <a:cubicBezTo>
                    <a:pt x="639673" y="42420"/>
                    <a:pt x="641562" y="42515"/>
                    <a:pt x="643031" y="42580"/>
                  </a:cubicBezTo>
                  <a:cubicBezTo>
                    <a:pt x="647593" y="42752"/>
                    <a:pt x="652152" y="42881"/>
                    <a:pt x="656710" y="43179"/>
                  </a:cubicBezTo>
                  <a:cubicBezTo>
                    <a:pt x="662046" y="43544"/>
                    <a:pt x="667386" y="43891"/>
                    <a:pt x="672725" y="44257"/>
                  </a:cubicBezTo>
                  <a:cubicBezTo>
                    <a:pt x="683461" y="44987"/>
                    <a:pt x="694183" y="45718"/>
                    <a:pt x="704907" y="46431"/>
                  </a:cubicBezTo>
                  <a:cubicBezTo>
                    <a:pt x="706858" y="46557"/>
                    <a:pt x="708296" y="48482"/>
                    <a:pt x="708108" y="50368"/>
                  </a:cubicBezTo>
                  <a:cubicBezTo>
                    <a:pt x="707896" y="52300"/>
                    <a:pt x="706219" y="53608"/>
                    <a:pt x="704342" y="53562"/>
                  </a:cubicBezTo>
                  <a:cubicBezTo>
                    <a:pt x="704277" y="53571"/>
                    <a:pt x="704216" y="53568"/>
                    <a:pt x="704151" y="5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8934932" y="7654182"/>
              <a:ext cx="931366" cy="1418441"/>
            </a:xfrm>
            <a:custGeom>
              <a:rect b="b" l="l" r="r" t="t"/>
              <a:pathLst>
                <a:path extrusionOk="0" h="1418441" w="931366">
                  <a:moveTo>
                    <a:pt x="931225" y="85204"/>
                  </a:moveTo>
                  <a:cubicBezTo>
                    <a:pt x="931959" y="110548"/>
                    <a:pt x="929692" y="135827"/>
                    <a:pt x="928005" y="161075"/>
                  </a:cubicBezTo>
                  <a:cubicBezTo>
                    <a:pt x="923084" y="247240"/>
                    <a:pt x="920973" y="333561"/>
                    <a:pt x="916863" y="419757"/>
                  </a:cubicBezTo>
                  <a:cubicBezTo>
                    <a:pt x="906016" y="621180"/>
                    <a:pt x="892266" y="822446"/>
                    <a:pt x="878263" y="1023664"/>
                  </a:cubicBezTo>
                  <a:cubicBezTo>
                    <a:pt x="871809" y="1129374"/>
                    <a:pt x="864556" y="1235117"/>
                    <a:pt x="853383" y="1340422"/>
                  </a:cubicBezTo>
                  <a:cubicBezTo>
                    <a:pt x="850554" y="1362826"/>
                    <a:pt x="846944" y="1385295"/>
                    <a:pt x="847663" y="1407948"/>
                  </a:cubicBezTo>
                  <a:cubicBezTo>
                    <a:pt x="847694" y="1409293"/>
                    <a:pt x="847445" y="1410589"/>
                    <a:pt x="846960" y="1411793"/>
                  </a:cubicBezTo>
                  <a:cubicBezTo>
                    <a:pt x="846960" y="1411793"/>
                    <a:pt x="846960" y="1411793"/>
                    <a:pt x="846960" y="1411808"/>
                  </a:cubicBezTo>
                  <a:cubicBezTo>
                    <a:pt x="845771" y="1416089"/>
                    <a:pt x="841163" y="1419588"/>
                    <a:pt x="834503" y="1418089"/>
                  </a:cubicBezTo>
                  <a:cubicBezTo>
                    <a:pt x="796121" y="1417072"/>
                    <a:pt x="757285" y="1409106"/>
                    <a:pt x="718184" y="1408307"/>
                  </a:cubicBezTo>
                  <a:cubicBezTo>
                    <a:pt x="495578" y="1397573"/>
                    <a:pt x="272772" y="1388854"/>
                    <a:pt x="50587" y="1371201"/>
                  </a:cubicBezTo>
                  <a:cubicBezTo>
                    <a:pt x="38802" y="1370341"/>
                    <a:pt x="27550" y="1370544"/>
                    <a:pt x="15941" y="1370295"/>
                  </a:cubicBezTo>
                  <a:cubicBezTo>
                    <a:pt x="9050" y="1371419"/>
                    <a:pt x="406" y="1369389"/>
                    <a:pt x="0" y="1360983"/>
                  </a:cubicBezTo>
                  <a:cubicBezTo>
                    <a:pt x="15" y="1359764"/>
                    <a:pt x="141" y="1358686"/>
                    <a:pt x="390" y="1357719"/>
                  </a:cubicBezTo>
                  <a:cubicBezTo>
                    <a:pt x="-424" y="1350953"/>
                    <a:pt x="3812" y="1341549"/>
                    <a:pt x="3736" y="1335440"/>
                  </a:cubicBezTo>
                  <a:cubicBezTo>
                    <a:pt x="3908" y="1334783"/>
                    <a:pt x="4064" y="1334049"/>
                    <a:pt x="4190" y="1333254"/>
                  </a:cubicBezTo>
                  <a:cubicBezTo>
                    <a:pt x="5081" y="1289585"/>
                    <a:pt x="12380" y="1246462"/>
                    <a:pt x="15990" y="1202968"/>
                  </a:cubicBezTo>
                  <a:cubicBezTo>
                    <a:pt x="19725" y="1146895"/>
                    <a:pt x="19148" y="1090603"/>
                    <a:pt x="21820" y="1034450"/>
                  </a:cubicBezTo>
                  <a:cubicBezTo>
                    <a:pt x="24585" y="944363"/>
                    <a:pt x="30041" y="854353"/>
                    <a:pt x="33463" y="764281"/>
                  </a:cubicBezTo>
                  <a:cubicBezTo>
                    <a:pt x="38965" y="617510"/>
                    <a:pt x="42950" y="470711"/>
                    <a:pt x="44605" y="323847"/>
                  </a:cubicBezTo>
                  <a:cubicBezTo>
                    <a:pt x="46246" y="231184"/>
                    <a:pt x="47263" y="138032"/>
                    <a:pt x="60202" y="46118"/>
                  </a:cubicBezTo>
                  <a:cubicBezTo>
                    <a:pt x="62561" y="35464"/>
                    <a:pt x="63031" y="23652"/>
                    <a:pt x="67860" y="13809"/>
                  </a:cubicBezTo>
                  <a:cubicBezTo>
                    <a:pt x="67424" y="12559"/>
                    <a:pt x="67237" y="11198"/>
                    <a:pt x="67344" y="9761"/>
                  </a:cubicBezTo>
                  <a:cubicBezTo>
                    <a:pt x="67765" y="4138"/>
                    <a:pt x="72908" y="-503"/>
                    <a:pt x="78628" y="44"/>
                  </a:cubicBezTo>
                  <a:cubicBezTo>
                    <a:pt x="99631" y="1936"/>
                    <a:pt x="120699" y="3434"/>
                    <a:pt x="141687" y="5701"/>
                  </a:cubicBezTo>
                  <a:cubicBezTo>
                    <a:pt x="251926" y="16045"/>
                    <a:pt x="362229" y="26029"/>
                    <a:pt x="472735" y="32872"/>
                  </a:cubicBezTo>
                  <a:cubicBezTo>
                    <a:pt x="605697" y="40746"/>
                    <a:pt x="738831" y="44997"/>
                    <a:pt x="870998" y="62527"/>
                  </a:cubicBezTo>
                  <a:cubicBezTo>
                    <a:pt x="884125" y="63792"/>
                    <a:pt x="897254" y="65088"/>
                    <a:pt x="910381" y="66277"/>
                  </a:cubicBezTo>
                  <a:cubicBezTo>
                    <a:pt x="915306" y="66885"/>
                    <a:pt x="920525" y="66682"/>
                    <a:pt x="924930" y="69228"/>
                  </a:cubicBezTo>
                  <a:cubicBezTo>
                    <a:pt x="926399" y="70134"/>
                    <a:pt x="927431" y="71446"/>
                    <a:pt x="928024" y="72932"/>
                  </a:cubicBezTo>
                  <a:cubicBezTo>
                    <a:pt x="930850" y="75721"/>
                    <a:pt x="931599" y="80721"/>
                    <a:pt x="931225" y="85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9723185" y="9056005"/>
              <a:ext cx="65811" cy="17864"/>
            </a:xfrm>
            <a:custGeom>
              <a:rect b="b" l="l" r="r" t="t"/>
              <a:pathLst>
                <a:path extrusionOk="0" h="17864" w="65811">
                  <a:moveTo>
                    <a:pt x="54009" y="17384"/>
                  </a:moveTo>
                  <a:cubicBezTo>
                    <a:pt x="39614" y="15806"/>
                    <a:pt x="25218" y="14328"/>
                    <a:pt x="10955" y="11727"/>
                  </a:cubicBezTo>
                  <a:cubicBezTo>
                    <a:pt x="6602" y="11011"/>
                    <a:pt x="-528" y="10843"/>
                    <a:pt x="31" y="4728"/>
                  </a:cubicBezTo>
                  <a:cubicBezTo>
                    <a:pt x="1976" y="-3690"/>
                    <a:pt x="12823" y="1712"/>
                    <a:pt x="18706" y="1650"/>
                  </a:cubicBezTo>
                  <a:cubicBezTo>
                    <a:pt x="33147" y="3757"/>
                    <a:pt x="47819" y="4547"/>
                    <a:pt x="62042" y="7885"/>
                  </a:cubicBezTo>
                  <a:cubicBezTo>
                    <a:pt x="67670" y="9387"/>
                    <a:pt x="66749" y="17645"/>
                    <a:pt x="60918" y="17839"/>
                  </a:cubicBezTo>
                  <a:cubicBezTo>
                    <a:pt x="58626" y="17961"/>
                    <a:pt x="56261" y="17618"/>
                    <a:pt x="54009" y="17384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9778852" y="7731253"/>
              <a:ext cx="83676" cy="1347025"/>
            </a:xfrm>
            <a:custGeom>
              <a:rect b="b" l="l" r="r" t="t"/>
              <a:pathLst>
                <a:path extrusionOk="0" h="1347025" w="83676">
                  <a:moveTo>
                    <a:pt x="6745" y="1347022"/>
                  </a:moveTo>
                  <a:cubicBezTo>
                    <a:pt x="3055" y="1346945"/>
                    <a:pt x="-180" y="1343727"/>
                    <a:pt x="8" y="1339977"/>
                  </a:cubicBezTo>
                  <a:cubicBezTo>
                    <a:pt x="1461" y="1310746"/>
                    <a:pt x="3166" y="1281545"/>
                    <a:pt x="4726" y="1252313"/>
                  </a:cubicBezTo>
                  <a:cubicBezTo>
                    <a:pt x="6290" y="1223113"/>
                    <a:pt x="7820" y="1193896"/>
                    <a:pt x="9353" y="1164696"/>
                  </a:cubicBezTo>
                  <a:cubicBezTo>
                    <a:pt x="12495" y="1105216"/>
                    <a:pt x="15807" y="1045767"/>
                    <a:pt x="18996" y="986288"/>
                  </a:cubicBezTo>
                  <a:cubicBezTo>
                    <a:pt x="22012" y="929917"/>
                    <a:pt x="24980" y="873530"/>
                    <a:pt x="27997" y="817146"/>
                  </a:cubicBezTo>
                  <a:cubicBezTo>
                    <a:pt x="31201" y="756887"/>
                    <a:pt x="34436" y="696624"/>
                    <a:pt x="37671" y="636380"/>
                  </a:cubicBezTo>
                  <a:cubicBezTo>
                    <a:pt x="40672" y="580322"/>
                    <a:pt x="43796" y="524279"/>
                    <a:pt x="46843" y="468221"/>
                  </a:cubicBezTo>
                  <a:cubicBezTo>
                    <a:pt x="50124" y="407835"/>
                    <a:pt x="53359" y="347434"/>
                    <a:pt x="56659" y="287046"/>
                  </a:cubicBezTo>
                  <a:cubicBezTo>
                    <a:pt x="59767" y="229833"/>
                    <a:pt x="63051" y="172617"/>
                    <a:pt x="66286" y="115419"/>
                  </a:cubicBezTo>
                  <a:cubicBezTo>
                    <a:pt x="67395" y="95982"/>
                    <a:pt x="68523" y="76547"/>
                    <a:pt x="69678" y="57125"/>
                  </a:cubicBezTo>
                  <a:cubicBezTo>
                    <a:pt x="70224" y="48077"/>
                    <a:pt x="70771" y="39018"/>
                    <a:pt x="71380" y="29970"/>
                  </a:cubicBezTo>
                  <a:cubicBezTo>
                    <a:pt x="71708" y="25016"/>
                    <a:pt x="72037" y="20050"/>
                    <a:pt x="72458" y="15096"/>
                  </a:cubicBezTo>
                  <a:cubicBezTo>
                    <a:pt x="72645" y="12784"/>
                    <a:pt x="72848" y="10471"/>
                    <a:pt x="73051" y="8158"/>
                  </a:cubicBezTo>
                  <a:cubicBezTo>
                    <a:pt x="73207" y="6438"/>
                    <a:pt x="73284" y="4691"/>
                    <a:pt x="73862" y="3198"/>
                  </a:cubicBezTo>
                  <a:cubicBezTo>
                    <a:pt x="74636" y="1303"/>
                    <a:pt x="76473" y="-48"/>
                    <a:pt x="78660" y="1"/>
                  </a:cubicBezTo>
                  <a:cubicBezTo>
                    <a:pt x="81161" y="60"/>
                    <a:pt x="83400" y="2105"/>
                    <a:pt x="83591" y="4602"/>
                  </a:cubicBezTo>
                  <a:cubicBezTo>
                    <a:pt x="83677" y="5271"/>
                    <a:pt x="83677" y="5959"/>
                    <a:pt x="83677" y="6610"/>
                  </a:cubicBezTo>
                  <a:cubicBezTo>
                    <a:pt x="83677" y="8453"/>
                    <a:pt x="83631" y="10281"/>
                    <a:pt x="83600" y="12126"/>
                  </a:cubicBezTo>
                  <a:cubicBezTo>
                    <a:pt x="83523" y="15578"/>
                    <a:pt x="83428" y="19015"/>
                    <a:pt x="83317" y="22470"/>
                  </a:cubicBezTo>
                  <a:cubicBezTo>
                    <a:pt x="83099" y="29328"/>
                    <a:pt x="82755" y="36189"/>
                    <a:pt x="82442" y="43047"/>
                  </a:cubicBezTo>
                  <a:cubicBezTo>
                    <a:pt x="81738" y="58295"/>
                    <a:pt x="81019" y="73544"/>
                    <a:pt x="80270" y="88792"/>
                  </a:cubicBezTo>
                  <a:cubicBezTo>
                    <a:pt x="78909" y="116666"/>
                    <a:pt x="77487" y="144552"/>
                    <a:pt x="76098" y="172442"/>
                  </a:cubicBezTo>
                  <a:cubicBezTo>
                    <a:pt x="73253" y="229655"/>
                    <a:pt x="70191" y="286855"/>
                    <a:pt x="67143" y="344068"/>
                  </a:cubicBezTo>
                  <a:cubicBezTo>
                    <a:pt x="63955" y="403861"/>
                    <a:pt x="60766" y="463669"/>
                    <a:pt x="57626" y="523477"/>
                  </a:cubicBezTo>
                  <a:cubicBezTo>
                    <a:pt x="54594" y="581286"/>
                    <a:pt x="51516" y="639076"/>
                    <a:pt x="48407" y="696870"/>
                  </a:cubicBezTo>
                  <a:cubicBezTo>
                    <a:pt x="45264" y="755412"/>
                    <a:pt x="42109" y="813955"/>
                    <a:pt x="38936" y="872483"/>
                  </a:cubicBezTo>
                  <a:cubicBezTo>
                    <a:pt x="35701" y="931947"/>
                    <a:pt x="32497" y="991395"/>
                    <a:pt x="29324" y="1050860"/>
                  </a:cubicBezTo>
                  <a:cubicBezTo>
                    <a:pt x="26276" y="1108229"/>
                    <a:pt x="23229" y="1165602"/>
                    <a:pt x="20102" y="1222987"/>
                  </a:cubicBezTo>
                  <a:cubicBezTo>
                    <a:pt x="19023" y="1242578"/>
                    <a:pt x="17961" y="1262172"/>
                    <a:pt x="16913" y="1281778"/>
                  </a:cubicBezTo>
                  <a:cubicBezTo>
                    <a:pt x="15865" y="1301292"/>
                    <a:pt x="14913" y="1320807"/>
                    <a:pt x="13789" y="1340306"/>
                  </a:cubicBezTo>
                  <a:cubicBezTo>
                    <a:pt x="13574" y="1343985"/>
                    <a:pt x="10674" y="1347025"/>
                    <a:pt x="6911" y="1347025"/>
                  </a:cubicBezTo>
                  <a:cubicBezTo>
                    <a:pt x="6858" y="1347022"/>
                    <a:pt x="6803" y="1347022"/>
                    <a:pt x="6745" y="1347022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9338491" y="9035824"/>
              <a:ext cx="453009" cy="42887"/>
            </a:xfrm>
            <a:custGeom>
              <a:rect b="b" l="l" r="r" t="t"/>
              <a:pathLst>
                <a:path extrusionOk="0" h="42887" w="453009">
                  <a:moveTo>
                    <a:pt x="442934" y="42854"/>
                  </a:moveTo>
                  <a:cubicBezTo>
                    <a:pt x="439887" y="42792"/>
                    <a:pt x="436824" y="42571"/>
                    <a:pt x="433777" y="42384"/>
                  </a:cubicBezTo>
                  <a:cubicBezTo>
                    <a:pt x="427946" y="42040"/>
                    <a:pt x="422118" y="41665"/>
                    <a:pt x="416288" y="41290"/>
                  </a:cubicBezTo>
                  <a:cubicBezTo>
                    <a:pt x="404504" y="40510"/>
                    <a:pt x="392719" y="39727"/>
                    <a:pt x="380938" y="38852"/>
                  </a:cubicBezTo>
                  <a:cubicBezTo>
                    <a:pt x="357652" y="37117"/>
                    <a:pt x="334336" y="35790"/>
                    <a:pt x="311050" y="33978"/>
                  </a:cubicBezTo>
                  <a:cubicBezTo>
                    <a:pt x="286984" y="32086"/>
                    <a:pt x="262930" y="30102"/>
                    <a:pt x="238849" y="28321"/>
                  </a:cubicBezTo>
                  <a:cubicBezTo>
                    <a:pt x="215658" y="26601"/>
                    <a:pt x="192465" y="24743"/>
                    <a:pt x="169256" y="23134"/>
                  </a:cubicBezTo>
                  <a:cubicBezTo>
                    <a:pt x="146643" y="21555"/>
                    <a:pt x="124030" y="19838"/>
                    <a:pt x="101429" y="18088"/>
                  </a:cubicBezTo>
                  <a:cubicBezTo>
                    <a:pt x="78613" y="16322"/>
                    <a:pt x="55779" y="14777"/>
                    <a:pt x="32948" y="13198"/>
                  </a:cubicBezTo>
                  <a:cubicBezTo>
                    <a:pt x="23634" y="12556"/>
                    <a:pt x="14289" y="12059"/>
                    <a:pt x="4990" y="11199"/>
                  </a:cubicBezTo>
                  <a:cubicBezTo>
                    <a:pt x="1942" y="10916"/>
                    <a:pt x="-309" y="7965"/>
                    <a:pt x="35" y="4964"/>
                  </a:cubicBezTo>
                  <a:cubicBezTo>
                    <a:pt x="394" y="1777"/>
                    <a:pt x="3208" y="-161"/>
                    <a:pt x="6271" y="11"/>
                  </a:cubicBezTo>
                  <a:cubicBezTo>
                    <a:pt x="17398" y="603"/>
                    <a:pt x="28509" y="1681"/>
                    <a:pt x="39621" y="2495"/>
                  </a:cubicBezTo>
                  <a:cubicBezTo>
                    <a:pt x="50919" y="3340"/>
                    <a:pt x="62203" y="4200"/>
                    <a:pt x="73502" y="5057"/>
                  </a:cubicBezTo>
                  <a:cubicBezTo>
                    <a:pt x="95973" y="6792"/>
                    <a:pt x="118479" y="8244"/>
                    <a:pt x="140969" y="9838"/>
                  </a:cubicBezTo>
                  <a:cubicBezTo>
                    <a:pt x="164159" y="11463"/>
                    <a:pt x="187338" y="13244"/>
                    <a:pt x="210528" y="14869"/>
                  </a:cubicBezTo>
                  <a:cubicBezTo>
                    <a:pt x="234173" y="16524"/>
                    <a:pt x="257803" y="18260"/>
                    <a:pt x="281464" y="19789"/>
                  </a:cubicBezTo>
                  <a:cubicBezTo>
                    <a:pt x="305484" y="21352"/>
                    <a:pt x="329488" y="23023"/>
                    <a:pt x="353478" y="24992"/>
                  </a:cubicBezTo>
                  <a:cubicBezTo>
                    <a:pt x="376561" y="26865"/>
                    <a:pt x="399659" y="28413"/>
                    <a:pt x="422742" y="30289"/>
                  </a:cubicBezTo>
                  <a:cubicBezTo>
                    <a:pt x="428244" y="30725"/>
                    <a:pt x="433743" y="31195"/>
                    <a:pt x="439229" y="31696"/>
                  </a:cubicBezTo>
                  <a:cubicBezTo>
                    <a:pt x="441871" y="31929"/>
                    <a:pt x="444510" y="32212"/>
                    <a:pt x="447121" y="32617"/>
                  </a:cubicBezTo>
                  <a:cubicBezTo>
                    <a:pt x="448716" y="32866"/>
                    <a:pt x="450279" y="33072"/>
                    <a:pt x="451496" y="34242"/>
                  </a:cubicBezTo>
                  <a:cubicBezTo>
                    <a:pt x="453354" y="35992"/>
                    <a:pt x="453434" y="38680"/>
                    <a:pt x="452104" y="40756"/>
                  </a:cubicBezTo>
                  <a:cubicBezTo>
                    <a:pt x="451072" y="42396"/>
                    <a:pt x="449103" y="42850"/>
                    <a:pt x="447306" y="42881"/>
                  </a:cubicBezTo>
                  <a:cubicBezTo>
                    <a:pt x="446916" y="42884"/>
                    <a:pt x="446525" y="42887"/>
                    <a:pt x="446135" y="42887"/>
                  </a:cubicBezTo>
                  <a:cubicBezTo>
                    <a:pt x="445069" y="42890"/>
                    <a:pt x="443997" y="42878"/>
                    <a:pt x="442934" y="42854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5" name="Google Shape;1525;p37"/>
            <p:cNvGrpSpPr/>
            <p:nvPr/>
          </p:nvGrpSpPr>
          <p:grpSpPr>
            <a:xfrm>
              <a:off x="9043067" y="8714107"/>
              <a:ext cx="639875" cy="211115"/>
              <a:chOff x="9043067" y="8714107"/>
              <a:chExt cx="639875" cy="211115"/>
            </a:xfrm>
          </p:grpSpPr>
          <p:sp>
            <p:nvSpPr>
              <p:cNvPr id="1526" name="Google Shape;1526;p37"/>
              <p:cNvSpPr/>
              <p:nvPr/>
            </p:nvSpPr>
            <p:spPr>
              <a:xfrm>
                <a:off x="9043067" y="8714107"/>
                <a:ext cx="639875" cy="39953"/>
              </a:xfrm>
              <a:custGeom>
                <a:rect b="b" l="l" r="r" t="t"/>
                <a:pathLst>
                  <a:path extrusionOk="0" h="39953" w="639875">
                    <a:moveTo>
                      <a:pt x="634476" y="26557"/>
                    </a:moveTo>
                    <a:cubicBezTo>
                      <a:pt x="633683" y="26428"/>
                      <a:pt x="632890" y="26317"/>
                      <a:pt x="632092" y="26207"/>
                    </a:cubicBezTo>
                    <a:cubicBezTo>
                      <a:pt x="626608" y="25411"/>
                      <a:pt x="621155" y="24542"/>
                      <a:pt x="615660" y="23949"/>
                    </a:cubicBezTo>
                    <a:cubicBezTo>
                      <a:pt x="612815" y="23636"/>
                      <a:pt x="609955" y="23449"/>
                      <a:pt x="607079" y="23326"/>
                    </a:cubicBezTo>
                    <a:cubicBezTo>
                      <a:pt x="604315" y="23206"/>
                      <a:pt x="601562" y="23129"/>
                      <a:pt x="598813" y="22807"/>
                    </a:cubicBezTo>
                    <a:cubicBezTo>
                      <a:pt x="596714" y="22466"/>
                      <a:pt x="594629" y="22091"/>
                      <a:pt x="592515" y="21889"/>
                    </a:cubicBezTo>
                    <a:cubicBezTo>
                      <a:pt x="590374" y="21686"/>
                      <a:pt x="588233" y="21468"/>
                      <a:pt x="586092" y="21231"/>
                    </a:cubicBezTo>
                    <a:cubicBezTo>
                      <a:pt x="582998" y="20903"/>
                      <a:pt x="579917" y="20574"/>
                      <a:pt x="576823" y="20356"/>
                    </a:cubicBezTo>
                    <a:cubicBezTo>
                      <a:pt x="573588" y="20123"/>
                      <a:pt x="570369" y="19653"/>
                      <a:pt x="567119" y="19561"/>
                    </a:cubicBezTo>
                    <a:cubicBezTo>
                      <a:pt x="560618" y="19389"/>
                      <a:pt x="554100" y="19278"/>
                      <a:pt x="547599" y="19106"/>
                    </a:cubicBezTo>
                    <a:cubicBezTo>
                      <a:pt x="533674" y="18716"/>
                      <a:pt x="519752" y="18246"/>
                      <a:pt x="505826" y="17700"/>
                    </a:cubicBezTo>
                    <a:cubicBezTo>
                      <a:pt x="478338" y="16622"/>
                      <a:pt x="450831" y="15918"/>
                      <a:pt x="423325" y="14714"/>
                    </a:cubicBezTo>
                    <a:cubicBezTo>
                      <a:pt x="396008" y="13510"/>
                      <a:pt x="368689" y="12356"/>
                      <a:pt x="341357" y="11262"/>
                    </a:cubicBezTo>
                    <a:cubicBezTo>
                      <a:pt x="312585" y="10108"/>
                      <a:pt x="283816" y="9137"/>
                      <a:pt x="255028" y="8200"/>
                    </a:cubicBezTo>
                    <a:cubicBezTo>
                      <a:pt x="228461" y="7341"/>
                      <a:pt x="201907" y="6358"/>
                      <a:pt x="175340" y="5467"/>
                    </a:cubicBezTo>
                    <a:cubicBezTo>
                      <a:pt x="147413" y="4561"/>
                      <a:pt x="119501" y="3670"/>
                      <a:pt x="91607" y="2310"/>
                    </a:cubicBezTo>
                    <a:cubicBezTo>
                      <a:pt x="77463" y="1622"/>
                      <a:pt x="63335" y="857"/>
                      <a:pt x="49192" y="311"/>
                    </a:cubicBezTo>
                    <a:cubicBezTo>
                      <a:pt x="42440" y="47"/>
                      <a:pt x="35657" y="93"/>
                      <a:pt x="28923" y="62"/>
                    </a:cubicBezTo>
                    <a:cubicBezTo>
                      <a:pt x="25593" y="47"/>
                      <a:pt x="22281" y="-33"/>
                      <a:pt x="18951" y="16"/>
                    </a:cubicBezTo>
                    <a:cubicBezTo>
                      <a:pt x="16825" y="47"/>
                      <a:pt x="14699" y="77"/>
                      <a:pt x="12574" y="111"/>
                    </a:cubicBezTo>
                    <a:cubicBezTo>
                      <a:pt x="9385" y="157"/>
                      <a:pt x="5837" y="298"/>
                      <a:pt x="2946" y="1720"/>
                    </a:cubicBezTo>
                    <a:cubicBezTo>
                      <a:pt x="273" y="3032"/>
                      <a:pt x="-992" y="6846"/>
                      <a:pt x="915" y="9328"/>
                    </a:cubicBezTo>
                    <a:cubicBezTo>
                      <a:pt x="915" y="9328"/>
                      <a:pt x="915" y="9328"/>
                      <a:pt x="915" y="9343"/>
                    </a:cubicBezTo>
                    <a:cubicBezTo>
                      <a:pt x="1195" y="9705"/>
                      <a:pt x="1502" y="10031"/>
                      <a:pt x="1834" y="10320"/>
                    </a:cubicBezTo>
                    <a:cubicBezTo>
                      <a:pt x="1825" y="10329"/>
                      <a:pt x="1815" y="10335"/>
                      <a:pt x="1806" y="10341"/>
                    </a:cubicBezTo>
                    <a:cubicBezTo>
                      <a:pt x="2620" y="11090"/>
                      <a:pt x="3745" y="11545"/>
                      <a:pt x="4854" y="11622"/>
                    </a:cubicBezTo>
                    <a:cubicBezTo>
                      <a:pt x="5698" y="11683"/>
                      <a:pt x="6510" y="11480"/>
                      <a:pt x="7354" y="11465"/>
                    </a:cubicBezTo>
                    <a:cubicBezTo>
                      <a:pt x="8282" y="11441"/>
                      <a:pt x="9213" y="11413"/>
                      <a:pt x="10150" y="11407"/>
                    </a:cubicBezTo>
                    <a:cubicBezTo>
                      <a:pt x="16745" y="11520"/>
                      <a:pt x="23326" y="11889"/>
                      <a:pt x="29906" y="12184"/>
                    </a:cubicBezTo>
                    <a:cubicBezTo>
                      <a:pt x="36329" y="12466"/>
                      <a:pt x="42768" y="12715"/>
                      <a:pt x="49192" y="13136"/>
                    </a:cubicBezTo>
                    <a:cubicBezTo>
                      <a:pt x="62930" y="14026"/>
                      <a:pt x="76649" y="14886"/>
                      <a:pt x="90387" y="15651"/>
                    </a:cubicBezTo>
                    <a:cubicBezTo>
                      <a:pt x="118269" y="17184"/>
                      <a:pt x="146212" y="17994"/>
                      <a:pt x="174121" y="18947"/>
                    </a:cubicBezTo>
                    <a:cubicBezTo>
                      <a:pt x="200549" y="19868"/>
                      <a:pt x="226975" y="20838"/>
                      <a:pt x="253403" y="21680"/>
                    </a:cubicBezTo>
                    <a:cubicBezTo>
                      <a:pt x="282175" y="22601"/>
                      <a:pt x="310960" y="23507"/>
                      <a:pt x="339732" y="24585"/>
                    </a:cubicBezTo>
                    <a:cubicBezTo>
                      <a:pt x="367239" y="25617"/>
                      <a:pt x="394743" y="26787"/>
                      <a:pt x="422249" y="27896"/>
                    </a:cubicBezTo>
                    <a:cubicBezTo>
                      <a:pt x="449550" y="28989"/>
                      <a:pt x="476870" y="29865"/>
                      <a:pt x="504186" y="30927"/>
                    </a:cubicBezTo>
                    <a:cubicBezTo>
                      <a:pt x="518127" y="31458"/>
                      <a:pt x="532052" y="31928"/>
                      <a:pt x="545990" y="32192"/>
                    </a:cubicBezTo>
                    <a:cubicBezTo>
                      <a:pt x="552647" y="32334"/>
                      <a:pt x="559288" y="32457"/>
                      <a:pt x="565945" y="32647"/>
                    </a:cubicBezTo>
                    <a:cubicBezTo>
                      <a:pt x="571926" y="32825"/>
                      <a:pt x="577892" y="33793"/>
                      <a:pt x="583818" y="34656"/>
                    </a:cubicBezTo>
                    <a:lnTo>
                      <a:pt x="583895" y="34668"/>
                    </a:lnTo>
                    <a:cubicBezTo>
                      <a:pt x="584138" y="34702"/>
                      <a:pt x="584380" y="34738"/>
                      <a:pt x="584620" y="34772"/>
                    </a:cubicBezTo>
                    <a:cubicBezTo>
                      <a:pt x="585050" y="34821"/>
                      <a:pt x="585852" y="34938"/>
                      <a:pt x="586651" y="35055"/>
                    </a:cubicBezTo>
                    <a:cubicBezTo>
                      <a:pt x="589879" y="35534"/>
                      <a:pt x="593228" y="36035"/>
                      <a:pt x="596607" y="36382"/>
                    </a:cubicBezTo>
                    <a:cubicBezTo>
                      <a:pt x="600124" y="36741"/>
                      <a:pt x="603639" y="36882"/>
                      <a:pt x="607156" y="37116"/>
                    </a:cubicBezTo>
                    <a:cubicBezTo>
                      <a:pt x="614037" y="37564"/>
                      <a:pt x="620903" y="38258"/>
                      <a:pt x="627723" y="39225"/>
                    </a:cubicBezTo>
                    <a:cubicBezTo>
                      <a:pt x="629044" y="39422"/>
                      <a:pt x="630374" y="39634"/>
                      <a:pt x="631692" y="39849"/>
                    </a:cubicBezTo>
                    <a:cubicBezTo>
                      <a:pt x="632110" y="39920"/>
                      <a:pt x="632525" y="39953"/>
                      <a:pt x="632940" y="39953"/>
                    </a:cubicBezTo>
                    <a:cubicBezTo>
                      <a:pt x="636137" y="39953"/>
                      <a:pt x="639050" y="37908"/>
                      <a:pt x="639741" y="34600"/>
                    </a:cubicBezTo>
                    <a:cubicBezTo>
                      <a:pt x="640475" y="31118"/>
                      <a:pt x="638146" y="27119"/>
                      <a:pt x="634476" y="26557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7"/>
              <p:cNvSpPr/>
              <p:nvPr/>
            </p:nvSpPr>
            <p:spPr>
              <a:xfrm>
                <a:off x="9046050" y="8801880"/>
                <a:ext cx="627801" cy="37098"/>
              </a:xfrm>
              <a:custGeom>
                <a:rect b="b" l="l" r="r" t="t"/>
                <a:pathLst>
                  <a:path extrusionOk="0" h="37098" w="627801">
                    <a:moveTo>
                      <a:pt x="621290" y="23177"/>
                    </a:moveTo>
                    <a:cubicBezTo>
                      <a:pt x="604443" y="22381"/>
                      <a:pt x="587581" y="21866"/>
                      <a:pt x="570734" y="21224"/>
                    </a:cubicBezTo>
                    <a:cubicBezTo>
                      <a:pt x="544822" y="20241"/>
                      <a:pt x="518912" y="18880"/>
                      <a:pt x="493000" y="17879"/>
                    </a:cubicBezTo>
                    <a:cubicBezTo>
                      <a:pt x="466384" y="16847"/>
                      <a:pt x="439756" y="15834"/>
                      <a:pt x="413140" y="14786"/>
                    </a:cubicBezTo>
                    <a:cubicBezTo>
                      <a:pt x="385683" y="13693"/>
                      <a:pt x="358207" y="12600"/>
                      <a:pt x="330749" y="11427"/>
                    </a:cubicBezTo>
                    <a:cubicBezTo>
                      <a:pt x="303227" y="10238"/>
                      <a:pt x="275708" y="9053"/>
                      <a:pt x="248171" y="7959"/>
                    </a:cubicBezTo>
                    <a:cubicBezTo>
                      <a:pt x="220492" y="6866"/>
                      <a:pt x="192816" y="5849"/>
                      <a:pt x="165138" y="4787"/>
                    </a:cubicBezTo>
                    <a:cubicBezTo>
                      <a:pt x="138977" y="3786"/>
                      <a:pt x="112831" y="2833"/>
                      <a:pt x="86670" y="2004"/>
                    </a:cubicBezTo>
                    <a:cubicBezTo>
                      <a:pt x="72339" y="1534"/>
                      <a:pt x="58008" y="1067"/>
                      <a:pt x="43677" y="708"/>
                    </a:cubicBezTo>
                    <a:cubicBezTo>
                      <a:pt x="37161" y="536"/>
                      <a:pt x="30627" y="333"/>
                      <a:pt x="24111" y="238"/>
                    </a:cubicBezTo>
                    <a:cubicBezTo>
                      <a:pt x="20689" y="177"/>
                      <a:pt x="17267" y="112"/>
                      <a:pt x="13845" y="82"/>
                    </a:cubicBezTo>
                    <a:cubicBezTo>
                      <a:pt x="12140" y="66"/>
                      <a:pt x="10423" y="51"/>
                      <a:pt x="8718" y="36"/>
                    </a:cubicBezTo>
                    <a:cubicBezTo>
                      <a:pt x="7218" y="36"/>
                      <a:pt x="5560" y="-121"/>
                      <a:pt x="4091" y="223"/>
                    </a:cubicBezTo>
                    <a:cubicBezTo>
                      <a:pt x="1855" y="770"/>
                      <a:pt x="153" y="2566"/>
                      <a:pt x="12" y="4894"/>
                    </a:cubicBezTo>
                    <a:cubicBezTo>
                      <a:pt x="-145" y="7176"/>
                      <a:pt x="1308" y="9363"/>
                      <a:pt x="3480" y="10066"/>
                    </a:cubicBezTo>
                    <a:cubicBezTo>
                      <a:pt x="5464" y="10723"/>
                      <a:pt x="7778" y="10659"/>
                      <a:pt x="9857" y="10815"/>
                    </a:cubicBezTo>
                    <a:cubicBezTo>
                      <a:pt x="12014" y="10972"/>
                      <a:pt x="14170" y="11129"/>
                      <a:pt x="16327" y="11285"/>
                    </a:cubicBezTo>
                    <a:cubicBezTo>
                      <a:pt x="20296" y="11568"/>
                      <a:pt x="24265" y="11786"/>
                      <a:pt x="28234" y="12004"/>
                    </a:cubicBezTo>
                    <a:cubicBezTo>
                      <a:pt x="36424" y="12474"/>
                      <a:pt x="44611" y="12971"/>
                      <a:pt x="52816" y="13395"/>
                    </a:cubicBezTo>
                    <a:cubicBezTo>
                      <a:pt x="80664" y="14817"/>
                      <a:pt x="108530" y="16082"/>
                      <a:pt x="136396" y="17348"/>
                    </a:cubicBezTo>
                    <a:cubicBezTo>
                      <a:pt x="162683" y="18567"/>
                      <a:pt x="188986" y="19614"/>
                      <a:pt x="215285" y="20784"/>
                    </a:cubicBezTo>
                    <a:cubicBezTo>
                      <a:pt x="242119" y="21988"/>
                      <a:pt x="268968" y="23036"/>
                      <a:pt x="295799" y="24049"/>
                    </a:cubicBezTo>
                    <a:cubicBezTo>
                      <a:pt x="324132" y="25127"/>
                      <a:pt x="352481" y="26205"/>
                      <a:pt x="380817" y="27360"/>
                    </a:cubicBezTo>
                    <a:cubicBezTo>
                      <a:pt x="407961" y="28453"/>
                      <a:pt x="435108" y="29611"/>
                      <a:pt x="462255" y="30766"/>
                    </a:cubicBezTo>
                    <a:cubicBezTo>
                      <a:pt x="488275" y="31859"/>
                      <a:pt x="514295" y="32937"/>
                      <a:pt x="540318" y="33843"/>
                    </a:cubicBezTo>
                    <a:cubicBezTo>
                      <a:pt x="553414" y="34313"/>
                      <a:pt x="566510" y="34810"/>
                      <a:pt x="579606" y="35376"/>
                    </a:cubicBezTo>
                    <a:cubicBezTo>
                      <a:pt x="593187" y="35968"/>
                      <a:pt x="606784" y="36641"/>
                      <a:pt x="620380" y="37095"/>
                    </a:cubicBezTo>
                    <a:cubicBezTo>
                      <a:pt x="620463" y="37099"/>
                      <a:pt x="620546" y="37099"/>
                      <a:pt x="620629" y="37099"/>
                    </a:cubicBezTo>
                    <a:cubicBezTo>
                      <a:pt x="624325" y="37099"/>
                      <a:pt x="627544" y="34384"/>
                      <a:pt x="627787" y="30594"/>
                    </a:cubicBezTo>
                    <a:cubicBezTo>
                      <a:pt x="628039" y="26847"/>
                      <a:pt x="625087" y="23364"/>
                      <a:pt x="621290" y="23177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7"/>
              <p:cNvSpPr/>
              <p:nvPr/>
            </p:nvSpPr>
            <p:spPr>
              <a:xfrm>
                <a:off x="9045873" y="8891130"/>
                <a:ext cx="610271" cy="34092"/>
              </a:xfrm>
              <a:custGeom>
                <a:rect b="b" l="l" r="r" t="t"/>
                <a:pathLst>
                  <a:path extrusionOk="0" h="34092" w="610271">
                    <a:moveTo>
                      <a:pt x="602836" y="19895"/>
                    </a:moveTo>
                    <a:cubicBezTo>
                      <a:pt x="601450" y="19882"/>
                      <a:pt x="600077" y="19879"/>
                      <a:pt x="598698" y="19858"/>
                    </a:cubicBezTo>
                    <a:cubicBezTo>
                      <a:pt x="593795" y="19732"/>
                      <a:pt x="588892" y="19532"/>
                      <a:pt x="583989" y="19314"/>
                    </a:cubicBezTo>
                    <a:cubicBezTo>
                      <a:pt x="557281" y="18205"/>
                      <a:pt x="530573" y="17284"/>
                      <a:pt x="503850" y="16314"/>
                    </a:cubicBezTo>
                    <a:cubicBezTo>
                      <a:pt x="475219" y="15266"/>
                      <a:pt x="446587" y="14250"/>
                      <a:pt x="417941" y="13221"/>
                    </a:cubicBezTo>
                    <a:cubicBezTo>
                      <a:pt x="391765" y="12284"/>
                      <a:pt x="365588" y="11363"/>
                      <a:pt x="339412" y="10423"/>
                    </a:cubicBezTo>
                    <a:cubicBezTo>
                      <a:pt x="311235" y="9422"/>
                      <a:pt x="283056" y="8424"/>
                      <a:pt x="254879" y="7422"/>
                    </a:cubicBezTo>
                    <a:cubicBezTo>
                      <a:pt x="225514" y="6375"/>
                      <a:pt x="196164" y="5343"/>
                      <a:pt x="166814" y="4314"/>
                    </a:cubicBezTo>
                    <a:cubicBezTo>
                      <a:pt x="140481" y="3408"/>
                      <a:pt x="114148" y="2472"/>
                      <a:pt x="87799" y="1768"/>
                    </a:cubicBezTo>
                    <a:cubicBezTo>
                      <a:pt x="73782" y="1394"/>
                      <a:pt x="59764" y="1019"/>
                      <a:pt x="45744" y="721"/>
                    </a:cubicBezTo>
                    <a:cubicBezTo>
                      <a:pt x="38134" y="549"/>
                      <a:pt x="30537" y="393"/>
                      <a:pt x="22928" y="251"/>
                    </a:cubicBezTo>
                    <a:cubicBezTo>
                      <a:pt x="19567" y="174"/>
                      <a:pt x="16191" y="125"/>
                      <a:pt x="12833" y="64"/>
                    </a:cubicBezTo>
                    <a:cubicBezTo>
                      <a:pt x="11147" y="33"/>
                      <a:pt x="9442" y="-31"/>
                      <a:pt x="7755" y="18"/>
                    </a:cubicBezTo>
                    <a:cubicBezTo>
                      <a:pt x="6437" y="64"/>
                      <a:pt x="5193" y="85"/>
                      <a:pt x="4001" y="488"/>
                    </a:cubicBezTo>
                    <a:cubicBezTo>
                      <a:pt x="4001" y="488"/>
                      <a:pt x="4004" y="488"/>
                      <a:pt x="4004" y="485"/>
                    </a:cubicBezTo>
                    <a:cubicBezTo>
                      <a:pt x="3983" y="491"/>
                      <a:pt x="3964" y="500"/>
                      <a:pt x="3946" y="506"/>
                    </a:cubicBezTo>
                    <a:cubicBezTo>
                      <a:pt x="3946" y="506"/>
                      <a:pt x="3943" y="506"/>
                      <a:pt x="3943" y="506"/>
                    </a:cubicBezTo>
                    <a:cubicBezTo>
                      <a:pt x="3940" y="506"/>
                      <a:pt x="3934" y="509"/>
                      <a:pt x="3931" y="509"/>
                    </a:cubicBezTo>
                    <a:cubicBezTo>
                      <a:pt x="3931" y="509"/>
                      <a:pt x="3934" y="509"/>
                      <a:pt x="3934" y="509"/>
                    </a:cubicBezTo>
                    <a:cubicBezTo>
                      <a:pt x="3915" y="515"/>
                      <a:pt x="3900" y="522"/>
                      <a:pt x="3882" y="528"/>
                    </a:cubicBezTo>
                    <a:cubicBezTo>
                      <a:pt x="1811" y="1157"/>
                      <a:pt x="207" y="2880"/>
                      <a:pt x="17" y="5220"/>
                    </a:cubicBezTo>
                    <a:cubicBezTo>
                      <a:pt x="-195" y="7766"/>
                      <a:pt x="1605" y="10402"/>
                      <a:pt x="4140" y="10961"/>
                    </a:cubicBezTo>
                    <a:cubicBezTo>
                      <a:pt x="5261" y="11332"/>
                      <a:pt x="6505" y="11412"/>
                      <a:pt x="7645" y="11486"/>
                    </a:cubicBezTo>
                    <a:cubicBezTo>
                      <a:pt x="9301" y="11596"/>
                      <a:pt x="10959" y="11704"/>
                      <a:pt x="12615" y="11799"/>
                    </a:cubicBezTo>
                    <a:cubicBezTo>
                      <a:pt x="15881" y="11971"/>
                      <a:pt x="19131" y="12158"/>
                      <a:pt x="22384" y="12330"/>
                    </a:cubicBezTo>
                    <a:cubicBezTo>
                      <a:pt x="49796" y="13752"/>
                      <a:pt x="77207" y="15064"/>
                      <a:pt x="104634" y="16172"/>
                    </a:cubicBezTo>
                    <a:cubicBezTo>
                      <a:pt x="133686" y="17345"/>
                      <a:pt x="162753" y="18374"/>
                      <a:pt x="191823" y="19437"/>
                    </a:cubicBezTo>
                    <a:cubicBezTo>
                      <a:pt x="217499" y="20374"/>
                      <a:pt x="243193" y="21295"/>
                      <a:pt x="268869" y="22219"/>
                    </a:cubicBezTo>
                    <a:cubicBezTo>
                      <a:pt x="297546" y="23251"/>
                      <a:pt x="326223" y="24283"/>
                      <a:pt x="354885" y="25297"/>
                    </a:cubicBezTo>
                    <a:cubicBezTo>
                      <a:pt x="382125" y="26264"/>
                      <a:pt x="409349" y="27250"/>
                      <a:pt x="436573" y="28217"/>
                    </a:cubicBezTo>
                    <a:cubicBezTo>
                      <a:pt x="465499" y="29249"/>
                      <a:pt x="494443" y="30263"/>
                      <a:pt x="523387" y="31264"/>
                    </a:cubicBezTo>
                    <a:cubicBezTo>
                      <a:pt x="536766" y="31734"/>
                      <a:pt x="550142" y="32185"/>
                      <a:pt x="563520" y="32655"/>
                    </a:cubicBezTo>
                    <a:cubicBezTo>
                      <a:pt x="576539" y="33110"/>
                      <a:pt x="589571" y="33279"/>
                      <a:pt x="602574" y="34077"/>
                    </a:cubicBezTo>
                    <a:cubicBezTo>
                      <a:pt x="602731" y="34086"/>
                      <a:pt x="602885" y="34093"/>
                      <a:pt x="603038" y="34093"/>
                    </a:cubicBezTo>
                    <a:cubicBezTo>
                      <a:pt x="607060" y="34093"/>
                      <a:pt x="610460" y="30794"/>
                      <a:pt x="610264" y="26657"/>
                    </a:cubicBezTo>
                    <a:cubicBezTo>
                      <a:pt x="610073" y="22628"/>
                      <a:pt x="606697" y="19941"/>
                      <a:pt x="602836" y="19895"/>
                    </a:cubicBezTo>
                    <a:close/>
                  </a:path>
                </a:pathLst>
              </a:custGeom>
              <a:solidFill>
                <a:srgbClr val="323C7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9" name="Google Shape;1529;p37"/>
            <p:cNvSpPr/>
            <p:nvPr/>
          </p:nvSpPr>
          <p:spPr>
            <a:xfrm>
              <a:off x="8954928" y="7654220"/>
              <a:ext cx="72985" cy="1367380"/>
            </a:xfrm>
            <a:custGeom>
              <a:rect b="b" l="l" r="r" t="t"/>
              <a:pathLst>
                <a:path extrusionOk="0" h="1367380" w="72985">
                  <a:moveTo>
                    <a:pt x="6574" y="1367353"/>
                  </a:moveTo>
                  <a:cubicBezTo>
                    <a:pt x="2574" y="1367024"/>
                    <a:pt x="-178" y="1363526"/>
                    <a:pt x="9" y="1359619"/>
                  </a:cubicBezTo>
                  <a:cubicBezTo>
                    <a:pt x="2605" y="1302468"/>
                    <a:pt x="5121" y="1245316"/>
                    <a:pt x="7668" y="1188149"/>
                  </a:cubicBezTo>
                  <a:cubicBezTo>
                    <a:pt x="10245" y="1130841"/>
                    <a:pt x="12810" y="1073518"/>
                    <a:pt x="15372" y="1016210"/>
                  </a:cubicBezTo>
                  <a:cubicBezTo>
                    <a:pt x="18075" y="955744"/>
                    <a:pt x="20779" y="895282"/>
                    <a:pt x="23482" y="834801"/>
                  </a:cubicBezTo>
                  <a:cubicBezTo>
                    <a:pt x="26124" y="775822"/>
                    <a:pt x="28766" y="716841"/>
                    <a:pt x="31405" y="657862"/>
                  </a:cubicBezTo>
                  <a:cubicBezTo>
                    <a:pt x="34124" y="597086"/>
                    <a:pt x="36842" y="536308"/>
                    <a:pt x="39610" y="475532"/>
                  </a:cubicBezTo>
                  <a:cubicBezTo>
                    <a:pt x="42237" y="417819"/>
                    <a:pt x="44955" y="360120"/>
                    <a:pt x="47659" y="302434"/>
                  </a:cubicBezTo>
                  <a:cubicBezTo>
                    <a:pt x="50393" y="244048"/>
                    <a:pt x="53019" y="185662"/>
                    <a:pt x="55754" y="127276"/>
                  </a:cubicBezTo>
                  <a:cubicBezTo>
                    <a:pt x="56801" y="105075"/>
                    <a:pt x="57910" y="82873"/>
                    <a:pt x="59050" y="60671"/>
                  </a:cubicBezTo>
                  <a:cubicBezTo>
                    <a:pt x="59597" y="50018"/>
                    <a:pt x="60189" y="39361"/>
                    <a:pt x="60785" y="28707"/>
                  </a:cubicBezTo>
                  <a:cubicBezTo>
                    <a:pt x="61068" y="23596"/>
                    <a:pt x="61394" y="18504"/>
                    <a:pt x="61787" y="13397"/>
                  </a:cubicBezTo>
                  <a:cubicBezTo>
                    <a:pt x="61990" y="10974"/>
                    <a:pt x="62242" y="8554"/>
                    <a:pt x="62506" y="6130"/>
                  </a:cubicBezTo>
                  <a:cubicBezTo>
                    <a:pt x="62693" y="4506"/>
                    <a:pt x="62976" y="2896"/>
                    <a:pt x="64085" y="1631"/>
                  </a:cubicBezTo>
                  <a:cubicBezTo>
                    <a:pt x="66287" y="-884"/>
                    <a:pt x="70054" y="-337"/>
                    <a:pt x="71915" y="2224"/>
                  </a:cubicBezTo>
                  <a:cubicBezTo>
                    <a:pt x="73120" y="3864"/>
                    <a:pt x="72898" y="6238"/>
                    <a:pt x="72948" y="8160"/>
                  </a:cubicBezTo>
                  <a:cubicBezTo>
                    <a:pt x="73009" y="11505"/>
                    <a:pt x="72994" y="14846"/>
                    <a:pt x="72917" y="18191"/>
                  </a:cubicBezTo>
                  <a:cubicBezTo>
                    <a:pt x="72760" y="25113"/>
                    <a:pt x="72527" y="32017"/>
                    <a:pt x="72293" y="38940"/>
                  </a:cubicBezTo>
                  <a:cubicBezTo>
                    <a:pt x="71762" y="53829"/>
                    <a:pt x="71200" y="68733"/>
                    <a:pt x="70622" y="83641"/>
                  </a:cubicBezTo>
                  <a:cubicBezTo>
                    <a:pt x="69528" y="111997"/>
                    <a:pt x="68293" y="140356"/>
                    <a:pt x="67058" y="168712"/>
                  </a:cubicBezTo>
                  <a:cubicBezTo>
                    <a:pt x="64527" y="227052"/>
                    <a:pt x="62027" y="285408"/>
                    <a:pt x="59526" y="343760"/>
                  </a:cubicBezTo>
                  <a:cubicBezTo>
                    <a:pt x="56979" y="403507"/>
                    <a:pt x="54383" y="463266"/>
                    <a:pt x="51745" y="523012"/>
                  </a:cubicBezTo>
                  <a:cubicBezTo>
                    <a:pt x="49152" y="581743"/>
                    <a:pt x="46525" y="640473"/>
                    <a:pt x="43899" y="699203"/>
                  </a:cubicBezTo>
                  <a:cubicBezTo>
                    <a:pt x="41211" y="759152"/>
                    <a:pt x="38538" y="819083"/>
                    <a:pt x="35850" y="879032"/>
                  </a:cubicBezTo>
                  <a:cubicBezTo>
                    <a:pt x="33162" y="939138"/>
                    <a:pt x="30474" y="999226"/>
                    <a:pt x="27786" y="1059332"/>
                  </a:cubicBezTo>
                  <a:cubicBezTo>
                    <a:pt x="25193" y="1117500"/>
                    <a:pt x="22567" y="1175668"/>
                    <a:pt x="19971" y="1233852"/>
                  </a:cubicBezTo>
                  <a:cubicBezTo>
                    <a:pt x="18097" y="1276160"/>
                    <a:pt x="16174" y="1318469"/>
                    <a:pt x="14297" y="1360796"/>
                  </a:cubicBezTo>
                  <a:cubicBezTo>
                    <a:pt x="14134" y="1364499"/>
                    <a:pt x="10715" y="1367380"/>
                    <a:pt x="7124" y="1367380"/>
                  </a:cubicBezTo>
                  <a:cubicBezTo>
                    <a:pt x="6939" y="1367374"/>
                    <a:pt x="6755" y="1367368"/>
                    <a:pt x="6574" y="1367353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9104422" y="7834259"/>
              <a:ext cx="615677" cy="207091"/>
            </a:xfrm>
            <a:custGeom>
              <a:rect b="b" l="l" r="r" t="t"/>
              <a:pathLst>
                <a:path extrusionOk="0" h="207091" w="615677">
                  <a:moveTo>
                    <a:pt x="599564" y="45803"/>
                  </a:moveTo>
                  <a:cubicBezTo>
                    <a:pt x="569729" y="43085"/>
                    <a:pt x="539866" y="40100"/>
                    <a:pt x="510077" y="36850"/>
                  </a:cubicBezTo>
                  <a:cubicBezTo>
                    <a:pt x="442831" y="29679"/>
                    <a:pt x="375287" y="26055"/>
                    <a:pt x="307961" y="19931"/>
                  </a:cubicBezTo>
                  <a:cubicBezTo>
                    <a:pt x="246213" y="13528"/>
                    <a:pt x="184463" y="6744"/>
                    <a:pt x="122393" y="5039"/>
                  </a:cubicBezTo>
                  <a:cubicBezTo>
                    <a:pt x="116047" y="4698"/>
                    <a:pt x="109700" y="4369"/>
                    <a:pt x="103356" y="4010"/>
                  </a:cubicBezTo>
                  <a:cubicBezTo>
                    <a:pt x="91511" y="3338"/>
                    <a:pt x="79665" y="2478"/>
                    <a:pt x="67835" y="1728"/>
                  </a:cubicBezTo>
                  <a:cubicBezTo>
                    <a:pt x="62302" y="1369"/>
                    <a:pt x="56785" y="1120"/>
                    <a:pt x="51271" y="792"/>
                  </a:cubicBezTo>
                  <a:cubicBezTo>
                    <a:pt x="46275" y="500"/>
                    <a:pt x="41293" y="389"/>
                    <a:pt x="36313" y="88"/>
                  </a:cubicBezTo>
                  <a:cubicBezTo>
                    <a:pt x="34820" y="-170"/>
                    <a:pt x="33358" y="153"/>
                    <a:pt x="32132" y="859"/>
                  </a:cubicBezTo>
                  <a:cubicBezTo>
                    <a:pt x="18422" y="-1371"/>
                    <a:pt x="10649" y="12186"/>
                    <a:pt x="7516" y="23921"/>
                  </a:cubicBezTo>
                  <a:cubicBezTo>
                    <a:pt x="5356" y="57191"/>
                    <a:pt x="2459" y="90952"/>
                    <a:pt x="1848" y="124680"/>
                  </a:cubicBezTo>
                  <a:cubicBezTo>
                    <a:pt x="-2563" y="159301"/>
                    <a:pt x="-1937" y="171494"/>
                    <a:pt x="36851" y="174018"/>
                  </a:cubicBezTo>
                  <a:cubicBezTo>
                    <a:pt x="41157" y="174107"/>
                    <a:pt x="45474" y="174150"/>
                    <a:pt x="49790" y="174169"/>
                  </a:cubicBezTo>
                  <a:cubicBezTo>
                    <a:pt x="49799" y="174169"/>
                    <a:pt x="49808" y="174169"/>
                    <a:pt x="49817" y="174172"/>
                  </a:cubicBezTo>
                  <a:cubicBezTo>
                    <a:pt x="89090" y="177937"/>
                    <a:pt x="128614" y="178235"/>
                    <a:pt x="167997" y="180124"/>
                  </a:cubicBezTo>
                  <a:cubicBezTo>
                    <a:pt x="200349" y="182421"/>
                    <a:pt x="232743" y="184138"/>
                    <a:pt x="265155" y="185468"/>
                  </a:cubicBezTo>
                  <a:cubicBezTo>
                    <a:pt x="309429" y="186232"/>
                    <a:pt x="353672" y="191297"/>
                    <a:pt x="397930" y="193858"/>
                  </a:cubicBezTo>
                  <a:cubicBezTo>
                    <a:pt x="451770" y="197031"/>
                    <a:pt x="505358" y="202872"/>
                    <a:pt x="559134" y="206920"/>
                  </a:cubicBezTo>
                  <a:cubicBezTo>
                    <a:pt x="561766" y="206990"/>
                    <a:pt x="564629" y="207092"/>
                    <a:pt x="567566" y="207092"/>
                  </a:cubicBezTo>
                  <a:cubicBezTo>
                    <a:pt x="579605" y="207092"/>
                    <a:pt x="592898" y="205363"/>
                    <a:pt x="596704" y="192574"/>
                  </a:cubicBezTo>
                  <a:cubicBezTo>
                    <a:pt x="607800" y="163045"/>
                    <a:pt x="607299" y="131046"/>
                    <a:pt x="612599" y="100285"/>
                  </a:cubicBezTo>
                  <a:cubicBezTo>
                    <a:pt x="614205" y="84128"/>
                    <a:pt x="623397" y="49273"/>
                    <a:pt x="599564" y="45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8940459" y="9090748"/>
              <a:ext cx="845986" cy="69843"/>
            </a:xfrm>
            <a:custGeom>
              <a:rect b="b" l="l" r="r" t="t"/>
              <a:pathLst>
                <a:path extrusionOk="0" h="69843" w="845986">
                  <a:moveTo>
                    <a:pt x="837968" y="69829"/>
                  </a:moveTo>
                  <a:cubicBezTo>
                    <a:pt x="833295" y="69703"/>
                    <a:pt x="828638" y="69187"/>
                    <a:pt x="823981" y="68846"/>
                  </a:cubicBezTo>
                  <a:cubicBezTo>
                    <a:pt x="819794" y="68533"/>
                    <a:pt x="815619" y="68253"/>
                    <a:pt x="811432" y="67986"/>
                  </a:cubicBezTo>
                  <a:cubicBezTo>
                    <a:pt x="802664" y="67424"/>
                    <a:pt x="793881" y="66893"/>
                    <a:pt x="785114" y="66346"/>
                  </a:cubicBezTo>
                  <a:cubicBezTo>
                    <a:pt x="767235" y="65222"/>
                    <a:pt x="749389" y="63907"/>
                    <a:pt x="731526" y="62565"/>
                  </a:cubicBezTo>
                  <a:cubicBezTo>
                    <a:pt x="695924" y="59863"/>
                    <a:pt x="660262" y="57550"/>
                    <a:pt x="624629" y="55363"/>
                  </a:cubicBezTo>
                  <a:cubicBezTo>
                    <a:pt x="588263" y="53146"/>
                    <a:pt x="551943" y="50505"/>
                    <a:pt x="515607" y="48020"/>
                  </a:cubicBezTo>
                  <a:cubicBezTo>
                    <a:pt x="479444" y="45536"/>
                    <a:pt x="443265" y="43208"/>
                    <a:pt x="407101" y="40834"/>
                  </a:cubicBezTo>
                  <a:cubicBezTo>
                    <a:pt x="371063" y="38475"/>
                    <a:pt x="335041" y="35895"/>
                    <a:pt x="299004" y="33616"/>
                  </a:cubicBezTo>
                  <a:cubicBezTo>
                    <a:pt x="263138" y="31350"/>
                    <a:pt x="227272" y="28742"/>
                    <a:pt x="191419" y="26212"/>
                  </a:cubicBezTo>
                  <a:cubicBezTo>
                    <a:pt x="156005" y="23727"/>
                    <a:pt x="120560" y="21587"/>
                    <a:pt x="85149" y="19305"/>
                  </a:cubicBezTo>
                  <a:cubicBezTo>
                    <a:pt x="71663" y="18429"/>
                    <a:pt x="58193" y="17585"/>
                    <a:pt x="44703" y="16633"/>
                  </a:cubicBezTo>
                  <a:cubicBezTo>
                    <a:pt x="37859" y="16163"/>
                    <a:pt x="31015" y="15681"/>
                    <a:pt x="24167" y="15134"/>
                  </a:cubicBezTo>
                  <a:cubicBezTo>
                    <a:pt x="20994" y="14870"/>
                    <a:pt x="17823" y="14618"/>
                    <a:pt x="14650" y="14369"/>
                  </a:cubicBezTo>
                  <a:cubicBezTo>
                    <a:pt x="11664" y="14136"/>
                    <a:pt x="8650" y="14041"/>
                    <a:pt x="6039" y="13657"/>
                  </a:cubicBezTo>
                  <a:cubicBezTo>
                    <a:pt x="2562" y="13159"/>
                    <a:pt x="-142" y="10199"/>
                    <a:pt x="6" y="6575"/>
                  </a:cubicBezTo>
                  <a:cubicBezTo>
                    <a:pt x="159" y="2948"/>
                    <a:pt x="3376" y="-185"/>
                    <a:pt x="7074" y="9"/>
                  </a:cubicBezTo>
                  <a:cubicBezTo>
                    <a:pt x="8497" y="-19"/>
                    <a:pt x="9941" y="137"/>
                    <a:pt x="11351" y="217"/>
                  </a:cubicBezTo>
                  <a:cubicBezTo>
                    <a:pt x="13618" y="343"/>
                    <a:pt x="15897" y="466"/>
                    <a:pt x="18180" y="592"/>
                  </a:cubicBezTo>
                  <a:cubicBezTo>
                    <a:pt x="22244" y="810"/>
                    <a:pt x="26305" y="1013"/>
                    <a:pt x="30369" y="1249"/>
                  </a:cubicBezTo>
                  <a:cubicBezTo>
                    <a:pt x="39106" y="1765"/>
                    <a:pt x="47843" y="2312"/>
                    <a:pt x="56577" y="2905"/>
                  </a:cubicBezTo>
                  <a:cubicBezTo>
                    <a:pt x="74410" y="4109"/>
                    <a:pt x="92224" y="5343"/>
                    <a:pt x="110057" y="6593"/>
                  </a:cubicBezTo>
                  <a:cubicBezTo>
                    <a:pt x="145299" y="9078"/>
                    <a:pt x="180572" y="11375"/>
                    <a:pt x="215826" y="13592"/>
                  </a:cubicBezTo>
                  <a:cubicBezTo>
                    <a:pt x="252192" y="15890"/>
                    <a:pt x="288528" y="18264"/>
                    <a:pt x="324879" y="20748"/>
                  </a:cubicBezTo>
                  <a:cubicBezTo>
                    <a:pt x="361104" y="23233"/>
                    <a:pt x="397347" y="25435"/>
                    <a:pt x="433572" y="27904"/>
                  </a:cubicBezTo>
                  <a:cubicBezTo>
                    <a:pt x="469923" y="30389"/>
                    <a:pt x="506290" y="32763"/>
                    <a:pt x="542671" y="35090"/>
                  </a:cubicBezTo>
                  <a:cubicBezTo>
                    <a:pt x="560206" y="36215"/>
                    <a:pt x="577741" y="37277"/>
                    <a:pt x="595276" y="38450"/>
                  </a:cubicBezTo>
                  <a:cubicBezTo>
                    <a:pt x="613561" y="39685"/>
                    <a:pt x="631830" y="41061"/>
                    <a:pt x="650115" y="42277"/>
                  </a:cubicBezTo>
                  <a:cubicBezTo>
                    <a:pt x="667634" y="43466"/>
                    <a:pt x="685154" y="44651"/>
                    <a:pt x="702686" y="45794"/>
                  </a:cubicBezTo>
                  <a:cubicBezTo>
                    <a:pt x="720500" y="46948"/>
                    <a:pt x="738333" y="47888"/>
                    <a:pt x="756148" y="48966"/>
                  </a:cubicBezTo>
                  <a:cubicBezTo>
                    <a:pt x="770009" y="49811"/>
                    <a:pt x="783842" y="50778"/>
                    <a:pt x="797687" y="51764"/>
                  </a:cubicBezTo>
                  <a:cubicBezTo>
                    <a:pt x="804470" y="52249"/>
                    <a:pt x="811269" y="52716"/>
                    <a:pt x="818052" y="53171"/>
                  </a:cubicBezTo>
                  <a:cubicBezTo>
                    <a:pt x="824896" y="53625"/>
                    <a:pt x="831790" y="53733"/>
                    <a:pt x="838619" y="54451"/>
                  </a:cubicBezTo>
                  <a:cubicBezTo>
                    <a:pt x="840649" y="54669"/>
                    <a:pt x="842462" y="55357"/>
                    <a:pt x="843884" y="56874"/>
                  </a:cubicBezTo>
                  <a:cubicBezTo>
                    <a:pt x="845306" y="58373"/>
                    <a:pt x="846071" y="60422"/>
                    <a:pt x="845979" y="62467"/>
                  </a:cubicBezTo>
                  <a:cubicBezTo>
                    <a:pt x="845810" y="66632"/>
                    <a:pt x="842268" y="69844"/>
                    <a:pt x="838167" y="69844"/>
                  </a:cubicBezTo>
                  <a:cubicBezTo>
                    <a:pt x="838106" y="69832"/>
                    <a:pt x="838035" y="69832"/>
                    <a:pt x="837968" y="698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8964977" y="9011439"/>
              <a:ext cx="819463" cy="69909"/>
            </a:xfrm>
            <a:custGeom>
              <a:rect b="b" l="l" r="r" t="t"/>
              <a:pathLst>
                <a:path extrusionOk="0" h="69909" w="819463">
                  <a:moveTo>
                    <a:pt x="812104" y="69895"/>
                  </a:moveTo>
                  <a:cubicBezTo>
                    <a:pt x="778239" y="67521"/>
                    <a:pt x="744388" y="65097"/>
                    <a:pt x="710523" y="62754"/>
                  </a:cubicBezTo>
                  <a:cubicBezTo>
                    <a:pt x="675517" y="60331"/>
                    <a:pt x="640524" y="57849"/>
                    <a:pt x="605534" y="55380"/>
                  </a:cubicBezTo>
                  <a:cubicBezTo>
                    <a:pt x="569948" y="52865"/>
                    <a:pt x="534380" y="50380"/>
                    <a:pt x="498810" y="47880"/>
                  </a:cubicBezTo>
                  <a:cubicBezTo>
                    <a:pt x="461648" y="45255"/>
                    <a:pt x="424498" y="42662"/>
                    <a:pt x="387351" y="40037"/>
                  </a:cubicBezTo>
                  <a:cubicBezTo>
                    <a:pt x="352125" y="37567"/>
                    <a:pt x="316916" y="35098"/>
                    <a:pt x="281690" y="32617"/>
                  </a:cubicBezTo>
                  <a:cubicBezTo>
                    <a:pt x="247809" y="30243"/>
                    <a:pt x="213928" y="27850"/>
                    <a:pt x="180047" y="25461"/>
                  </a:cubicBezTo>
                  <a:cubicBezTo>
                    <a:pt x="143477" y="22899"/>
                    <a:pt x="106893" y="20304"/>
                    <a:pt x="70321" y="17663"/>
                  </a:cubicBezTo>
                  <a:cubicBezTo>
                    <a:pt x="53385" y="16447"/>
                    <a:pt x="36418" y="15289"/>
                    <a:pt x="19654" y="13803"/>
                  </a:cubicBezTo>
                  <a:cubicBezTo>
                    <a:pt x="18413" y="13689"/>
                    <a:pt x="17114" y="13661"/>
                    <a:pt x="15863" y="13471"/>
                  </a:cubicBezTo>
                  <a:cubicBezTo>
                    <a:pt x="15397" y="13440"/>
                    <a:pt x="14933" y="13385"/>
                    <a:pt x="14466" y="13336"/>
                  </a:cubicBezTo>
                  <a:cubicBezTo>
                    <a:pt x="13231" y="13194"/>
                    <a:pt x="12011" y="13038"/>
                    <a:pt x="10776" y="12900"/>
                  </a:cubicBezTo>
                  <a:cubicBezTo>
                    <a:pt x="9182" y="12712"/>
                    <a:pt x="7588" y="12322"/>
                    <a:pt x="6024" y="11963"/>
                  </a:cubicBezTo>
                  <a:cubicBezTo>
                    <a:pt x="4383" y="11588"/>
                    <a:pt x="2602" y="10916"/>
                    <a:pt x="1428" y="9681"/>
                  </a:cubicBezTo>
                  <a:cubicBezTo>
                    <a:pt x="-824" y="7276"/>
                    <a:pt x="-292" y="3698"/>
                    <a:pt x="2178" y="1714"/>
                  </a:cubicBezTo>
                  <a:cubicBezTo>
                    <a:pt x="3631" y="541"/>
                    <a:pt x="5898" y="308"/>
                    <a:pt x="7710" y="167"/>
                  </a:cubicBezTo>
                  <a:cubicBezTo>
                    <a:pt x="9993" y="-36"/>
                    <a:pt x="12257" y="-21"/>
                    <a:pt x="14539" y="41"/>
                  </a:cubicBezTo>
                  <a:cubicBezTo>
                    <a:pt x="18432" y="117"/>
                    <a:pt x="22321" y="385"/>
                    <a:pt x="26213" y="618"/>
                  </a:cubicBezTo>
                  <a:cubicBezTo>
                    <a:pt x="34667" y="1134"/>
                    <a:pt x="43106" y="1665"/>
                    <a:pt x="51563" y="2243"/>
                  </a:cubicBezTo>
                  <a:cubicBezTo>
                    <a:pt x="70161" y="3493"/>
                    <a:pt x="88759" y="4758"/>
                    <a:pt x="107354" y="6054"/>
                  </a:cubicBezTo>
                  <a:cubicBezTo>
                    <a:pt x="142454" y="8493"/>
                    <a:pt x="177571" y="10943"/>
                    <a:pt x="212671" y="13413"/>
                  </a:cubicBezTo>
                  <a:cubicBezTo>
                    <a:pt x="247007" y="15836"/>
                    <a:pt x="281324" y="18240"/>
                    <a:pt x="315660" y="20645"/>
                  </a:cubicBezTo>
                  <a:cubicBezTo>
                    <a:pt x="351182" y="23145"/>
                    <a:pt x="386691" y="25645"/>
                    <a:pt x="422197" y="28130"/>
                  </a:cubicBezTo>
                  <a:cubicBezTo>
                    <a:pt x="458486" y="30691"/>
                    <a:pt x="494758" y="33240"/>
                    <a:pt x="531047" y="35786"/>
                  </a:cubicBezTo>
                  <a:cubicBezTo>
                    <a:pt x="566366" y="38271"/>
                    <a:pt x="601700" y="40740"/>
                    <a:pt x="637022" y="43240"/>
                  </a:cubicBezTo>
                  <a:cubicBezTo>
                    <a:pt x="672872" y="45755"/>
                    <a:pt x="708707" y="48270"/>
                    <a:pt x="744542" y="50786"/>
                  </a:cubicBezTo>
                  <a:cubicBezTo>
                    <a:pt x="767186" y="52380"/>
                    <a:pt x="789832" y="53974"/>
                    <a:pt x="812476" y="55568"/>
                  </a:cubicBezTo>
                  <a:cubicBezTo>
                    <a:pt x="816368" y="55832"/>
                    <a:pt x="819557" y="58881"/>
                    <a:pt x="819462" y="62911"/>
                  </a:cubicBezTo>
                  <a:cubicBezTo>
                    <a:pt x="819357" y="66547"/>
                    <a:pt x="816258" y="69910"/>
                    <a:pt x="812544" y="69910"/>
                  </a:cubicBezTo>
                  <a:cubicBezTo>
                    <a:pt x="812402" y="69910"/>
                    <a:pt x="812255" y="69907"/>
                    <a:pt x="812104" y="69895"/>
                  </a:cubicBezTo>
                  <a:close/>
                </a:path>
              </a:pathLst>
            </a:custGeom>
            <a:solidFill>
              <a:srgbClr val="C7CFF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8823934" y="7624991"/>
              <a:ext cx="192026" cy="1484450"/>
            </a:xfrm>
            <a:custGeom>
              <a:rect b="b" l="l" r="r" t="t"/>
              <a:pathLst>
                <a:path extrusionOk="0" h="1484450" w="192026">
                  <a:moveTo>
                    <a:pt x="191684" y="18185"/>
                  </a:moveTo>
                  <a:cubicBezTo>
                    <a:pt x="190777" y="14030"/>
                    <a:pt x="186855" y="11075"/>
                    <a:pt x="182603" y="11404"/>
                  </a:cubicBezTo>
                  <a:cubicBezTo>
                    <a:pt x="182320" y="11419"/>
                    <a:pt x="182041" y="11465"/>
                    <a:pt x="181758" y="11514"/>
                  </a:cubicBezTo>
                  <a:cubicBezTo>
                    <a:pt x="177602" y="10406"/>
                    <a:pt x="172945" y="10513"/>
                    <a:pt x="168788" y="9951"/>
                  </a:cubicBezTo>
                  <a:cubicBezTo>
                    <a:pt x="151253" y="7983"/>
                    <a:pt x="133672" y="6343"/>
                    <a:pt x="116091" y="4936"/>
                  </a:cubicBezTo>
                  <a:cubicBezTo>
                    <a:pt x="111544" y="4374"/>
                    <a:pt x="106635" y="3873"/>
                    <a:pt x="101557" y="3575"/>
                  </a:cubicBezTo>
                  <a:cubicBezTo>
                    <a:pt x="91023" y="560"/>
                    <a:pt x="80336" y="-1409"/>
                    <a:pt x="69535" y="1248"/>
                  </a:cubicBezTo>
                  <a:cubicBezTo>
                    <a:pt x="55127" y="5778"/>
                    <a:pt x="58500" y="23870"/>
                    <a:pt x="55250" y="35682"/>
                  </a:cubicBezTo>
                  <a:cubicBezTo>
                    <a:pt x="45982" y="85739"/>
                    <a:pt x="45343" y="136800"/>
                    <a:pt x="43920" y="187530"/>
                  </a:cubicBezTo>
                  <a:cubicBezTo>
                    <a:pt x="41217" y="235072"/>
                    <a:pt x="41232" y="282709"/>
                    <a:pt x="38763" y="330269"/>
                  </a:cubicBezTo>
                  <a:cubicBezTo>
                    <a:pt x="35184" y="393200"/>
                    <a:pt x="30760" y="456104"/>
                    <a:pt x="29372" y="519131"/>
                  </a:cubicBezTo>
                  <a:cubicBezTo>
                    <a:pt x="26026" y="642138"/>
                    <a:pt x="21089" y="765049"/>
                    <a:pt x="14604" y="887930"/>
                  </a:cubicBezTo>
                  <a:cubicBezTo>
                    <a:pt x="9729" y="980971"/>
                    <a:pt x="9901" y="1074181"/>
                    <a:pt x="6900" y="1167269"/>
                  </a:cubicBezTo>
                  <a:cubicBezTo>
                    <a:pt x="3180" y="1229294"/>
                    <a:pt x="-679" y="1291338"/>
                    <a:pt x="101" y="1353520"/>
                  </a:cubicBezTo>
                  <a:cubicBezTo>
                    <a:pt x="1134" y="1376784"/>
                    <a:pt x="-728" y="1400610"/>
                    <a:pt x="977" y="1423890"/>
                  </a:cubicBezTo>
                  <a:cubicBezTo>
                    <a:pt x="1478" y="1437858"/>
                    <a:pt x="2212" y="1451841"/>
                    <a:pt x="1650" y="1465762"/>
                  </a:cubicBezTo>
                  <a:cubicBezTo>
                    <a:pt x="1782" y="1466804"/>
                    <a:pt x="2083" y="1467710"/>
                    <a:pt x="2467" y="1468545"/>
                  </a:cubicBezTo>
                  <a:cubicBezTo>
                    <a:pt x="2316" y="1469436"/>
                    <a:pt x="2267" y="1470345"/>
                    <a:pt x="2433" y="1471248"/>
                  </a:cubicBezTo>
                  <a:cubicBezTo>
                    <a:pt x="3309" y="1477590"/>
                    <a:pt x="9889" y="1479951"/>
                    <a:pt x="15437" y="1480670"/>
                  </a:cubicBezTo>
                  <a:cubicBezTo>
                    <a:pt x="47352" y="1483440"/>
                    <a:pt x="79218" y="1481300"/>
                    <a:pt x="111283" y="1484343"/>
                  </a:cubicBezTo>
                  <a:cubicBezTo>
                    <a:pt x="111283" y="1484343"/>
                    <a:pt x="111173" y="1484325"/>
                    <a:pt x="111173" y="1484325"/>
                  </a:cubicBezTo>
                  <a:cubicBezTo>
                    <a:pt x="114724" y="1484669"/>
                    <a:pt x="118733" y="1484380"/>
                    <a:pt x="121882" y="1482577"/>
                  </a:cubicBezTo>
                  <a:cubicBezTo>
                    <a:pt x="126994" y="1479156"/>
                    <a:pt x="129500" y="1471275"/>
                    <a:pt x="126053" y="1465876"/>
                  </a:cubicBezTo>
                  <a:cubicBezTo>
                    <a:pt x="120330" y="1458840"/>
                    <a:pt x="109947" y="1462043"/>
                    <a:pt x="102012" y="1461193"/>
                  </a:cubicBezTo>
                  <a:cubicBezTo>
                    <a:pt x="76404" y="1459009"/>
                    <a:pt x="50722" y="1460468"/>
                    <a:pt x="25215" y="1458038"/>
                  </a:cubicBezTo>
                  <a:cubicBezTo>
                    <a:pt x="25212" y="1458035"/>
                    <a:pt x="25209" y="1458035"/>
                    <a:pt x="25209" y="1458035"/>
                  </a:cubicBezTo>
                  <a:cubicBezTo>
                    <a:pt x="25206" y="1458035"/>
                    <a:pt x="25206" y="1458032"/>
                    <a:pt x="25203" y="1458032"/>
                  </a:cubicBezTo>
                  <a:cubicBezTo>
                    <a:pt x="23525" y="1455093"/>
                    <a:pt x="22914" y="1451663"/>
                    <a:pt x="23108" y="1448309"/>
                  </a:cubicBezTo>
                  <a:cubicBezTo>
                    <a:pt x="23959" y="1438721"/>
                    <a:pt x="24883" y="1429145"/>
                    <a:pt x="26048" y="1419593"/>
                  </a:cubicBezTo>
                  <a:cubicBezTo>
                    <a:pt x="26788" y="1415794"/>
                    <a:pt x="27771" y="1412023"/>
                    <a:pt x="28517" y="1408224"/>
                  </a:cubicBezTo>
                  <a:cubicBezTo>
                    <a:pt x="32511" y="1405110"/>
                    <a:pt x="39125" y="1406043"/>
                    <a:pt x="44093" y="1404956"/>
                  </a:cubicBezTo>
                  <a:cubicBezTo>
                    <a:pt x="49859" y="1404486"/>
                    <a:pt x="55622" y="1404287"/>
                    <a:pt x="61391" y="1404198"/>
                  </a:cubicBezTo>
                  <a:cubicBezTo>
                    <a:pt x="68804" y="1404683"/>
                    <a:pt x="76318" y="1405260"/>
                    <a:pt x="84265" y="1405755"/>
                  </a:cubicBezTo>
                  <a:cubicBezTo>
                    <a:pt x="94658" y="1406615"/>
                    <a:pt x="105145" y="1407613"/>
                    <a:pt x="115599" y="1407613"/>
                  </a:cubicBezTo>
                  <a:cubicBezTo>
                    <a:pt x="118911" y="1407831"/>
                    <a:pt x="122631" y="1407739"/>
                    <a:pt x="125709" y="1406738"/>
                  </a:cubicBezTo>
                  <a:cubicBezTo>
                    <a:pt x="125725" y="1406738"/>
                    <a:pt x="125740" y="1406722"/>
                    <a:pt x="125740" y="1406722"/>
                  </a:cubicBezTo>
                  <a:cubicBezTo>
                    <a:pt x="129552" y="1405629"/>
                    <a:pt x="132836" y="1402693"/>
                    <a:pt x="133617" y="1398224"/>
                  </a:cubicBezTo>
                  <a:cubicBezTo>
                    <a:pt x="133789" y="1385334"/>
                    <a:pt x="134053" y="1372414"/>
                    <a:pt x="135399" y="1359555"/>
                  </a:cubicBezTo>
                  <a:cubicBezTo>
                    <a:pt x="138541" y="1271514"/>
                    <a:pt x="141352" y="1183445"/>
                    <a:pt x="143665" y="1095388"/>
                  </a:cubicBezTo>
                  <a:cubicBezTo>
                    <a:pt x="146323" y="945244"/>
                    <a:pt x="159763" y="795709"/>
                    <a:pt x="168622" y="645891"/>
                  </a:cubicBezTo>
                  <a:cubicBezTo>
                    <a:pt x="174265" y="554772"/>
                    <a:pt x="180422" y="463702"/>
                    <a:pt x="184093" y="372488"/>
                  </a:cubicBezTo>
                  <a:cubicBezTo>
                    <a:pt x="187905" y="283667"/>
                    <a:pt x="187266" y="194704"/>
                    <a:pt x="189844" y="105867"/>
                  </a:cubicBezTo>
                  <a:cubicBezTo>
                    <a:pt x="190338" y="76648"/>
                    <a:pt x="192949" y="47321"/>
                    <a:pt x="191684" y="181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37"/>
          <p:cNvGrpSpPr/>
          <p:nvPr/>
        </p:nvGrpSpPr>
        <p:grpSpPr>
          <a:xfrm>
            <a:off x="6292579" y="3861354"/>
            <a:ext cx="610783" cy="767865"/>
            <a:chOff x="12585157" y="7722708"/>
            <a:chExt cx="1221565" cy="1535729"/>
          </a:xfrm>
        </p:grpSpPr>
        <p:sp>
          <p:nvSpPr>
            <p:cNvPr id="1535" name="Google Shape;1535;p37"/>
            <p:cNvSpPr/>
            <p:nvPr/>
          </p:nvSpPr>
          <p:spPr>
            <a:xfrm>
              <a:off x="12585157" y="7722708"/>
              <a:ext cx="1221565" cy="1535729"/>
            </a:xfrm>
            <a:custGeom>
              <a:rect b="b" l="l" r="r" t="t"/>
              <a:pathLst>
                <a:path extrusionOk="0" h="1535729" w="1221565">
                  <a:moveTo>
                    <a:pt x="0" y="767276"/>
                  </a:moveTo>
                  <a:cubicBezTo>
                    <a:pt x="261" y="723713"/>
                    <a:pt x="2029" y="676600"/>
                    <a:pt x="2397" y="625613"/>
                  </a:cubicBezTo>
                  <a:cubicBezTo>
                    <a:pt x="2716" y="581381"/>
                    <a:pt x="5460" y="534250"/>
                    <a:pt x="5867" y="483974"/>
                  </a:cubicBezTo>
                  <a:cubicBezTo>
                    <a:pt x="6232" y="439277"/>
                    <a:pt x="4942" y="392090"/>
                    <a:pt x="5383" y="342299"/>
                  </a:cubicBezTo>
                  <a:cubicBezTo>
                    <a:pt x="5785" y="297258"/>
                    <a:pt x="6888" y="250077"/>
                    <a:pt x="7360" y="200635"/>
                  </a:cubicBezTo>
                  <a:cubicBezTo>
                    <a:pt x="7839" y="152134"/>
                    <a:pt x="5972" y="115933"/>
                    <a:pt x="6208" y="88890"/>
                  </a:cubicBezTo>
                  <a:cubicBezTo>
                    <a:pt x="6208" y="88770"/>
                    <a:pt x="6024" y="88776"/>
                    <a:pt x="6024" y="88657"/>
                  </a:cubicBezTo>
                  <a:cubicBezTo>
                    <a:pt x="6143" y="44315"/>
                    <a:pt x="42161" y="8589"/>
                    <a:pt x="86035" y="6369"/>
                  </a:cubicBezTo>
                  <a:cubicBezTo>
                    <a:pt x="125955" y="4849"/>
                    <a:pt x="170252" y="3948"/>
                    <a:pt x="217450" y="3163"/>
                  </a:cubicBezTo>
                  <a:cubicBezTo>
                    <a:pt x="259338" y="2468"/>
                    <a:pt x="303494" y="1297"/>
                    <a:pt x="348898" y="1091"/>
                  </a:cubicBezTo>
                  <a:cubicBezTo>
                    <a:pt x="391908" y="898"/>
                    <a:pt x="436031" y="65"/>
                    <a:pt x="480371" y="242"/>
                  </a:cubicBezTo>
                  <a:cubicBezTo>
                    <a:pt x="524261" y="420"/>
                    <a:pt x="568365" y="169"/>
                    <a:pt x="611835" y="644"/>
                  </a:cubicBezTo>
                  <a:cubicBezTo>
                    <a:pt x="655308" y="172"/>
                    <a:pt x="699421" y="1833"/>
                    <a:pt x="743311" y="1655"/>
                  </a:cubicBezTo>
                  <a:cubicBezTo>
                    <a:pt x="787654" y="1478"/>
                    <a:pt x="831777" y="-177"/>
                    <a:pt x="874787" y="16"/>
                  </a:cubicBezTo>
                  <a:cubicBezTo>
                    <a:pt x="920191" y="218"/>
                    <a:pt x="964353" y="1711"/>
                    <a:pt x="1006241" y="2406"/>
                  </a:cubicBezTo>
                  <a:cubicBezTo>
                    <a:pt x="1053436" y="3191"/>
                    <a:pt x="1097779" y="3485"/>
                    <a:pt x="1137696" y="5006"/>
                  </a:cubicBezTo>
                  <a:cubicBezTo>
                    <a:pt x="1181570" y="7222"/>
                    <a:pt x="1216977" y="44315"/>
                    <a:pt x="1217097" y="88657"/>
                  </a:cubicBezTo>
                  <a:cubicBezTo>
                    <a:pt x="1217097" y="88776"/>
                    <a:pt x="1217655" y="88767"/>
                    <a:pt x="1217655" y="88887"/>
                  </a:cubicBezTo>
                  <a:cubicBezTo>
                    <a:pt x="1217894" y="115926"/>
                    <a:pt x="1214510" y="152146"/>
                    <a:pt x="1214985" y="200644"/>
                  </a:cubicBezTo>
                  <a:cubicBezTo>
                    <a:pt x="1215454" y="250087"/>
                    <a:pt x="1218164" y="297252"/>
                    <a:pt x="1218565" y="342292"/>
                  </a:cubicBezTo>
                  <a:cubicBezTo>
                    <a:pt x="1219010" y="392090"/>
                    <a:pt x="1221162" y="439252"/>
                    <a:pt x="1221527" y="483956"/>
                  </a:cubicBezTo>
                  <a:cubicBezTo>
                    <a:pt x="1221938" y="534232"/>
                    <a:pt x="1218921" y="581406"/>
                    <a:pt x="1219240" y="625638"/>
                  </a:cubicBezTo>
                  <a:cubicBezTo>
                    <a:pt x="1219608" y="676618"/>
                    <a:pt x="1219117" y="723716"/>
                    <a:pt x="1219378" y="767273"/>
                  </a:cubicBezTo>
                  <a:cubicBezTo>
                    <a:pt x="1219117" y="810837"/>
                    <a:pt x="1219957" y="857937"/>
                    <a:pt x="1219589" y="908924"/>
                  </a:cubicBezTo>
                  <a:cubicBezTo>
                    <a:pt x="1219270" y="953156"/>
                    <a:pt x="1220463" y="1000318"/>
                    <a:pt x="1220055" y="1050594"/>
                  </a:cubicBezTo>
                  <a:cubicBezTo>
                    <a:pt x="1219690" y="1095291"/>
                    <a:pt x="1220822" y="1142478"/>
                    <a:pt x="1220377" y="1192270"/>
                  </a:cubicBezTo>
                  <a:cubicBezTo>
                    <a:pt x="1219976" y="1237310"/>
                    <a:pt x="1219589" y="1284500"/>
                    <a:pt x="1219117" y="1333942"/>
                  </a:cubicBezTo>
                  <a:cubicBezTo>
                    <a:pt x="1218234" y="1424057"/>
                    <a:pt x="1233053" y="1525557"/>
                    <a:pt x="1137726" y="1530375"/>
                  </a:cubicBezTo>
                  <a:cubicBezTo>
                    <a:pt x="1097807" y="1531895"/>
                    <a:pt x="1053445" y="1532677"/>
                    <a:pt x="1006247" y="1533461"/>
                  </a:cubicBezTo>
                  <a:cubicBezTo>
                    <a:pt x="964359" y="1534157"/>
                    <a:pt x="920178" y="1535521"/>
                    <a:pt x="874774" y="1535723"/>
                  </a:cubicBezTo>
                  <a:cubicBezTo>
                    <a:pt x="831765" y="1535916"/>
                    <a:pt x="787642" y="1531910"/>
                    <a:pt x="743302" y="1531733"/>
                  </a:cubicBezTo>
                  <a:cubicBezTo>
                    <a:pt x="699412" y="1531555"/>
                    <a:pt x="655295" y="1533572"/>
                    <a:pt x="611826" y="1533097"/>
                  </a:cubicBezTo>
                  <a:cubicBezTo>
                    <a:pt x="568353" y="1533569"/>
                    <a:pt x="524239" y="1532493"/>
                    <a:pt x="480346" y="1532670"/>
                  </a:cubicBezTo>
                  <a:cubicBezTo>
                    <a:pt x="436003" y="1532848"/>
                    <a:pt x="391893" y="1532732"/>
                    <a:pt x="348883" y="1532539"/>
                  </a:cubicBezTo>
                  <a:cubicBezTo>
                    <a:pt x="303479" y="1532336"/>
                    <a:pt x="259338" y="1531052"/>
                    <a:pt x="217447" y="1530353"/>
                  </a:cubicBezTo>
                  <a:cubicBezTo>
                    <a:pt x="170252" y="1529569"/>
                    <a:pt x="125952" y="1529431"/>
                    <a:pt x="86035" y="1527910"/>
                  </a:cubicBezTo>
                  <a:cubicBezTo>
                    <a:pt x="42173" y="1525697"/>
                    <a:pt x="9470" y="1490229"/>
                    <a:pt x="9350" y="1445887"/>
                  </a:cubicBezTo>
                  <a:cubicBezTo>
                    <a:pt x="9350" y="1445767"/>
                    <a:pt x="7039" y="1445773"/>
                    <a:pt x="7035" y="1445657"/>
                  </a:cubicBezTo>
                  <a:cubicBezTo>
                    <a:pt x="6799" y="1418617"/>
                    <a:pt x="4681" y="1382450"/>
                    <a:pt x="4206" y="1333951"/>
                  </a:cubicBezTo>
                  <a:cubicBezTo>
                    <a:pt x="3737" y="1284509"/>
                    <a:pt x="6186" y="1237295"/>
                    <a:pt x="5785" y="1192254"/>
                  </a:cubicBezTo>
                  <a:cubicBezTo>
                    <a:pt x="5343" y="1142456"/>
                    <a:pt x="4086" y="1095285"/>
                    <a:pt x="3722" y="1050582"/>
                  </a:cubicBezTo>
                  <a:cubicBezTo>
                    <a:pt x="3311" y="1000306"/>
                    <a:pt x="2088" y="953165"/>
                    <a:pt x="1769" y="908934"/>
                  </a:cubicBezTo>
                  <a:cubicBezTo>
                    <a:pt x="1404" y="857950"/>
                    <a:pt x="261" y="810834"/>
                    <a:pt x="0" y="767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6" name="Google Shape;1536;p37"/>
            <p:cNvGrpSpPr/>
            <p:nvPr/>
          </p:nvGrpSpPr>
          <p:grpSpPr>
            <a:xfrm>
              <a:off x="12683154" y="7836086"/>
              <a:ext cx="1048598" cy="1348550"/>
              <a:chOff x="12683154" y="7836086"/>
              <a:chExt cx="1048598" cy="1348550"/>
            </a:xfrm>
          </p:grpSpPr>
          <p:sp>
            <p:nvSpPr>
              <p:cNvPr id="1537" name="Google Shape;1537;p37"/>
              <p:cNvSpPr/>
              <p:nvPr/>
            </p:nvSpPr>
            <p:spPr>
              <a:xfrm>
                <a:off x="12683154" y="7836086"/>
                <a:ext cx="1039612" cy="223185"/>
              </a:xfrm>
              <a:custGeom>
                <a:rect b="b" l="l" r="r" t="t"/>
                <a:pathLst>
                  <a:path extrusionOk="0" h="223185" w="1039612">
                    <a:moveTo>
                      <a:pt x="962330" y="222941"/>
                    </a:moveTo>
                    <a:cubicBezTo>
                      <a:pt x="977419" y="222503"/>
                      <a:pt x="993074" y="220486"/>
                      <a:pt x="1006618" y="213427"/>
                    </a:cubicBezTo>
                    <a:cubicBezTo>
                      <a:pt x="1021826" y="205516"/>
                      <a:pt x="1030113" y="191383"/>
                      <a:pt x="1032559" y="174673"/>
                    </a:cubicBezTo>
                    <a:cubicBezTo>
                      <a:pt x="1035664" y="153315"/>
                      <a:pt x="1037381" y="131688"/>
                      <a:pt x="1038390" y="110110"/>
                    </a:cubicBezTo>
                    <a:cubicBezTo>
                      <a:pt x="1039343" y="89657"/>
                      <a:pt x="1040364" y="68754"/>
                      <a:pt x="1038816" y="48344"/>
                    </a:cubicBezTo>
                    <a:cubicBezTo>
                      <a:pt x="1035226" y="998"/>
                      <a:pt x="991177" y="1813"/>
                      <a:pt x="954105" y="1320"/>
                    </a:cubicBezTo>
                    <a:cubicBezTo>
                      <a:pt x="818150" y="-486"/>
                      <a:pt x="214451" y="-394"/>
                      <a:pt x="85508" y="1320"/>
                    </a:cubicBezTo>
                    <a:cubicBezTo>
                      <a:pt x="48436" y="1813"/>
                      <a:pt x="4387" y="995"/>
                      <a:pt x="797" y="48344"/>
                    </a:cubicBezTo>
                    <a:cubicBezTo>
                      <a:pt x="-751" y="68751"/>
                      <a:pt x="270" y="89654"/>
                      <a:pt x="1223" y="110110"/>
                    </a:cubicBezTo>
                    <a:cubicBezTo>
                      <a:pt x="2232" y="131688"/>
                      <a:pt x="3948" y="153315"/>
                      <a:pt x="7054" y="174673"/>
                    </a:cubicBezTo>
                    <a:cubicBezTo>
                      <a:pt x="9500" y="191383"/>
                      <a:pt x="17786" y="205516"/>
                      <a:pt x="32995" y="213427"/>
                    </a:cubicBezTo>
                    <a:cubicBezTo>
                      <a:pt x="46538" y="220486"/>
                      <a:pt x="62194" y="222503"/>
                      <a:pt x="77283" y="222941"/>
                    </a:cubicBezTo>
                    <a:cubicBezTo>
                      <a:pt x="121271" y="223781"/>
                      <a:pt x="165347" y="222221"/>
                      <a:pt x="209344" y="221785"/>
                    </a:cubicBezTo>
                    <a:cubicBezTo>
                      <a:pt x="209770" y="221782"/>
                      <a:pt x="829864" y="221782"/>
                      <a:pt x="830268" y="221785"/>
                    </a:cubicBezTo>
                    <a:cubicBezTo>
                      <a:pt x="874262" y="222221"/>
                      <a:pt x="918342" y="223781"/>
                      <a:pt x="962330" y="22294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7"/>
              <p:cNvSpPr/>
              <p:nvPr/>
            </p:nvSpPr>
            <p:spPr>
              <a:xfrm>
                <a:off x="12696354" y="8421814"/>
                <a:ext cx="206074" cy="210188"/>
              </a:xfrm>
              <a:custGeom>
                <a:rect b="b" l="l" r="r" t="t"/>
                <a:pathLst>
                  <a:path extrusionOk="0" h="210188" w="206074">
                    <a:moveTo>
                      <a:pt x="124860" y="464"/>
                    </a:moveTo>
                    <a:cubicBezTo>
                      <a:pt x="54282" y="-738"/>
                      <a:pt x="11437" y="-2886"/>
                      <a:pt x="2060" y="41520"/>
                    </a:cubicBezTo>
                    <a:cubicBezTo>
                      <a:pt x="-3103" y="66310"/>
                      <a:pt x="2829" y="152558"/>
                      <a:pt x="4791" y="165520"/>
                    </a:cubicBezTo>
                    <a:cubicBezTo>
                      <a:pt x="6768" y="178592"/>
                      <a:pt x="9742" y="191753"/>
                      <a:pt x="21547" y="199220"/>
                    </a:cubicBezTo>
                    <a:cubicBezTo>
                      <a:pt x="44159" y="213515"/>
                      <a:pt x="161966" y="213377"/>
                      <a:pt x="185696" y="201485"/>
                    </a:cubicBezTo>
                    <a:cubicBezTo>
                      <a:pt x="211600" y="188504"/>
                      <a:pt x="204010" y="146685"/>
                      <a:pt x="205500" y="102263"/>
                    </a:cubicBezTo>
                    <a:cubicBezTo>
                      <a:pt x="207940" y="29661"/>
                      <a:pt x="206208" y="1595"/>
                      <a:pt x="124860" y="46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7"/>
              <p:cNvSpPr/>
              <p:nvPr/>
            </p:nvSpPr>
            <p:spPr>
              <a:xfrm>
                <a:off x="12696061" y="8697776"/>
                <a:ext cx="206236" cy="210335"/>
              </a:xfrm>
              <a:custGeom>
                <a:rect b="b" l="l" r="r" t="t"/>
                <a:pathLst>
                  <a:path extrusionOk="0" h="210335" w="206236">
                    <a:moveTo>
                      <a:pt x="139684" y="1318"/>
                    </a:moveTo>
                    <a:cubicBezTo>
                      <a:pt x="62591" y="-1422"/>
                      <a:pt x="12545" y="-4355"/>
                      <a:pt x="2496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3254" y="181316"/>
                      <a:pt x="6586" y="194762"/>
                      <a:pt x="20292" y="201631"/>
                    </a:cubicBezTo>
                    <a:cubicBezTo>
                      <a:pt x="44219" y="213622"/>
                      <a:pt x="162001" y="213554"/>
                      <a:pt x="184441" y="199366"/>
                    </a:cubicBezTo>
                    <a:cubicBezTo>
                      <a:pt x="204597" y="186622"/>
                      <a:pt x="202834" y="148962"/>
                      <a:pt x="204698" y="111657"/>
                    </a:cubicBezTo>
                    <a:cubicBezTo>
                      <a:pt x="208263" y="40254"/>
                      <a:pt x="211746" y="3635"/>
                      <a:pt x="139684" y="131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7"/>
              <p:cNvSpPr/>
              <p:nvPr/>
            </p:nvSpPr>
            <p:spPr>
              <a:xfrm>
                <a:off x="12695002" y="8145644"/>
                <a:ext cx="208275" cy="210663"/>
              </a:xfrm>
              <a:custGeom>
                <a:rect b="b" l="l" r="r" t="t"/>
                <a:pathLst>
                  <a:path extrusionOk="0" h="210663" w="208275">
                    <a:moveTo>
                      <a:pt x="110752" y="1"/>
                    </a:moveTo>
                    <a:cubicBezTo>
                      <a:pt x="42874" y="102"/>
                      <a:pt x="11072" y="-1415"/>
                      <a:pt x="2342" y="41140"/>
                    </a:cubicBezTo>
                    <a:cubicBezTo>
                      <a:pt x="-3673" y="70463"/>
                      <a:pt x="3169" y="137879"/>
                      <a:pt x="8617" y="164351"/>
                    </a:cubicBezTo>
                    <a:cubicBezTo>
                      <a:pt x="15238" y="196243"/>
                      <a:pt x="22164" y="203434"/>
                      <a:pt x="58187" y="207244"/>
                    </a:cubicBezTo>
                    <a:cubicBezTo>
                      <a:pt x="96292" y="211231"/>
                      <a:pt x="124572" y="211305"/>
                      <a:pt x="147938" y="209631"/>
                    </a:cubicBezTo>
                    <a:cubicBezTo>
                      <a:pt x="225444" y="204219"/>
                      <a:pt x="205540" y="185329"/>
                      <a:pt x="207020" y="93258"/>
                    </a:cubicBezTo>
                    <a:cubicBezTo>
                      <a:pt x="208234" y="17842"/>
                      <a:pt x="195996" y="-125"/>
                      <a:pt x="110752" y="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7"/>
              <p:cNvSpPr/>
              <p:nvPr/>
            </p:nvSpPr>
            <p:spPr>
              <a:xfrm>
                <a:off x="12695123" y="8973973"/>
                <a:ext cx="208277" cy="210663"/>
              </a:xfrm>
              <a:custGeom>
                <a:rect b="b" l="l" r="r" t="t"/>
                <a:pathLst>
                  <a:path extrusionOk="0" h="210663" w="208277">
                    <a:moveTo>
                      <a:pt x="97527" y="1"/>
                    </a:moveTo>
                    <a:cubicBezTo>
                      <a:pt x="12282" y="-125"/>
                      <a:pt x="45" y="17845"/>
                      <a:pt x="1255" y="93258"/>
                    </a:cubicBezTo>
                    <a:cubicBezTo>
                      <a:pt x="2736" y="185329"/>
                      <a:pt x="-17169" y="204219"/>
                      <a:pt x="60338" y="209631"/>
                    </a:cubicBezTo>
                    <a:cubicBezTo>
                      <a:pt x="83704" y="211305"/>
                      <a:pt x="111984" y="211231"/>
                      <a:pt x="150089" y="207244"/>
                    </a:cubicBezTo>
                    <a:cubicBezTo>
                      <a:pt x="186109" y="203434"/>
                      <a:pt x="193037" y="196243"/>
                      <a:pt x="199659" y="164351"/>
                    </a:cubicBezTo>
                    <a:cubicBezTo>
                      <a:pt x="205109" y="137879"/>
                      <a:pt x="211952" y="70460"/>
                      <a:pt x="205934" y="41140"/>
                    </a:cubicBezTo>
                    <a:cubicBezTo>
                      <a:pt x="197206" y="-1415"/>
                      <a:pt x="165404" y="102"/>
                      <a:pt x="97527" y="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7"/>
              <p:cNvSpPr/>
              <p:nvPr/>
            </p:nvSpPr>
            <p:spPr>
              <a:xfrm>
                <a:off x="13523475" y="8145644"/>
                <a:ext cx="208277" cy="210663"/>
              </a:xfrm>
              <a:custGeom>
                <a:rect b="b" l="l" r="r" t="t"/>
                <a:pathLst>
                  <a:path extrusionOk="0" h="210663" w="208277">
                    <a:moveTo>
                      <a:pt x="97526" y="1"/>
                    </a:moveTo>
                    <a:cubicBezTo>
                      <a:pt x="12282" y="-125"/>
                      <a:pt x="45" y="17845"/>
                      <a:pt x="1255" y="93258"/>
                    </a:cubicBezTo>
                    <a:cubicBezTo>
                      <a:pt x="2736" y="185329"/>
                      <a:pt x="-17169" y="204219"/>
                      <a:pt x="60338" y="209631"/>
                    </a:cubicBezTo>
                    <a:cubicBezTo>
                      <a:pt x="83704" y="211305"/>
                      <a:pt x="111987" y="211231"/>
                      <a:pt x="150089" y="207244"/>
                    </a:cubicBezTo>
                    <a:cubicBezTo>
                      <a:pt x="186109" y="203434"/>
                      <a:pt x="193037" y="196243"/>
                      <a:pt x="199659" y="164351"/>
                    </a:cubicBezTo>
                    <a:cubicBezTo>
                      <a:pt x="205109" y="137879"/>
                      <a:pt x="211952" y="70463"/>
                      <a:pt x="205934" y="41140"/>
                    </a:cubicBezTo>
                    <a:cubicBezTo>
                      <a:pt x="197206" y="-1418"/>
                      <a:pt x="165404" y="99"/>
                      <a:pt x="97526" y="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37"/>
              <p:cNvSpPr/>
              <p:nvPr/>
            </p:nvSpPr>
            <p:spPr>
              <a:xfrm>
                <a:off x="13524706" y="8697922"/>
                <a:ext cx="206073" cy="210197"/>
              </a:xfrm>
              <a:custGeom>
                <a:rect b="b" l="l" r="r" t="t"/>
                <a:pathLst>
                  <a:path extrusionOk="0" h="210197" w="206073">
                    <a:moveTo>
                      <a:pt x="57902" y="207796"/>
                    </a:moveTo>
                    <a:cubicBezTo>
                      <a:pt x="88085" y="210622"/>
                      <a:pt x="118027" y="211039"/>
                      <a:pt x="147653" y="208593"/>
                    </a:cubicBezTo>
                    <a:cubicBezTo>
                      <a:pt x="215947" y="203045"/>
                      <a:pt x="202771" y="183487"/>
                      <a:pt x="205500" y="102263"/>
                    </a:cubicBezTo>
                    <a:cubicBezTo>
                      <a:pt x="207937" y="29665"/>
                      <a:pt x="206208" y="1598"/>
                      <a:pt x="124860" y="464"/>
                    </a:cubicBezTo>
                    <a:cubicBezTo>
                      <a:pt x="54281" y="-738"/>
                      <a:pt x="11437" y="-2886"/>
                      <a:pt x="2060" y="41520"/>
                    </a:cubicBezTo>
                    <a:cubicBezTo>
                      <a:pt x="-3103" y="66310"/>
                      <a:pt x="2829" y="152558"/>
                      <a:pt x="4791" y="165520"/>
                    </a:cubicBezTo>
                    <a:cubicBezTo>
                      <a:pt x="10045" y="200234"/>
                      <a:pt x="23230" y="204565"/>
                      <a:pt x="57902" y="207796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37"/>
              <p:cNvSpPr/>
              <p:nvPr/>
            </p:nvSpPr>
            <p:spPr>
              <a:xfrm>
                <a:off x="12972163" y="8145886"/>
                <a:ext cx="206073" cy="210188"/>
              </a:xfrm>
              <a:custGeom>
                <a:rect b="b" l="l" r="r" t="t"/>
                <a:pathLst>
                  <a:path extrusionOk="0" h="210188" w="206073">
                    <a:moveTo>
                      <a:pt x="124860" y="464"/>
                    </a:moveTo>
                    <a:cubicBezTo>
                      <a:pt x="54282" y="-738"/>
                      <a:pt x="11437" y="-2886"/>
                      <a:pt x="2060" y="41520"/>
                    </a:cubicBezTo>
                    <a:cubicBezTo>
                      <a:pt x="-3103" y="66310"/>
                      <a:pt x="2829" y="152558"/>
                      <a:pt x="4791" y="165520"/>
                    </a:cubicBezTo>
                    <a:cubicBezTo>
                      <a:pt x="6768" y="178592"/>
                      <a:pt x="9742" y="191753"/>
                      <a:pt x="21547" y="199220"/>
                    </a:cubicBezTo>
                    <a:cubicBezTo>
                      <a:pt x="44159" y="213515"/>
                      <a:pt x="161966" y="213377"/>
                      <a:pt x="185696" y="201485"/>
                    </a:cubicBezTo>
                    <a:cubicBezTo>
                      <a:pt x="211600" y="188501"/>
                      <a:pt x="204010" y="146685"/>
                      <a:pt x="205500" y="102263"/>
                    </a:cubicBezTo>
                    <a:cubicBezTo>
                      <a:pt x="207937" y="29665"/>
                      <a:pt x="206208" y="1598"/>
                      <a:pt x="124860" y="46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37"/>
              <p:cNvSpPr/>
              <p:nvPr/>
            </p:nvSpPr>
            <p:spPr>
              <a:xfrm>
                <a:off x="13524414" y="8421664"/>
                <a:ext cx="206234" cy="210345"/>
              </a:xfrm>
              <a:custGeom>
                <a:rect b="b" l="l" r="r" t="t"/>
                <a:pathLst>
                  <a:path extrusionOk="0" h="210345" w="206234">
                    <a:moveTo>
                      <a:pt x="58333" y="208739"/>
                    </a:moveTo>
                    <a:cubicBezTo>
                      <a:pt x="87955" y="211188"/>
                      <a:pt x="117894" y="210771"/>
                      <a:pt x="148083" y="207942"/>
                    </a:cubicBezTo>
                    <a:cubicBezTo>
                      <a:pt x="203466" y="202781"/>
                      <a:pt x="200875" y="188035"/>
                      <a:pt x="204695" y="111657"/>
                    </a:cubicBezTo>
                    <a:cubicBezTo>
                      <a:pt x="208263" y="40254"/>
                      <a:pt x="211746" y="3635"/>
                      <a:pt x="139684" y="1318"/>
                    </a:cubicBezTo>
                    <a:cubicBezTo>
                      <a:pt x="62591" y="-1422"/>
                      <a:pt x="12545" y="-4355"/>
                      <a:pt x="2497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5685" y="203354"/>
                      <a:pt x="22469" y="205824"/>
                      <a:pt x="58333" y="208739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7"/>
              <p:cNvSpPr/>
              <p:nvPr/>
            </p:nvSpPr>
            <p:spPr>
              <a:xfrm>
                <a:off x="13248455" y="8421780"/>
                <a:ext cx="206099" cy="210193"/>
              </a:xfrm>
              <a:custGeom>
                <a:rect b="b" l="l" r="r" t="t"/>
                <a:pathLst>
                  <a:path extrusionOk="0" h="210193" w="206099">
                    <a:moveTo>
                      <a:pt x="20651" y="200761"/>
                    </a:moveTo>
                    <a:cubicBezTo>
                      <a:pt x="44023" y="213447"/>
                      <a:pt x="161836" y="213475"/>
                      <a:pt x="184800" y="200007"/>
                    </a:cubicBezTo>
                    <a:cubicBezTo>
                      <a:pt x="206952" y="187067"/>
                      <a:pt x="203138" y="148839"/>
                      <a:pt x="204907" y="108460"/>
                    </a:cubicBezTo>
                    <a:cubicBezTo>
                      <a:pt x="208141" y="36723"/>
                      <a:pt x="210207" y="2909"/>
                      <a:pt x="134684" y="969"/>
                    </a:cubicBezTo>
                    <a:cubicBezTo>
                      <a:pt x="59173" y="-1247"/>
                      <a:pt x="12046" y="-3585"/>
                      <a:pt x="2292" y="41973"/>
                    </a:cubicBezTo>
                    <a:cubicBezTo>
                      <a:pt x="-2380" y="64121"/>
                      <a:pt x="1320" y="155546"/>
                      <a:pt x="2659" y="166497"/>
                    </a:cubicBezTo>
                    <a:cubicBezTo>
                      <a:pt x="4367" y="180342"/>
                      <a:pt x="7577" y="193693"/>
                      <a:pt x="20651" y="20076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37"/>
              <p:cNvSpPr/>
              <p:nvPr/>
            </p:nvSpPr>
            <p:spPr>
              <a:xfrm>
                <a:off x="13248605" y="8145740"/>
                <a:ext cx="206237" cy="210335"/>
              </a:xfrm>
              <a:custGeom>
                <a:rect b="b" l="l" r="r" t="t"/>
                <a:pathLst>
                  <a:path extrusionOk="0" h="210335" w="206237">
                    <a:moveTo>
                      <a:pt x="139684" y="1318"/>
                    </a:moveTo>
                    <a:cubicBezTo>
                      <a:pt x="62591" y="-1422"/>
                      <a:pt x="12545" y="-4355"/>
                      <a:pt x="2496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3254" y="181316"/>
                      <a:pt x="6586" y="194762"/>
                      <a:pt x="20292" y="201631"/>
                    </a:cubicBezTo>
                    <a:cubicBezTo>
                      <a:pt x="44219" y="213622"/>
                      <a:pt x="162001" y="213554"/>
                      <a:pt x="184441" y="199366"/>
                    </a:cubicBezTo>
                    <a:cubicBezTo>
                      <a:pt x="204597" y="186622"/>
                      <a:pt x="202834" y="148962"/>
                      <a:pt x="204698" y="111657"/>
                    </a:cubicBezTo>
                    <a:cubicBezTo>
                      <a:pt x="208266" y="40254"/>
                      <a:pt x="211749" y="3635"/>
                      <a:pt x="139684" y="131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37"/>
              <p:cNvSpPr/>
              <p:nvPr/>
            </p:nvSpPr>
            <p:spPr>
              <a:xfrm>
                <a:off x="13248581" y="8697934"/>
                <a:ext cx="205989" cy="210149"/>
              </a:xfrm>
              <a:custGeom>
                <a:rect b="b" l="l" r="r" t="t"/>
                <a:pathLst>
                  <a:path extrusionOk="0" h="210149" w="205989">
                    <a:moveTo>
                      <a:pt x="129711" y="688"/>
                    </a:moveTo>
                    <a:cubicBezTo>
                      <a:pt x="56530" y="-1010"/>
                      <a:pt x="11650" y="-3106"/>
                      <a:pt x="2116" y="41720"/>
                    </a:cubicBezTo>
                    <a:cubicBezTo>
                      <a:pt x="-2681" y="64613"/>
                      <a:pt x="1938" y="153275"/>
                      <a:pt x="3667" y="165980"/>
                    </a:cubicBezTo>
                    <a:cubicBezTo>
                      <a:pt x="5510" y="179439"/>
                      <a:pt x="8603" y="192698"/>
                      <a:pt x="21040" y="199962"/>
                    </a:cubicBezTo>
                    <a:cubicBezTo>
                      <a:pt x="44044" y="213454"/>
                      <a:pt x="161860" y="213381"/>
                      <a:pt x="185189" y="200716"/>
                    </a:cubicBezTo>
                    <a:cubicBezTo>
                      <a:pt x="209293" y="187684"/>
                      <a:pt x="203548" y="146888"/>
                      <a:pt x="205145" y="105332"/>
                    </a:cubicBezTo>
                    <a:cubicBezTo>
                      <a:pt x="208039" y="32264"/>
                      <a:pt x="207819" y="2224"/>
                      <a:pt x="129711" y="68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7"/>
              <p:cNvSpPr/>
              <p:nvPr/>
            </p:nvSpPr>
            <p:spPr>
              <a:xfrm>
                <a:off x="12972465" y="8421822"/>
                <a:ext cx="205990" cy="210149"/>
              </a:xfrm>
              <a:custGeom>
                <a:rect b="b" l="l" r="r" t="t"/>
                <a:pathLst>
                  <a:path extrusionOk="0" h="210149" w="205990">
                    <a:moveTo>
                      <a:pt x="129711" y="688"/>
                    </a:moveTo>
                    <a:cubicBezTo>
                      <a:pt x="56530" y="-1010"/>
                      <a:pt x="11650" y="-3106"/>
                      <a:pt x="2116" y="41720"/>
                    </a:cubicBezTo>
                    <a:cubicBezTo>
                      <a:pt x="-2681" y="64613"/>
                      <a:pt x="1938" y="153275"/>
                      <a:pt x="3667" y="165980"/>
                    </a:cubicBezTo>
                    <a:cubicBezTo>
                      <a:pt x="5510" y="179439"/>
                      <a:pt x="8603" y="192698"/>
                      <a:pt x="21043" y="199962"/>
                    </a:cubicBezTo>
                    <a:cubicBezTo>
                      <a:pt x="44047" y="213454"/>
                      <a:pt x="161863" y="213381"/>
                      <a:pt x="185192" y="200716"/>
                    </a:cubicBezTo>
                    <a:cubicBezTo>
                      <a:pt x="209296" y="187684"/>
                      <a:pt x="203551" y="146888"/>
                      <a:pt x="205148" y="105332"/>
                    </a:cubicBezTo>
                    <a:cubicBezTo>
                      <a:pt x="208039" y="32264"/>
                      <a:pt x="207816" y="2224"/>
                      <a:pt x="129711" y="68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7"/>
              <p:cNvSpPr/>
              <p:nvPr/>
            </p:nvSpPr>
            <p:spPr>
              <a:xfrm>
                <a:off x="13523355" y="8973973"/>
                <a:ext cx="208276" cy="210663"/>
              </a:xfrm>
              <a:custGeom>
                <a:rect b="b" l="l" r="r" t="t"/>
                <a:pathLst>
                  <a:path extrusionOk="0" h="210663" w="208276">
                    <a:moveTo>
                      <a:pt x="207023" y="93258"/>
                    </a:moveTo>
                    <a:cubicBezTo>
                      <a:pt x="208237" y="17845"/>
                      <a:pt x="195999" y="-125"/>
                      <a:pt x="110752" y="1"/>
                    </a:cubicBezTo>
                    <a:cubicBezTo>
                      <a:pt x="42874" y="102"/>
                      <a:pt x="11072" y="-1415"/>
                      <a:pt x="2342" y="41140"/>
                    </a:cubicBezTo>
                    <a:cubicBezTo>
                      <a:pt x="-3673" y="70463"/>
                      <a:pt x="3169" y="137879"/>
                      <a:pt x="8617" y="164351"/>
                    </a:cubicBezTo>
                    <a:cubicBezTo>
                      <a:pt x="15238" y="196243"/>
                      <a:pt x="22163" y="203434"/>
                      <a:pt x="58187" y="207244"/>
                    </a:cubicBezTo>
                    <a:cubicBezTo>
                      <a:pt x="96292" y="211231"/>
                      <a:pt x="124572" y="211305"/>
                      <a:pt x="147938" y="209631"/>
                    </a:cubicBezTo>
                    <a:cubicBezTo>
                      <a:pt x="225444" y="204219"/>
                      <a:pt x="205540" y="185329"/>
                      <a:pt x="207023" y="9325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7"/>
              <p:cNvSpPr/>
              <p:nvPr/>
            </p:nvSpPr>
            <p:spPr>
              <a:xfrm>
                <a:off x="12972336" y="8697892"/>
                <a:ext cx="206099" cy="210193"/>
              </a:xfrm>
              <a:custGeom>
                <a:rect b="b" l="l" r="r" t="t"/>
                <a:pathLst>
                  <a:path extrusionOk="0" h="210193" w="206099">
                    <a:moveTo>
                      <a:pt x="20651" y="200761"/>
                    </a:moveTo>
                    <a:cubicBezTo>
                      <a:pt x="44023" y="213447"/>
                      <a:pt x="161836" y="213475"/>
                      <a:pt x="184800" y="200007"/>
                    </a:cubicBezTo>
                    <a:cubicBezTo>
                      <a:pt x="206952" y="187067"/>
                      <a:pt x="203138" y="148842"/>
                      <a:pt x="204907" y="108460"/>
                    </a:cubicBezTo>
                    <a:cubicBezTo>
                      <a:pt x="208141" y="36723"/>
                      <a:pt x="210207" y="2913"/>
                      <a:pt x="134684" y="969"/>
                    </a:cubicBezTo>
                    <a:cubicBezTo>
                      <a:pt x="59173" y="-1247"/>
                      <a:pt x="12046" y="-3585"/>
                      <a:pt x="2292" y="41973"/>
                    </a:cubicBezTo>
                    <a:cubicBezTo>
                      <a:pt x="-2380" y="64121"/>
                      <a:pt x="1320" y="155546"/>
                      <a:pt x="2659" y="166497"/>
                    </a:cubicBezTo>
                    <a:cubicBezTo>
                      <a:pt x="4367" y="180342"/>
                      <a:pt x="7580" y="193693"/>
                      <a:pt x="20651" y="200761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7"/>
              <p:cNvSpPr/>
              <p:nvPr/>
            </p:nvSpPr>
            <p:spPr>
              <a:xfrm>
                <a:off x="12972490" y="8974068"/>
                <a:ext cx="206236" cy="210345"/>
              </a:xfrm>
              <a:custGeom>
                <a:rect b="b" l="l" r="r" t="t"/>
                <a:pathLst>
                  <a:path extrusionOk="0" h="210345" w="206236">
                    <a:moveTo>
                      <a:pt x="139684" y="1318"/>
                    </a:moveTo>
                    <a:cubicBezTo>
                      <a:pt x="62591" y="-1422"/>
                      <a:pt x="12545" y="-4355"/>
                      <a:pt x="2496" y="42295"/>
                    </a:cubicBezTo>
                    <a:cubicBezTo>
                      <a:pt x="-2004" y="63468"/>
                      <a:pt x="774" y="158825"/>
                      <a:pt x="1684" y="167082"/>
                    </a:cubicBezTo>
                    <a:cubicBezTo>
                      <a:pt x="5688" y="203351"/>
                      <a:pt x="22469" y="205827"/>
                      <a:pt x="58336" y="208739"/>
                    </a:cubicBezTo>
                    <a:cubicBezTo>
                      <a:pt x="87958" y="211188"/>
                      <a:pt x="117897" y="210771"/>
                      <a:pt x="148086" y="207942"/>
                    </a:cubicBezTo>
                    <a:cubicBezTo>
                      <a:pt x="203469" y="202781"/>
                      <a:pt x="200878" y="188032"/>
                      <a:pt x="204698" y="111657"/>
                    </a:cubicBezTo>
                    <a:cubicBezTo>
                      <a:pt x="208263" y="40257"/>
                      <a:pt x="211746" y="3635"/>
                      <a:pt x="139684" y="1318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37"/>
              <p:cNvSpPr/>
              <p:nvPr/>
            </p:nvSpPr>
            <p:spPr>
              <a:xfrm>
                <a:off x="13248280" y="8974218"/>
                <a:ext cx="206074" cy="210197"/>
              </a:xfrm>
              <a:custGeom>
                <a:rect b="b" l="l" r="r" t="t"/>
                <a:pathLst>
                  <a:path extrusionOk="0" h="210197" w="206074">
                    <a:moveTo>
                      <a:pt x="124860" y="464"/>
                    </a:moveTo>
                    <a:cubicBezTo>
                      <a:pt x="54282" y="-738"/>
                      <a:pt x="11437" y="-2886"/>
                      <a:pt x="2060" y="41520"/>
                    </a:cubicBezTo>
                    <a:cubicBezTo>
                      <a:pt x="-3103" y="66310"/>
                      <a:pt x="2829" y="152557"/>
                      <a:pt x="4791" y="165520"/>
                    </a:cubicBezTo>
                    <a:cubicBezTo>
                      <a:pt x="10045" y="200234"/>
                      <a:pt x="23227" y="204562"/>
                      <a:pt x="57902" y="207796"/>
                    </a:cubicBezTo>
                    <a:cubicBezTo>
                      <a:pt x="88086" y="210622"/>
                      <a:pt x="118027" y="211039"/>
                      <a:pt x="147653" y="208593"/>
                    </a:cubicBezTo>
                    <a:cubicBezTo>
                      <a:pt x="215947" y="203045"/>
                      <a:pt x="202771" y="183487"/>
                      <a:pt x="205500" y="102263"/>
                    </a:cubicBezTo>
                    <a:cubicBezTo>
                      <a:pt x="207940" y="29664"/>
                      <a:pt x="206211" y="1595"/>
                      <a:pt x="124860" y="464"/>
                    </a:cubicBezTo>
                    <a:close/>
                  </a:path>
                </a:pathLst>
              </a:custGeom>
              <a:solidFill>
                <a:srgbClr val="323C79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4" name="Google Shape;1554;p37"/>
            <p:cNvSpPr/>
            <p:nvPr/>
          </p:nvSpPr>
          <p:spPr>
            <a:xfrm>
              <a:off x="12677547" y="7820672"/>
              <a:ext cx="1039612" cy="223185"/>
            </a:xfrm>
            <a:custGeom>
              <a:rect b="b" l="l" r="r" t="t"/>
              <a:pathLst>
                <a:path extrusionOk="0" h="223185" w="1039612">
                  <a:moveTo>
                    <a:pt x="209344" y="221785"/>
                  </a:moveTo>
                  <a:cubicBezTo>
                    <a:pt x="165347" y="222221"/>
                    <a:pt x="121271" y="223781"/>
                    <a:pt x="77283" y="222941"/>
                  </a:cubicBezTo>
                  <a:cubicBezTo>
                    <a:pt x="62194" y="222503"/>
                    <a:pt x="46538" y="220486"/>
                    <a:pt x="32995" y="213427"/>
                  </a:cubicBezTo>
                  <a:cubicBezTo>
                    <a:pt x="17786" y="205516"/>
                    <a:pt x="9500" y="191383"/>
                    <a:pt x="7054" y="174673"/>
                  </a:cubicBezTo>
                  <a:cubicBezTo>
                    <a:pt x="3948" y="153315"/>
                    <a:pt x="2232" y="131688"/>
                    <a:pt x="1223" y="110110"/>
                  </a:cubicBezTo>
                  <a:cubicBezTo>
                    <a:pt x="270" y="89657"/>
                    <a:pt x="-751" y="68754"/>
                    <a:pt x="797" y="48344"/>
                  </a:cubicBezTo>
                  <a:cubicBezTo>
                    <a:pt x="4387" y="998"/>
                    <a:pt x="48436" y="1813"/>
                    <a:pt x="85508" y="1320"/>
                  </a:cubicBezTo>
                  <a:cubicBezTo>
                    <a:pt x="214451" y="-394"/>
                    <a:pt x="818150" y="-486"/>
                    <a:pt x="954105" y="1320"/>
                  </a:cubicBezTo>
                  <a:cubicBezTo>
                    <a:pt x="991177" y="1813"/>
                    <a:pt x="1035226" y="995"/>
                    <a:pt x="1038816" y="48344"/>
                  </a:cubicBezTo>
                  <a:cubicBezTo>
                    <a:pt x="1040364" y="68751"/>
                    <a:pt x="1039343" y="89654"/>
                    <a:pt x="1038390" y="110110"/>
                  </a:cubicBezTo>
                  <a:cubicBezTo>
                    <a:pt x="1037381" y="131688"/>
                    <a:pt x="1035664" y="153315"/>
                    <a:pt x="1032559" y="174673"/>
                  </a:cubicBezTo>
                  <a:cubicBezTo>
                    <a:pt x="1030113" y="191383"/>
                    <a:pt x="1021826" y="205516"/>
                    <a:pt x="1006618" y="213427"/>
                  </a:cubicBezTo>
                  <a:cubicBezTo>
                    <a:pt x="993074" y="220486"/>
                    <a:pt x="977419" y="222503"/>
                    <a:pt x="962330" y="222941"/>
                  </a:cubicBezTo>
                  <a:cubicBezTo>
                    <a:pt x="918342" y="223781"/>
                    <a:pt x="874265" y="222221"/>
                    <a:pt x="830268" y="221785"/>
                  </a:cubicBezTo>
                  <a:cubicBezTo>
                    <a:pt x="829861" y="221782"/>
                    <a:pt x="209770" y="221782"/>
                    <a:pt x="209344" y="221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12683177" y="8129439"/>
              <a:ext cx="208276" cy="210663"/>
            </a:xfrm>
            <a:custGeom>
              <a:rect b="b" l="l" r="r" t="t"/>
              <a:pathLst>
                <a:path extrusionOk="0" h="210663" w="208276">
                  <a:moveTo>
                    <a:pt x="147939" y="209631"/>
                  </a:moveTo>
                  <a:cubicBezTo>
                    <a:pt x="124574" y="211305"/>
                    <a:pt x="96294" y="211231"/>
                    <a:pt x="58189" y="207244"/>
                  </a:cubicBezTo>
                  <a:cubicBezTo>
                    <a:pt x="22168" y="203434"/>
                    <a:pt x="15240" y="196243"/>
                    <a:pt x="8619" y="164351"/>
                  </a:cubicBezTo>
                  <a:cubicBezTo>
                    <a:pt x="3168" y="137879"/>
                    <a:pt x="-3674" y="70463"/>
                    <a:pt x="2343" y="41140"/>
                  </a:cubicBezTo>
                  <a:cubicBezTo>
                    <a:pt x="11074" y="-1415"/>
                    <a:pt x="42876" y="102"/>
                    <a:pt x="110754" y="1"/>
                  </a:cubicBezTo>
                  <a:cubicBezTo>
                    <a:pt x="195998" y="-125"/>
                    <a:pt x="208236" y="17845"/>
                    <a:pt x="207025" y="93258"/>
                  </a:cubicBezTo>
                  <a:cubicBezTo>
                    <a:pt x="205538" y="185329"/>
                    <a:pt x="225443" y="204219"/>
                    <a:pt x="147939" y="209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12684529" y="8405612"/>
              <a:ext cx="206075" cy="210187"/>
            </a:xfrm>
            <a:custGeom>
              <a:rect b="b" l="l" r="r" t="t"/>
              <a:pathLst>
                <a:path extrusionOk="0" h="210187" w="206075">
                  <a:moveTo>
                    <a:pt x="4792" y="165520"/>
                  </a:move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0"/>
                  </a:cubicBezTo>
                  <a:cubicBezTo>
                    <a:pt x="204008" y="146682"/>
                    <a:pt x="211598" y="188502"/>
                    <a:pt x="185698" y="201482"/>
                  </a:cubicBezTo>
                  <a:cubicBezTo>
                    <a:pt x="161970" y="213374"/>
                    <a:pt x="44160" y="213515"/>
                    <a:pt x="21549" y="199217"/>
                  </a:cubicBezTo>
                  <a:cubicBezTo>
                    <a:pt x="9743" y="191754"/>
                    <a:pt x="6770" y="178592"/>
                    <a:pt x="4792" y="1655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12684234" y="8681571"/>
              <a:ext cx="206234" cy="210335"/>
            </a:xfrm>
            <a:custGeom>
              <a:rect b="b" l="l" r="r" t="t"/>
              <a:pathLst>
                <a:path extrusionOk="0" h="210335" w="206234">
                  <a:moveTo>
                    <a:pt x="1684" y="167082"/>
                  </a:moveTo>
                  <a:cubicBezTo>
                    <a:pt x="774" y="158828"/>
                    <a:pt x="-2004" y="63472"/>
                    <a:pt x="2496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2831" y="148962"/>
                    <a:pt x="204594" y="186622"/>
                    <a:pt x="184438" y="199367"/>
                  </a:cubicBezTo>
                  <a:cubicBezTo>
                    <a:pt x="162001" y="213555"/>
                    <a:pt x="44216" y="213622"/>
                    <a:pt x="20289" y="201632"/>
                  </a:cubicBezTo>
                  <a:cubicBezTo>
                    <a:pt x="6586" y="194763"/>
                    <a:pt x="3254" y="181317"/>
                    <a:pt x="1684" y="1670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12683298" y="8957771"/>
              <a:ext cx="208278" cy="210663"/>
            </a:xfrm>
            <a:custGeom>
              <a:rect b="b" l="l" r="r" t="t"/>
              <a:pathLst>
                <a:path extrusionOk="0" h="210663" w="208278">
                  <a:moveTo>
                    <a:pt x="60339" y="209631"/>
                  </a:moveTo>
                  <a:cubicBezTo>
                    <a:pt x="83705" y="211305"/>
                    <a:pt x="111985" y="211231"/>
                    <a:pt x="150090" y="207244"/>
                  </a:cubicBezTo>
                  <a:cubicBezTo>
                    <a:pt x="186110" y="203434"/>
                    <a:pt x="193038" y="196243"/>
                    <a:pt x="199660" y="164351"/>
                  </a:cubicBezTo>
                  <a:cubicBezTo>
                    <a:pt x="205110" y="137879"/>
                    <a:pt x="211953" y="70463"/>
                    <a:pt x="205935" y="41140"/>
                  </a:cubicBezTo>
                  <a:cubicBezTo>
                    <a:pt x="197204" y="-1415"/>
                    <a:pt x="165402" y="102"/>
                    <a:pt x="97524" y="1"/>
                  </a:cubicBezTo>
                  <a:cubicBezTo>
                    <a:pt x="12280" y="-125"/>
                    <a:pt x="42" y="17845"/>
                    <a:pt x="1253" y="93258"/>
                  </a:cubicBezTo>
                  <a:cubicBezTo>
                    <a:pt x="2737" y="185329"/>
                    <a:pt x="-17168" y="204219"/>
                    <a:pt x="60339" y="209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12960335" y="8129684"/>
              <a:ext cx="206075" cy="210190"/>
            </a:xfrm>
            <a:custGeom>
              <a:rect b="b" l="l" r="r" t="t"/>
              <a:pathLst>
                <a:path extrusionOk="0" h="210190" w="206075">
                  <a:moveTo>
                    <a:pt x="4792" y="165520"/>
                  </a:move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3"/>
                  </a:cubicBezTo>
                  <a:cubicBezTo>
                    <a:pt x="204008" y="146685"/>
                    <a:pt x="211598" y="188505"/>
                    <a:pt x="185698" y="201485"/>
                  </a:cubicBezTo>
                  <a:cubicBezTo>
                    <a:pt x="161970" y="213378"/>
                    <a:pt x="44160" y="213518"/>
                    <a:pt x="21549" y="199220"/>
                  </a:cubicBezTo>
                  <a:cubicBezTo>
                    <a:pt x="9743" y="191754"/>
                    <a:pt x="6773" y="178592"/>
                    <a:pt x="4792" y="1655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12960639" y="8405622"/>
              <a:ext cx="205986" cy="210148"/>
            </a:xfrm>
            <a:custGeom>
              <a:rect b="b" l="l" r="r" t="t"/>
              <a:pathLst>
                <a:path extrusionOk="0" h="210148" w="205986">
                  <a:moveTo>
                    <a:pt x="3667" y="165979"/>
                  </a:moveTo>
                  <a:cubicBezTo>
                    <a:pt x="1941" y="153274"/>
                    <a:pt x="-2682" y="64608"/>
                    <a:pt x="2115" y="41719"/>
                  </a:cubicBezTo>
                  <a:cubicBezTo>
                    <a:pt x="11649" y="-3105"/>
                    <a:pt x="56529" y="-1008"/>
                    <a:pt x="129710" y="687"/>
                  </a:cubicBezTo>
                  <a:cubicBezTo>
                    <a:pt x="207815" y="2222"/>
                    <a:pt x="208039" y="32263"/>
                    <a:pt x="205142" y="105330"/>
                  </a:cubicBezTo>
                  <a:cubicBezTo>
                    <a:pt x="203545" y="146889"/>
                    <a:pt x="209293" y="187682"/>
                    <a:pt x="185185" y="200715"/>
                  </a:cubicBezTo>
                  <a:cubicBezTo>
                    <a:pt x="161856" y="213379"/>
                    <a:pt x="44043" y="213453"/>
                    <a:pt x="21036" y="199961"/>
                  </a:cubicBezTo>
                  <a:cubicBezTo>
                    <a:pt x="8599" y="192696"/>
                    <a:pt x="5509" y="179440"/>
                    <a:pt x="3667" y="1659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12960508" y="8681687"/>
              <a:ext cx="206099" cy="210195"/>
            </a:xfrm>
            <a:custGeom>
              <a:rect b="b" l="l" r="r" t="t"/>
              <a:pathLst>
                <a:path extrusionOk="0" h="210195" w="206099">
                  <a:moveTo>
                    <a:pt x="2661" y="166497"/>
                  </a:moveTo>
                  <a:cubicBezTo>
                    <a:pt x="1321" y="155546"/>
                    <a:pt x="-2382" y="64122"/>
                    <a:pt x="2293" y="41973"/>
                  </a:cubicBezTo>
                  <a:cubicBezTo>
                    <a:pt x="12048" y="-3585"/>
                    <a:pt x="59174" y="-1247"/>
                    <a:pt x="134686" y="969"/>
                  </a:cubicBezTo>
                  <a:cubicBezTo>
                    <a:pt x="210206" y="2913"/>
                    <a:pt x="208140" y="36726"/>
                    <a:pt x="204908" y="108460"/>
                  </a:cubicBezTo>
                  <a:cubicBezTo>
                    <a:pt x="203140" y="148842"/>
                    <a:pt x="206956" y="187067"/>
                    <a:pt x="184801" y="200007"/>
                  </a:cubicBezTo>
                  <a:cubicBezTo>
                    <a:pt x="161837" y="213475"/>
                    <a:pt x="44024" y="213451"/>
                    <a:pt x="20653" y="200761"/>
                  </a:cubicBezTo>
                  <a:cubicBezTo>
                    <a:pt x="7581" y="193693"/>
                    <a:pt x="4368" y="180342"/>
                    <a:pt x="2661" y="1664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12960663" y="8957866"/>
              <a:ext cx="206234" cy="210344"/>
            </a:xfrm>
            <a:custGeom>
              <a:rect b="b" l="l" r="r" t="t"/>
              <a:pathLst>
                <a:path extrusionOk="0" h="210344" w="206234">
                  <a:moveTo>
                    <a:pt x="148086" y="207943"/>
                  </a:moveTo>
                  <a:cubicBezTo>
                    <a:pt x="117897" y="210769"/>
                    <a:pt x="87955" y="211185"/>
                    <a:pt x="58336" y="208740"/>
                  </a:cubicBezTo>
                  <a:cubicBezTo>
                    <a:pt x="22469" y="205825"/>
                    <a:pt x="5688" y="203351"/>
                    <a:pt x="1684" y="167082"/>
                  </a:cubicBezTo>
                  <a:cubicBezTo>
                    <a:pt x="774" y="158828"/>
                    <a:pt x="-2004" y="63472"/>
                    <a:pt x="2496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0878" y="188035"/>
                    <a:pt x="203466" y="202781"/>
                    <a:pt x="148086" y="207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13236778" y="8129534"/>
              <a:ext cx="206234" cy="210335"/>
            </a:xfrm>
            <a:custGeom>
              <a:rect b="b" l="l" r="r" t="t"/>
              <a:pathLst>
                <a:path extrusionOk="0" h="210335" w="206234">
                  <a:moveTo>
                    <a:pt x="1684" y="167082"/>
                  </a:moveTo>
                  <a:cubicBezTo>
                    <a:pt x="774" y="158828"/>
                    <a:pt x="-2004" y="63472"/>
                    <a:pt x="2497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2831" y="148962"/>
                    <a:pt x="204594" y="186622"/>
                    <a:pt x="184438" y="199367"/>
                  </a:cubicBezTo>
                  <a:cubicBezTo>
                    <a:pt x="162001" y="213555"/>
                    <a:pt x="44216" y="213622"/>
                    <a:pt x="20289" y="201632"/>
                  </a:cubicBezTo>
                  <a:cubicBezTo>
                    <a:pt x="6589" y="194763"/>
                    <a:pt x="3257" y="181317"/>
                    <a:pt x="1684" y="1670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13236627" y="8405575"/>
              <a:ext cx="206099" cy="210195"/>
            </a:xfrm>
            <a:custGeom>
              <a:rect b="b" l="l" r="r" t="t"/>
              <a:pathLst>
                <a:path extrusionOk="0" h="210195" w="206099">
                  <a:moveTo>
                    <a:pt x="2661" y="166497"/>
                  </a:moveTo>
                  <a:cubicBezTo>
                    <a:pt x="1321" y="155546"/>
                    <a:pt x="-2382" y="64121"/>
                    <a:pt x="2293" y="41973"/>
                  </a:cubicBezTo>
                  <a:cubicBezTo>
                    <a:pt x="12048" y="-3585"/>
                    <a:pt x="59174" y="-1247"/>
                    <a:pt x="134685" y="969"/>
                  </a:cubicBezTo>
                  <a:cubicBezTo>
                    <a:pt x="210206" y="2913"/>
                    <a:pt x="208139" y="36726"/>
                    <a:pt x="204908" y="108460"/>
                  </a:cubicBezTo>
                  <a:cubicBezTo>
                    <a:pt x="203140" y="148842"/>
                    <a:pt x="206956" y="187067"/>
                    <a:pt x="184801" y="200007"/>
                  </a:cubicBezTo>
                  <a:cubicBezTo>
                    <a:pt x="161837" y="213475"/>
                    <a:pt x="44024" y="213451"/>
                    <a:pt x="20653" y="200761"/>
                  </a:cubicBezTo>
                  <a:cubicBezTo>
                    <a:pt x="7581" y="193696"/>
                    <a:pt x="4368" y="180345"/>
                    <a:pt x="2661" y="1664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13236755" y="8681734"/>
              <a:ext cx="205986" cy="210148"/>
            </a:xfrm>
            <a:custGeom>
              <a:rect b="b" l="l" r="r" t="t"/>
              <a:pathLst>
                <a:path extrusionOk="0" h="210148" w="205986">
                  <a:moveTo>
                    <a:pt x="3667" y="165978"/>
                  </a:moveTo>
                  <a:cubicBezTo>
                    <a:pt x="1941" y="153274"/>
                    <a:pt x="-2682" y="64608"/>
                    <a:pt x="2115" y="41718"/>
                  </a:cubicBezTo>
                  <a:cubicBezTo>
                    <a:pt x="11649" y="-3105"/>
                    <a:pt x="56529" y="-1008"/>
                    <a:pt x="129710" y="687"/>
                  </a:cubicBezTo>
                  <a:cubicBezTo>
                    <a:pt x="207815" y="2222"/>
                    <a:pt x="208039" y="32263"/>
                    <a:pt x="205142" y="105330"/>
                  </a:cubicBezTo>
                  <a:cubicBezTo>
                    <a:pt x="203545" y="146889"/>
                    <a:pt x="209292" y="187682"/>
                    <a:pt x="185185" y="200715"/>
                  </a:cubicBezTo>
                  <a:cubicBezTo>
                    <a:pt x="161856" y="213379"/>
                    <a:pt x="44043" y="213453"/>
                    <a:pt x="21036" y="199961"/>
                  </a:cubicBezTo>
                  <a:cubicBezTo>
                    <a:pt x="8602" y="192696"/>
                    <a:pt x="5509" y="179437"/>
                    <a:pt x="3667" y="165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13236453" y="8958013"/>
              <a:ext cx="206075" cy="210199"/>
            </a:xfrm>
            <a:custGeom>
              <a:rect b="b" l="l" r="r" t="t"/>
              <a:pathLst>
                <a:path extrusionOk="0" h="210199" w="206075">
                  <a:moveTo>
                    <a:pt x="147654" y="208593"/>
                  </a:moveTo>
                  <a:cubicBezTo>
                    <a:pt x="118028" y="211042"/>
                    <a:pt x="88087" y="210625"/>
                    <a:pt x="57903" y="207796"/>
                  </a:cubicBezTo>
                  <a:cubicBezTo>
                    <a:pt x="23229" y="204562"/>
                    <a:pt x="10047" y="200235"/>
                    <a:pt x="4792" y="165520"/>
                  </a:cubicBez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0"/>
                  </a:cubicBezTo>
                  <a:cubicBezTo>
                    <a:pt x="202773" y="183487"/>
                    <a:pt x="215952" y="203045"/>
                    <a:pt x="147654" y="208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13511652" y="8129439"/>
              <a:ext cx="208277" cy="210663"/>
            </a:xfrm>
            <a:custGeom>
              <a:rect b="b" l="l" r="r" t="t"/>
              <a:pathLst>
                <a:path extrusionOk="0" h="210663" w="208277">
                  <a:moveTo>
                    <a:pt x="60338" y="209631"/>
                  </a:moveTo>
                  <a:cubicBezTo>
                    <a:pt x="83704" y="211305"/>
                    <a:pt x="111987" y="211231"/>
                    <a:pt x="150089" y="207244"/>
                  </a:cubicBezTo>
                  <a:cubicBezTo>
                    <a:pt x="186109" y="203434"/>
                    <a:pt x="193038" y="196243"/>
                    <a:pt x="199659" y="164351"/>
                  </a:cubicBezTo>
                  <a:cubicBezTo>
                    <a:pt x="205110" y="137879"/>
                    <a:pt x="211952" y="70463"/>
                    <a:pt x="205934" y="41140"/>
                  </a:cubicBezTo>
                  <a:cubicBezTo>
                    <a:pt x="197204" y="-1415"/>
                    <a:pt x="165402" y="102"/>
                    <a:pt x="97524" y="1"/>
                  </a:cubicBezTo>
                  <a:cubicBezTo>
                    <a:pt x="12280" y="-125"/>
                    <a:pt x="42" y="17845"/>
                    <a:pt x="1253" y="93258"/>
                  </a:cubicBezTo>
                  <a:cubicBezTo>
                    <a:pt x="2736" y="185329"/>
                    <a:pt x="-17165" y="204219"/>
                    <a:pt x="60338" y="2096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13512588" y="8405462"/>
              <a:ext cx="206234" cy="210344"/>
            </a:xfrm>
            <a:custGeom>
              <a:rect b="b" l="l" r="r" t="t"/>
              <a:pathLst>
                <a:path extrusionOk="0" h="210344" w="206234">
                  <a:moveTo>
                    <a:pt x="148086" y="207943"/>
                  </a:moveTo>
                  <a:cubicBezTo>
                    <a:pt x="117897" y="210769"/>
                    <a:pt x="87955" y="211185"/>
                    <a:pt x="58336" y="208739"/>
                  </a:cubicBezTo>
                  <a:cubicBezTo>
                    <a:pt x="22469" y="205825"/>
                    <a:pt x="5688" y="203351"/>
                    <a:pt x="1684" y="167082"/>
                  </a:cubicBezTo>
                  <a:cubicBezTo>
                    <a:pt x="774" y="158828"/>
                    <a:pt x="-2004" y="63472"/>
                    <a:pt x="2497" y="42295"/>
                  </a:cubicBezTo>
                  <a:cubicBezTo>
                    <a:pt x="12545" y="-4358"/>
                    <a:pt x="62591" y="-1422"/>
                    <a:pt x="139684" y="1319"/>
                  </a:cubicBezTo>
                  <a:cubicBezTo>
                    <a:pt x="211746" y="3636"/>
                    <a:pt x="208263" y="40257"/>
                    <a:pt x="204695" y="111657"/>
                  </a:cubicBezTo>
                  <a:cubicBezTo>
                    <a:pt x="200881" y="188035"/>
                    <a:pt x="203469" y="202781"/>
                    <a:pt x="148086" y="2079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13512881" y="8681717"/>
              <a:ext cx="206075" cy="210199"/>
            </a:xfrm>
            <a:custGeom>
              <a:rect b="b" l="l" r="r" t="t"/>
              <a:pathLst>
                <a:path extrusionOk="0" h="210199" w="206075">
                  <a:moveTo>
                    <a:pt x="147654" y="208593"/>
                  </a:moveTo>
                  <a:cubicBezTo>
                    <a:pt x="118028" y="211042"/>
                    <a:pt x="88087" y="210625"/>
                    <a:pt x="57903" y="207796"/>
                  </a:cubicBezTo>
                  <a:cubicBezTo>
                    <a:pt x="23229" y="204562"/>
                    <a:pt x="10047" y="200235"/>
                    <a:pt x="4792" y="165520"/>
                  </a:cubicBezTo>
                  <a:cubicBezTo>
                    <a:pt x="2830" y="152561"/>
                    <a:pt x="-3105" y="66310"/>
                    <a:pt x="2061" y="41520"/>
                  </a:cubicBezTo>
                  <a:cubicBezTo>
                    <a:pt x="11435" y="-2889"/>
                    <a:pt x="54280" y="-737"/>
                    <a:pt x="124861" y="464"/>
                  </a:cubicBezTo>
                  <a:cubicBezTo>
                    <a:pt x="206209" y="1598"/>
                    <a:pt x="207941" y="29665"/>
                    <a:pt x="205501" y="102263"/>
                  </a:cubicBezTo>
                  <a:cubicBezTo>
                    <a:pt x="202773" y="183490"/>
                    <a:pt x="215952" y="203045"/>
                    <a:pt x="147654" y="208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13511530" y="8957771"/>
              <a:ext cx="208278" cy="210663"/>
            </a:xfrm>
            <a:custGeom>
              <a:rect b="b" l="l" r="r" t="t"/>
              <a:pathLst>
                <a:path extrusionOk="0" h="210663" w="208278">
                  <a:moveTo>
                    <a:pt x="147939" y="209631"/>
                  </a:moveTo>
                  <a:cubicBezTo>
                    <a:pt x="124574" y="211305"/>
                    <a:pt x="96291" y="211231"/>
                    <a:pt x="58189" y="207244"/>
                  </a:cubicBezTo>
                  <a:cubicBezTo>
                    <a:pt x="22168" y="203434"/>
                    <a:pt x="15240" y="196243"/>
                    <a:pt x="8619" y="164351"/>
                  </a:cubicBezTo>
                  <a:cubicBezTo>
                    <a:pt x="3168" y="137879"/>
                    <a:pt x="-3674" y="70463"/>
                    <a:pt x="2343" y="41140"/>
                  </a:cubicBezTo>
                  <a:cubicBezTo>
                    <a:pt x="11074" y="-1415"/>
                    <a:pt x="42876" y="102"/>
                    <a:pt x="110754" y="1"/>
                  </a:cubicBezTo>
                  <a:cubicBezTo>
                    <a:pt x="195998" y="-125"/>
                    <a:pt x="208236" y="17845"/>
                    <a:pt x="207025" y="93258"/>
                  </a:cubicBezTo>
                  <a:cubicBezTo>
                    <a:pt x="205541" y="185329"/>
                    <a:pt x="225446" y="204219"/>
                    <a:pt x="147939" y="2096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12750592" y="8189264"/>
              <a:ext cx="64393" cy="97968"/>
            </a:xfrm>
            <a:custGeom>
              <a:rect b="b" l="l" r="r" t="t"/>
              <a:pathLst>
                <a:path extrusionOk="0" h="97968" w="64393">
                  <a:moveTo>
                    <a:pt x="12692" y="95495"/>
                  </a:moveTo>
                  <a:cubicBezTo>
                    <a:pt x="12692" y="92534"/>
                    <a:pt x="13265" y="88853"/>
                    <a:pt x="14412" y="84454"/>
                  </a:cubicBezTo>
                  <a:cubicBezTo>
                    <a:pt x="15559" y="80059"/>
                    <a:pt x="17088" y="75302"/>
                    <a:pt x="19001" y="70186"/>
                  </a:cubicBezTo>
                  <a:cubicBezTo>
                    <a:pt x="20914" y="65074"/>
                    <a:pt x="23063" y="59768"/>
                    <a:pt x="25454" y="54270"/>
                  </a:cubicBezTo>
                  <a:cubicBezTo>
                    <a:pt x="27842" y="48774"/>
                    <a:pt x="30233" y="43493"/>
                    <a:pt x="32625" y="38426"/>
                  </a:cubicBezTo>
                  <a:cubicBezTo>
                    <a:pt x="35013" y="33360"/>
                    <a:pt x="37309" y="28677"/>
                    <a:pt x="39507" y="24376"/>
                  </a:cubicBezTo>
                  <a:cubicBezTo>
                    <a:pt x="41705" y="20076"/>
                    <a:pt x="43618" y="16490"/>
                    <a:pt x="45245" y="13621"/>
                  </a:cubicBezTo>
                  <a:cubicBezTo>
                    <a:pt x="45150" y="13336"/>
                    <a:pt x="44648" y="13097"/>
                    <a:pt x="43740" y="12907"/>
                  </a:cubicBezTo>
                  <a:cubicBezTo>
                    <a:pt x="42830" y="12717"/>
                    <a:pt x="41803" y="12573"/>
                    <a:pt x="40656" y="12478"/>
                  </a:cubicBezTo>
                  <a:cubicBezTo>
                    <a:pt x="39510" y="12383"/>
                    <a:pt x="38434" y="12312"/>
                    <a:pt x="37431" y="12263"/>
                  </a:cubicBezTo>
                  <a:cubicBezTo>
                    <a:pt x="36429" y="12214"/>
                    <a:pt x="35828" y="12190"/>
                    <a:pt x="35638" y="12190"/>
                  </a:cubicBezTo>
                  <a:cubicBezTo>
                    <a:pt x="31622" y="12478"/>
                    <a:pt x="27750" y="12643"/>
                    <a:pt x="24023" y="12692"/>
                  </a:cubicBezTo>
                  <a:cubicBezTo>
                    <a:pt x="20295" y="12741"/>
                    <a:pt x="16423" y="13005"/>
                    <a:pt x="12404" y="13480"/>
                  </a:cubicBezTo>
                  <a:cubicBezTo>
                    <a:pt x="10491" y="13673"/>
                    <a:pt x="8891" y="13888"/>
                    <a:pt x="7600" y="14124"/>
                  </a:cubicBezTo>
                  <a:cubicBezTo>
                    <a:pt x="6310" y="14363"/>
                    <a:pt x="4706" y="14436"/>
                    <a:pt x="2797" y="14338"/>
                  </a:cubicBezTo>
                  <a:cubicBezTo>
                    <a:pt x="1935" y="14338"/>
                    <a:pt x="1291" y="14050"/>
                    <a:pt x="859" y="13477"/>
                  </a:cubicBezTo>
                  <a:cubicBezTo>
                    <a:pt x="430" y="12904"/>
                    <a:pt x="166" y="12211"/>
                    <a:pt x="71" y="11399"/>
                  </a:cubicBezTo>
                  <a:cubicBezTo>
                    <a:pt x="-24" y="10587"/>
                    <a:pt x="-24" y="9750"/>
                    <a:pt x="71" y="8889"/>
                  </a:cubicBezTo>
                  <a:cubicBezTo>
                    <a:pt x="166" y="8027"/>
                    <a:pt x="261" y="7218"/>
                    <a:pt x="359" y="6452"/>
                  </a:cubicBezTo>
                  <a:cubicBezTo>
                    <a:pt x="550" y="4827"/>
                    <a:pt x="718" y="3635"/>
                    <a:pt x="859" y="2869"/>
                  </a:cubicBezTo>
                  <a:cubicBezTo>
                    <a:pt x="1003" y="2106"/>
                    <a:pt x="1169" y="1578"/>
                    <a:pt x="1362" y="1290"/>
                  </a:cubicBezTo>
                  <a:cubicBezTo>
                    <a:pt x="1552" y="910"/>
                    <a:pt x="1696" y="815"/>
                    <a:pt x="1791" y="1005"/>
                  </a:cubicBezTo>
                  <a:lnTo>
                    <a:pt x="26601" y="144"/>
                  </a:lnTo>
                  <a:cubicBezTo>
                    <a:pt x="29562" y="49"/>
                    <a:pt x="32480" y="0"/>
                    <a:pt x="35350" y="0"/>
                  </a:cubicBezTo>
                  <a:cubicBezTo>
                    <a:pt x="38216" y="0"/>
                    <a:pt x="41135" y="0"/>
                    <a:pt x="44096" y="0"/>
                  </a:cubicBezTo>
                  <a:lnTo>
                    <a:pt x="62308" y="144"/>
                  </a:lnTo>
                  <a:cubicBezTo>
                    <a:pt x="62977" y="622"/>
                    <a:pt x="63504" y="1244"/>
                    <a:pt x="63887" y="2008"/>
                  </a:cubicBezTo>
                  <a:cubicBezTo>
                    <a:pt x="64175" y="2774"/>
                    <a:pt x="64341" y="3706"/>
                    <a:pt x="64390" y="4803"/>
                  </a:cubicBezTo>
                  <a:cubicBezTo>
                    <a:pt x="64436" y="5903"/>
                    <a:pt x="64077" y="7362"/>
                    <a:pt x="63314" y="9177"/>
                  </a:cubicBezTo>
                  <a:cubicBezTo>
                    <a:pt x="62931" y="9943"/>
                    <a:pt x="62572" y="10682"/>
                    <a:pt x="62238" y="11399"/>
                  </a:cubicBezTo>
                  <a:cubicBezTo>
                    <a:pt x="61901" y="12113"/>
                    <a:pt x="61496" y="12809"/>
                    <a:pt x="61018" y="13477"/>
                  </a:cubicBezTo>
                  <a:cubicBezTo>
                    <a:pt x="57290" y="19215"/>
                    <a:pt x="54013" y="24999"/>
                    <a:pt x="51196" y="30828"/>
                  </a:cubicBezTo>
                  <a:cubicBezTo>
                    <a:pt x="48372" y="36661"/>
                    <a:pt x="45482" y="42684"/>
                    <a:pt x="42520" y="48897"/>
                  </a:cubicBezTo>
                  <a:cubicBezTo>
                    <a:pt x="39746" y="54825"/>
                    <a:pt x="37404" y="60538"/>
                    <a:pt x="35491" y="66030"/>
                  </a:cubicBezTo>
                  <a:cubicBezTo>
                    <a:pt x="33578" y="71529"/>
                    <a:pt x="31570" y="77383"/>
                    <a:pt x="29467" y="83596"/>
                  </a:cubicBezTo>
                  <a:cubicBezTo>
                    <a:pt x="29274" y="83979"/>
                    <a:pt x="28986" y="84813"/>
                    <a:pt x="28606" y="86106"/>
                  </a:cubicBezTo>
                  <a:cubicBezTo>
                    <a:pt x="28222" y="87397"/>
                    <a:pt x="27790" y="88758"/>
                    <a:pt x="27315" y="90192"/>
                  </a:cubicBezTo>
                  <a:cubicBezTo>
                    <a:pt x="26834" y="91626"/>
                    <a:pt x="26383" y="92966"/>
                    <a:pt x="25951" y="94207"/>
                  </a:cubicBezTo>
                  <a:cubicBezTo>
                    <a:pt x="25522" y="95452"/>
                    <a:pt x="25209" y="96264"/>
                    <a:pt x="25019" y="96644"/>
                  </a:cubicBezTo>
                  <a:cubicBezTo>
                    <a:pt x="24157" y="97312"/>
                    <a:pt x="23035" y="97720"/>
                    <a:pt x="21650" y="97861"/>
                  </a:cubicBezTo>
                  <a:cubicBezTo>
                    <a:pt x="20264" y="98005"/>
                    <a:pt x="18900" y="98005"/>
                    <a:pt x="17560" y="97861"/>
                  </a:cubicBezTo>
                  <a:cubicBezTo>
                    <a:pt x="16221" y="97717"/>
                    <a:pt x="15074" y="97432"/>
                    <a:pt x="14118" y="97000"/>
                  </a:cubicBezTo>
                  <a:cubicBezTo>
                    <a:pt x="13170" y="96570"/>
                    <a:pt x="12692" y="96068"/>
                    <a:pt x="12692" y="95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12745135" y="8455568"/>
              <a:ext cx="72704" cy="102772"/>
            </a:xfrm>
            <a:custGeom>
              <a:rect b="b" l="l" r="r" t="t"/>
              <a:pathLst>
                <a:path extrusionOk="0" h="102772" w="72704">
                  <a:moveTo>
                    <a:pt x="62033" y="949"/>
                  </a:moveTo>
                  <a:cubicBezTo>
                    <a:pt x="61650" y="11753"/>
                    <a:pt x="61457" y="22481"/>
                    <a:pt x="61457" y="33138"/>
                  </a:cubicBezTo>
                  <a:cubicBezTo>
                    <a:pt x="61457" y="43798"/>
                    <a:pt x="61362" y="54529"/>
                    <a:pt x="61172" y="65330"/>
                  </a:cubicBezTo>
                  <a:cubicBezTo>
                    <a:pt x="62413" y="65140"/>
                    <a:pt x="63774" y="64972"/>
                    <a:pt x="65258" y="64828"/>
                  </a:cubicBezTo>
                  <a:cubicBezTo>
                    <a:pt x="66739" y="64683"/>
                    <a:pt x="68244" y="64662"/>
                    <a:pt x="69777" y="64754"/>
                  </a:cubicBezTo>
                  <a:cubicBezTo>
                    <a:pt x="70638" y="64754"/>
                    <a:pt x="71282" y="65042"/>
                    <a:pt x="71714" y="65615"/>
                  </a:cubicBezTo>
                  <a:cubicBezTo>
                    <a:pt x="72143" y="66191"/>
                    <a:pt x="72431" y="66884"/>
                    <a:pt x="72576" y="67696"/>
                  </a:cubicBezTo>
                  <a:cubicBezTo>
                    <a:pt x="72720" y="68509"/>
                    <a:pt x="72741" y="69370"/>
                    <a:pt x="72649" y="70277"/>
                  </a:cubicBezTo>
                  <a:cubicBezTo>
                    <a:pt x="72554" y="71184"/>
                    <a:pt x="72410" y="71972"/>
                    <a:pt x="72220" y="72640"/>
                  </a:cubicBezTo>
                  <a:lnTo>
                    <a:pt x="70785" y="78090"/>
                  </a:lnTo>
                  <a:lnTo>
                    <a:pt x="60890" y="78519"/>
                  </a:lnTo>
                  <a:lnTo>
                    <a:pt x="60742" y="81673"/>
                  </a:lnTo>
                  <a:lnTo>
                    <a:pt x="60025" y="101317"/>
                  </a:lnTo>
                  <a:cubicBezTo>
                    <a:pt x="59737" y="101602"/>
                    <a:pt x="59403" y="101893"/>
                    <a:pt x="59023" y="102178"/>
                  </a:cubicBezTo>
                  <a:cubicBezTo>
                    <a:pt x="58640" y="102368"/>
                    <a:pt x="58161" y="102537"/>
                    <a:pt x="57588" y="102681"/>
                  </a:cubicBezTo>
                  <a:cubicBezTo>
                    <a:pt x="57015" y="102825"/>
                    <a:pt x="56202" y="102797"/>
                    <a:pt x="55151" y="102607"/>
                  </a:cubicBezTo>
                  <a:cubicBezTo>
                    <a:pt x="54866" y="102702"/>
                    <a:pt x="54289" y="102656"/>
                    <a:pt x="53431" y="102463"/>
                  </a:cubicBezTo>
                  <a:cubicBezTo>
                    <a:pt x="52570" y="102273"/>
                    <a:pt x="51662" y="102059"/>
                    <a:pt x="50706" y="101820"/>
                  </a:cubicBezTo>
                  <a:cubicBezTo>
                    <a:pt x="49749" y="101577"/>
                    <a:pt x="48842" y="101366"/>
                    <a:pt x="47981" y="101173"/>
                  </a:cubicBezTo>
                  <a:cubicBezTo>
                    <a:pt x="47119" y="100983"/>
                    <a:pt x="46546" y="100888"/>
                    <a:pt x="46258" y="100888"/>
                  </a:cubicBezTo>
                  <a:cubicBezTo>
                    <a:pt x="45779" y="98500"/>
                    <a:pt x="45565" y="95343"/>
                    <a:pt x="45611" y="91426"/>
                  </a:cubicBezTo>
                  <a:cubicBezTo>
                    <a:pt x="45660" y="87506"/>
                    <a:pt x="45776" y="83448"/>
                    <a:pt x="45970" y="79236"/>
                  </a:cubicBezTo>
                  <a:lnTo>
                    <a:pt x="37794" y="79521"/>
                  </a:lnTo>
                  <a:cubicBezTo>
                    <a:pt x="34734" y="79616"/>
                    <a:pt x="31794" y="79665"/>
                    <a:pt x="28974" y="79665"/>
                  </a:cubicBezTo>
                  <a:cubicBezTo>
                    <a:pt x="26154" y="79665"/>
                    <a:pt x="23260" y="79665"/>
                    <a:pt x="20298" y="79665"/>
                  </a:cubicBezTo>
                  <a:lnTo>
                    <a:pt x="2086" y="79521"/>
                  </a:lnTo>
                  <a:cubicBezTo>
                    <a:pt x="1418" y="79144"/>
                    <a:pt x="890" y="78519"/>
                    <a:pt x="507" y="77661"/>
                  </a:cubicBezTo>
                  <a:cubicBezTo>
                    <a:pt x="219" y="76990"/>
                    <a:pt x="53" y="76082"/>
                    <a:pt x="4" y="74936"/>
                  </a:cubicBezTo>
                  <a:cubicBezTo>
                    <a:pt x="-45" y="73787"/>
                    <a:pt x="314" y="72306"/>
                    <a:pt x="1080" y="70489"/>
                  </a:cubicBezTo>
                  <a:cubicBezTo>
                    <a:pt x="1461" y="69726"/>
                    <a:pt x="1819" y="68984"/>
                    <a:pt x="2156" y="68267"/>
                  </a:cubicBezTo>
                  <a:cubicBezTo>
                    <a:pt x="2491" y="67552"/>
                    <a:pt x="2895" y="66860"/>
                    <a:pt x="3373" y="66188"/>
                  </a:cubicBezTo>
                  <a:cubicBezTo>
                    <a:pt x="5188" y="63323"/>
                    <a:pt x="7221" y="60334"/>
                    <a:pt x="9468" y="57229"/>
                  </a:cubicBezTo>
                  <a:cubicBezTo>
                    <a:pt x="11712" y="54121"/>
                    <a:pt x="13986" y="50992"/>
                    <a:pt x="16280" y="47835"/>
                  </a:cubicBezTo>
                  <a:cubicBezTo>
                    <a:pt x="18573" y="44684"/>
                    <a:pt x="20866" y="41552"/>
                    <a:pt x="23162" y="38444"/>
                  </a:cubicBezTo>
                  <a:cubicBezTo>
                    <a:pt x="25455" y="35336"/>
                    <a:pt x="27656" y="32396"/>
                    <a:pt x="29759" y="29626"/>
                  </a:cubicBezTo>
                  <a:cubicBezTo>
                    <a:pt x="31767" y="27045"/>
                    <a:pt x="33536" y="24657"/>
                    <a:pt x="35065" y="22459"/>
                  </a:cubicBezTo>
                  <a:cubicBezTo>
                    <a:pt x="36592" y="20262"/>
                    <a:pt x="38100" y="18086"/>
                    <a:pt x="39584" y="15934"/>
                  </a:cubicBezTo>
                  <a:cubicBezTo>
                    <a:pt x="41065" y="13782"/>
                    <a:pt x="42619" y="11487"/>
                    <a:pt x="44247" y="9053"/>
                  </a:cubicBezTo>
                  <a:cubicBezTo>
                    <a:pt x="45871" y="6616"/>
                    <a:pt x="47781" y="3818"/>
                    <a:pt x="49982" y="664"/>
                  </a:cubicBezTo>
                  <a:cubicBezTo>
                    <a:pt x="51224" y="284"/>
                    <a:pt x="52515" y="69"/>
                    <a:pt x="53854" y="17"/>
                  </a:cubicBezTo>
                  <a:cubicBezTo>
                    <a:pt x="55194" y="-29"/>
                    <a:pt x="56438" y="17"/>
                    <a:pt x="57582" y="161"/>
                  </a:cubicBezTo>
                  <a:cubicBezTo>
                    <a:pt x="58728" y="305"/>
                    <a:pt x="59709" y="474"/>
                    <a:pt x="60522" y="661"/>
                  </a:cubicBezTo>
                  <a:cubicBezTo>
                    <a:pt x="61340" y="854"/>
                    <a:pt x="61840" y="949"/>
                    <a:pt x="62033" y="949"/>
                  </a:cubicBezTo>
                  <a:close/>
                  <a:moveTo>
                    <a:pt x="46546" y="66618"/>
                  </a:moveTo>
                  <a:cubicBezTo>
                    <a:pt x="46641" y="65471"/>
                    <a:pt x="46690" y="64374"/>
                    <a:pt x="46690" y="63323"/>
                  </a:cubicBezTo>
                  <a:cubicBezTo>
                    <a:pt x="46690" y="62268"/>
                    <a:pt x="46690" y="61361"/>
                    <a:pt x="46690" y="60598"/>
                  </a:cubicBezTo>
                  <a:lnTo>
                    <a:pt x="46834" y="60598"/>
                  </a:lnTo>
                  <a:cubicBezTo>
                    <a:pt x="47407" y="52279"/>
                    <a:pt x="47695" y="43872"/>
                    <a:pt x="47695" y="35360"/>
                  </a:cubicBezTo>
                  <a:cubicBezTo>
                    <a:pt x="47695" y="33356"/>
                    <a:pt x="47769" y="31324"/>
                    <a:pt x="47910" y="29267"/>
                  </a:cubicBezTo>
                  <a:cubicBezTo>
                    <a:pt x="48054" y="27213"/>
                    <a:pt x="48171" y="25135"/>
                    <a:pt x="48269" y="23030"/>
                  </a:cubicBezTo>
                  <a:cubicBezTo>
                    <a:pt x="45783" y="26858"/>
                    <a:pt x="43152" y="30704"/>
                    <a:pt x="40381" y="34576"/>
                  </a:cubicBezTo>
                  <a:cubicBezTo>
                    <a:pt x="37607" y="38447"/>
                    <a:pt x="34906" y="42244"/>
                    <a:pt x="32279" y="45974"/>
                  </a:cubicBezTo>
                  <a:cubicBezTo>
                    <a:pt x="29648" y="49702"/>
                    <a:pt x="27187" y="53263"/>
                    <a:pt x="24894" y="56656"/>
                  </a:cubicBezTo>
                  <a:cubicBezTo>
                    <a:pt x="22598" y="60049"/>
                    <a:pt x="20685" y="63182"/>
                    <a:pt x="19155" y="66047"/>
                  </a:cubicBezTo>
                  <a:cubicBezTo>
                    <a:pt x="19250" y="66336"/>
                    <a:pt x="19753" y="66575"/>
                    <a:pt x="20660" y="66768"/>
                  </a:cubicBezTo>
                  <a:cubicBezTo>
                    <a:pt x="21568" y="66961"/>
                    <a:pt x="22598" y="67126"/>
                    <a:pt x="23744" y="67270"/>
                  </a:cubicBezTo>
                  <a:cubicBezTo>
                    <a:pt x="24891" y="67411"/>
                    <a:pt x="25967" y="67485"/>
                    <a:pt x="26969" y="67485"/>
                  </a:cubicBezTo>
                  <a:cubicBezTo>
                    <a:pt x="27975" y="67485"/>
                    <a:pt x="28569" y="67485"/>
                    <a:pt x="28762" y="67485"/>
                  </a:cubicBezTo>
                  <a:cubicBezTo>
                    <a:pt x="30961" y="67295"/>
                    <a:pt x="33640" y="67151"/>
                    <a:pt x="36794" y="67056"/>
                  </a:cubicBezTo>
                  <a:cubicBezTo>
                    <a:pt x="39949" y="66955"/>
                    <a:pt x="43198" y="66811"/>
                    <a:pt x="46546" y="66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3031267" y="8458224"/>
              <a:ext cx="67938" cy="100747"/>
            </a:xfrm>
            <a:custGeom>
              <a:rect b="b" l="l" r="r" t="t"/>
              <a:pathLst>
                <a:path extrusionOk="0" h="100747" w="67938">
                  <a:moveTo>
                    <a:pt x="64003" y="83317"/>
                  </a:moveTo>
                  <a:cubicBezTo>
                    <a:pt x="63049" y="85230"/>
                    <a:pt x="61826" y="86952"/>
                    <a:pt x="60345" y="88482"/>
                  </a:cubicBezTo>
                  <a:cubicBezTo>
                    <a:pt x="58862" y="90008"/>
                    <a:pt x="57264" y="91397"/>
                    <a:pt x="55542" y="92638"/>
                  </a:cubicBezTo>
                  <a:cubicBezTo>
                    <a:pt x="53344" y="94265"/>
                    <a:pt x="50784" y="95816"/>
                    <a:pt x="47872" y="97297"/>
                  </a:cubicBezTo>
                  <a:cubicBezTo>
                    <a:pt x="44953" y="98780"/>
                    <a:pt x="42111" y="99758"/>
                    <a:pt x="39337" y="100236"/>
                  </a:cubicBezTo>
                  <a:cubicBezTo>
                    <a:pt x="37329" y="100619"/>
                    <a:pt x="34913" y="100788"/>
                    <a:pt x="32093" y="100739"/>
                  </a:cubicBezTo>
                  <a:cubicBezTo>
                    <a:pt x="29273" y="100690"/>
                    <a:pt x="26403" y="100429"/>
                    <a:pt x="23488" y="99951"/>
                  </a:cubicBezTo>
                  <a:cubicBezTo>
                    <a:pt x="20570" y="99473"/>
                    <a:pt x="17752" y="98780"/>
                    <a:pt x="15027" y="97873"/>
                  </a:cubicBezTo>
                  <a:cubicBezTo>
                    <a:pt x="12302" y="96966"/>
                    <a:pt x="10079" y="95795"/>
                    <a:pt x="8359" y="94360"/>
                  </a:cubicBezTo>
                  <a:cubicBezTo>
                    <a:pt x="6925" y="93119"/>
                    <a:pt x="5466" y="91829"/>
                    <a:pt x="3985" y="90489"/>
                  </a:cubicBezTo>
                  <a:cubicBezTo>
                    <a:pt x="2501" y="89150"/>
                    <a:pt x="1235" y="87673"/>
                    <a:pt x="184" y="86042"/>
                  </a:cubicBezTo>
                  <a:cubicBezTo>
                    <a:pt x="-101" y="85659"/>
                    <a:pt x="-55" y="85135"/>
                    <a:pt x="328" y="84467"/>
                  </a:cubicBezTo>
                  <a:cubicBezTo>
                    <a:pt x="708" y="83798"/>
                    <a:pt x="1189" y="83152"/>
                    <a:pt x="1762" y="82529"/>
                  </a:cubicBezTo>
                  <a:cubicBezTo>
                    <a:pt x="2339" y="81910"/>
                    <a:pt x="2909" y="81359"/>
                    <a:pt x="3482" y="80880"/>
                  </a:cubicBezTo>
                  <a:cubicBezTo>
                    <a:pt x="4059" y="80402"/>
                    <a:pt x="4436" y="80166"/>
                    <a:pt x="4629" y="80166"/>
                  </a:cubicBezTo>
                  <a:cubicBezTo>
                    <a:pt x="5104" y="79590"/>
                    <a:pt x="5490" y="79087"/>
                    <a:pt x="5775" y="78658"/>
                  </a:cubicBezTo>
                  <a:cubicBezTo>
                    <a:pt x="6060" y="78229"/>
                    <a:pt x="6348" y="77920"/>
                    <a:pt x="6637" y="77726"/>
                  </a:cubicBezTo>
                  <a:cubicBezTo>
                    <a:pt x="6922" y="77537"/>
                    <a:pt x="7305" y="77392"/>
                    <a:pt x="7783" y="77297"/>
                  </a:cubicBezTo>
                  <a:cubicBezTo>
                    <a:pt x="8261" y="77205"/>
                    <a:pt x="8930" y="77205"/>
                    <a:pt x="9791" y="77297"/>
                  </a:cubicBezTo>
                  <a:cubicBezTo>
                    <a:pt x="11318" y="78925"/>
                    <a:pt x="12949" y="80215"/>
                    <a:pt x="14668" y="81169"/>
                  </a:cubicBezTo>
                  <a:cubicBezTo>
                    <a:pt x="16388" y="82125"/>
                    <a:pt x="18037" y="82870"/>
                    <a:pt x="19616" y="83391"/>
                  </a:cubicBezTo>
                  <a:cubicBezTo>
                    <a:pt x="21195" y="83918"/>
                    <a:pt x="22602" y="84276"/>
                    <a:pt x="23847" y="84467"/>
                  </a:cubicBezTo>
                  <a:cubicBezTo>
                    <a:pt x="25091" y="84657"/>
                    <a:pt x="25999" y="84752"/>
                    <a:pt x="26572" y="84752"/>
                  </a:cubicBezTo>
                  <a:lnTo>
                    <a:pt x="31017" y="84752"/>
                  </a:lnTo>
                  <a:cubicBezTo>
                    <a:pt x="33215" y="84752"/>
                    <a:pt x="35487" y="84491"/>
                    <a:pt x="37829" y="83964"/>
                  </a:cubicBezTo>
                  <a:cubicBezTo>
                    <a:pt x="40171" y="83440"/>
                    <a:pt x="42298" y="82600"/>
                    <a:pt x="44211" y="81457"/>
                  </a:cubicBezTo>
                  <a:cubicBezTo>
                    <a:pt x="46983" y="79832"/>
                    <a:pt x="49420" y="77490"/>
                    <a:pt x="51526" y="74429"/>
                  </a:cubicBezTo>
                  <a:cubicBezTo>
                    <a:pt x="53629" y="71370"/>
                    <a:pt x="54680" y="68170"/>
                    <a:pt x="54680" y="64820"/>
                  </a:cubicBezTo>
                  <a:cubicBezTo>
                    <a:pt x="54680" y="63100"/>
                    <a:pt x="54441" y="61427"/>
                    <a:pt x="53966" y="59802"/>
                  </a:cubicBezTo>
                  <a:cubicBezTo>
                    <a:pt x="53485" y="58178"/>
                    <a:pt x="52580" y="56645"/>
                    <a:pt x="51241" y="55211"/>
                  </a:cubicBezTo>
                  <a:cubicBezTo>
                    <a:pt x="49613" y="53491"/>
                    <a:pt x="47344" y="52247"/>
                    <a:pt x="44429" y="51484"/>
                  </a:cubicBezTo>
                  <a:cubicBezTo>
                    <a:pt x="41511" y="50720"/>
                    <a:pt x="39000" y="50242"/>
                    <a:pt x="36900" y="50049"/>
                  </a:cubicBezTo>
                  <a:lnTo>
                    <a:pt x="36900" y="50193"/>
                  </a:lnTo>
                  <a:cubicBezTo>
                    <a:pt x="33457" y="50000"/>
                    <a:pt x="29779" y="50362"/>
                    <a:pt x="25858" y="51266"/>
                  </a:cubicBezTo>
                  <a:cubicBezTo>
                    <a:pt x="21937" y="52179"/>
                    <a:pt x="18448" y="53252"/>
                    <a:pt x="15389" y="54493"/>
                  </a:cubicBezTo>
                  <a:cubicBezTo>
                    <a:pt x="15199" y="54589"/>
                    <a:pt x="14721" y="54634"/>
                    <a:pt x="13954" y="54634"/>
                  </a:cubicBezTo>
                  <a:cubicBezTo>
                    <a:pt x="13188" y="54634"/>
                    <a:pt x="12569" y="54729"/>
                    <a:pt x="12090" y="54923"/>
                  </a:cubicBezTo>
                  <a:cubicBezTo>
                    <a:pt x="10944" y="55208"/>
                    <a:pt x="9868" y="54444"/>
                    <a:pt x="8862" y="52627"/>
                  </a:cubicBezTo>
                  <a:cubicBezTo>
                    <a:pt x="7860" y="50815"/>
                    <a:pt x="7452" y="48805"/>
                    <a:pt x="7645" y="46604"/>
                  </a:cubicBezTo>
                  <a:cubicBezTo>
                    <a:pt x="8123" y="38384"/>
                    <a:pt x="8409" y="31429"/>
                    <a:pt x="8507" y="25740"/>
                  </a:cubicBezTo>
                  <a:cubicBezTo>
                    <a:pt x="8602" y="20052"/>
                    <a:pt x="8721" y="15393"/>
                    <a:pt x="8865" y="11761"/>
                  </a:cubicBezTo>
                  <a:cubicBezTo>
                    <a:pt x="9009" y="8128"/>
                    <a:pt x="9294" y="5428"/>
                    <a:pt x="9727" y="3660"/>
                  </a:cubicBezTo>
                  <a:cubicBezTo>
                    <a:pt x="10156" y="1894"/>
                    <a:pt x="10944" y="864"/>
                    <a:pt x="12093" y="576"/>
                  </a:cubicBezTo>
                  <a:cubicBezTo>
                    <a:pt x="16011" y="959"/>
                    <a:pt x="20340" y="1005"/>
                    <a:pt x="25073" y="720"/>
                  </a:cubicBezTo>
                  <a:cubicBezTo>
                    <a:pt x="29806" y="432"/>
                    <a:pt x="34083" y="242"/>
                    <a:pt x="37909" y="144"/>
                  </a:cubicBezTo>
                  <a:cubicBezTo>
                    <a:pt x="39343" y="144"/>
                    <a:pt x="40965" y="123"/>
                    <a:pt x="42783" y="74"/>
                  </a:cubicBezTo>
                  <a:cubicBezTo>
                    <a:pt x="44598" y="25"/>
                    <a:pt x="46464" y="0"/>
                    <a:pt x="48374" y="0"/>
                  </a:cubicBezTo>
                  <a:cubicBezTo>
                    <a:pt x="50287" y="0"/>
                    <a:pt x="52151" y="49"/>
                    <a:pt x="53969" y="144"/>
                  </a:cubicBezTo>
                  <a:cubicBezTo>
                    <a:pt x="55784" y="239"/>
                    <a:pt x="57412" y="337"/>
                    <a:pt x="58843" y="432"/>
                  </a:cubicBezTo>
                  <a:cubicBezTo>
                    <a:pt x="59990" y="1100"/>
                    <a:pt x="60781" y="1747"/>
                    <a:pt x="61210" y="2369"/>
                  </a:cubicBezTo>
                  <a:cubicBezTo>
                    <a:pt x="61639" y="2991"/>
                    <a:pt x="61903" y="3638"/>
                    <a:pt x="62001" y="4306"/>
                  </a:cubicBezTo>
                  <a:cubicBezTo>
                    <a:pt x="62096" y="4978"/>
                    <a:pt x="62096" y="5624"/>
                    <a:pt x="62001" y="6244"/>
                  </a:cubicBezTo>
                  <a:cubicBezTo>
                    <a:pt x="61906" y="6866"/>
                    <a:pt x="61857" y="7512"/>
                    <a:pt x="61857" y="8178"/>
                  </a:cubicBezTo>
                  <a:cubicBezTo>
                    <a:pt x="61952" y="10185"/>
                    <a:pt x="61857" y="11690"/>
                    <a:pt x="61572" y="12695"/>
                  </a:cubicBezTo>
                  <a:cubicBezTo>
                    <a:pt x="61283" y="13698"/>
                    <a:pt x="60995" y="14393"/>
                    <a:pt x="60710" y="14773"/>
                  </a:cubicBezTo>
                  <a:cubicBezTo>
                    <a:pt x="60327" y="15157"/>
                    <a:pt x="59895" y="15298"/>
                    <a:pt x="59420" y="15203"/>
                  </a:cubicBezTo>
                  <a:cubicBezTo>
                    <a:pt x="58748" y="15203"/>
                    <a:pt x="57482" y="15203"/>
                    <a:pt x="55618" y="15203"/>
                  </a:cubicBezTo>
                  <a:cubicBezTo>
                    <a:pt x="53754" y="15203"/>
                    <a:pt x="51553" y="15181"/>
                    <a:pt x="49021" y="15129"/>
                  </a:cubicBezTo>
                  <a:cubicBezTo>
                    <a:pt x="46486" y="15083"/>
                    <a:pt x="43831" y="15059"/>
                    <a:pt x="41060" y="15059"/>
                  </a:cubicBezTo>
                  <a:cubicBezTo>
                    <a:pt x="38286" y="15059"/>
                    <a:pt x="35683" y="15083"/>
                    <a:pt x="33243" y="15129"/>
                  </a:cubicBezTo>
                  <a:cubicBezTo>
                    <a:pt x="30806" y="15178"/>
                    <a:pt x="28703" y="15252"/>
                    <a:pt x="26934" y="15344"/>
                  </a:cubicBezTo>
                  <a:cubicBezTo>
                    <a:pt x="25165" y="15439"/>
                    <a:pt x="24040" y="15586"/>
                    <a:pt x="23565" y="15773"/>
                  </a:cubicBezTo>
                  <a:cubicBezTo>
                    <a:pt x="23182" y="15966"/>
                    <a:pt x="22988" y="16324"/>
                    <a:pt x="22988" y="16849"/>
                  </a:cubicBezTo>
                  <a:cubicBezTo>
                    <a:pt x="22988" y="17373"/>
                    <a:pt x="22939" y="17872"/>
                    <a:pt x="22844" y="18353"/>
                  </a:cubicBezTo>
                  <a:cubicBezTo>
                    <a:pt x="22366" y="21412"/>
                    <a:pt x="22078" y="24805"/>
                    <a:pt x="21983" y="28536"/>
                  </a:cubicBezTo>
                  <a:cubicBezTo>
                    <a:pt x="21888" y="32263"/>
                    <a:pt x="21790" y="35656"/>
                    <a:pt x="21695" y="38715"/>
                  </a:cubicBezTo>
                  <a:lnTo>
                    <a:pt x="22412" y="39720"/>
                  </a:lnTo>
                  <a:cubicBezTo>
                    <a:pt x="25662" y="38764"/>
                    <a:pt x="28960" y="38071"/>
                    <a:pt x="32308" y="37642"/>
                  </a:cubicBezTo>
                  <a:cubicBezTo>
                    <a:pt x="35655" y="37213"/>
                    <a:pt x="38951" y="37237"/>
                    <a:pt x="42203" y="37709"/>
                  </a:cubicBezTo>
                  <a:cubicBezTo>
                    <a:pt x="45453" y="38190"/>
                    <a:pt x="48607" y="39193"/>
                    <a:pt x="51667" y="40725"/>
                  </a:cubicBezTo>
                  <a:cubicBezTo>
                    <a:pt x="54726" y="42252"/>
                    <a:pt x="57546" y="44501"/>
                    <a:pt x="60128" y="47462"/>
                  </a:cubicBezTo>
                  <a:cubicBezTo>
                    <a:pt x="62519" y="50138"/>
                    <a:pt x="64358" y="53007"/>
                    <a:pt x="65649" y="56066"/>
                  </a:cubicBezTo>
                  <a:cubicBezTo>
                    <a:pt x="66939" y="59125"/>
                    <a:pt x="67586" y="62426"/>
                    <a:pt x="67586" y="65960"/>
                  </a:cubicBezTo>
                  <a:cubicBezTo>
                    <a:pt x="67966" y="67394"/>
                    <a:pt x="68040" y="69043"/>
                    <a:pt x="67801" y="70910"/>
                  </a:cubicBezTo>
                  <a:cubicBezTo>
                    <a:pt x="67562" y="72776"/>
                    <a:pt x="67178" y="74545"/>
                    <a:pt x="66654" y="76215"/>
                  </a:cubicBezTo>
                  <a:cubicBezTo>
                    <a:pt x="66127" y="77889"/>
                    <a:pt x="65600" y="79394"/>
                    <a:pt x="65079" y="80730"/>
                  </a:cubicBezTo>
                  <a:cubicBezTo>
                    <a:pt x="64554" y="82079"/>
                    <a:pt x="64193" y="82940"/>
                    <a:pt x="64003" y="833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3307563" y="8454828"/>
              <a:ext cx="70019" cy="104857"/>
            </a:xfrm>
            <a:custGeom>
              <a:rect b="b" l="l" r="r" t="t"/>
              <a:pathLst>
                <a:path extrusionOk="0" h="104857" w="70019">
                  <a:moveTo>
                    <a:pt x="31839" y="18608"/>
                  </a:moveTo>
                  <a:cubicBezTo>
                    <a:pt x="30021" y="20327"/>
                    <a:pt x="28442" y="21881"/>
                    <a:pt x="27106" y="23270"/>
                  </a:cubicBezTo>
                  <a:cubicBezTo>
                    <a:pt x="25763" y="24655"/>
                    <a:pt x="24617" y="26087"/>
                    <a:pt x="23663" y="27570"/>
                  </a:cubicBezTo>
                  <a:cubicBezTo>
                    <a:pt x="22707" y="29054"/>
                    <a:pt x="21891" y="30678"/>
                    <a:pt x="21223" y="32444"/>
                  </a:cubicBezTo>
                  <a:cubicBezTo>
                    <a:pt x="20555" y="34215"/>
                    <a:pt x="19932" y="36342"/>
                    <a:pt x="19356" y="38828"/>
                  </a:cubicBezTo>
                  <a:cubicBezTo>
                    <a:pt x="19451" y="38828"/>
                    <a:pt x="19476" y="39064"/>
                    <a:pt x="19430" y="39542"/>
                  </a:cubicBezTo>
                  <a:cubicBezTo>
                    <a:pt x="19381" y="40020"/>
                    <a:pt x="19356" y="40523"/>
                    <a:pt x="19356" y="41050"/>
                  </a:cubicBezTo>
                  <a:cubicBezTo>
                    <a:pt x="19356" y="41577"/>
                    <a:pt x="19331" y="42052"/>
                    <a:pt x="19289" y="42482"/>
                  </a:cubicBezTo>
                  <a:cubicBezTo>
                    <a:pt x="19236" y="42911"/>
                    <a:pt x="19261" y="43079"/>
                    <a:pt x="19356" y="42984"/>
                  </a:cubicBezTo>
                  <a:cubicBezTo>
                    <a:pt x="20598" y="41645"/>
                    <a:pt x="22032" y="40477"/>
                    <a:pt x="23663" y="39472"/>
                  </a:cubicBezTo>
                  <a:cubicBezTo>
                    <a:pt x="25288" y="38469"/>
                    <a:pt x="26913" y="37587"/>
                    <a:pt x="28537" y="36817"/>
                  </a:cubicBezTo>
                  <a:cubicBezTo>
                    <a:pt x="30640" y="35769"/>
                    <a:pt x="33173" y="35006"/>
                    <a:pt x="36140" y="34525"/>
                  </a:cubicBezTo>
                  <a:cubicBezTo>
                    <a:pt x="39104" y="34047"/>
                    <a:pt x="42164" y="33997"/>
                    <a:pt x="45318" y="34381"/>
                  </a:cubicBezTo>
                  <a:cubicBezTo>
                    <a:pt x="48470" y="34764"/>
                    <a:pt x="51578" y="35622"/>
                    <a:pt x="54638" y="36961"/>
                  </a:cubicBezTo>
                  <a:cubicBezTo>
                    <a:pt x="57697" y="38301"/>
                    <a:pt x="60398" y="40238"/>
                    <a:pt x="62743" y="42770"/>
                  </a:cubicBezTo>
                  <a:cubicBezTo>
                    <a:pt x="65082" y="45301"/>
                    <a:pt x="66924" y="48483"/>
                    <a:pt x="68264" y="52305"/>
                  </a:cubicBezTo>
                  <a:cubicBezTo>
                    <a:pt x="69604" y="56127"/>
                    <a:pt x="70174" y="60761"/>
                    <a:pt x="69984" y="66214"/>
                  </a:cubicBezTo>
                  <a:cubicBezTo>
                    <a:pt x="69699" y="72522"/>
                    <a:pt x="68476" y="78094"/>
                    <a:pt x="66327" y="82916"/>
                  </a:cubicBezTo>
                  <a:cubicBezTo>
                    <a:pt x="64175" y="87743"/>
                    <a:pt x="61425" y="91783"/>
                    <a:pt x="58080" y="95032"/>
                  </a:cubicBezTo>
                  <a:cubicBezTo>
                    <a:pt x="54736" y="98284"/>
                    <a:pt x="50983" y="100745"/>
                    <a:pt x="46823" y="102415"/>
                  </a:cubicBezTo>
                  <a:cubicBezTo>
                    <a:pt x="42667" y="104089"/>
                    <a:pt x="38436" y="104901"/>
                    <a:pt x="34132" y="104855"/>
                  </a:cubicBezTo>
                  <a:cubicBezTo>
                    <a:pt x="29831" y="104803"/>
                    <a:pt x="25625" y="103923"/>
                    <a:pt x="21511" y="102201"/>
                  </a:cubicBezTo>
                  <a:cubicBezTo>
                    <a:pt x="17403" y="100481"/>
                    <a:pt x="13743" y="97876"/>
                    <a:pt x="10543" y="94385"/>
                  </a:cubicBezTo>
                  <a:cubicBezTo>
                    <a:pt x="7339" y="90897"/>
                    <a:pt x="4782" y="86523"/>
                    <a:pt x="2866" y="81264"/>
                  </a:cubicBezTo>
                  <a:cubicBezTo>
                    <a:pt x="953" y="76007"/>
                    <a:pt x="0" y="69843"/>
                    <a:pt x="0" y="62769"/>
                  </a:cubicBezTo>
                  <a:lnTo>
                    <a:pt x="144" y="62625"/>
                  </a:lnTo>
                  <a:cubicBezTo>
                    <a:pt x="144" y="57080"/>
                    <a:pt x="647" y="51563"/>
                    <a:pt x="1649" y="46065"/>
                  </a:cubicBezTo>
                  <a:cubicBezTo>
                    <a:pt x="2655" y="40569"/>
                    <a:pt x="4206" y="35358"/>
                    <a:pt x="6312" y="30436"/>
                  </a:cubicBezTo>
                  <a:cubicBezTo>
                    <a:pt x="8412" y="25516"/>
                    <a:pt x="11186" y="20974"/>
                    <a:pt x="14626" y="16815"/>
                  </a:cubicBezTo>
                  <a:cubicBezTo>
                    <a:pt x="18068" y="12659"/>
                    <a:pt x="22228" y="9146"/>
                    <a:pt x="27106" y="6277"/>
                  </a:cubicBezTo>
                  <a:cubicBezTo>
                    <a:pt x="27774" y="5894"/>
                    <a:pt x="28801" y="5416"/>
                    <a:pt x="30190" y="4843"/>
                  </a:cubicBezTo>
                  <a:cubicBezTo>
                    <a:pt x="31572" y="4267"/>
                    <a:pt x="33031" y="3718"/>
                    <a:pt x="34561" y="3194"/>
                  </a:cubicBezTo>
                  <a:cubicBezTo>
                    <a:pt x="36094" y="2670"/>
                    <a:pt x="37578" y="2216"/>
                    <a:pt x="39009" y="1830"/>
                  </a:cubicBezTo>
                  <a:cubicBezTo>
                    <a:pt x="40444" y="1450"/>
                    <a:pt x="41542" y="1162"/>
                    <a:pt x="42311" y="969"/>
                  </a:cubicBezTo>
                  <a:cubicBezTo>
                    <a:pt x="43645" y="683"/>
                    <a:pt x="45153" y="469"/>
                    <a:pt x="46827" y="322"/>
                  </a:cubicBezTo>
                  <a:cubicBezTo>
                    <a:pt x="48500" y="178"/>
                    <a:pt x="50101" y="86"/>
                    <a:pt x="51630" y="37"/>
                  </a:cubicBezTo>
                  <a:cubicBezTo>
                    <a:pt x="53157" y="-12"/>
                    <a:pt x="54546" y="-12"/>
                    <a:pt x="55790" y="37"/>
                  </a:cubicBezTo>
                  <a:cubicBezTo>
                    <a:pt x="57029" y="86"/>
                    <a:pt x="57942" y="156"/>
                    <a:pt x="58512" y="251"/>
                  </a:cubicBezTo>
                  <a:cubicBezTo>
                    <a:pt x="59754" y="251"/>
                    <a:pt x="60689" y="779"/>
                    <a:pt x="61311" y="1827"/>
                  </a:cubicBezTo>
                  <a:cubicBezTo>
                    <a:pt x="61931" y="2881"/>
                    <a:pt x="62317" y="4049"/>
                    <a:pt x="62458" y="5339"/>
                  </a:cubicBezTo>
                  <a:cubicBezTo>
                    <a:pt x="62602" y="6630"/>
                    <a:pt x="62531" y="7850"/>
                    <a:pt x="62243" y="8996"/>
                  </a:cubicBezTo>
                  <a:cubicBezTo>
                    <a:pt x="61955" y="10142"/>
                    <a:pt x="61523" y="10909"/>
                    <a:pt x="60953" y="11292"/>
                  </a:cubicBezTo>
                  <a:cubicBezTo>
                    <a:pt x="54641" y="11387"/>
                    <a:pt x="49000" y="11935"/>
                    <a:pt x="44031" y="12941"/>
                  </a:cubicBezTo>
                  <a:cubicBezTo>
                    <a:pt x="39055" y="13949"/>
                    <a:pt x="34990" y="15834"/>
                    <a:pt x="31839" y="18608"/>
                  </a:cubicBezTo>
                  <a:close/>
                  <a:moveTo>
                    <a:pt x="55931" y="60761"/>
                  </a:moveTo>
                  <a:cubicBezTo>
                    <a:pt x="55931" y="57604"/>
                    <a:pt x="55119" y="54932"/>
                    <a:pt x="53494" y="52734"/>
                  </a:cubicBezTo>
                  <a:cubicBezTo>
                    <a:pt x="51866" y="50536"/>
                    <a:pt x="49788" y="48863"/>
                    <a:pt x="47256" y="47714"/>
                  </a:cubicBezTo>
                  <a:cubicBezTo>
                    <a:pt x="44724" y="46567"/>
                    <a:pt x="41925" y="45973"/>
                    <a:pt x="38868" y="45921"/>
                  </a:cubicBezTo>
                  <a:cubicBezTo>
                    <a:pt x="35806" y="45878"/>
                    <a:pt x="32841" y="46380"/>
                    <a:pt x="29975" y="47429"/>
                  </a:cubicBezTo>
                  <a:cubicBezTo>
                    <a:pt x="27109" y="48483"/>
                    <a:pt x="24528" y="50153"/>
                    <a:pt x="22232" y="52446"/>
                  </a:cubicBezTo>
                  <a:cubicBezTo>
                    <a:pt x="19935" y="54742"/>
                    <a:pt x="18265" y="57608"/>
                    <a:pt x="17210" y="61053"/>
                  </a:cubicBezTo>
                  <a:cubicBezTo>
                    <a:pt x="16640" y="62965"/>
                    <a:pt x="16229" y="65065"/>
                    <a:pt x="15993" y="67361"/>
                  </a:cubicBezTo>
                  <a:cubicBezTo>
                    <a:pt x="15757" y="69656"/>
                    <a:pt x="15726" y="71759"/>
                    <a:pt x="15920" y="73668"/>
                  </a:cubicBezTo>
                  <a:cubicBezTo>
                    <a:pt x="16208" y="76344"/>
                    <a:pt x="16805" y="78808"/>
                    <a:pt x="17713" y="81052"/>
                  </a:cubicBezTo>
                  <a:cubicBezTo>
                    <a:pt x="18620" y="83299"/>
                    <a:pt x="19889" y="85141"/>
                    <a:pt x="21511" y="86575"/>
                  </a:cubicBezTo>
                  <a:cubicBezTo>
                    <a:pt x="23139" y="88007"/>
                    <a:pt x="25073" y="89012"/>
                    <a:pt x="27320" y="89585"/>
                  </a:cubicBezTo>
                  <a:cubicBezTo>
                    <a:pt x="29567" y="90155"/>
                    <a:pt x="32124" y="90112"/>
                    <a:pt x="34990" y="89441"/>
                  </a:cubicBezTo>
                  <a:cubicBezTo>
                    <a:pt x="36330" y="89156"/>
                    <a:pt x="37645" y="88865"/>
                    <a:pt x="38936" y="88580"/>
                  </a:cubicBezTo>
                  <a:cubicBezTo>
                    <a:pt x="40226" y="88295"/>
                    <a:pt x="41492" y="87768"/>
                    <a:pt x="42740" y="87004"/>
                  </a:cubicBezTo>
                  <a:cubicBezTo>
                    <a:pt x="44840" y="85763"/>
                    <a:pt x="46704" y="84136"/>
                    <a:pt x="48332" y="82128"/>
                  </a:cubicBezTo>
                  <a:cubicBezTo>
                    <a:pt x="49956" y="80123"/>
                    <a:pt x="51342" y="77923"/>
                    <a:pt x="52489" y="75532"/>
                  </a:cubicBezTo>
                  <a:cubicBezTo>
                    <a:pt x="53638" y="73144"/>
                    <a:pt x="54500" y="70683"/>
                    <a:pt x="55070" y="68148"/>
                  </a:cubicBezTo>
                  <a:cubicBezTo>
                    <a:pt x="55646" y="65613"/>
                    <a:pt x="55931" y="63152"/>
                    <a:pt x="55931" y="607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2762043" y="8736490"/>
              <a:ext cx="34843" cy="96715"/>
            </a:xfrm>
            <a:custGeom>
              <a:rect b="b" l="l" r="r" t="t"/>
              <a:pathLst>
                <a:path extrusionOk="0" h="96715" w="34843">
                  <a:moveTo>
                    <a:pt x="34843" y="641"/>
                  </a:moveTo>
                  <a:cubicBezTo>
                    <a:pt x="34077" y="5419"/>
                    <a:pt x="33458" y="9698"/>
                    <a:pt x="32979" y="13471"/>
                  </a:cubicBezTo>
                  <a:cubicBezTo>
                    <a:pt x="32498" y="17251"/>
                    <a:pt x="32142" y="20763"/>
                    <a:pt x="31903" y="24012"/>
                  </a:cubicBezTo>
                  <a:cubicBezTo>
                    <a:pt x="31664" y="27264"/>
                    <a:pt x="31520" y="30344"/>
                    <a:pt x="31474" y="33262"/>
                  </a:cubicBezTo>
                  <a:cubicBezTo>
                    <a:pt x="31425" y="36177"/>
                    <a:pt x="31425" y="39187"/>
                    <a:pt x="31474" y="42295"/>
                  </a:cubicBezTo>
                  <a:cubicBezTo>
                    <a:pt x="31520" y="45403"/>
                    <a:pt x="31569" y="48747"/>
                    <a:pt x="31618" y="52333"/>
                  </a:cubicBezTo>
                  <a:cubicBezTo>
                    <a:pt x="31667" y="55916"/>
                    <a:pt x="31738" y="59956"/>
                    <a:pt x="31833" y="64449"/>
                  </a:cubicBezTo>
                  <a:lnTo>
                    <a:pt x="32121" y="94989"/>
                  </a:lnTo>
                  <a:cubicBezTo>
                    <a:pt x="31640" y="95376"/>
                    <a:pt x="31066" y="95710"/>
                    <a:pt x="30401" y="95995"/>
                  </a:cubicBezTo>
                  <a:cubicBezTo>
                    <a:pt x="29825" y="96188"/>
                    <a:pt x="29157" y="96378"/>
                    <a:pt x="28393" y="96571"/>
                  </a:cubicBezTo>
                  <a:cubicBezTo>
                    <a:pt x="27627" y="96764"/>
                    <a:pt x="26719" y="96764"/>
                    <a:pt x="25668" y="96571"/>
                  </a:cubicBezTo>
                  <a:cubicBezTo>
                    <a:pt x="25380" y="96571"/>
                    <a:pt x="24831" y="96497"/>
                    <a:pt x="24019" y="96353"/>
                  </a:cubicBezTo>
                  <a:cubicBezTo>
                    <a:pt x="23206" y="96212"/>
                    <a:pt x="22299" y="96044"/>
                    <a:pt x="21293" y="95851"/>
                  </a:cubicBezTo>
                  <a:cubicBezTo>
                    <a:pt x="20288" y="95661"/>
                    <a:pt x="19356" y="95449"/>
                    <a:pt x="18498" y="95207"/>
                  </a:cubicBezTo>
                  <a:cubicBezTo>
                    <a:pt x="17636" y="94971"/>
                    <a:pt x="17063" y="94848"/>
                    <a:pt x="16778" y="94848"/>
                  </a:cubicBezTo>
                  <a:cubicBezTo>
                    <a:pt x="16490" y="92651"/>
                    <a:pt x="16275" y="90070"/>
                    <a:pt x="16134" y="87106"/>
                  </a:cubicBezTo>
                  <a:cubicBezTo>
                    <a:pt x="15990" y="84142"/>
                    <a:pt x="15919" y="81080"/>
                    <a:pt x="15919" y="77929"/>
                  </a:cubicBezTo>
                  <a:cubicBezTo>
                    <a:pt x="15919" y="74772"/>
                    <a:pt x="15941" y="71692"/>
                    <a:pt x="15990" y="68679"/>
                  </a:cubicBezTo>
                  <a:cubicBezTo>
                    <a:pt x="16039" y="65669"/>
                    <a:pt x="16110" y="63015"/>
                    <a:pt x="16205" y="60719"/>
                  </a:cubicBezTo>
                  <a:lnTo>
                    <a:pt x="16349" y="60719"/>
                  </a:lnTo>
                  <a:cubicBezTo>
                    <a:pt x="16539" y="58619"/>
                    <a:pt x="16655" y="56731"/>
                    <a:pt x="16707" y="55055"/>
                  </a:cubicBezTo>
                  <a:cubicBezTo>
                    <a:pt x="16753" y="53387"/>
                    <a:pt x="16753" y="51760"/>
                    <a:pt x="16707" y="50181"/>
                  </a:cubicBezTo>
                  <a:cubicBezTo>
                    <a:pt x="16658" y="48603"/>
                    <a:pt x="16612" y="46978"/>
                    <a:pt x="16563" y="45305"/>
                  </a:cubicBezTo>
                  <a:cubicBezTo>
                    <a:pt x="16514" y="43631"/>
                    <a:pt x="16536" y="41743"/>
                    <a:pt x="16634" y="39641"/>
                  </a:cubicBezTo>
                  <a:cubicBezTo>
                    <a:pt x="16729" y="36772"/>
                    <a:pt x="16897" y="33498"/>
                    <a:pt x="17137" y="29817"/>
                  </a:cubicBezTo>
                  <a:cubicBezTo>
                    <a:pt x="17373" y="26139"/>
                    <a:pt x="17541" y="22771"/>
                    <a:pt x="17639" y="19712"/>
                  </a:cubicBezTo>
                  <a:cubicBezTo>
                    <a:pt x="15343" y="21051"/>
                    <a:pt x="13145" y="22243"/>
                    <a:pt x="11042" y="23298"/>
                  </a:cubicBezTo>
                  <a:cubicBezTo>
                    <a:pt x="8936" y="24346"/>
                    <a:pt x="7265" y="25207"/>
                    <a:pt x="6024" y="25879"/>
                  </a:cubicBezTo>
                  <a:cubicBezTo>
                    <a:pt x="4684" y="25302"/>
                    <a:pt x="3587" y="24279"/>
                    <a:pt x="2725" y="22795"/>
                  </a:cubicBezTo>
                  <a:cubicBezTo>
                    <a:pt x="1864" y="21312"/>
                    <a:pt x="956" y="19476"/>
                    <a:pt x="0" y="17272"/>
                  </a:cubicBezTo>
                  <a:cubicBezTo>
                    <a:pt x="95" y="16509"/>
                    <a:pt x="429" y="15767"/>
                    <a:pt x="1002" y="15053"/>
                  </a:cubicBezTo>
                  <a:cubicBezTo>
                    <a:pt x="1579" y="14333"/>
                    <a:pt x="2269" y="13667"/>
                    <a:pt x="3084" y="13042"/>
                  </a:cubicBezTo>
                  <a:cubicBezTo>
                    <a:pt x="3893" y="12423"/>
                    <a:pt x="4733" y="11871"/>
                    <a:pt x="5592" y="11393"/>
                  </a:cubicBezTo>
                  <a:cubicBezTo>
                    <a:pt x="6450" y="10915"/>
                    <a:pt x="7265" y="10486"/>
                    <a:pt x="8029" y="10103"/>
                  </a:cubicBezTo>
                  <a:cubicBezTo>
                    <a:pt x="10705" y="8668"/>
                    <a:pt x="13859" y="6946"/>
                    <a:pt x="17492" y="4941"/>
                  </a:cubicBezTo>
                  <a:cubicBezTo>
                    <a:pt x="21125" y="2931"/>
                    <a:pt x="24469" y="1404"/>
                    <a:pt x="27532" y="350"/>
                  </a:cubicBezTo>
                  <a:cubicBezTo>
                    <a:pt x="28868" y="-27"/>
                    <a:pt x="30328" y="-101"/>
                    <a:pt x="31906" y="135"/>
                  </a:cubicBezTo>
                  <a:cubicBezTo>
                    <a:pt x="33482" y="374"/>
                    <a:pt x="34460" y="543"/>
                    <a:pt x="34843" y="6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750999" y="9008273"/>
              <a:ext cx="69571" cy="100418"/>
            </a:xfrm>
            <a:custGeom>
              <a:rect b="b" l="l" r="r" t="t"/>
              <a:pathLst>
                <a:path extrusionOk="0" h="100418" w="69571">
                  <a:moveTo>
                    <a:pt x="42036" y="477"/>
                  </a:moveTo>
                  <a:cubicBezTo>
                    <a:pt x="42610" y="385"/>
                    <a:pt x="43398" y="403"/>
                    <a:pt x="44403" y="550"/>
                  </a:cubicBezTo>
                  <a:cubicBezTo>
                    <a:pt x="45406" y="694"/>
                    <a:pt x="46457" y="933"/>
                    <a:pt x="47558" y="1264"/>
                  </a:cubicBezTo>
                  <a:cubicBezTo>
                    <a:pt x="48655" y="1602"/>
                    <a:pt x="49710" y="1960"/>
                    <a:pt x="50715" y="2340"/>
                  </a:cubicBezTo>
                  <a:cubicBezTo>
                    <a:pt x="51717" y="2723"/>
                    <a:pt x="52459" y="3104"/>
                    <a:pt x="52938" y="3487"/>
                  </a:cubicBezTo>
                  <a:cubicBezTo>
                    <a:pt x="55807" y="5976"/>
                    <a:pt x="58339" y="8768"/>
                    <a:pt x="60537" y="11876"/>
                  </a:cubicBezTo>
                  <a:cubicBezTo>
                    <a:pt x="62735" y="14984"/>
                    <a:pt x="64504" y="18447"/>
                    <a:pt x="65844" y="22272"/>
                  </a:cubicBezTo>
                  <a:cubicBezTo>
                    <a:pt x="66417" y="23897"/>
                    <a:pt x="66941" y="25760"/>
                    <a:pt x="67422" y="27863"/>
                  </a:cubicBezTo>
                  <a:cubicBezTo>
                    <a:pt x="67898" y="29966"/>
                    <a:pt x="68305" y="32117"/>
                    <a:pt x="68639" y="34315"/>
                  </a:cubicBezTo>
                  <a:cubicBezTo>
                    <a:pt x="68974" y="36513"/>
                    <a:pt x="69213" y="38689"/>
                    <a:pt x="69357" y="40840"/>
                  </a:cubicBezTo>
                  <a:cubicBezTo>
                    <a:pt x="69501" y="42992"/>
                    <a:pt x="69571" y="44978"/>
                    <a:pt x="69571" y="46790"/>
                  </a:cubicBezTo>
                  <a:cubicBezTo>
                    <a:pt x="69571" y="52907"/>
                    <a:pt x="68805" y="59148"/>
                    <a:pt x="67275" y="65502"/>
                  </a:cubicBezTo>
                  <a:cubicBezTo>
                    <a:pt x="65746" y="71862"/>
                    <a:pt x="63477" y="77618"/>
                    <a:pt x="60464" y="82779"/>
                  </a:cubicBezTo>
                  <a:cubicBezTo>
                    <a:pt x="57453" y="87944"/>
                    <a:pt x="53722" y="92174"/>
                    <a:pt x="49277" y="95472"/>
                  </a:cubicBezTo>
                  <a:cubicBezTo>
                    <a:pt x="44832" y="98773"/>
                    <a:pt x="39740" y="100419"/>
                    <a:pt x="34005" y="100419"/>
                  </a:cubicBezTo>
                  <a:cubicBezTo>
                    <a:pt x="30752" y="100419"/>
                    <a:pt x="27549" y="99941"/>
                    <a:pt x="24394" y="98984"/>
                  </a:cubicBezTo>
                  <a:cubicBezTo>
                    <a:pt x="21237" y="98031"/>
                    <a:pt x="18275" y="96548"/>
                    <a:pt x="15504" y="94537"/>
                  </a:cubicBezTo>
                  <a:cubicBezTo>
                    <a:pt x="12828" y="92627"/>
                    <a:pt x="10746" y="90592"/>
                    <a:pt x="9266" y="88444"/>
                  </a:cubicBezTo>
                  <a:cubicBezTo>
                    <a:pt x="7785" y="86292"/>
                    <a:pt x="6277" y="83693"/>
                    <a:pt x="4750" y="80628"/>
                  </a:cubicBezTo>
                  <a:lnTo>
                    <a:pt x="4606" y="80487"/>
                  </a:lnTo>
                  <a:cubicBezTo>
                    <a:pt x="3649" y="78767"/>
                    <a:pt x="2886" y="76735"/>
                    <a:pt x="2310" y="74393"/>
                  </a:cubicBezTo>
                  <a:cubicBezTo>
                    <a:pt x="1737" y="72049"/>
                    <a:pt x="1283" y="69636"/>
                    <a:pt x="949" y="67151"/>
                  </a:cubicBezTo>
                  <a:cubicBezTo>
                    <a:pt x="611" y="64665"/>
                    <a:pt x="372" y="62182"/>
                    <a:pt x="231" y="59697"/>
                  </a:cubicBezTo>
                  <a:cubicBezTo>
                    <a:pt x="87" y="57211"/>
                    <a:pt x="17" y="55013"/>
                    <a:pt x="17" y="53101"/>
                  </a:cubicBezTo>
                  <a:cubicBezTo>
                    <a:pt x="-78" y="49085"/>
                    <a:pt x="231" y="44807"/>
                    <a:pt x="949" y="40264"/>
                  </a:cubicBezTo>
                  <a:cubicBezTo>
                    <a:pt x="1663" y="35725"/>
                    <a:pt x="2788" y="31351"/>
                    <a:pt x="4318" y="27146"/>
                  </a:cubicBezTo>
                  <a:cubicBezTo>
                    <a:pt x="5844" y="22937"/>
                    <a:pt x="7785" y="19042"/>
                    <a:pt x="10124" y="15456"/>
                  </a:cubicBezTo>
                  <a:cubicBezTo>
                    <a:pt x="12466" y="11873"/>
                    <a:pt x="15216" y="9028"/>
                    <a:pt x="18373" y="6926"/>
                  </a:cubicBezTo>
                  <a:cubicBezTo>
                    <a:pt x="19422" y="6064"/>
                    <a:pt x="20905" y="5133"/>
                    <a:pt x="22818" y="4133"/>
                  </a:cubicBezTo>
                  <a:cubicBezTo>
                    <a:pt x="24731" y="3128"/>
                    <a:pt x="26810" y="2267"/>
                    <a:pt x="29057" y="1553"/>
                  </a:cubicBezTo>
                  <a:cubicBezTo>
                    <a:pt x="31301" y="832"/>
                    <a:pt x="33572" y="354"/>
                    <a:pt x="35869" y="118"/>
                  </a:cubicBezTo>
                  <a:cubicBezTo>
                    <a:pt x="38162" y="-118"/>
                    <a:pt x="40219" y="-1"/>
                    <a:pt x="42036" y="477"/>
                  </a:cubicBezTo>
                  <a:close/>
                  <a:moveTo>
                    <a:pt x="35869" y="13810"/>
                  </a:moveTo>
                  <a:cubicBezTo>
                    <a:pt x="32141" y="14003"/>
                    <a:pt x="28888" y="15174"/>
                    <a:pt x="26117" y="17322"/>
                  </a:cubicBezTo>
                  <a:cubicBezTo>
                    <a:pt x="23343" y="19474"/>
                    <a:pt x="21025" y="22272"/>
                    <a:pt x="19161" y="25711"/>
                  </a:cubicBezTo>
                  <a:cubicBezTo>
                    <a:pt x="17294" y="29153"/>
                    <a:pt x="15838" y="33024"/>
                    <a:pt x="14787" y="37325"/>
                  </a:cubicBezTo>
                  <a:cubicBezTo>
                    <a:pt x="13732" y="41625"/>
                    <a:pt x="13067" y="45928"/>
                    <a:pt x="12779" y="50229"/>
                  </a:cubicBezTo>
                  <a:cubicBezTo>
                    <a:pt x="12494" y="54529"/>
                    <a:pt x="12586" y="58786"/>
                    <a:pt x="13067" y="62991"/>
                  </a:cubicBezTo>
                  <a:cubicBezTo>
                    <a:pt x="13542" y="67200"/>
                    <a:pt x="14692" y="71163"/>
                    <a:pt x="16509" y="74893"/>
                  </a:cubicBezTo>
                  <a:cubicBezTo>
                    <a:pt x="18229" y="78620"/>
                    <a:pt x="20764" y="81225"/>
                    <a:pt x="24109" y="82709"/>
                  </a:cubicBezTo>
                  <a:cubicBezTo>
                    <a:pt x="27454" y="84192"/>
                    <a:pt x="30850" y="84692"/>
                    <a:pt x="34290" y="84214"/>
                  </a:cubicBezTo>
                  <a:cubicBezTo>
                    <a:pt x="38306" y="83638"/>
                    <a:pt x="41534" y="82304"/>
                    <a:pt x="43971" y="80199"/>
                  </a:cubicBezTo>
                  <a:cubicBezTo>
                    <a:pt x="46408" y="78099"/>
                    <a:pt x="48630" y="74994"/>
                    <a:pt x="50638" y="70881"/>
                  </a:cubicBezTo>
                  <a:cubicBezTo>
                    <a:pt x="52165" y="67822"/>
                    <a:pt x="53364" y="64285"/>
                    <a:pt x="54222" y="60270"/>
                  </a:cubicBezTo>
                  <a:cubicBezTo>
                    <a:pt x="55083" y="56258"/>
                    <a:pt x="55586" y="52123"/>
                    <a:pt x="55727" y="47869"/>
                  </a:cubicBezTo>
                  <a:cubicBezTo>
                    <a:pt x="55871" y="43614"/>
                    <a:pt x="55608" y="39406"/>
                    <a:pt x="54939" y="35250"/>
                  </a:cubicBezTo>
                  <a:cubicBezTo>
                    <a:pt x="54271" y="31090"/>
                    <a:pt x="53146" y="27412"/>
                    <a:pt x="51570" y="24206"/>
                  </a:cubicBezTo>
                  <a:cubicBezTo>
                    <a:pt x="49992" y="21006"/>
                    <a:pt x="47913" y="18450"/>
                    <a:pt x="45332" y="16538"/>
                  </a:cubicBezTo>
                  <a:cubicBezTo>
                    <a:pt x="42751" y="14628"/>
                    <a:pt x="39596" y="13718"/>
                    <a:pt x="35869" y="138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3053570" y="9054993"/>
              <a:ext cx="16346" cy="17055"/>
            </a:xfrm>
            <a:custGeom>
              <a:rect b="b" l="l" r="r" t="t"/>
              <a:pathLst>
                <a:path extrusionOk="0" h="17055" w="16346">
                  <a:moveTo>
                    <a:pt x="4235" y="15760"/>
                  </a:moveTo>
                  <a:cubicBezTo>
                    <a:pt x="2417" y="14807"/>
                    <a:pt x="1200" y="13516"/>
                    <a:pt x="578" y="11889"/>
                  </a:cubicBezTo>
                  <a:cubicBezTo>
                    <a:pt x="-45" y="10264"/>
                    <a:pt x="-164" y="8615"/>
                    <a:pt x="219" y="6939"/>
                  </a:cubicBezTo>
                  <a:cubicBezTo>
                    <a:pt x="602" y="5271"/>
                    <a:pt x="1390" y="3788"/>
                    <a:pt x="2586" y="2497"/>
                  </a:cubicBezTo>
                  <a:cubicBezTo>
                    <a:pt x="3781" y="1207"/>
                    <a:pt x="5286" y="416"/>
                    <a:pt x="7104" y="131"/>
                  </a:cubicBezTo>
                  <a:cubicBezTo>
                    <a:pt x="9686" y="-252"/>
                    <a:pt x="11764" y="205"/>
                    <a:pt x="13343" y="1495"/>
                  </a:cubicBezTo>
                  <a:cubicBezTo>
                    <a:pt x="14922" y="2785"/>
                    <a:pt x="15875" y="4361"/>
                    <a:pt x="16212" y="6227"/>
                  </a:cubicBezTo>
                  <a:cubicBezTo>
                    <a:pt x="16546" y="8094"/>
                    <a:pt x="16258" y="10007"/>
                    <a:pt x="15351" y="11965"/>
                  </a:cubicBezTo>
                  <a:cubicBezTo>
                    <a:pt x="14440" y="13924"/>
                    <a:pt x="12742" y="15432"/>
                    <a:pt x="10259" y="16480"/>
                  </a:cubicBezTo>
                  <a:cubicBezTo>
                    <a:pt x="8919" y="17056"/>
                    <a:pt x="7773" y="17200"/>
                    <a:pt x="6816" y="16909"/>
                  </a:cubicBezTo>
                  <a:cubicBezTo>
                    <a:pt x="5860" y="16621"/>
                    <a:pt x="4998" y="16238"/>
                    <a:pt x="4235" y="157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3310445" y="9030491"/>
              <a:ext cx="65130" cy="65114"/>
            </a:xfrm>
            <a:custGeom>
              <a:rect b="b" l="l" r="r" t="t"/>
              <a:pathLst>
                <a:path extrusionOk="0" h="65114" w="65130">
                  <a:moveTo>
                    <a:pt x="38739" y="386"/>
                  </a:moveTo>
                  <a:cubicBezTo>
                    <a:pt x="38831" y="867"/>
                    <a:pt x="38905" y="1894"/>
                    <a:pt x="38954" y="3469"/>
                  </a:cubicBezTo>
                  <a:cubicBezTo>
                    <a:pt x="39003" y="5047"/>
                    <a:pt x="39027" y="7006"/>
                    <a:pt x="39027" y="9351"/>
                  </a:cubicBezTo>
                  <a:cubicBezTo>
                    <a:pt x="39027" y="11696"/>
                    <a:pt x="38978" y="14319"/>
                    <a:pt x="38883" y="17237"/>
                  </a:cubicBezTo>
                  <a:cubicBezTo>
                    <a:pt x="38788" y="20152"/>
                    <a:pt x="38690" y="23186"/>
                    <a:pt x="38598" y="26343"/>
                  </a:cubicBezTo>
                  <a:cubicBezTo>
                    <a:pt x="41179" y="26343"/>
                    <a:pt x="43785" y="26368"/>
                    <a:pt x="46415" y="26411"/>
                  </a:cubicBezTo>
                  <a:cubicBezTo>
                    <a:pt x="49046" y="26463"/>
                    <a:pt x="51504" y="26506"/>
                    <a:pt x="53800" y="26555"/>
                  </a:cubicBezTo>
                  <a:cubicBezTo>
                    <a:pt x="56097" y="26604"/>
                    <a:pt x="58150" y="26674"/>
                    <a:pt x="59968" y="26773"/>
                  </a:cubicBezTo>
                  <a:cubicBezTo>
                    <a:pt x="61780" y="26868"/>
                    <a:pt x="63120" y="26962"/>
                    <a:pt x="63981" y="27058"/>
                  </a:cubicBezTo>
                  <a:cubicBezTo>
                    <a:pt x="64364" y="27441"/>
                    <a:pt x="64649" y="28204"/>
                    <a:pt x="64843" y="29353"/>
                  </a:cubicBezTo>
                  <a:cubicBezTo>
                    <a:pt x="65036" y="30500"/>
                    <a:pt x="65131" y="31698"/>
                    <a:pt x="65131" y="32936"/>
                  </a:cubicBezTo>
                  <a:cubicBezTo>
                    <a:pt x="65131" y="34184"/>
                    <a:pt x="65079" y="35303"/>
                    <a:pt x="64987" y="36308"/>
                  </a:cubicBezTo>
                  <a:cubicBezTo>
                    <a:pt x="64892" y="37310"/>
                    <a:pt x="64794" y="37859"/>
                    <a:pt x="64702" y="37957"/>
                  </a:cubicBezTo>
                  <a:cubicBezTo>
                    <a:pt x="64220" y="38150"/>
                    <a:pt x="63169" y="38291"/>
                    <a:pt x="61544" y="38386"/>
                  </a:cubicBezTo>
                  <a:cubicBezTo>
                    <a:pt x="59916" y="38481"/>
                    <a:pt x="57908" y="38555"/>
                    <a:pt x="55520" y="38601"/>
                  </a:cubicBezTo>
                  <a:cubicBezTo>
                    <a:pt x="53129" y="38653"/>
                    <a:pt x="50450" y="38695"/>
                    <a:pt x="47488" y="38745"/>
                  </a:cubicBezTo>
                  <a:cubicBezTo>
                    <a:pt x="44527" y="38794"/>
                    <a:pt x="41419" y="38818"/>
                    <a:pt x="38169" y="38818"/>
                  </a:cubicBezTo>
                  <a:cubicBezTo>
                    <a:pt x="37976" y="44651"/>
                    <a:pt x="37786" y="49855"/>
                    <a:pt x="37593" y="54447"/>
                  </a:cubicBezTo>
                  <a:cubicBezTo>
                    <a:pt x="37400" y="59032"/>
                    <a:pt x="37259" y="61953"/>
                    <a:pt x="37164" y="63194"/>
                  </a:cubicBezTo>
                  <a:cubicBezTo>
                    <a:pt x="36109" y="64249"/>
                    <a:pt x="34726" y="64843"/>
                    <a:pt x="33007" y="64987"/>
                  </a:cubicBezTo>
                  <a:cubicBezTo>
                    <a:pt x="31287" y="65129"/>
                    <a:pt x="29178" y="65153"/>
                    <a:pt x="26695" y="65055"/>
                  </a:cubicBezTo>
                  <a:cubicBezTo>
                    <a:pt x="26124" y="64678"/>
                    <a:pt x="25714" y="63550"/>
                    <a:pt x="25478" y="61686"/>
                  </a:cubicBezTo>
                  <a:cubicBezTo>
                    <a:pt x="25235" y="59820"/>
                    <a:pt x="25119" y="57791"/>
                    <a:pt x="25119" y="55593"/>
                  </a:cubicBezTo>
                  <a:cubicBezTo>
                    <a:pt x="25119" y="53396"/>
                    <a:pt x="25193" y="51293"/>
                    <a:pt x="25334" y="49285"/>
                  </a:cubicBezTo>
                  <a:cubicBezTo>
                    <a:pt x="25478" y="47275"/>
                    <a:pt x="25551" y="45843"/>
                    <a:pt x="25551" y="44985"/>
                  </a:cubicBezTo>
                  <a:lnTo>
                    <a:pt x="25551" y="38959"/>
                  </a:lnTo>
                  <a:lnTo>
                    <a:pt x="1885" y="38959"/>
                  </a:lnTo>
                  <a:cubicBezTo>
                    <a:pt x="831" y="37911"/>
                    <a:pt x="236" y="36547"/>
                    <a:pt x="95" y="34873"/>
                  </a:cubicBezTo>
                  <a:cubicBezTo>
                    <a:pt x="-49" y="33200"/>
                    <a:pt x="-31" y="31122"/>
                    <a:pt x="162" y="28636"/>
                  </a:cubicBezTo>
                  <a:cubicBezTo>
                    <a:pt x="545" y="27968"/>
                    <a:pt x="1646" y="27490"/>
                    <a:pt x="3464" y="27205"/>
                  </a:cubicBezTo>
                  <a:cubicBezTo>
                    <a:pt x="5279" y="26917"/>
                    <a:pt x="7287" y="26726"/>
                    <a:pt x="9488" y="26628"/>
                  </a:cubicBezTo>
                  <a:cubicBezTo>
                    <a:pt x="11686" y="26533"/>
                    <a:pt x="13789" y="26484"/>
                    <a:pt x="15797" y="26484"/>
                  </a:cubicBezTo>
                  <a:cubicBezTo>
                    <a:pt x="17808" y="26484"/>
                    <a:pt x="19239" y="26484"/>
                    <a:pt x="20098" y="26484"/>
                  </a:cubicBezTo>
                  <a:cubicBezTo>
                    <a:pt x="20769" y="26484"/>
                    <a:pt x="21606" y="26463"/>
                    <a:pt x="22611" y="26411"/>
                  </a:cubicBezTo>
                  <a:cubicBezTo>
                    <a:pt x="23614" y="26368"/>
                    <a:pt x="24782" y="26343"/>
                    <a:pt x="26124" y="26343"/>
                  </a:cubicBezTo>
                  <a:cubicBezTo>
                    <a:pt x="26216" y="23760"/>
                    <a:pt x="26339" y="21157"/>
                    <a:pt x="26483" y="18528"/>
                  </a:cubicBezTo>
                  <a:cubicBezTo>
                    <a:pt x="26624" y="15898"/>
                    <a:pt x="26768" y="13458"/>
                    <a:pt x="26912" y="11211"/>
                  </a:cubicBezTo>
                  <a:cubicBezTo>
                    <a:pt x="27053" y="8968"/>
                    <a:pt x="27197" y="6963"/>
                    <a:pt x="27342" y="5188"/>
                  </a:cubicBezTo>
                  <a:cubicBezTo>
                    <a:pt x="27483" y="3423"/>
                    <a:pt x="27651" y="2105"/>
                    <a:pt x="27844" y="1244"/>
                  </a:cubicBezTo>
                  <a:cubicBezTo>
                    <a:pt x="28221" y="867"/>
                    <a:pt x="28991" y="576"/>
                    <a:pt x="30137" y="382"/>
                  </a:cubicBezTo>
                  <a:cubicBezTo>
                    <a:pt x="31287" y="192"/>
                    <a:pt x="32482" y="73"/>
                    <a:pt x="33724" y="24"/>
                  </a:cubicBezTo>
                  <a:cubicBezTo>
                    <a:pt x="34966" y="-25"/>
                    <a:pt x="36091" y="2"/>
                    <a:pt x="37093" y="97"/>
                  </a:cubicBezTo>
                  <a:cubicBezTo>
                    <a:pt x="38092" y="196"/>
                    <a:pt x="38644" y="294"/>
                    <a:pt x="38739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587872" y="9045355"/>
              <a:ext cx="65131" cy="35563"/>
            </a:xfrm>
            <a:custGeom>
              <a:rect b="b" l="l" r="r" t="t"/>
              <a:pathLst>
                <a:path extrusionOk="0" h="35563" w="65131">
                  <a:moveTo>
                    <a:pt x="64699" y="11617"/>
                  </a:moveTo>
                  <a:cubicBezTo>
                    <a:pt x="64031" y="11810"/>
                    <a:pt x="62142" y="11975"/>
                    <a:pt x="59034" y="12119"/>
                  </a:cubicBezTo>
                  <a:cubicBezTo>
                    <a:pt x="55926" y="12263"/>
                    <a:pt x="52222" y="12361"/>
                    <a:pt x="47921" y="12404"/>
                  </a:cubicBezTo>
                  <a:cubicBezTo>
                    <a:pt x="43620" y="12456"/>
                    <a:pt x="38979" y="12499"/>
                    <a:pt x="34010" y="12548"/>
                  </a:cubicBezTo>
                  <a:cubicBezTo>
                    <a:pt x="29037" y="12597"/>
                    <a:pt x="24353" y="12622"/>
                    <a:pt x="19954" y="12622"/>
                  </a:cubicBezTo>
                  <a:cubicBezTo>
                    <a:pt x="15555" y="12622"/>
                    <a:pt x="11708" y="12622"/>
                    <a:pt x="8412" y="12622"/>
                  </a:cubicBezTo>
                  <a:cubicBezTo>
                    <a:pt x="5111" y="12622"/>
                    <a:pt x="2937" y="12622"/>
                    <a:pt x="1886" y="12622"/>
                  </a:cubicBezTo>
                  <a:cubicBezTo>
                    <a:pt x="831" y="11574"/>
                    <a:pt x="236" y="10210"/>
                    <a:pt x="92" y="8533"/>
                  </a:cubicBezTo>
                  <a:cubicBezTo>
                    <a:pt x="-52" y="6866"/>
                    <a:pt x="-27" y="4781"/>
                    <a:pt x="166" y="2299"/>
                  </a:cubicBezTo>
                  <a:cubicBezTo>
                    <a:pt x="549" y="1631"/>
                    <a:pt x="1647" y="1149"/>
                    <a:pt x="3461" y="864"/>
                  </a:cubicBezTo>
                  <a:cubicBezTo>
                    <a:pt x="5279" y="579"/>
                    <a:pt x="7284" y="386"/>
                    <a:pt x="9485" y="288"/>
                  </a:cubicBezTo>
                  <a:cubicBezTo>
                    <a:pt x="11683" y="196"/>
                    <a:pt x="13786" y="147"/>
                    <a:pt x="15797" y="147"/>
                  </a:cubicBezTo>
                  <a:cubicBezTo>
                    <a:pt x="17802" y="147"/>
                    <a:pt x="19240" y="147"/>
                    <a:pt x="20098" y="147"/>
                  </a:cubicBezTo>
                  <a:cubicBezTo>
                    <a:pt x="21147" y="147"/>
                    <a:pt x="22824" y="123"/>
                    <a:pt x="25117" y="74"/>
                  </a:cubicBezTo>
                  <a:cubicBezTo>
                    <a:pt x="27413" y="25"/>
                    <a:pt x="30018" y="0"/>
                    <a:pt x="32934" y="0"/>
                  </a:cubicBezTo>
                  <a:cubicBezTo>
                    <a:pt x="35852" y="0"/>
                    <a:pt x="38909" y="0"/>
                    <a:pt x="42112" y="0"/>
                  </a:cubicBezTo>
                  <a:cubicBezTo>
                    <a:pt x="45316" y="0"/>
                    <a:pt x="48350" y="25"/>
                    <a:pt x="51220" y="74"/>
                  </a:cubicBezTo>
                  <a:cubicBezTo>
                    <a:pt x="54089" y="123"/>
                    <a:pt x="56670" y="215"/>
                    <a:pt x="58963" y="359"/>
                  </a:cubicBezTo>
                  <a:cubicBezTo>
                    <a:pt x="61260" y="503"/>
                    <a:pt x="62930" y="625"/>
                    <a:pt x="63985" y="717"/>
                  </a:cubicBezTo>
                  <a:cubicBezTo>
                    <a:pt x="64368" y="1103"/>
                    <a:pt x="64653" y="1867"/>
                    <a:pt x="64846" y="3013"/>
                  </a:cubicBezTo>
                  <a:cubicBezTo>
                    <a:pt x="65036" y="4159"/>
                    <a:pt x="65131" y="5358"/>
                    <a:pt x="65131" y="6599"/>
                  </a:cubicBezTo>
                  <a:cubicBezTo>
                    <a:pt x="65131" y="7840"/>
                    <a:pt x="65082" y="8962"/>
                    <a:pt x="64990" y="9968"/>
                  </a:cubicBezTo>
                  <a:cubicBezTo>
                    <a:pt x="64892" y="10973"/>
                    <a:pt x="64797" y="11525"/>
                    <a:pt x="64699" y="11617"/>
                  </a:cubicBezTo>
                  <a:close/>
                  <a:moveTo>
                    <a:pt x="64699" y="34558"/>
                  </a:moveTo>
                  <a:cubicBezTo>
                    <a:pt x="64031" y="34752"/>
                    <a:pt x="62142" y="34920"/>
                    <a:pt x="59034" y="35061"/>
                  </a:cubicBezTo>
                  <a:cubicBezTo>
                    <a:pt x="55926" y="35205"/>
                    <a:pt x="52222" y="35303"/>
                    <a:pt x="47921" y="35349"/>
                  </a:cubicBezTo>
                  <a:cubicBezTo>
                    <a:pt x="43620" y="35398"/>
                    <a:pt x="38979" y="35444"/>
                    <a:pt x="34010" y="35490"/>
                  </a:cubicBezTo>
                  <a:cubicBezTo>
                    <a:pt x="29037" y="35539"/>
                    <a:pt x="24353" y="35564"/>
                    <a:pt x="19954" y="35564"/>
                  </a:cubicBezTo>
                  <a:cubicBezTo>
                    <a:pt x="15555" y="35564"/>
                    <a:pt x="11708" y="35564"/>
                    <a:pt x="8412" y="35564"/>
                  </a:cubicBezTo>
                  <a:cubicBezTo>
                    <a:pt x="5111" y="35564"/>
                    <a:pt x="2937" y="35564"/>
                    <a:pt x="1886" y="35564"/>
                  </a:cubicBezTo>
                  <a:cubicBezTo>
                    <a:pt x="831" y="34516"/>
                    <a:pt x="236" y="33152"/>
                    <a:pt x="92" y="31475"/>
                  </a:cubicBezTo>
                  <a:cubicBezTo>
                    <a:pt x="-52" y="29808"/>
                    <a:pt x="-27" y="27723"/>
                    <a:pt x="166" y="25241"/>
                  </a:cubicBezTo>
                  <a:cubicBezTo>
                    <a:pt x="549" y="24572"/>
                    <a:pt x="1647" y="24091"/>
                    <a:pt x="3461" y="23806"/>
                  </a:cubicBezTo>
                  <a:cubicBezTo>
                    <a:pt x="5279" y="23521"/>
                    <a:pt x="7284" y="23328"/>
                    <a:pt x="9485" y="23230"/>
                  </a:cubicBezTo>
                  <a:cubicBezTo>
                    <a:pt x="11683" y="23138"/>
                    <a:pt x="13786" y="23089"/>
                    <a:pt x="15797" y="23089"/>
                  </a:cubicBezTo>
                  <a:cubicBezTo>
                    <a:pt x="17802" y="23089"/>
                    <a:pt x="19240" y="23089"/>
                    <a:pt x="20098" y="23089"/>
                  </a:cubicBezTo>
                  <a:cubicBezTo>
                    <a:pt x="21147" y="23089"/>
                    <a:pt x="22824" y="23064"/>
                    <a:pt x="25117" y="23015"/>
                  </a:cubicBezTo>
                  <a:cubicBezTo>
                    <a:pt x="27413" y="22966"/>
                    <a:pt x="30018" y="22942"/>
                    <a:pt x="32934" y="22942"/>
                  </a:cubicBezTo>
                  <a:cubicBezTo>
                    <a:pt x="35852" y="22942"/>
                    <a:pt x="38909" y="22942"/>
                    <a:pt x="42112" y="22942"/>
                  </a:cubicBezTo>
                  <a:cubicBezTo>
                    <a:pt x="45316" y="22942"/>
                    <a:pt x="48350" y="22966"/>
                    <a:pt x="51220" y="23015"/>
                  </a:cubicBezTo>
                  <a:cubicBezTo>
                    <a:pt x="54089" y="23064"/>
                    <a:pt x="56670" y="23159"/>
                    <a:pt x="58963" y="23301"/>
                  </a:cubicBezTo>
                  <a:cubicBezTo>
                    <a:pt x="61260" y="23445"/>
                    <a:pt x="62930" y="23567"/>
                    <a:pt x="63985" y="23659"/>
                  </a:cubicBezTo>
                  <a:cubicBezTo>
                    <a:pt x="64368" y="24045"/>
                    <a:pt x="64653" y="24808"/>
                    <a:pt x="64846" y="25955"/>
                  </a:cubicBezTo>
                  <a:cubicBezTo>
                    <a:pt x="65036" y="27104"/>
                    <a:pt x="65131" y="28300"/>
                    <a:pt x="65131" y="29541"/>
                  </a:cubicBezTo>
                  <a:cubicBezTo>
                    <a:pt x="65131" y="30782"/>
                    <a:pt x="65082" y="31904"/>
                    <a:pt x="64990" y="32909"/>
                  </a:cubicBezTo>
                  <a:cubicBezTo>
                    <a:pt x="64892" y="33915"/>
                    <a:pt x="64797" y="34466"/>
                    <a:pt x="64699" y="34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3596686" y="8786468"/>
              <a:ext cx="44337" cy="12996"/>
            </a:xfrm>
            <a:custGeom>
              <a:rect b="b" l="l" r="r" t="t"/>
              <a:pathLst>
                <a:path extrusionOk="0" h="12996" w="44337">
                  <a:moveTo>
                    <a:pt x="43908" y="11274"/>
                  </a:moveTo>
                  <a:cubicBezTo>
                    <a:pt x="43236" y="11467"/>
                    <a:pt x="41848" y="11657"/>
                    <a:pt x="39748" y="11850"/>
                  </a:cubicBezTo>
                  <a:cubicBezTo>
                    <a:pt x="37645" y="12041"/>
                    <a:pt x="35205" y="12185"/>
                    <a:pt x="32433" y="12280"/>
                  </a:cubicBezTo>
                  <a:cubicBezTo>
                    <a:pt x="29659" y="12375"/>
                    <a:pt x="26695" y="12470"/>
                    <a:pt x="23543" y="12565"/>
                  </a:cubicBezTo>
                  <a:cubicBezTo>
                    <a:pt x="20386" y="12660"/>
                    <a:pt x="17375" y="12733"/>
                    <a:pt x="14506" y="12779"/>
                  </a:cubicBezTo>
                  <a:cubicBezTo>
                    <a:pt x="11640" y="12831"/>
                    <a:pt x="9077" y="12874"/>
                    <a:pt x="6836" y="12923"/>
                  </a:cubicBezTo>
                  <a:cubicBezTo>
                    <a:pt x="4589" y="12972"/>
                    <a:pt x="2940" y="12997"/>
                    <a:pt x="1885" y="12997"/>
                  </a:cubicBezTo>
                  <a:cubicBezTo>
                    <a:pt x="831" y="11949"/>
                    <a:pt x="236" y="10560"/>
                    <a:pt x="95" y="8838"/>
                  </a:cubicBezTo>
                  <a:cubicBezTo>
                    <a:pt x="-49" y="7118"/>
                    <a:pt x="-31" y="5018"/>
                    <a:pt x="162" y="2530"/>
                  </a:cubicBezTo>
                  <a:cubicBezTo>
                    <a:pt x="545" y="1862"/>
                    <a:pt x="1646" y="1383"/>
                    <a:pt x="3464" y="1095"/>
                  </a:cubicBezTo>
                  <a:cubicBezTo>
                    <a:pt x="5276" y="810"/>
                    <a:pt x="7287" y="645"/>
                    <a:pt x="9488" y="593"/>
                  </a:cubicBezTo>
                  <a:cubicBezTo>
                    <a:pt x="11686" y="550"/>
                    <a:pt x="13789" y="525"/>
                    <a:pt x="15797" y="525"/>
                  </a:cubicBezTo>
                  <a:cubicBezTo>
                    <a:pt x="17808" y="525"/>
                    <a:pt x="19239" y="525"/>
                    <a:pt x="20098" y="525"/>
                  </a:cubicBezTo>
                  <a:cubicBezTo>
                    <a:pt x="21725" y="525"/>
                    <a:pt x="23543" y="476"/>
                    <a:pt x="25548" y="381"/>
                  </a:cubicBezTo>
                  <a:cubicBezTo>
                    <a:pt x="27553" y="289"/>
                    <a:pt x="29610" y="191"/>
                    <a:pt x="31716" y="96"/>
                  </a:cubicBezTo>
                  <a:cubicBezTo>
                    <a:pt x="33816" y="1"/>
                    <a:pt x="35848" y="-23"/>
                    <a:pt x="37810" y="22"/>
                  </a:cubicBezTo>
                  <a:cubicBezTo>
                    <a:pt x="39769" y="72"/>
                    <a:pt x="41563" y="191"/>
                    <a:pt x="43187" y="381"/>
                  </a:cubicBezTo>
                  <a:cubicBezTo>
                    <a:pt x="43571" y="764"/>
                    <a:pt x="43856" y="1527"/>
                    <a:pt x="44049" y="2677"/>
                  </a:cubicBezTo>
                  <a:cubicBezTo>
                    <a:pt x="44242" y="3823"/>
                    <a:pt x="44337" y="5022"/>
                    <a:pt x="44337" y="6260"/>
                  </a:cubicBezTo>
                  <a:cubicBezTo>
                    <a:pt x="44337" y="7507"/>
                    <a:pt x="44285" y="8626"/>
                    <a:pt x="44193" y="9631"/>
                  </a:cubicBezTo>
                  <a:cubicBezTo>
                    <a:pt x="44098" y="10628"/>
                    <a:pt x="44003" y="11176"/>
                    <a:pt x="43908" y="1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3579802" y="8466279"/>
              <a:ext cx="84615" cy="99816"/>
            </a:xfrm>
            <a:custGeom>
              <a:rect b="b" l="l" r="r" t="t"/>
              <a:pathLst>
                <a:path extrusionOk="0" h="99816" w="84615">
                  <a:moveTo>
                    <a:pt x="76376" y="12494"/>
                  </a:moveTo>
                  <a:cubicBezTo>
                    <a:pt x="74509" y="14786"/>
                    <a:pt x="72501" y="17321"/>
                    <a:pt x="70349" y="20092"/>
                  </a:cubicBezTo>
                  <a:cubicBezTo>
                    <a:pt x="68197" y="22866"/>
                    <a:pt x="66023" y="25735"/>
                    <a:pt x="63822" y="28696"/>
                  </a:cubicBezTo>
                  <a:cubicBezTo>
                    <a:pt x="61624" y="31662"/>
                    <a:pt x="59521" y="34528"/>
                    <a:pt x="57513" y="37302"/>
                  </a:cubicBezTo>
                  <a:cubicBezTo>
                    <a:pt x="55505" y="40076"/>
                    <a:pt x="53663" y="42632"/>
                    <a:pt x="51992" y="44971"/>
                  </a:cubicBezTo>
                  <a:cubicBezTo>
                    <a:pt x="50315" y="47316"/>
                    <a:pt x="48954" y="49201"/>
                    <a:pt x="47903" y="50635"/>
                  </a:cubicBezTo>
                  <a:cubicBezTo>
                    <a:pt x="49527" y="53124"/>
                    <a:pt x="51296" y="55653"/>
                    <a:pt x="53209" y="58233"/>
                  </a:cubicBezTo>
                  <a:cubicBezTo>
                    <a:pt x="55119" y="60814"/>
                    <a:pt x="57105" y="63352"/>
                    <a:pt x="59159" y="65835"/>
                  </a:cubicBezTo>
                  <a:cubicBezTo>
                    <a:pt x="61213" y="68323"/>
                    <a:pt x="63267" y="70687"/>
                    <a:pt x="65327" y="72933"/>
                  </a:cubicBezTo>
                  <a:cubicBezTo>
                    <a:pt x="67381" y="75180"/>
                    <a:pt x="69365" y="77209"/>
                    <a:pt x="71277" y="79027"/>
                  </a:cubicBezTo>
                  <a:cubicBezTo>
                    <a:pt x="72804" y="80458"/>
                    <a:pt x="74242" y="81727"/>
                    <a:pt x="75578" y="82824"/>
                  </a:cubicBezTo>
                  <a:cubicBezTo>
                    <a:pt x="76918" y="83922"/>
                    <a:pt x="78255" y="84902"/>
                    <a:pt x="79594" y="85764"/>
                  </a:cubicBezTo>
                  <a:cubicBezTo>
                    <a:pt x="80551" y="86435"/>
                    <a:pt x="81437" y="87005"/>
                    <a:pt x="82249" y="87483"/>
                  </a:cubicBezTo>
                  <a:cubicBezTo>
                    <a:pt x="83062" y="87961"/>
                    <a:pt x="83849" y="88439"/>
                    <a:pt x="84616" y="88918"/>
                  </a:cubicBezTo>
                  <a:cubicBezTo>
                    <a:pt x="83754" y="90349"/>
                    <a:pt x="82654" y="91691"/>
                    <a:pt x="81314" y="92930"/>
                  </a:cubicBezTo>
                  <a:cubicBezTo>
                    <a:pt x="79975" y="94177"/>
                    <a:pt x="78540" y="95176"/>
                    <a:pt x="77013" y="95946"/>
                  </a:cubicBezTo>
                  <a:cubicBezTo>
                    <a:pt x="75480" y="96709"/>
                    <a:pt x="73978" y="97163"/>
                    <a:pt x="72495" y="97304"/>
                  </a:cubicBezTo>
                  <a:cubicBezTo>
                    <a:pt x="71011" y="97448"/>
                    <a:pt x="69748" y="97187"/>
                    <a:pt x="68696" y="96516"/>
                  </a:cubicBezTo>
                  <a:lnTo>
                    <a:pt x="66115" y="94364"/>
                  </a:lnTo>
                  <a:cubicBezTo>
                    <a:pt x="65637" y="93981"/>
                    <a:pt x="65183" y="93625"/>
                    <a:pt x="64751" y="93291"/>
                  </a:cubicBezTo>
                  <a:cubicBezTo>
                    <a:pt x="64322" y="92957"/>
                    <a:pt x="63865" y="92596"/>
                    <a:pt x="63387" y="92212"/>
                  </a:cubicBezTo>
                  <a:cubicBezTo>
                    <a:pt x="62816" y="91449"/>
                    <a:pt x="62145" y="90708"/>
                    <a:pt x="61382" y="89990"/>
                  </a:cubicBezTo>
                  <a:cubicBezTo>
                    <a:pt x="60612" y="89276"/>
                    <a:pt x="59849" y="88534"/>
                    <a:pt x="59086" y="87768"/>
                  </a:cubicBezTo>
                  <a:cubicBezTo>
                    <a:pt x="58224" y="87005"/>
                    <a:pt x="57390" y="86263"/>
                    <a:pt x="56578" y="85546"/>
                  </a:cubicBezTo>
                  <a:cubicBezTo>
                    <a:pt x="55766" y="84832"/>
                    <a:pt x="55073" y="84139"/>
                    <a:pt x="54500" y="83468"/>
                  </a:cubicBezTo>
                  <a:cubicBezTo>
                    <a:pt x="54021" y="82898"/>
                    <a:pt x="53184" y="81987"/>
                    <a:pt x="51992" y="80746"/>
                  </a:cubicBezTo>
                  <a:cubicBezTo>
                    <a:pt x="50793" y="79505"/>
                    <a:pt x="50006" y="78548"/>
                    <a:pt x="49625" y="77877"/>
                  </a:cubicBezTo>
                  <a:lnTo>
                    <a:pt x="44892" y="71854"/>
                  </a:lnTo>
                  <a:cubicBezTo>
                    <a:pt x="44031" y="70806"/>
                    <a:pt x="43025" y="69632"/>
                    <a:pt x="41882" y="68342"/>
                  </a:cubicBezTo>
                  <a:cubicBezTo>
                    <a:pt x="40735" y="67051"/>
                    <a:pt x="39537" y="65881"/>
                    <a:pt x="38295" y="64829"/>
                  </a:cubicBezTo>
                  <a:cubicBezTo>
                    <a:pt x="37817" y="65117"/>
                    <a:pt x="37054" y="65859"/>
                    <a:pt x="36002" y="67051"/>
                  </a:cubicBezTo>
                  <a:cubicBezTo>
                    <a:pt x="34947" y="68250"/>
                    <a:pt x="33780" y="69657"/>
                    <a:pt x="32489" y="71281"/>
                  </a:cubicBezTo>
                  <a:cubicBezTo>
                    <a:pt x="31198" y="72909"/>
                    <a:pt x="29834" y="74677"/>
                    <a:pt x="28399" y="76587"/>
                  </a:cubicBezTo>
                  <a:cubicBezTo>
                    <a:pt x="26965" y="78499"/>
                    <a:pt x="25674" y="80366"/>
                    <a:pt x="24528" y="82178"/>
                  </a:cubicBezTo>
                  <a:cubicBezTo>
                    <a:pt x="23286" y="84090"/>
                    <a:pt x="22038" y="86006"/>
                    <a:pt x="20800" y="87915"/>
                  </a:cubicBezTo>
                  <a:cubicBezTo>
                    <a:pt x="19552" y="89828"/>
                    <a:pt x="18409" y="91596"/>
                    <a:pt x="17354" y="93221"/>
                  </a:cubicBezTo>
                  <a:cubicBezTo>
                    <a:pt x="16300" y="94655"/>
                    <a:pt x="15371" y="95946"/>
                    <a:pt x="14561" y="97092"/>
                  </a:cubicBezTo>
                  <a:cubicBezTo>
                    <a:pt x="13752" y="98238"/>
                    <a:pt x="13053" y="99146"/>
                    <a:pt x="12483" y="99817"/>
                  </a:cubicBezTo>
                  <a:cubicBezTo>
                    <a:pt x="11907" y="99817"/>
                    <a:pt x="11073" y="99624"/>
                    <a:pt x="9969" y="99241"/>
                  </a:cubicBezTo>
                  <a:cubicBezTo>
                    <a:pt x="8872" y="98858"/>
                    <a:pt x="7722" y="98401"/>
                    <a:pt x="6527" y="97877"/>
                  </a:cubicBezTo>
                  <a:cubicBezTo>
                    <a:pt x="5331" y="97353"/>
                    <a:pt x="4139" y="96804"/>
                    <a:pt x="2943" y="96228"/>
                  </a:cubicBezTo>
                  <a:cubicBezTo>
                    <a:pt x="1744" y="95651"/>
                    <a:pt x="763" y="95173"/>
                    <a:pt x="0" y="94793"/>
                  </a:cubicBezTo>
                  <a:cubicBezTo>
                    <a:pt x="383" y="92596"/>
                    <a:pt x="1625" y="89583"/>
                    <a:pt x="3731" y="85761"/>
                  </a:cubicBezTo>
                  <a:cubicBezTo>
                    <a:pt x="5834" y="81938"/>
                    <a:pt x="8366" y="77825"/>
                    <a:pt x="11330" y="73427"/>
                  </a:cubicBezTo>
                  <a:cubicBezTo>
                    <a:pt x="14488" y="68842"/>
                    <a:pt x="17664" y="64394"/>
                    <a:pt x="20867" y="60094"/>
                  </a:cubicBezTo>
                  <a:cubicBezTo>
                    <a:pt x="24071" y="55794"/>
                    <a:pt x="26628" y="52260"/>
                    <a:pt x="28543" y="49486"/>
                  </a:cubicBezTo>
                  <a:cubicBezTo>
                    <a:pt x="26631" y="45756"/>
                    <a:pt x="24788" y="42243"/>
                    <a:pt x="23019" y="38945"/>
                  </a:cubicBezTo>
                  <a:cubicBezTo>
                    <a:pt x="21251" y="35644"/>
                    <a:pt x="19506" y="32398"/>
                    <a:pt x="17783" y="29192"/>
                  </a:cubicBezTo>
                  <a:cubicBezTo>
                    <a:pt x="16064" y="25992"/>
                    <a:pt x="14414" y="22765"/>
                    <a:pt x="12839" y="19516"/>
                  </a:cubicBezTo>
                  <a:cubicBezTo>
                    <a:pt x="11260" y="16264"/>
                    <a:pt x="9755" y="12776"/>
                    <a:pt x="8320" y="9049"/>
                  </a:cubicBezTo>
                  <a:cubicBezTo>
                    <a:pt x="8896" y="8570"/>
                    <a:pt x="9706" y="8043"/>
                    <a:pt x="10760" y="7470"/>
                  </a:cubicBezTo>
                  <a:cubicBezTo>
                    <a:pt x="11809" y="6900"/>
                    <a:pt x="12912" y="6302"/>
                    <a:pt x="14056" y="5680"/>
                  </a:cubicBezTo>
                  <a:cubicBezTo>
                    <a:pt x="15202" y="5061"/>
                    <a:pt x="16327" y="4463"/>
                    <a:pt x="17425" y="3890"/>
                  </a:cubicBezTo>
                  <a:cubicBezTo>
                    <a:pt x="18522" y="3314"/>
                    <a:pt x="19503" y="2839"/>
                    <a:pt x="20368" y="2456"/>
                  </a:cubicBezTo>
                  <a:cubicBezTo>
                    <a:pt x="21416" y="4656"/>
                    <a:pt x="22538" y="7044"/>
                    <a:pt x="23737" y="9622"/>
                  </a:cubicBezTo>
                  <a:cubicBezTo>
                    <a:pt x="24932" y="12203"/>
                    <a:pt x="26198" y="14878"/>
                    <a:pt x="27535" y="17652"/>
                  </a:cubicBezTo>
                  <a:cubicBezTo>
                    <a:pt x="29062" y="20711"/>
                    <a:pt x="30763" y="24031"/>
                    <a:pt x="32624" y="27617"/>
                  </a:cubicBezTo>
                  <a:cubicBezTo>
                    <a:pt x="34491" y="31203"/>
                    <a:pt x="36664" y="34764"/>
                    <a:pt x="39150" y="38298"/>
                  </a:cubicBezTo>
                  <a:cubicBezTo>
                    <a:pt x="40012" y="37437"/>
                    <a:pt x="41017" y="36413"/>
                    <a:pt x="42161" y="35215"/>
                  </a:cubicBezTo>
                  <a:cubicBezTo>
                    <a:pt x="43310" y="34020"/>
                    <a:pt x="44549" y="32613"/>
                    <a:pt x="45892" y="30985"/>
                  </a:cubicBezTo>
                  <a:cubicBezTo>
                    <a:pt x="47130" y="29361"/>
                    <a:pt x="48494" y="27568"/>
                    <a:pt x="49975" y="25609"/>
                  </a:cubicBezTo>
                  <a:cubicBezTo>
                    <a:pt x="51459" y="23647"/>
                    <a:pt x="53010" y="21618"/>
                    <a:pt x="54638" y="19516"/>
                  </a:cubicBezTo>
                  <a:cubicBezTo>
                    <a:pt x="56262" y="17413"/>
                    <a:pt x="57863" y="15335"/>
                    <a:pt x="59441" y="13278"/>
                  </a:cubicBezTo>
                  <a:cubicBezTo>
                    <a:pt x="61017" y="11225"/>
                    <a:pt x="62522" y="9334"/>
                    <a:pt x="63957" y="7614"/>
                  </a:cubicBezTo>
                  <a:cubicBezTo>
                    <a:pt x="65392" y="5895"/>
                    <a:pt x="66704" y="4365"/>
                    <a:pt x="67902" y="3029"/>
                  </a:cubicBezTo>
                  <a:cubicBezTo>
                    <a:pt x="69098" y="1689"/>
                    <a:pt x="70125" y="687"/>
                    <a:pt x="70986" y="16"/>
                  </a:cubicBezTo>
                  <a:cubicBezTo>
                    <a:pt x="72035" y="-76"/>
                    <a:pt x="73184" y="230"/>
                    <a:pt x="74429" y="948"/>
                  </a:cubicBezTo>
                  <a:cubicBezTo>
                    <a:pt x="75670" y="1665"/>
                    <a:pt x="76866" y="2741"/>
                    <a:pt x="78016" y="4172"/>
                  </a:cubicBezTo>
                  <a:cubicBezTo>
                    <a:pt x="78301" y="4653"/>
                    <a:pt x="78684" y="5082"/>
                    <a:pt x="79162" y="5463"/>
                  </a:cubicBezTo>
                  <a:cubicBezTo>
                    <a:pt x="79640" y="5846"/>
                    <a:pt x="80119" y="6180"/>
                    <a:pt x="80597" y="6468"/>
                  </a:cubicBezTo>
                  <a:lnTo>
                    <a:pt x="81311" y="6897"/>
                  </a:lnTo>
                  <a:cubicBezTo>
                    <a:pt x="79886" y="8331"/>
                    <a:pt x="78236" y="10198"/>
                    <a:pt x="76376" y="12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76358" y="8201748"/>
              <a:ext cx="82755" cy="73376"/>
            </a:xfrm>
            <a:custGeom>
              <a:rect b="b" l="l" r="r" t="t"/>
              <a:pathLst>
                <a:path extrusionOk="0" h="73376" w="82755">
                  <a:moveTo>
                    <a:pt x="82213" y="43167"/>
                  </a:moveTo>
                  <a:cubicBezTo>
                    <a:pt x="81361" y="43412"/>
                    <a:pt x="78960" y="43624"/>
                    <a:pt x="75015" y="43808"/>
                  </a:cubicBezTo>
                  <a:cubicBezTo>
                    <a:pt x="71066" y="43989"/>
                    <a:pt x="66358" y="44111"/>
                    <a:pt x="60892" y="44173"/>
                  </a:cubicBezTo>
                  <a:cubicBezTo>
                    <a:pt x="55423" y="44234"/>
                    <a:pt x="49531" y="44295"/>
                    <a:pt x="43219" y="44356"/>
                  </a:cubicBezTo>
                  <a:cubicBezTo>
                    <a:pt x="36898" y="44418"/>
                    <a:pt x="30944" y="44448"/>
                    <a:pt x="25359" y="44448"/>
                  </a:cubicBezTo>
                  <a:cubicBezTo>
                    <a:pt x="19767" y="44448"/>
                    <a:pt x="14878" y="44448"/>
                    <a:pt x="10687" y="44448"/>
                  </a:cubicBezTo>
                  <a:cubicBezTo>
                    <a:pt x="6493" y="44448"/>
                    <a:pt x="3731" y="44448"/>
                    <a:pt x="2398" y="44448"/>
                  </a:cubicBezTo>
                  <a:cubicBezTo>
                    <a:pt x="1058" y="43115"/>
                    <a:pt x="298" y="41380"/>
                    <a:pt x="117" y="39256"/>
                  </a:cubicBezTo>
                  <a:cubicBezTo>
                    <a:pt x="-64" y="37135"/>
                    <a:pt x="-36" y="34490"/>
                    <a:pt x="209" y="31330"/>
                  </a:cubicBezTo>
                  <a:cubicBezTo>
                    <a:pt x="690" y="30481"/>
                    <a:pt x="2091" y="29874"/>
                    <a:pt x="4400" y="29509"/>
                  </a:cubicBezTo>
                  <a:cubicBezTo>
                    <a:pt x="6708" y="29145"/>
                    <a:pt x="9255" y="28903"/>
                    <a:pt x="12054" y="28780"/>
                  </a:cubicBezTo>
                  <a:cubicBezTo>
                    <a:pt x="14850" y="28660"/>
                    <a:pt x="17523" y="28596"/>
                    <a:pt x="20071" y="28596"/>
                  </a:cubicBezTo>
                  <a:cubicBezTo>
                    <a:pt x="22624" y="28596"/>
                    <a:pt x="24445" y="28596"/>
                    <a:pt x="25540" y="28596"/>
                  </a:cubicBezTo>
                  <a:cubicBezTo>
                    <a:pt x="26873" y="28596"/>
                    <a:pt x="29001" y="28568"/>
                    <a:pt x="31916" y="28507"/>
                  </a:cubicBezTo>
                  <a:cubicBezTo>
                    <a:pt x="34834" y="28446"/>
                    <a:pt x="38139" y="28415"/>
                    <a:pt x="41852" y="28415"/>
                  </a:cubicBezTo>
                  <a:cubicBezTo>
                    <a:pt x="45555" y="28415"/>
                    <a:pt x="49442" y="28415"/>
                    <a:pt x="53510" y="28415"/>
                  </a:cubicBezTo>
                  <a:cubicBezTo>
                    <a:pt x="57578" y="28415"/>
                    <a:pt x="61437" y="28446"/>
                    <a:pt x="65086" y="28507"/>
                  </a:cubicBezTo>
                  <a:cubicBezTo>
                    <a:pt x="68727" y="28568"/>
                    <a:pt x="72008" y="28691"/>
                    <a:pt x="74923" y="28872"/>
                  </a:cubicBezTo>
                  <a:cubicBezTo>
                    <a:pt x="77838" y="29056"/>
                    <a:pt x="79966" y="29209"/>
                    <a:pt x="81302" y="29329"/>
                  </a:cubicBezTo>
                  <a:cubicBezTo>
                    <a:pt x="81784" y="29816"/>
                    <a:pt x="82151" y="30784"/>
                    <a:pt x="82391" y="32243"/>
                  </a:cubicBezTo>
                  <a:cubicBezTo>
                    <a:pt x="82636" y="33699"/>
                    <a:pt x="82755" y="35223"/>
                    <a:pt x="82755" y="36801"/>
                  </a:cubicBezTo>
                  <a:cubicBezTo>
                    <a:pt x="82755" y="38380"/>
                    <a:pt x="82694" y="39805"/>
                    <a:pt x="82575" y="41083"/>
                  </a:cubicBezTo>
                  <a:cubicBezTo>
                    <a:pt x="82455" y="42346"/>
                    <a:pt x="82335" y="43048"/>
                    <a:pt x="82213" y="43167"/>
                  </a:cubicBezTo>
                  <a:close/>
                  <a:moveTo>
                    <a:pt x="37017" y="71773"/>
                  </a:moveTo>
                  <a:cubicBezTo>
                    <a:pt x="34709" y="70560"/>
                    <a:pt x="33161" y="68889"/>
                    <a:pt x="32373" y="66762"/>
                  </a:cubicBezTo>
                  <a:cubicBezTo>
                    <a:pt x="31582" y="64638"/>
                    <a:pt x="31429" y="62544"/>
                    <a:pt x="31913" y="60476"/>
                  </a:cubicBezTo>
                  <a:cubicBezTo>
                    <a:pt x="32400" y="58413"/>
                    <a:pt x="33400" y="56558"/>
                    <a:pt x="34920" y="54919"/>
                  </a:cubicBezTo>
                  <a:cubicBezTo>
                    <a:pt x="36441" y="53279"/>
                    <a:pt x="38354" y="52277"/>
                    <a:pt x="40662" y="51915"/>
                  </a:cubicBezTo>
                  <a:cubicBezTo>
                    <a:pt x="43942" y="51431"/>
                    <a:pt x="46551" y="52007"/>
                    <a:pt x="48498" y="53647"/>
                  </a:cubicBezTo>
                  <a:cubicBezTo>
                    <a:pt x="50438" y="55286"/>
                    <a:pt x="51655" y="57291"/>
                    <a:pt x="52140" y="59657"/>
                  </a:cubicBezTo>
                  <a:cubicBezTo>
                    <a:pt x="52627" y="62026"/>
                    <a:pt x="52259" y="64457"/>
                    <a:pt x="51051" y="66946"/>
                  </a:cubicBezTo>
                  <a:cubicBezTo>
                    <a:pt x="49834" y="69438"/>
                    <a:pt x="47707" y="71350"/>
                    <a:pt x="44672" y="72687"/>
                  </a:cubicBezTo>
                  <a:cubicBezTo>
                    <a:pt x="42851" y="73413"/>
                    <a:pt x="41358" y="73569"/>
                    <a:pt x="40208" y="73140"/>
                  </a:cubicBezTo>
                  <a:cubicBezTo>
                    <a:pt x="39053" y="72714"/>
                    <a:pt x="37992" y="72261"/>
                    <a:pt x="37017" y="71773"/>
                  </a:cubicBezTo>
                  <a:close/>
                  <a:moveTo>
                    <a:pt x="37931" y="20210"/>
                  </a:moveTo>
                  <a:cubicBezTo>
                    <a:pt x="35622" y="18999"/>
                    <a:pt x="34071" y="17326"/>
                    <a:pt x="33283" y="15199"/>
                  </a:cubicBezTo>
                  <a:cubicBezTo>
                    <a:pt x="32492" y="13078"/>
                    <a:pt x="32342" y="10951"/>
                    <a:pt x="32830" y="8823"/>
                  </a:cubicBezTo>
                  <a:cubicBezTo>
                    <a:pt x="33311" y="6699"/>
                    <a:pt x="34316" y="4814"/>
                    <a:pt x="35837" y="3175"/>
                  </a:cubicBezTo>
                  <a:cubicBezTo>
                    <a:pt x="37351" y="1538"/>
                    <a:pt x="39267" y="532"/>
                    <a:pt x="41579" y="171"/>
                  </a:cubicBezTo>
                  <a:cubicBezTo>
                    <a:pt x="44856" y="-314"/>
                    <a:pt x="47501" y="232"/>
                    <a:pt x="49503" y="1811"/>
                  </a:cubicBezTo>
                  <a:cubicBezTo>
                    <a:pt x="51508" y="3389"/>
                    <a:pt x="52725" y="5394"/>
                    <a:pt x="53151" y="7821"/>
                  </a:cubicBezTo>
                  <a:cubicBezTo>
                    <a:pt x="53574" y="10252"/>
                    <a:pt x="53213" y="12741"/>
                    <a:pt x="52057" y="15291"/>
                  </a:cubicBezTo>
                  <a:cubicBezTo>
                    <a:pt x="50898" y="17841"/>
                    <a:pt x="48743" y="19784"/>
                    <a:pt x="45588" y="21120"/>
                  </a:cubicBezTo>
                  <a:cubicBezTo>
                    <a:pt x="43884" y="21847"/>
                    <a:pt x="42428" y="22003"/>
                    <a:pt x="41214" y="21574"/>
                  </a:cubicBezTo>
                  <a:cubicBezTo>
                    <a:pt x="39997" y="21151"/>
                    <a:pt x="38906" y="20697"/>
                    <a:pt x="37931" y="20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031553" y="8734358"/>
              <a:ext cx="68315" cy="99353"/>
            </a:xfrm>
            <a:custGeom>
              <a:rect b="b" l="l" r="r" t="t"/>
              <a:pathLst>
                <a:path extrusionOk="0" h="99353" w="68315">
                  <a:moveTo>
                    <a:pt x="2482" y="84643"/>
                  </a:moveTo>
                  <a:cubicBezTo>
                    <a:pt x="5731" y="81584"/>
                    <a:pt x="9150" y="78743"/>
                    <a:pt x="12733" y="76113"/>
                  </a:cubicBezTo>
                  <a:cubicBezTo>
                    <a:pt x="16320" y="73483"/>
                    <a:pt x="19784" y="70642"/>
                    <a:pt x="23132" y="67580"/>
                  </a:cubicBezTo>
                  <a:cubicBezTo>
                    <a:pt x="26001" y="64999"/>
                    <a:pt x="29300" y="61944"/>
                    <a:pt x="33027" y="58406"/>
                  </a:cubicBezTo>
                  <a:cubicBezTo>
                    <a:pt x="36755" y="54869"/>
                    <a:pt x="40293" y="51142"/>
                    <a:pt x="43640" y="47219"/>
                  </a:cubicBezTo>
                  <a:cubicBezTo>
                    <a:pt x="46985" y="43305"/>
                    <a:pt x="49830" y="39262"/>
                    <a:pt x="52175" y="35103"/>
                  </a:cubicBezTo>
                  <a:cubicBezTo>
                    <a:pt x="54517" y="30947"/>
                    <a:pt x="55688" y="26907"/>
                    <a:pt x="55688" y="22987"/>
                  </a:cubicBezTo>
                  <a:cubicBezTo>
                    <a:pt x="55688" y="21745"/>
                    <a:pt x="55403" y="20599"/>
                    <a:pt x="54827" y="19545"/>
                  </a:cubicBezTo>
                  <a:cubicBezTo>
                    <a:pt x="53775" y="17540"/>
                    <a:pt x="52267" y="16225"/>
                    <a:pt x="50311" y="15600"/>
                  </a:cubicBezTo>
                  <a:cubicBezTo>
                    <a:pt x="48352" y="14981"/>
                    <a:pt x="46320" y="14668"/>
                    <a:pt x="44217" y="14668"/>
                  </a:cubicBezTo>
                  <a:lnTo>
                    <a:pt x="44217" y="14812"/>
                  </a:lnTo>
                  <a:cubicBezTo>
                    <a:pt x="42975" y="14812"/>
                    <a:pt x="41182" y="14907"/>
                    <a:pt x="38840" y="15097"/>
                  </a:cubicBezTo>
                  <a:cubicBezTo>
                    <a:pt x="36494" y="15291"/>
                    <a:pt x="33772" y="15885"/>
                    <a:pt x="30667" y="16890"/>
                  </a:cubicBezTo>
                  <a:cubicBezTo>
                    <a:pt x="27558" y="17896"/>
                    <a:pt x="24119" y="19428"/>
                    <a:pt x="20339" y="21482"/>
                  </a:cubicBezTo>
                  <a:cubicBezTo>
                    <a:pt x="16559" y="23536"/>
                    <a:pt x="12617" y="26426"/>
                    <a:pt x="8509" y="30156"/>
                  </a:cubicBezTo>
                  <a:cubicBezTo>
                    <a:pt x="8028" y="29868"/>
                    <a:pt x="7528" y="29417"/>
                    <a:pt x="7004" y="28792"/>
                  </a:cubicBezTo>
                  <a:cubicBezTo>
                    <a:pt x="6476" y="28170"/>
                    <a:pt x="5949" y="27502"/>
                    <a:pt x="5425" y="26781"/>
                  </a:cubicBezTo>
                  <a:cubicBezTo>
                    <a:pt x="4898" y="26067"/>
                    <a:pt x="4395" y="25350"/>
                    <a:pt x="3920" y="24630"/>
                  </a:cubicBezTo>
                  <a:cubicBezTo>
                    <a:pt x="3438" y="23916"/>
                    <a:pt x="3058" y="23364"/>
                    <a:pt x="2773" y="22981"/>
                  </a:cubicBezTo>
                  <a:cubicBezTo>
                    <a:pt x="2773" y="21834"/>
                    <a:pt x="3083" y="20685"/>
                    <a:pt x="3705" y="19539"/>
                  </a:cubicBezTo>
                  <a:cubicBezTo>
                    <a:pt x="4327" y="18392"/>
                    <a:pt x="5115" y="17295"/>
                    <a:pt x="6072" y="16244"/>
                  </a:cubicBezTo>
                  <a:cubicBezTo>
                    <a:pt x="7025" y="15189"/>
                    <a:pt x="8031" y="14233"/>
                    <a:pt x="9082" y="13375"/>
                  </a:cubicBezTo>
                  <a:cubicBezTo>
                    <a:pt x="10134" y="12514"/>
                    <a:pt x="11090" y="11701"/>
                    <a:pt x="11952" y="10938"/>
                  </a:cubicBezTo>
                  <a:cubicBezTo>
                    <a:pt x="12715" y="10270"/>
                    <a:pt x="13503" y="9623"/>
                    <a:pt x="14318" y="9001"/>
                  </a:cubicBezTo>
                  <a:cubicBezTo>
                    <a:pt x="15131" y="8382"/>
                    <a:pt x="15967" y="7784"/>
                    <a:pt x="16826" y="7208"/>
                  </a:cubicBezTo>
                  <a:cubicBezTo>
                    <a:pt x="19695" y="5203"/>
                    <a:pt x="23135" y="3554"/>
                    <a:pt x="27154" y="2264"/>
                  </a:cubicBezTo>
                  <a:cubicBezTo>
                    <a:pt x="31170" y="974"/>
                    <a:pt x="35281" y="235"/>
                    <a:pt x="39486" y="42"/>
                  </a:cubicBezTo>
                  <a:cubicBezTo>
                    <a:pt x="43692" y="-148"/>
                    <a:pt x="47733" y="309"/>
                    <a:pt x="51605" y="1406"/>
                  </a:cubicBezTo>
                  <a:cubicBezTo>
                    <a:pt x="55476" y="2503"/>
                    <a:pt x="58705" y="4440"/>
                    <a:pt x="61286" y="7211"/>
                  </a:cubicBezTo>
                  <a:cubicBezTo>
                    <a:pt x="63005" y="9124"/>
                    <a:pt x="64272" y="11110"/>
                    <a:pt x="65084" y="13163"/>
                  </a:cubicBezTo>
                  <a:cubicBezTo>
                    <a:pt x="65896" y="15217"/>
                    <a:pt x="66638" y="17439"/>
                    <a:pt x="67306" y="19830"/>
                  </a:cubicBezTo>
                  <a:cubicBezTo>
                    <a:pt x="68548" y="24323"/>
                    <a:pt x="68643" y="28697"/>
                    <a:pt x="67595" y="32951"/>
                  </a:cubicBezTo>
                  <a:cubicBezTo>
                    <a:pt x="66540" y="37209"/>
                    <a:pt x="64820" y="41221"/>
                    <a:pt x="62429" y="44994"/>
                  </a:cubicBezTo>
                  <a:cubicBezTo>
                    <a:pt x="60038" y="48773"/>
                    <a:pt x="57267" y="52335"/>
                    <a:pt x="54112" y="55679"/>
                  </a:cubicBezTo>
                  <a:cubicBezTo>
                    <a:pt x="50955" y="59023"/>
                    <a:pt x="47849" y="61986"/>
                    <a:pt x="44790" y="64567"/>
                  </a:cubicBezTo>
                  <a:cubicBezTo>
                    <a:pt x="41154" y="67629"/>
                    <a:pt x="37666" y="70783"/>
                    <a:pt x="34321" y="74035"/>
                  </a:cubicBezTo>
                  <a:cubicBezTo>
                    <a:pt x="30973" y="77284"/>
                    <a:pt x="27773" y="80680"/>
                    <a:pt x="24710" y="84214"/>
                  </a:cubicBezTo>
                  <a:cubicBezTo>
                    <a:pt x="26335" y="84214"/>
                    <a:pt x="27914" y="84141"/>
                    <a:pt x="29444" y="84000"/>
                  </a:cubicBezTo>
                  <a:cubicBezTo>
                    <a:pt x="30973" y="83856"/>
                    <a:pt x="32549" y="83782"/>
                    <a:pt x="34177" y="83782"/>
                  </a:cubicBezTo>
                  <a:cubicBezTo>
                    <a:pt x="38763" y="83782"/>
                    <a:pt x="43760" y="83902"/>
                    <a:pt x="49164" y="84141"/>
                  </a:cubicBezTo>
                  <a:cubicBezTo>
                    <a:pt x="54563" y="84383"/>
                    <a:pt x="59563" y="84119"/>
                    <a:pt x="64152" y="83353"/>
                  </a:cubicBezTo>
                  <a:cubicBezTo>
                    <a:pt x="65105" y="83831"/>
                    <a:pt x="65489" y="84432"/>
                    <a:pt x="65299" y="85146"/>
                  </a:cubicBezTo>
                  <a:cubicBezTo>
                    <a:pt x="65105" y="85860"/>
                    <a:pt x="65249" y="86703"/>
                    <a:pt x="65728" y="87653"/>
                  </a:cubicBezTo>
                  <a:cubicBezTo>
                    <a:pt x="65728" y="88708"/>
                    <a:pt x="65801" y="89759"/>
                    <a:pt x="65942" y="90810"/>
                  </a:cubicBezTo>
                  <a:cubicBezTo>
                    <a:pt x="66086" y="91865"/>
                    <a:pt x="66157" y="92888"/>
                    <a:pt x="66157" y="93894"/>
                  </a:cubicBezTo>
                  <a:cubicBezTo>
                    <a:pt x="66157" y="94896"/>
                    <a:pt x="66037" y="95852"/>
                    <a:pt x="65798" y="96759"/>
                  </a:cubicBezTo>
                  <a:cubicBezTo>
                    <a:pt x="65559" y="97667"/>
                    <a:pt x="65010" y="98461"/>
                    <a:pt x="64149" y="99126"/>
                  </a:cubicBezTo>
                  <a:cubicBezTo>
                    <a:pt x="62141" y="99316"/>
                    <a:pt x="60035" y="99386"/>
                    <a:pt x="57840" y="99340"/>
                  </a:cubicBezTo>
                  <a:cubicBezTo>
                    <a:pt x="55639" y="99291"/>
                    <a:pt x="53536" y="99221"/>
                    <a:pt x="51531" y="99126"/>
                  </a:cubicBezTo>
                  <a:cubicBezTo>
                    <a:pt x="49042" y="99031"/>
                    <a:pt x="46295" y="98933"/>
                    <a:pt x="43285" y="98838"/>
                  </a:cubicBezTo>
                  <a:cubicBezTo>
                    <a:pt x="40271" y="98746"/>
                    <a:pt x="37475" y="98602"/>
                    <a:pt x="34894" y="98408"/>
                  </a:cubicBezTo>
                  <a:cubicBezTo>
                    <a:pt x="34128" y="98316"/>
                    <a:pt x="33319" y="98366"/>
                    <a:pt x="32457" y="98553"/>
                  </a:cubicBezTo>
                  <a:cubicBezTo>
                    <a:pt x="31596" y="98746"/>
                    <a:pt x="30783" y="98795"/>
                    <a:pt x="30020" y="98697"/>
                  </a:cubicBezTo>
                  <a:cubicBezTo>
                    <a:pt x="27914" y="98503"/>
                    <a:pt x="25621" y="98436"/>
                    <a:pt x="23135" y="98479"/>
                  </a:cubicBezTo>
                  <a:cubicBezTo>
                    <a:pt x="20649" y="98528"/>
                    <a:pt x="18138" y="98598"/>
                    <a:pt x="15606" y="98697"/>
                  </a:cubicBezTo>
                  <a:cubicBezTo>
                    <a:pt x="13070" y="98792"/>
                    <a:pt x="10587" y="98890"/>
                    <a:pt x="8147" y="98982"/>
                  </a:cubicBezTo>
                  <a:cubicBezTo>
                    <a:pt x="5710" y="99077"/>
                    <a:pt x="3488" y="99126"/>
                    <a:pt x="1480" y="99126"/>
                  </a:cubicBezTo>
                  <a:cubicBezTo>
                    <a:pt x="140" y="95304"/>
                    <a:pt x="-289" y="92340"/>
                    <a:pt x="189" y="90234"/>
                  </a:cubicBezTo>
                  <a:cubicBezTo>
                    <a:pt x="664" y="88134"/>
                    <a:pt x="1427" y="86274"/>
                    <a:pt x="2482" y="84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13304117" y="8732825"/>
              <a:ext cx="73009" cy="100824"/>
            </a:xfrm>
            <a:custGeom>
              <a:rect b="b" l="l" r="r" t="t"/>
              <a:pathLst>
                <a:path extrusionOk="0" h="100824" w="73009">
                  <a:moveTo>
                    <a:pt x="53638" y="54775"/>
                  </a:moveTo>
                  <a:cubicBezTo>
                    <a:pt x="53448" y="54683"/>
                    <a:pt x="53304" y="54585"/>
                    <a:pt x="53209" y="54490"/>
                  </a:cubicBezTo>
                  <a:cubicBezTo>
                    <a:pt x="53114" y="54398"/>
                    <a:pt x="52973" y="54346"/>
                    <a:pt x="52780" y="54346"/>
                  </a:cubicBezTo>
                  <a:cubicBezTo>
                    <a:pt x="51538" y="53298"/>
                    <a:pt x="49938" y="52486"/>
                    <a:pt x="47976" y="51910"/>
                  </a:cubicBezTo>
                  <a:cubicBezTo>
                    <a:pt x="46017" y="51333"/>
                    <a:pt x="43939" y="50978"/>
                    <a:pt x="41741" y="50837"/>
                  </a:cubicBezTo>
                  <a:cubicBezTo>
                    <a:pt x="39543" y="50693"/>
                    <a:pt x="37391" y="50693"/>
                    <a:pt x="35288" y="50837"/>
                  </a:cubicBezTo>
                  <a:cubicBezTo>
                    <a:pt x="33182" y="50978"/>
                    <a:pt x="31416" y="51195"/>
                    <a:pt x="29981" y="51481"/>
                  </a:cubicBezTo>
                  <a:cubicBezTo>
                    <a:pt x="29696" y="51576"/>
                    <a:pt x="29141" y="51625"/>
                    <a:pt x="28332" y="51625"/>
                  </a:cubicBezTo>
                  <a:cubicBezTo>
                    <a:pt x="27517" y="51625"/>
                    <a:pt x="26683" y="51625"/>
                    <a:pt x="25824" y="51625"/>
                  </a:cubicBezTo>
                  <a:cubicBezTo>
                    <a:pt x="24960" y="51625"/>
                    <a:pt x="24123" y="51625"/>
                    <a:pt x="23311" y="51625"/>
                  </a:cubicBezTo>
                  <a:cubicBezTo>
                    <a:pt x="22498" y="51625"/>
                    <a:pt x="21946" y="51625"/>
                    <a:pt x="21661" y="51625"/>
                  </a:cubicBezTo>
                  <a:cubicBezTo>
                    <a:pt x="21468" y="51625"/>
                    <a:pt x="21376" y="51027"/>
                    <a:pt x="21376" y="49832"/>
                  </a:cubicBezTo>
                  <a:cubicBezTo>
                    <a:pt x="21376" y="48636"/>
                    <a:pt x="21419" y="47324"/>
                    <a:pt x="21517" y="45887"/>
                  </a:cubicBezTo>
                  <a:cubicBezTo>
                    <a:pt x="21615" y="44449"/>
                    <a:pt x="21686" y="43113"/>
                    <a:pt x="21735" y="41872"/>
                  </a:cubicBezTo>
                  <a:cubicBezTo>
                    <a:pt x="21784" y="40630"/>
                    <a:pt x="21710" y="39913"/>
                    <a:pt x="21517" y="39720"/>
                  </a:cubicBezTo>
                  <a:cubicBezTo>
                    <a:pt x="21900" y="39628"/>
                    <a:pt x="22403" y="39554"/>
                    <a:pt x="23025" y="39505"/>
                  </a:cubicBezTo>
                  <a:cubicBezTo>
                    <a:pt x="23645" y="39456"/>
                    <a:pt x="24316" y="39432"/>
                    <a:pt x="25030" y="39432"/>
                  </a:cubicBezTo>
                  <a:cubicBezTo>
                    <a:pt x="25751" y="39432"/>
                    <a:pt x="26441" y="39432"/>
                    <a:pt x="27112" y="39432"/>
                  </a:cubicBezTo>
                  <a:cubicBezTo>
                    <a:pt x="27780" y="39432"/>
                    <a:pt x="28307" y="39383"/>
                    <a:pt x="28688" y="39288"/>
                  </a:cubicBezTo>
                  <a:cubicBezTo>
                    <a:pt x="30791" y="38712"/>
                    <a:pt x="33491" y="37924"/>
                    <a:pt x="36790" y="36925"/>
                  </a:cubicBezTo>
                  <a:cubicBezTo>
                    <a:pt x="40091" y="35919"/>
                    <a:pt x="43292" y="34703"/>
                    <a:pt x="46400" y="33268"/>
                  </a:cubicBezTo>
                  <a:cubicBezTo>
                    <a:pt x="49509" y="31834"/>
                    <a:pt x="52158" y="30136"/>
                    <a:pt x="54362" y="28180"/>
                  </a:cubicBezTo>
                  <a:cubicBezTo>
                    <a:pt x="56560" y="26222"/>
                    <a:pt x="57657" y="23999"/>
                    <a:pt x="57657" y="21511"/>
                  </a:cubicBezTo>
                  <a:cubicBezTo>
                    <a:pt x="57657" y="19984"/>
                    <a:pt x="57179" y="18740"/>
                    <a:pt x="56222" y="17783"/>
                  </a:cubicBezTo>
                  <a:cubicBezTo>
                    <a:pt x="55269" y="16827"/>
                    <a:pt x="54120" y="16064"/>
                    <a:pt x="52780" y="15488"/>
                  </a:cubicBezTo>
                  <a:cubicBezTo>
                    <a:pt x="50582" y="14626"/>
                    <a:pt x="48169" y="14124"/>
                    <a:pt x="45539" y="13980"/>
                  </a:cubicBezTo>
                  <a:cubicBezTo>
                    <a:pt x="42909" y="13839"/>
                    <a:pt x="40496" y="14007"/>
                    <a:pt x="38298" y="14482"/>
                  </a:cubicBezTo>
                  <a:cubicBezTo>
                    <a:pt x="37722" y="14675"/>
                    <a:pt x="37008" y="14820"/>
                    <a:pt x="36146" y="14912"/>
                  </a:cubicBezTo>
                  <a:cubicBezTo>
                    <a:pt x="35285" y="15006"/>
                    <a:pt x="34402" y="15129"/>
                    <a:pt x="33491" y="15270"/>
                  </a:cubicBezTo>
                  <a:cubicBezTo>
                    <a:pt x="32584" y="15414"/>
                    <a:pt x="31722" y="15558"/>
                    <a:pt x="30910" y="15699"/>
                  </a:cubicBezTo>
                  <a:cubicBezTo>
                    <a:pt x="30095" y="15843"/>
                    <a:pt x="29500" y="16012"/>
                    <a:pt x="29117" y="16202"/>
                  </a:cubicBezTo>
                  <a:cubicBezTo>
                    <a:pt x="28062" y="16588"/>
                    <a:pt x="27130" y="16947"/>
                    <a:pt x="26318" y="17278"/>
                  </a:cubicBezTo>
                  <a:cubicBezTo>
                    <a:pt x="25506" y="17612"/>
                    <a:pt x="24718" y="17946"/>
                    <a:pt x="23954" y="18280"/>
                  </a:cubicBezTo>
                  <a:cubicBezTo>
                    <a:pt x="23185" y="18617"/>
                    <a:pt x="22397" y="18951"/>
                    <a:pt x="21588" y="19285"/>
                  </a:cubicBezTo>
                  <a:cubicBezTo>
                    <a:pt x="20775" y="19622"/>
                    <a:pt x="19843" y="20030"/>
                    <a:pt x="18792" y="20502"/>
                  </a:cubicBezTo>
                  <a:cubicBezTo>
                    <a:pt x="17642" y="20983"/>
                    <a:pt x="16496" y="21483"/>
                    <a:pt x="15349" y="22010"/>
                  </a:cubicBezTo>
                  <a:cubicBezTo>
                    <a:pt x="14200" y="22537"/>
                    <a:pt x="12958" y="23083"/>
                    <a:pt x="11618" y="23659"/>
                  </a:cubicBezTo>
                  <a:cubicBezTo>
                    <a:pt x="10472" y="24137"/>
                    <a:pt x="9565" y="23828"/>
                    <a:pt x="8893" y="22727"/>
                  </a:cubicBezTo>
                  <a:cubicBezTo>
                    <a:pt x="8225" y="21630"/>
                    <a:pt x="7698" y="20291"/>
                    <a:pt x="7317" y="18715"/>
                  </a:cubicBezTo>
                  <a:cubicBezTo>
                    <a:pt x="6934" y="17137"/>
                    <a:pt x="6674" y="15607"/>
                    <a:pt x="6530" y="14124"/>
                  </a:cubicBezTo>
                  <a:cubicBezTo>
                    <a:pt x="6386" y="12643"/>
                    <a:pt x="6361" y="11761"/>
                    <a:pt x="6456" y="11469"/>
                  </a:cubicBezTo>
                  <a:cubicBezTo>
                    <a:pt x="7891" y="10516"/>
                    <a:pt x="9614" y="9535"/>
                    <a:pt x="11618" y="8530"/>
                  </a:cubicBezTo>
                  <a:cubicBezTo>
                    <a:pt x="13630" y="7525"/>
                    <a:pt x="15659" y="6571"/>
                    <a:pt x="17713" y="5664"/>
                  </a:cubicBezTo>
                  <a:cubicBezTo>
                    <a:pt x="19767" y="4757"/>
                    <a:pt x="21704" y="3969"/>
                    <a:pt x="23522" y="3298"/>
                  </a:cubicBezTo>
                  <a:cubicBezTo>
                    <a:pt x="25334" y="2630"/>
                    <a:pt x="26772" y="2152"/>
                    <a:pt x="27823" y="1864"/>
                  </a:cubicBezTo>
                  <a:cubicBezTo>
                    <a:pt x="30021" y="1195"/>
                    <a:pt x="32271" y="693"/>
                    <a:pt x="34561" y="359"/>
                  </a:cubicBezTo>
                  <a:cubicBezTo>
                    <a:pt x="36857" y="25"/>
                    <a:pt x="39245" y="-46"/>
                    <a:pt x="41735" y="141"/>
                  </a:cubicBezTo>
                  <a:lnTo>
                    <a:pt x="41879" y="0"/>
                  </a:lnTo>
                  <a:cubicBezTo>
                    <a:pt x="44650" y="285"/>
                    <a:pt x="47400" y="714"/>
                    <a:pt x="50125" y="1290"/>
                  </a:cubicBezTo>
                  <a:cubicBezTo>
                    <a:pt x="52847" y="1860"/>
                    <a:pt x="55355" y="2746"/>
                    <a:pt x="57651" y="3945"/>
                  </a:cubicBezTo>
                  <a:cubicBezTo>
                    <a:pt x="59947" y="5140"/>
                    <a:pt x="62026" y="6691"/>
                    <a:pt x="63889" y="8604"/>
                  </a:cubicBezTo>
                  <a:cubicBezTo>
                    <a:pt x="65756" y="10516"/>
                    <a:pt x="67209" y="12858"/>
                    <a:pt x="68264" y="15632"/>
                  </a:cubicBezTo>
                  <a:cubicBezTo>
                    <a:pt x="69217" y="18019"/>
                    <a:pt x="69720" y="20125"/>
                    <a:pt x="69769" y="21940"/>
                  </a:cubicBezTo>
                  <a:cubicBezTo>
                    <a:pt x="69818" y="23757"/>
                    <a:pt x="69555" y="25811"/>
                    <a:pt x="68981" y="28107"/>
                  </a:cubicBezTo>
                  <a:cubicBezTo>
                    <a:pt x="68503" y="29924"/>
                    <a:pt x="67666" y="31595"/>
                    <a:pt x="66474" y="33124"/>
                  </a:cubicBezTo>
                  <a:cubicBezTo>
                    <a:pt x="65275" y="34656"/>
                    <a:pt x="63914" y="36017"/>
                    <a:pt x="62384" y="37213"/>
                  </a:cubicBezTo>
                  <a:cubicBezTo>
                    <a:pt x="60858" y="38411"/>
                    <a:pt x="59233" y="39508"/>
                    <a:pt x="57510" y="40508"/>
                  </a:cubicBezTo>
                  <a:cubicBezTo>
                    <a:pt x="55784" y="41513"/>
                    <a:pt x="54162" y="42396"/>
                    <a:pt x="52633" y="43162"/>
                  </a:cubicBezTo>
                  <a:cubicBezTo>
                    <a:pt x="55597" y="44023"/>
                    <a:pt x="58178" y="45004"/>
                    <a:pt x="60376" y="46101"/>
                  </a:cubicBezTo>
                  <a:cubicBezTo>
                    <a:pt x="62574" y="47202"/>
                    <a:pt x="64509" y="48468"/>
                    <a:pt x="66186" y="49905"/>
                  </a:cubicBezTo>
                  <a:cubicBezTo>
                    <a:pt x="67853" y="51337"/>
                    <a:pt x="69217" y="53013"/>
                    <a:pt x="70272" y="54923"/>
                  </a:cubicBezTo>
                  <a:cubicBezTo>
                    <a:pt x="71327" y="56835"/>
                    <a:pt x="72185" y="59082"/>
                    <a:pt x="72853" y="61663"/>
                  </a:cubicBezTo>
                  <a:cubicBezTo>
                    <a:pt x="73616" y="71603"/>
                    <a:pt x="71587" y="79943"/>
                    <a:pt x="66759" y="86683"/>
                  </a:cubicBezTo>
                  <a:cubicBezTo>
                    <a:pt x="61931" y="93420"/>
                    <a:pt x="54546" y="97891"/>
                    <a:pt x="44601" y="100089"/>
                  </a:cubicBezTo>
                  <a:cubicBezTo>
                    <a:pt x="41637" y="100665"/>
                    <a:pt x="38862" y="100901"/>
                    <a:pt x="36281" y="100803"/>
                  </a:cubicBezTo>
                  <a:cubicBezTo>
                    <a:pt x="35324" y="100803"/>
                    <a:pt x="34396" y="100754"/>
                    <a:pt x="33485" y="100662"/>
                  </a:cubicBezTo>
                  <a:cubicBezTo>
                    <a:pt x="32578" y="100567"/>
                    <a:pt x="31643" y="100469"/>
                    <a:pt x="30686" y="100374"/>
                  </a:cubicBezTo>
                  <a:cubicBezTo>
                    <a:pt x="28200" y="100184"/>
                    <a:pt x="25214" y="99445"/>
                    <a:pt x="21726" y="98155"/>
                  </a:cubicBezTo>
                  <a:cubicBezTo>
                    <a:pt x="18237" y="96865"/>
                    <a:pt x="14862" y="95501"/>
                    <a:pt x="11615" y="94066"/>
                  </a:cubicBezTo>
                  <a:cubicBezTo>
                    <a:pt x="7793" y="92347"/>
                    <a:pt x="3921" y="90480"/>
                    <a:pt x="0" y="88476"/>
                  </a:cubicBezTo>
                  <a:cubicBezTo>
                    <a:pt x="0" y="88283"/>
                    <a:pt x="49" y="87853"/>
                    <a:pt x="144" y="87185"/>
                  </a:cubicBezTo>
                  <a:cubicBezTo>
                    <a:pt x="236" y="86517"/>
                    <a:pt x="334" y="85800"/>
                    <a:pt x="429" y="85034"/>
                  </a:cubicBezTo>
                  <a:cubicBezTo>
                    <a:pt x="521" y="84270"/>
                    <a:pt x="619" y="83575"/>
                    <a:pt x="714" y="82955"/>
                  </a:cubicBezTo>
                  <a:cubicBezTo>
                    <a:pt x="809" y="82333"/>
                    <a:pt x="907" y="81926"/>
                    <a:pt x="1002" y="81733"/>
                  </a:cubicBezTo>
                  <a:cubicBezTo>
                    <a:pt x="1573" y="80013"/>
                    <a:pt x="2149" y="78747"/>
                    <a:pt x="2722" y="77935"/>
                  </a:cubicBezTo>
                  <a:cubicBezTo>
                    <a:pt x="3292" y="77123"/>
                    <a:pt x="3869" y="76191"/>
                    <a:pt x="4442" y="75140"/>
                  </a:cubicBezTo>
                  <a:cubicBezTo>
                    <a:pt x="5012" y="75330"/>
                    <a:pt x="6091" y="75878"/>
                    <a:pt x="7667" y="76789"/>
                  </a:cubicBezTo>
                  <a:cubicBezTo>
                    <a:pt x="9246" y="77696"/>
                    <a:pt x="11061" y="78723"/>
                    <a:pt x="13118" y="79872"/>
                  </a:cubicBezTo>
                  <a:cubicBezTo>
                    <a:pt x="15171" y="81018"/>
                    <a:pt x="17299" y="82119"/>
                    <a:pt x="19497" y="83167"/>
                  </a:cubicBezTo>
                  <a:cubicBezTo>
                    <a:pt x="21695" y="84221"/>
                    <a:pt x="23752" y="84985"/>
                    <a:pt x="25665" y="85463"/>
                  </a:cubicBezTo>
                  <a:cubicBezTo>
                    <a:pt x="29681" y="86989"/>
                    <a:pt x="33574" y="87565"/>
                    <a:pt x="37354" y="87182"/>
                  </a:cubicBezTo>
                  <a:cubicBezTo>
                    <a:pt x="41131" y="86799"/>
                    <a:pt x="44521" y="85797"/>
                    <a:pt x="47535" y="84172"/>
                  </a:cubicBezTo>
                  <a:cubicBezTo>
                    <a:pt x="50551" y="82548"/>
                    <a:pt x="53102" y="80467"/>
                    <a:pt x="55211" y="77935"/>
                  </a:cubicBezTo>
                  <a:cubicBezTo>
                    <a:pt x="57314" y="75403"/>
                    <a:pt x="58724" y="72749"/>
                    <a:pt x="59441" y="69975"/>
                  </a:cubicBezTo>
                  <a:cubicBezTo>
                    <a:pt x="60156" y="67204"/>
                    <a:pt x="60088" y="64479"/>
                    <a:pt x="59227" y="61804"/>
                  </a:cubicBezTo>
                  <a:cubicBezTo>
                    <a:pt x="58375" y="59128"/>
                    <a:pt x="56511" y="56786"/>
                    <a:pt x="53638" y="547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3036986" y="8181470"/>
              <a:ext cx="74451" cy="104342"/>
            </a:xfrm>
            <a:custGeom>
              <a:rect b="b" l="l" r="r" t="t"/>
              <a:pathLst>
                <a:path extrusionOk="0" h="104342" w="74451">
                  <a:moveTo>
                    <a:pt x="65988" y="18448"/>
                  </a:moveTo>
                  <a:cubicBezTo>
                    <a:pt x="67229" y="21317"/>
                    <a:pt x="67732" y="23683"/>
                    <a:pt x="67493" y="25547"/>
                  </a:cubicBezTo>
                  <a:cubicBezTo>
                    <a:pt x="67254" y="27413"/>
                    <a:pt x="67039" y="29252"/>
                    <a:pt x="66849" y="31067"/>
                  </a:cubicBezTo>
                  <a:cubicBezTo>
                    <a:pt x="66754" y="32121"/>
                    <a:pt x="66181" y="33338"/>
                    <a:pt x="65129" y="34724"/>
                  </a:cubicBezTo>
                  <a:cubicBezTo>
                    <a:pt x="64075" y="36109"/>
                    <a:pt x="62836" y="37519"/>
                    <a:pt x="61402" y="38953"/>
                  </a:cubicBezTo>
                  <a:cubicBezTo>
                    <a:pt x="59967" y="40388"/>
                    <a:pt x="58532" y="41727"/>
                    <a:pt x="57101" y="42968"/>
                  </a:cubicBezTo>
                  <a:cubicBezTo>
                    <a:pt x="55666" y="44213"/>
                    <a:pt x="54519" y="45169"/>
                    <a:pt x="53658" y="45837"/>
                  </a:cubicBezTo>
                  <a:cubicBezTo>
                    <a:pt x="53848" y="46220"/>
                    <a:pt x="55044" y="46913"/>
                    <a:pt x="57242" y="47915"/>
                  </a:cubicBezTo>
                  <a:cubicBezTo>
                    <a:pt x="59440" y="48921"/>
                    <a:pt x="61806" y="50426"/>
                    <a:pt x="64341" y="52433"/>
                  </a:cubicBezTo>
                  <a:cubicBezTo>
                    <a:pt x="66874" y="54438"/>
                    <a:pt x="69191" y="57117"/>
                    <a:pt x="71297" y="60464"/>
                  </a:cubicBezTo>
                  <a:cubicBezTo>
                    <a:pt x="73397" y="63811"/>
                    <a:pt x="74452" y="68016"/>
                    <a:pt x="74452" y="73083"/>
                  </a:cubicBezTo>
                  <a:cubicBezTo>
                    <a:pt x="74452" y="73561"/>
                    <a:pt x="74403" y="74063"/>
                    <a:pt x="74308" y="74588"/>
                  </a:cubicBezTo>
                  <a:cubicBezTo>
                    <a:pt x="74213" y="75115"/>
                    <a:pt x="74163" y="75614"/>
                    <a:pt x="74163" y="76092"/>
                  </a:cubicBezTo>
                  <a:lnTo>
                    <a:pt x="74019" y="76236"/>
                  </a:lnTo>
                  <a:cubicBezTo>
                    <a:pt x="73731" y="80635"/>
                    <a:pt x="72370" y="84601"/>
                    <a:pt x="69933" y="88138"/>
                  </a:cubicBezTo>
                  <a:cubicBezTo>
                    <a:pt x="67496" y="91675"/>
                    <a:pt x="64482" y="94664"/>
                    <a:pt x="60896" y="97100"/>
                  </a:cubicBezTo>
                  <a:cubicBezTo>
                    <a:pt x="57312" y="99537"/>
                    <a:pt x="53367" y="101376"/>
                    <a:pt x="49066" y="102620"/>
                  </a:cubicBezTo>
                  <a:cubicBezTo>
                    <a:pt x="44765" y="103862"/>
                    <a:pt x="40605" y="104389"/>
                    <a:pt x="36589" y="104199"/>
                  </a:cubicBezTo>
                  <a:lnTo>
                    <a:pt x="36589" y="104343"/>
                  </a:lnTo>
                  <a:cubicBezTo>
                    <a:pt x="34869" y="104248"/>
                    <a:pt x="33005" y="104055"/>
                    <a:pt x="30997" y="103767"/>
                  </a:cubicBezTo>
                  <a:cubicBezTo>
                    <a:pt x="28989" y="103479"/>
                    <a:pt x="26957" y="103099"/>
                    <a:pt x="24903" y="102620"/>
                  </a:cubicBezTo>
                  <a:cubicBezTo>
                    <a:pt x="22846" y="102142"/>
                    <a:pt x="20862" y="101520"/>
                    <a:pt x="18953" y="100757"/>
                  </a:cubicBezTo>
                  <a:cubicBezTo>
                    <a:pt x="17040" y="99991"/>
                    <a:pt x="15366" y="99132"/>
                    <a:pt x="13934" y="98176"/>
                  </a:cubicBezTo>
                  <a:cubicBezTo>
                    <a:pt x="13168" y="97698"/>
                    <a:pt x="12475" y="97174"/>
                    <a:pt x="11853" y="96598"/>
                  </a:cubicBezTo>
                  <a:cubicBezTo>
                    <a:pt x="11230" y="96024"/>
                    <a:pt x="10538" y="95500"/>
                    <a:pt x="9774" y="95019"/>
                  </a:cubicBezTo>
                  <a:cubicBezTo>
                    <a:pt x="8245" y="93971"/>
                    <a:pt x="6954" y="92775"/>
                    <a:pt x="5903" y="91436"/>
                  </a:cubicBezTo>
                  <a:cubicBezTo>
                    <a:pt x="4946" y="90195"/>
                    <a:pt x="4131" y="88855"/>
                    <a:pt x="3465" y="87421"/>
                  </a:cubicBezTo>
                  <a:cubicBezTo>
                    <a:pt x="2797" y="85986"/>
                    <a:pt x="2221" y="84555"/>
                    <a:pt x="1746" y="83121"/>
                  </a:cubicBezTo>
                  <a:cubicBezTo>
                    <a:pt x="-455" y="76335"/>
                    <a:pt x="-575" y="70336"/>
                    <a:pt x="1387" y="65126"/>
                  </a:cubicBezTo>
                  <a:cubicBezTo>
                    <a:pt x="3346" y="59918"/>
                    <a:pt x="6764" y="55115"/>
                    <a:pt x="11638" y="50717"/>
                  </a:cubicBezTo>
                  <a:cubicBezTo>
                    <a:pt x="12402" y="49951"/>
                    <a:pt x="13266" y="49212"/>
                    <a:pt x="14219" y="48495"/>
                  </a:cubicBezTo>
                  <a:cubicBezTo>
                    <a:pt x="15173" y="47778"/>
                    <a:pt x="16132" y="47229"/>
                    <a:pt x="17089" y="46846"/>
                  </a:cubicBezTo>
                  <a:cubicBezTo>
                    <a:pt x="15847" y="45798"/>
                    <a:pt x="14673" y="44480"/>
                    <a:pt x="13576" y="42904"/>
                  </a:cubicBezTo>
                  <a:cubicBezTo>
                    <a:pt x="12475" y="41326"/>
                    <a:pt x="11448" y="39870"/>
                    <a:pt x="10495" y="38530"/>
                  </a:cubicBezTo>
                  <a:cubicBezTo>
                    <a:pt x="7720" y="34420"/>
                    <a:pt x="6356" y="30310"/>
                    <a:pt x="6405" y="26200"/>
                  </a:cubicBezTo>
                  <a:cubicBezTo>
                    <a:pt x="6454" y="22089"/>
                    <a:pt x="7506" y="18313"/>
                    <a:pt x="9563" y="14871"/>
                  </a:cubicBezTo>
                  <a:cubicBezTo>
                    <a:pt x="11617" y="11429"/>
                    <a:pt x="14437" y="8490"/>
                    <a:pt x="18024" y="6053"/>
                  </a:cubicBezTo>
                  <a:cubicBezTo>
                    <a:pt x="21607" y="3616"/>
                    <a:pt x="25504" y="2016"/>
                    <a:pt x="29713" y="1250"/>
                  </a:cubicBezTo>
                  <a:cubicBezTo>
                    <a:pt x="31239" y="965"/>
                    <a:pt x="32818" y="656"/>
                    <a:pt x="34446" y="318"/>
                  </a:cubicBezTo>
                  <a:cubicBezTo>
                    <a:pt x="36071" y="-16"/>
                    <a:pt x="37695" y="-86"/>
                    <a:pt x="39323" y="104"/>
                  </a:cubicBezTo>
                  <a:cubicBezTo>
                    <a:pt x="44391" y="677"/>
                    <a:pt x="48548" y="1658"/>
                    <a:pt x="51800" y="3043"/>
                  </a:cubicBezTo>
                  <a:cubicBezTo>
                    <a:pt x="55050" y="4429"/>
                    <a:pt x="57655" y="6007"/>
                    <a:pt x="59617" y="7776"/>
                  </a:cubicBezTo>
                  <a:cubicBezTo>
                    <a:pt x="61576" y="9547"/>
                    <a:pt x="63011" y="11386"/>
                    <a:pt x="63921" y="13296"/>
                  </a:cubicBezTo>
                  <a:cubicBezTo>
                    <a:pt x="64817" y="15199"/>
                    <a:pt x="65509" y="16919"/>
                    <a:pt x="65988" y="18448"/>
                  </a:cubicBezTo>
                  <a:close/>
                  <a:moveTo>
                    <a:pt x="60396" y="71930"/>
                  </a:moveTo>
                  <a:cubicBezTo>
                    <a:pt x="60396" y="69254"/>
                    <a:pt x="59605" y="66864"/>
                    <a:pt x="58029" y="64761"/>
                  </a:cubicBezTo>
                  <a:cubicBezTo>
                    <a:pt x="56451" y="62658"/>
                    <a:pt x="54492" y="60890"/>
                    <a:pt x="52150" y="59455"/>
                  </a:cubicBezTo>
                  <a:cubicBezTo>
                    <a:pt x="49804" y="58021"/>
                    <a:pt x="47272" y="56899"/>
                    <a:pt x="44550" y="56087"/>
                  </a:cubicBezTo>
                  <a:cubicBezTo>
                    <a:pt x="41825" y="55275"/>
                    <a:pt x="39314" y="54821"/>
                    <a:pt x="37021" y="54723"/>
                  </a:cubicBezTo>
                  <a:cubicBezTo>
                    <a:pt x="33867" y="54533"/>
                    <a:pt x="31236" y="55036"/>
                    <a:pt x="29133" y="56228"/>
                  </a:cubicBezTo>
                  <a:cubicBezTo>
                    <a:pt x="27027" y="57423"/>
                    <a:pt x="24832" y="58977"/>
                    <a:pt x="22536" y="60890"/>
                  </a:cubicBezTo>
                  <a:cubicBezTo>
                    <a:pt x="20528" y="62517"/>
                    <a:pt x="18999" y="64451"/>
                    <a:pt x="17947" y="66695"/>
                  </a:cubicBezTo>
                  <a:cubicBezTo>
                    <a:pt x="16893" y="68942"/>
                    <a:pt x="16227" y="71354"/>
                    <a:pt x="15942" y="73938"/>
                  </a:cubicBezTo>
                  <a:cubicBezTo>
                    <a:pt x="15461" y="77953"/>
                    <a:pt x="16227" y="81275"/>
                    <a:pt x="18235" y="83902"/>
                  </a:cubicBezTo>
                  <a:cubicBezTo>
                    <a:pt x="20243" y="86532"/>
                    <a:pt x="22898" y="88466"/>
                    <a:pt x="26193" y="89710"/>
                  </a:cubicBezTo>
                  <a:cubicBezTo>
                    <a:pt x="29492" y="90955"/>
                    <a:pt x="33125" y="91503"/>
                    <a:pt x="37095" y="91359"/>
                  </a:cubicBezTo>
                  <a:cubicBezTo>
                    <a:pt x="41062" y="91215"/>
                    <a:pt x="44768" y="90406"/>
                    <a:pt x="48210" y="88923"/>
                  </a:cubicBezTo>
                  <a:cubicBezTo>
                    <a:pt x="51653" y="87442"/>
                    <a:pt x="54544" y="85291"/>
                    <a:pt x="56886" y="82468"/>
                  </a:cubicBezTo>
                  <a:cubicBezTo>
                    <a:pt x="59225" y="79651"/>
                    <a:pt x="60396" y="76138"/>
                    <a:pt x="60396" y="71930"/>
                  </a:cubicBezTo>
                  <a:close/>
                  <a:moveTo>
                    <a:pt x="50500" y="15723"/>
                  </a:moveTo>
                  <a:cubicBezTo>
                    <a:pt x="48971" y="14384"/>
                    <a:pt x="47297" y="13428"/>
                    <a:pt x="45482" y="12854"/>
                  </a:cubicBezTo>
                  <a:cubicBezTo>
                    <a:pt x="43664" y="12281"/>
                    <a:pt x="41754" y="11947"/>
                    <a:pt x="39746" y="11852"/>
                  </a:cubicBezTo>
                  <a:lnTo>
                    <a:pt x="39602" y="11996"/>
                  </a:lnTo>
                  <a:cubicBezTo>
                    <a:pt x="35967" y="11708"/>
                    <a:pt x="32453" y="12379"/>
                    <a:pt x="29060" y="14004"/>
                  </a:cubicBezTo>
                  <a:cubicBezTo>
                    <a:pt x="25663" y="15631"/>
                    <a:pt x="23060" y="17755"/>
                    <a:pt x="21243" y="20382"/>
                  </a:cubicBezTo>
                  <a:cubicBezTo>
                    <a:pt x="19425" y="23012"/>
                    <a:pt x="18707" y="25881"/>
                    <a:pt x="19091" y="28986"/>
                  </a:cubicBezTo>
                  <a:cubicBezTo>
                    <a:pt x="19474" y="32094"/>
                    <a:pt x="21623" y="35033"/>
                    <a:pt x="25544" y="37804"/>
                  </a:cubicBezTo>
                  <a:cubicBezTo>
                    <a:pt x="27742" y="38665"/>
                    <a:pt x="29560" y="39073"/>
                    <a:pt x="30994" y="39021"/>
                  </a:cubicBezTo>
                  <a:cubicBezTo>
                    <a:pt x="32429" y="38975"/>
                    <a:pt x="34339" y="38855"/>
                    <a:pt x="36733" y="38662"/>
                  </a:cubicBezTo>
                  <a:cubicBezTo>
                    <a:pt x="38358" y="38567"/>
                    <a:pt x="40176" y="38089"/>
                    <a:pt x="42183" y="37228"/>
                  </a:cubicBezTo>
                  <a:cubicBezTo>
                    <a:pt x="44188" y="36366"/>
                    <a:pt x="46077" y="35291"/>
                    <a:pt x="47849" y="34000"/>
                  </a:cubicBezTo>
                  <a:cubicBezTo>
                    <a:pt x="49614" y="32707"/>
                    <a:pt x="51123" y="31229"/>
                    <a:pt x="52367" y="29553"/>
                  </a:cubicBezTo>
                  <a:cubicBezTo>
                    <a:pt x="53609" y="27879"/>
                    <a:pt x="54280" y="26135"/>
                    <a:pt x="54375" y="24318"/>
                  </a:cubicBezTo>
                  <a:cubicBezTo>
                    <a:pt x="54375" y="23745"/>
                    <a:pt x="54302" y="23027"/>
                    <a:pt x="54161" y="22166"/>
                  </a:cubicBezTo>
                  <a:cubicBezTo>
                    <a:pt x="54017" y="21305"/>
                    <a:pt x="53777" y="20447"/>
                    <a:pt x="53443" y="19585"/>
                  </a:cubicBezTo>
                  <a:cubicBezTo>
                    <a:pt x="53106" y="18724"/>
                    <a:pt x="52677" y="17936"/>
                    <a:pt x="52153" y="17219"/>
                  </a:cubicBezTo>
                  <a:cubicBezTo>
                    <a:pt x="51622" y="16511"/>
                    <a:pt x="51074" y="16008"/>
                    <a:pt x="50500" y="15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13299694" y="8178125"/>
              <a:ext cx="69772" cy="103954"/>
            </a:xfrm>
            <a:custGeom>
              <a:rect b="b" l="l" r="r" t="t"/>
              <a:pathLst>
                <a:path extrusionOk="0" h="103954" w="69772">
                  <a:moveTo>
                    <a:pt x="38078" y="85745"/>
                  </a:moveTo>
                  <a:cubicBezTo>
                    <a:pt x="39896" y="84120"/>
                    <a:pt x="41472" y="82566"/>
                    <a:pt x="42811" y="81083"/>
                  </a:cubicBezTo>
                  <a:cubicBezTo>
                    <a:pt x="44151" y="79602"/>
                    <a:pt x="45297" y="78027"/>
                    <a:pt x="46254" y="76350"/>
                  </a:cubicBezTo>
                  <a:cubicBezTo>
                    <a:pt x="47210" y="74680"/>
                    <a:pt x="48023" y="72887"/>
                    <a:pt x="48694" y="70974"/>
                  </a:cubicBezTo>
                  <a:cubicBezTo>
                    <a:pt x="49362" y="69062"/>
                    <a:pt x="49985" y="66913"/>
                    <a:pt x="50555" y="64522"/>
                  </a:cubicBezTo>
                  <a:cubicBezTo>
                    <a:pt x="50460" y="64522"/>
                    <a:pt x="50414" y="64308"/>
                    <a:pt x="50414" y="63879"/>
                  </a:cubicBezTo>
                  <a:cubicBezTo>
                    <a:pt x="50414" y="63450"/>
                    <a:pt x="50435" y="62971"/>
                    <a:pt x="50487" y="62444"/>
                  </a:cubicBezTo>
                  <a:cubicBezTo>
                    <a:pt x="50530" y="61920"/>
                    <a:pt x="50555" y="61227"/>
                    <a:pt x="50555" y="60366"/>
                  </a:cubicBezTo>
                  <a:cubicBezTo>
                    <a:pt x="49215" y="61706"/>
                    <a:pt x="47759" y="62852"/>
                    <a:pt x="46183" y="63808"/>
                  </a:cubicBezTo>
                  <a:cubicBezTo>
                    <a:pt x="44605" y="64764"/>
                    <a:pt x="43004" y="65626"/>
                    <a:pt x="41380" y="66389"/>
                  </a:cubicBezTo>
                  <a:cubicBezTo>
                    <a:pt x="39274" y="67443"/>
                    <a:pt x="36738" y="68182"/>
                    <a:pt x="33777" y="68611"/>
                  </a:cubicBezTo>
                  <a:cubicBezTo>
                    <a:pt x="30813" y="69040"/>
                    <a:pt x="27778" y="69089"/>
                    <a:pt x="24669" y="68755"/>
                  </a:cubicBezTo>
                  <a:cubicBezTo>
                    <a:pt x="21561" y="68421"/>
                    <a:pt x="18477" y="67609"/>
                    <a:pt x="15417" y="66318"/>
                  </a:cubicBezTo>
                  <a:cubicBezTo>
                    <a:pt x="12358" y="65025"/>
                    <a:pt x="9657" y="63161"/>
                    <a:pt x="7315" y="60725"/>
                  </a:cubicBezTo>
                  <a:cubicBezTo>
                    <a:pt x="4970" y="58288"/>
                    <a:pt x="3106" y="55183"/>
                    <a:pt x="1723" y="51404"/>
                  </a:cubicBezTo>
                  <a:cubicBezTo>
                    <a:pt x="338" y="47628"/>
                    <a:pt x="-214" y="43113"/>
                    <a:pt x="74" y="37853"/>
                  </a:cubicBezTo>
                  <a:cubicBezTo>
                    <a:pt x="451" y="29535"/>
                    <a:pt x="2438" y="22559"/>
                    <a:pt x="6024" y="16919"/>
                  </a:cubicBezTo>
                  <a:cubicBezTo>
                    <a:pt x="9611" y="11279"/>
                    <a:pt x="13986" y="7050"/>
                    <a:pt x="19148" y="4230"/>
                  </a:cubicBezTo>
                  <a:cubicBezTo>
                    <a:pt x="24311" y="1410"/>
                    <a:pt x="29856" y="0"/>
                    <a:pt x="35782" y="0"/>
                  </a:cubicBezTo>
                  <a:cubicBezTo>
                    <a:pt x="41711" y="0"/>
                    <a:pt x="47183" y="1505"/>
                    <a:pt x="52207" y="4518"/>
                  </a:cubicBezTo>
                  <a:cubicBezTo>
                    <a:pt x="57226" y="7528"/>
                    <a:pt x="61407" y="12070"/>
                    <a:pt x="64755" y="18139"/>
                  </a:cubicBezTo>
                  <a:cubicBezTo>
                    <a:pt x="68099" y="24211"/>
                    <a:pt x="69773" y="31883"/>
                    <a:pt x="69773" y="41151"/>
                  </a:cubicBezTo>
                  <a:lnTo>
                    <a:pt x="69632" y="41295"/>
                  </a:lnTo>
                  <a:cubicBezTo>
                    <a:pt x="69632" y="46745"/>
                    <a:pt x="69129" y="52216"/>
                    <a:pt x="68124" y="57712"/>
                  </a:cubicBezTo>
                  <a:cubicBezTo>
                    <a:pt x="67118" y="63210"/>
                    <a:pt x="65567" y="68467"/>
                    <a:pt x="63464" y="73484"/>
                  </a:cubicBezTo>
                  <a:cubicBezTo>
                    <a:pt x="61358" y="78502"/>
                    <a:pt x="58587" y="83115"/>
                    <a:pt x="55144" y="87323"/>
                  </a:cubicBezTo>
                  <a:cubicBezTo>
                    <a:pt x="51701" y="91531"/>
                    <a:pt x="47541" y="95020"/>
                    <a:pt x="42667" y="97790"/>
                  </a:cubicBezTo>
                  <a:cubicBezTo>
                    <a:pt x="41996" y="98173"/>
                    <a:pt x="40966" y="98627"/>
                    <a:pt x="39583" y="99151"/>
                  </a:cubicBezTo>
                  <a:cubicBezTo>
                    <a:pt x="38198" y="99678"/>
                    <a:pt x="36760" y="100181"/>
                    <a:pt x="35282" y="100656"/>
                  </a:cubicBezTo>
                  <a:cubicBezTo>
                    <a:pt x="33798" y="101137"/>
                    <a:pt x="32364" y="101588"/>
                    <a:pt x="30981" y="102020"/>
                  </a:cubicBezTo>
                  <a:cubicBezTo>
                    <a:pt x="29596" y="102449"/>
                    <a:pt x="28516" y="102713"/>
                    <a:pt x="27753" y="102808"/>
                  </a:cubicBezTo>
                  <a:cubicBezTo>
                    <a:pt x="26414" y="103096"/>
                    <a:pt x="24905" y="103310"/>
                    <a:pt x="23235" y="103451"/>
                  </a:cubicBezTo>
                  <a:cubicBezTo>
                    <a:pt x="21561" y="103596"/>
                    <a:pt x="19939" y="103715"/>
                    <a:pt x="18360" y="103810"/>
                  </a:cubicBezTo>
                  <a:cubicBezTo>
                    <a:pt x="16782" y="103905"/>
                    <a:pt x="15368" y="103954"/>
                    <a:pt x="14127" y="103954"/>
                  </a:cubicBezTo>
                  <a:cubicBezTo>
                    <a:pt x="12885" y="103954"/>
                    <a:pt x="11975" y="103859"/>
                    <a:pt x="11404" y="103666"/>
                  </a:cubicBezTo>
                  <a:cubicBezTo>
                    <a:pt x="10255" y="103571"/>
                    <a:pt x="9369" y="103019"/>
                    <a:pt x="8750" y="102017"/>
                  </a:cubicBezTo>
                  <a:cubicBezTo>
                    <a:pt x="8127" y="101015"/>
                    <a:pt x="7744" y="99890"/>
                    <a:pt x="7600" y="98649"/>
                  </a:cubicBezTo>
                  <a:cubicBezTo>
                    <a:pt x="7459" y="97407"/>
                    <a:pt x="7533" y="96212"/>
                    <a:pt x="7818" y="95062"/>
                  </a:cubicBezTo>
                  <a:cubicBezTo>
                    <a:pt x="8103" y="93916"/>
                    <a:pt x="8532" y="93150"/>
                    <a:pt x="9108" y="92770"/>
                  </a:cubicBezTo>
                  <a:cubicBezTo>
                    <a:pt x="15319" y="92675"/>
                    <a:pt x="20941" y="92172"/>
                    <a:pt x="25960" y="91265"/>
                  </a:cubicBezTo>
                  <a:cubicBezTo>
                    <a:pt x="30981" y="90358"/>
                    <a:pt x="35016" y="88519"/>
                    <a:pt x="38078" y="85745"/>
                  </a:cubicBezTo>
                  <a:close/>
                  <a:moveTo>
                    <a:pt x="14127" y="42583"/>
                  </a:moveTo>
                  <a:cubicBezTo>
                    <a:pt x="14510" y="45737"/>
                    <a:pt x="15635" y="48317"/>
                    <a:pt x="17499" y="50325"/>
                  </a:cubicBezTo>
                  <a:cubicBezTo>
                    <a:pt x="19360" y="52333"/>
                    <a:pt x="21607" y="53816"/>
                    <a:pt x="24237" y="54772"/>
                  </a:cubicBezTo>
                  <a:cubicBezTo>
                    <a:pt x="26867" y="55729"/>
                    <a:pt x="29709" y="56158"/>
                    <a:pt x="32768" y="56063"/>
                  </a:cubicBezTo>
                  <a:cubicBezTo>
                    <a:pt x="35828" y="55968"/>
                    <a:pt x="38722" y="55300"/>
                    <a:pt x="41444" y="54055"/>
                  </a:cubicBezTo>
                  <a:cubicBezTo>
                    <a:pt x="44169" y="52814"/>
                    <a:pt x="46539" y="51021"/>
                    <a:pt x="48544" y="48679"/>
                  </a:cubicBezTo>
                  <a:cubicBezTo>
                    <a:pt x="50549" y="46337"/>
                    <a:pt x="51839" y="43444"/>
                    <a:pt x="52416" y="40005"/>
                  </a:cubicBezTo>
                  <a:cubicBezTo>
                    <a:pt x="52799" y="38092"/>
                    <a:pt x="52992" y="36039"/>
                    <a:pt x="52992" y="33838"/>
                  </a:cubicBezTo>
                  <a:cubicBezTo>
                    <a:pt x="52992" y="31641"/>
                    <a:pt x="52750" y="29584"/>
                    <a:pt x="52272" y="27674"/>
                  </a:cubicBezTo>
                  <a:cubicBezTo>
                    <a:pt x="51701" y="25090"/>
                    <a:pt x="50815" y="22727"/>
                    <a:pt x="49623" y="20576"/>
                  </a:cubicBezTo>
                  <a:cubicBezTo>
                    <a:pt x="48424" y="18424"/>
                    <a:pt x="46916" y="16683"/>
                    <a:pt x="45104" y="15341"/>
                  </a:cubicBezTo>
                  <a:cubicBezTo>
                    <a:pt x="43286" y="14004"/>
                    <a:pt x="41232" y="13118"/>
                    <a:pt x="38936" y="12689"/>
                  </a:cubicBezTo>
                  <a:cubicBezTo>
                    <a:pt x="36640" y="12260"/>
                    <a:pt x="34108" y="12475"/>
                    <a:pt x="31337" y="13336"/>
                  </a:cubicBezTo>
                  <a:cubicBezTo>
                    <a:pt x="29994" y="13719"/>
                    <a:pt x="28682" y="14102"/>
                    <a:pt x="27391" y="14482"/>
                  </a:cubicBezTo>
                  <a:cubicBezTo>
                    <a:pt x="26101" y="14865"/>
                    <a:pt x="24927" y="15439"/>
                    <a:pt x="23878" y="16202"/>
                  </a:cubicBezTo>
                  <a:cubicBezTo>
                    <a:pt x="21965" y="17541"/>
                    <a:pt x="20316" y="19239"/>
                    <a:pt x="18930" y="21293"/>
                  </a:cubicBezTo>
                  <a:cubicBezTo>
                    <a:pt x="17545" y="23350"/>
                    <a:pt x="16444" y="25572"/>
                    <a:pt x="15635" y="27959"/>
                  </a:cubicBezTo>
                  <a:cubicBezTo>
                    <a:pt x="14823" y="30350"/>
                    <a:pt x="14295" y="32814"/>
                    <a:pt x="14059" y="35343"/>
                  </a:cubicBezTo>
                  <a:cubicBezTo>
                    <a:pt x="13817" y="37878"/>
                    <a:pt x="13842" y="40287"/>
                    <a:pt x="14127" y="42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37"/>
          <p:cNvGrpSpPr/>
          <p:nvPr/>
        </p:nvGrpSpPr>
        <p:grpSpPr>
          <a:xfrm>
            <a:off x="4411966" y="1770013"/>
            <a:ext cx="836211" cy="768010"/>
            <a:chOff x="8823932" y="3540027"/>
            <a:chExt cx="1672422" cy="1536020"/>
          </a:xfrm>
        </p:grpSpPr>
        <p:sp>
          <p:nvSpPr>
            <p:cNvPr id="1588" name="Google Shape;1588;p37"/>
            <p:cNvSpPr/>
            <p:nvPr/>
          </p:nvSpPr>
          <p:spPr>
            <a:xfrm>
              <a:off x="8823932" y="3722966"/>
              <a:ext cx="1495088" cy="1353081"/>
            </a:xfrm>
            <a:custGeom>
              <a:rect b="b" l="l" r="r" t="t"/>
              <a:pathLst>
                <a:path extrusionOk="0" h="1353081" w="1495088">
                  <a:moveTo>
                    <a:pt x="1428166" y="1152776"/>
                  </a:moveTo>
                  <a:cubicBezTo>
                    <a:pt x="1417456" y="1145128"/>
                    <a:pt x="1408364" y="1129528"/>
                    <a:pt x="1393319" y="1132827"/>
                  </a:cubicBezTo>
                  <a:cubicBezTo>
                    <a:pt x="1355405" y="1150126"/>
                    <a:pt x="1408806" y="1185893"/>
                    <a:pt x="1437655" y="1207228"/>
                  </a:cubicBezTo>
                  <a:cubicBezTo>
                    <a:pt x="1374514" y="1208121"/>
                    <a:pt x="1311334" y="1210951"/>
                    <a:pt x="1248280" y="1215695"/>
                  </a:cubicBezTo>
                  <a:cubicBezTo>
                    <a:pt x="1248059" y="1214052"/>
                    <a:pt x="1247892" y="1212403"/>
                    <a:pt x="1247664" y="1210760"/>
                  </a:cubicBezTo>
                  <a:cubicBezTo>
                    <a:pt x="1246470" y="1198298"/>
                    <a:pt x="1244667" y="1177550"/>
                    <a:pt x="1227177" y="1181005"/>
                  </a:cubicBezTo>
                  <a:cubicBezTo>
                    <a:pt x="1214025" y="1183960"/>
                    <a:pt x="1215918" y="1198526"/>
                    <a:pt x="1216888" y="1208897"/>
                  </a:cubicBezTo>
                  <a:cubicBezTo>
                    <a:pt x="1217072" y="1212018"/>
                    <a:pt x="1217133" y="1215143"/>
                    <a:pt x="1217286" y="1218264"/>
                  </a:cubicBezTo>
                  <a:cubicBezTo>
                    <a:pt x="1161468" y="1223002"/>
                    <a:pt x="1105766" y="1229090"/>
                    <a:pt x="1050315" y="1236615"/>
                  </a:cubicBezTo>
                  <a:cubicBezTo>
                    <a:pt x="982438" y="1245430"/>
                    <a:pt x="914350" y="1252034"/>
                    <a:pt x="846169" y="1257644"/>
                  </a:cubicBezTo>
                  <a:cubicBezTo>
                    <a:pt x="843865" y="1238361"/>
                    <a:pt x="838259" y="1218756"/>
                    <a:pt x="816892" y="1225785"/>
                  </a:cubicBezTo>
                  <a:cubicBezTo>
                    <a:pt x="804660" y="1233149"/>
                    <a:pt x="808647" y="1247267"/>
                    <a:pt x="810951" y="1260515"/>
                  </a:cubicBezTo>
                  <a:cubicBezTo>
                    <a:pt x="699320" y="1269109"/>
                    <a:pt x="587459" y="1275225"/>
                    <a:pt x="475748" y="1282803"/>
                  </a:cubicBezTo>
                  <a:cubicBezTo>
                    <a:pt x="474246" y="1267828"/>
                    <a:pt x="472356" y="1252897"/>
                    <a:pt x="469606" y="1238130"/>
                  </a:cubicBezTo>
                  <a:cubicBezTo>
                    <a:pt x="467840" y="1229602"/>
                    <a:pt x="458629" y="1224256"/>
                    <a:pt x="450343" y="1226220"/>
                  </a:cubicBezTo>
                  <a:cubicBezTo>
                    <a:pt x="442797" y="1227983"/>
                    <a:pt x="436914" y="1235631"/>
                    <a:pt x="438041" y="1243476"/>
                  </a:cubicBezTo>
                  <a:cubicBezTo>
                    <a:pt x="439897" y="1257434"/>
                    <a:pt x="441031" y="1271297"/>
                    <a:pt x="441771" y="1285198"/>
                  </a:cubicBezTo>
                  <a:cubicBezTo>
                    <a:pt x="419905" y="1286754"/>
                    <a:pt x="398037" y="1288313"/>
                    <a:pt x="376188" y="1290049"/>
                  </a:cubicBezTo>
                  <a:cubicBezTo>
                    <a:pt x="319460" y="1294060"/>
                    <a:pt x="262688" y="1299814"/>
                    <a:pt x="206849" y="1310232"/>
                  </a:cubicBezTo>
                  <a:cubicBezTo>
                    <a:pt x="232437" y="1285519"/>
                    <a:pt x="257560" y="1260304"/>
                    <a:pt x="282017" y="1234503"/>
                  </a:cubicBezTo>
                  <a:cubicBezTo>
                    <a:pt x="374730" y="1132315"/>
                    <a:pt x="461836" y="1024242"/>
                    <a:pt x="551893" y="919614"/>
                  </a:cubicBezTo>
                  <a:cubicBezTo>
                    <a:pt x="630517" y="825097"/>
                    <a:pt x="707522" y="729198"/>
                    <a:pt x="785484" y="634119"/>
                  </a:cubicBezTo>
                  <a:cubicBezTo>
                    <a:pt x="785888" y="634299"/>
                    <a:pt x="786219" y="634533"/>
                    <a:pt x="786634" y="634707"/>
                  </a:cubicBezTo>
                  <a:cubicBezTo>
                    <a:pt x="846925" y="651943"/>
                    <a:pt x="893944" y="577091"/>
                    <a:pt x="870081" y="532335"/>
                  </a:cubicBezTo>
                  <a:cubicBezTo>
                    <a:pt x="890485" y="508067"/>
                    <a:pt x="910778" y="483705"/>
                    <a:pt x="931513" y="459721"/>
                  </a:cubicBezTo>
                  <a:cubicBezTo>
                    <a:pt x="1042532" y="343049"/>
                    <a:pt x="1139626" y="214545"/>
                    <a:pt x="1240757" y="89577"/>
                  </a:cubicBezTo>
                  <a:cubicBezTo>
                    <a:pt x="1247377" y="81836"/>
                    <a:pt x="1246005" y="69631"/>
                    <a:pt x="1238262" y="63208"/>
                  </a:cubicBezTo>
                  <a:cubicBezTo>
                    <a:pt x="1230174" y="56540"/>
                    <a:pt x="1218708" y="58109"/>
                    <a:pt x="1211945" y="65757"/>
                  </a:cubicBezTo>
                  <a:cubicBezTo>
                    <a:pt x="1189484" y="89992"/>
                    <a:pt x="1169776" y="116559"/>
                    <a:pt x="1149801" y="142767"/>
                  </a:cubicBezTo>
                  <a:cubicBezTo>
                    <a:pt x="1086075" y="226535"/>
                    <a:pt x="1018850" y="307590"/>
                    <a:pt x="948177" y="385557"/>
                  </a:cubicBezTo>
                  <a:cubicBezTo>
                    <a:pt x="911869" y="425630"/>
                    <a:pt x="876524" y="466522"/>
                    <a:pt x="841587" y="507762"/>
                  </a:cubicBezTo>
                  <a:cubicBezTo>
                    <a:pt x="838630" y="506548"/>
                    <a:pt x="835539" y="505427"/>
                    <a:pt x="832161" y="504514"/>
                  </a:cubicBezTo>
                  <a:cubicBezTo>
                    <a:pt x="809372" y="499278"/>
                    <a:pt x="783922" y="508786"/>
                    <a:pt x="773646" y="530545"/>
                  </a:cubicBezTo>
                  <a:cubicBezTo>
                    <a:pt x="762973" y="550708"/>
                    <a:pt x="754490" y="581039"/>
                    <a:pt x="760725" y="604638"/>
                  </a:cubicBezTo>
                  <a:cubicBezTo>
                    <a:pt x="659948" y="727415"/>
                    <a:pt x="561670" y="852329"/>
                    <a:pt x="458033" y="972704"/>
                  </a:cubicBezTo>
                  <a:cubicBezTo>
                    <a:pt x="387965" y="1053013"/>
                    <a:pt x="321761" y="1136621"/>
                    <a:pt x="249990" y="1215401"/>
                  </a:cubicBezTo>
                  <a:cubicBezTo>
                    <a:pt x="224459" y="1242121"/>
                    <a:pt x="197797" y="1270461"/>
                    <a:pt x="171069" y="1297389"/>
                  </a:cubicBezTo>
                  <a:cubicBezTo>
                    <a:pt x="170159" y="1290982"/>
                    <a:pt x="169460" y="1284937"/>
                    <a:pt x="169788" y="1279976"/>
                  </a:cubicBezTo>
                  <a:cubicBezTo>
                    <a:pt x="162546" y="1205578"/>
                    <a:pt x="154325" y="1131231"/>
                    <a:pt x="147819" y="1056770"/>
                  </a:cubicBezTo>
                  <a:cubicBezTo>
                    <a:pt x="155535" y="1054365"/>
                    <a:pt x="163208" y="1051845"/>
                    <a:pt x="170771" y="1048992"/>
                  </a:cubicBezTo>
                  <a:cubicBezTo>
                    <a:pt x="178070" y="1045994"/>
                    <a:pt x="186499" y="1042669"/>
                    <a:pt x="188415" y="1034188"/>
                  </a:cubicBezTo>
                  <a:cubicBezTo>
                    <a:pt x="191944" y="1023894"/>
                    <a:pt x="181555" y="1013747"/>
                    <a:pt x="171410" y="1016199"/>
                  </a:cubicBezTo>
                  <a:cubicBezTo>
                    <a:pt x="162737" y="1018949"/>
                    <a:pt x="153863" y="1021033"/>
                    <a:pt x="144939" y="1022937"/>
                  </a:cubicBezTo>
                  <a:cubicBezTo>
                    <a:pt x="135610" y="898899"/>
                    <a:pt x="125663" y="774881"/>
                    <a:pt x="115936" y="650850"/>
                  </a:cubicBezTo>
                  <a:cubicBezTo>
                    <a:pt x="125773" y="648310"/>
                    <a:pt x="135567" y="645631"/>
                    <a:pt x="145009" y="641940"/>
                  </a:cubicBezTo>
                  <a:cubicBezTo>
                    <a:pt x="156766" y="637775"/>
                    <a:pt x="164058" y="623269"/>
                    <a:pt x="156475" y="612186"/>
                  </a:cubicBezTo>
                  <a:cubicBezTo>
                    <a:pt x="149990" y="603156"/>
                    <a:pt x="134653" y="600804"/>
                    <a:pt x="128305" y="611018"/>
                  </a:cubicBezTo>
                  <a:cubicBezTo>
                    <a:pt x="123191" y="611935"/>
                    <a:pt x="118147" y="613102"/>
                    <a:pt x="113083" y="614203"/>
                  </a:cubicBezTo>
                  <a:cubicBezTo>
                    <a:pt x="103827" y="495518"/>
                    <a:pt x="94927" y="376812"/>
                    <a:pt x="87046" y="258060"/>
                  </a:cubicBezTo>
                  <a:cubicBezTo>
                    <a:pt x="91799" y="256785"/>
                    <a:pt x="96368" y="255615"/>
                    <a:pt x="100372" y="255213"/>
                  </a:cubicBezTo>
                  <a:cubicBezTo>
                    <a:pt x="116153" y="251640"/>
                    <a:pt x="144511" y="251791"/>
                    <a:pt x="140119" y="228349"/>
                  </a:cubicBezTo>
                  <a:cubicBezTo>
                    <a:pt x="133918" y="206221"/>
                    <a:pt x="107905" y="217104"/>
                    <a:pt x="91896" y="219135"/>
                  </a:cubicBezTo>
                  <a:cubicBezTo>
                    <a:pt x="89699" y="219741"/>
                    <a:pt x="87234" y="220243"/>
                    <a:pt x="84618" y="220711"/>
                  </a:cubicBezTo>
                  <a:cubicBezTo>
                    <a:pt x="81674" y="174991"/>
                    <a:pt x="78905" y="129265"/>
                    <a:pt x="76349" y="83528"/>
                  </a:cubicBezTo>
                  <a:cubicBezTo>
                    <a:pt x="84692" y="102277"/>
                    <a:pt x="95378" y="121045"/>
                    <a:pt x="113929" y="112935"/>
                  </a:cubicBezTo>
                  <a:cubicBezTo>
                    <a:pt x="122753" y="108228"/>
                    <a:pt x="126723" y="96462"/>
                    <a:pt x="121722" y="87590"/>
                  </a:cubicBezTo>
                  <a:cubicBezTo>
                    <a:pt x="110601" y="67858"/>
                    <a:pt x="100342" y="47751"/>
                    <a:pt x="91485" y="26952"/>
                  </a:cubicBezTo>
                  <a:cubicBezTo>
                    <a:pt x="87117" y="9573"/>
                    <a:pt x="65683" y="-10989"/>
                    <a:pt x="49925" y="6903"/>
                  </a:cubicBezTo>
                  <a:cubicBezTo>
                    <a:pt x="42707" y="16752"/>
                    <a:pt x="38820" y="28592"/>
                    <a:pt x="33214" y="39354"/>
                  </a:cubicBezTo>
                  <a:cubicBezTo>
                    <a:pt x="25545" y="55336"/>
                    <a:pt x="17162" y="71030"/>
                    <a:pt x="7880" y="86108"/>
                  </a:cubicBezTo>
                  <a:cubicBezTo>
                    <a:pt x="3241" y="89122"/>
                    <a:pt x="0" y="94267"/>
                    <a:pt x="0" y="100085"/>
                  </a:cubicBezTo>
                  <a:cubicBezTo>
                    <a:pt x="0" y="109215"/>
                    <a:pt x="7372" y="117924"/>
                    <a:pt x="16701" y="117924"/>
                  </a:cubicBezTo>
                  <a:cubicBezTo>
                    <a:pt x="22936" y="118014"/>
                    <a:pt x="28695" y="115669"/>
                    <a:pt x="32980" y="110523"/>
                  </a:cubicBezTo>
                  <a:cubicBezTo>
                    <a:pt x="38797" y="103294"/>
                    <a:pt x="43817" y="95519"/>
                    <a:pt x="48520" y="87543"/>
                  </a:cubicBezTo>
                  <a:cubicBezTo>
                    <a:pt x="47795" y="135544"/>
                    <a:pt x="48591" y="183495"/>
                    <a:pt x="50521" y="231406"/>
                  </a:cubicBezTo>
                  <a:cubicBezTo>
                    <a:pt x="46440" y="235184"/>
                    <a:pt x="44292" y="240526"/>
                    <a:pt x="45640" y="248438"/>
                  </a:cubicBezTo>
                  <a:cubicBezTo>
                    <a:pt x="47035" y="253045"/>
                    <a:pt x="49139" y="256227"/>
                    <a:pt x="51728" y="258408"/>
                  </a:cubicBezTo>
                  <a:cubicBezTo>
                    <a:pt x="55575" y="338336"/>
                    <a:pt x="61947" y="418176"/>
                    <a:pt x="68395" y="498017"/>
                  </a:cubicBezTo>
                  <a:cubicBezTo>
                    <a:pt x="71576" y="539688"/>
                    <a:pt x="74567" y="581383"/>
                    <a:pt x="77560" y="623072"/>
                  </a:cubicBezTo>
                  <a:cubicBezTo>
                    <a:pt x="62860" y="627244"/>
                    <a:pt x="48259" y="631807"/>
                    <a:pt x="33669" y="636437"/>
                  </a:cubicBezTo>
                  <a:cubicBezTo>
                    <a:pt x="23916" y="639475"/>
                    <a:pt x="19310" y="651388"/>
                    <a:pt x="22742" y="660505"/>
                  </a:cubicBezTo>
                  <a:cubicBezTo>
                    <a:pt x="34071" y="684221"/>
                    <a:pt x="61328" y="665419"/>
                    <a:pt x="80300" y="660531"/>
                  </a:cubicBezTo>
                  <a:cubicBezTo>
                    <a:pt x="89110" y="784145"/>
                    <a:pt x="97954" y="907768"/>
                    <a:pt x="108527" y="1031244"/>
                  </a:cubicBezTo>
                  <a:cubicBezTo>
                    <a:pt x="86568" y="1035713"/>
                    <a:pt x="53909" y="1037711"/>
                    <a:pt x="57963" y="1062461"/>
                  </a:cubicBezTo>
                  <a:cubicBezTo>
                    <a:pt x="64984" y="1085023"/>
                    <a:pt x="90435" y="1075050"/>
                    <a:pt x="111701" y="1067399"/>
                  </a:cubicBezTo>
                  <a:cubicBezTo>
                    <a:pt x="113594" y="1088679"/>
                    <a:pt x="115270" y="1109977"/>
                    <a:pt x="117307" y="1131244"/>
                  </a:cubicBezTo>
                  <a:cubicBezTo>
                    <a:pt x="123442" y="1196599"/>
                    <a:pt x="131222" y="1261803"/>
                    <a:pt x="136129" y="1327301"/>
                  </a:cubicBezTo>
                  <a:cubicBezTo>
                    <a:pt x="135925" y="1329017"/>
                    <a:pt x="135988" y="1330714"/>
                    <a:pt x="136179" y="1332386"/>
                  </a:cubicBezTo>
                  <a:cubicBezTo>
                    <a:pt x="133282" y="1340727"/>
                    <a:pt x="137105" y="1351797"/>
                    <a:pt x="147665" y="1353082"/>
                  </a:cubicBezTo>
                  <a:cubicBezTo>
                    <a:pt x="245334" y="1338261"/>
                    <a:pt x="344004" y="1329218"/>
                    <a:pt x="442955" y="1322109"/>
                  </a:cubicBezTo>
                  <a:cubicBezTo>
                    <a:pt x="442995" y="1324461"/>
                    <a:pt x="443062" y="1326793"/>
                    <a:pt x="443092" y="1329155"/>
                  </a:cubicBezTo>
                  <a:cubicBezTo>
                    <a:pt x="443573" y="1354771"/>
                    <a:pt x="481026" y="1353249"/>
                    <a:pt x="479554" y="1327733"/>
                  </a:cubicBezTo>
                  <a:cubicBezTo>
                    <a:pt x="479337" y="1325006"/>
                    <a:pt x="479116" y="1322266"/>
                    <a:pt x="478902" y="1319533"/>
                  </a:cubicBezTo>
                  <a:cubicBezTo>
                    <a:pt x="584084" y="1312450"/>
                    <a:pt x="689500" y="1307141"/>
                    <a:pt x="794341" y="1299309"/>
                  </a:cubicBezTo>
                  <a:cubicBezTo>
                    <a:pt x="800261" y="1298921"/>
                    <a:pt x="806175" y="1298450"/>
                    <a:pt x="812092" y="1298025"/>
                  </a:cubicBezTo>
                  <a:cubicBezTo>
                    <a:pt x="811262" y="1315619"/>
                    <a:pt x="811366" y="1333688"/>
                    <a:pt x="830810" y="1336083"/>
                  </a:cubicBezTo>
                  <a:cubicBezTo>
                    <a:pt x="852802" y="1335003"/>
                    <a:pt x="850969" y="1313377"/>
                    <a:pt x="849297" y="1295124"/>
                  </a:cubicBezTo>
                  <a:cubicBezTo>
                    <a:pt x="972695" y="1284743"/>
                    <a:pt x="1095430" y="1267728"/>
                    <a:pt x="1218665" y="1256246"/>
                  </a:cubicBezTo>
                  <a:cubicBezTo>
                    <a:pt x="1218865" y="1264938"/>
                    <a:pt x="1219069" y="1273629"/>
                    <a:pt x="1219190" y="1282331"/>
                  </a:cubicBezTo>
                  <a:cubicBezTo>
                    <a:pt x="1219494" y="1307800"/>
                    <a:pt x="1257431" y="1306134"/>
                    <a:pt x="1255555" y="1280956"/>
                  </a:cubicBezTo>
                  <a:cubicBezTo>
                    <a:pt x="1254732" y="1271689"/>
                    <a:pt x="1253762" y="1262448"/>
                    <a:pt x="1252775" y="1253212"/>
                  </a:cubicBezTo>
                  <a:cubicBezTo>
                    <a:pt x="1302296" y="1249060"/>
                    <a:pt x="1351913" y="1245975"/>
                    <a:pt x="1401711" y="1244798"/>
                  </a:cubicBezTo>
                  <a:cubicBezTo>
                    <a:pt x="1412064" y="1244369"/>
                    <a:pt x="1422553" y="1243941"/>
                    <a:pt x="1433073" y="1243309"/>
                  </a:cubicBezTo>
                  <a:cubicBezTo>
                    <a:pt x="1423118" y="1257119"/>
                    <a:pt x="1413579" y="1271220"/>
                    <a:pt x="1404986" y="1285914"/>
                  </a:cubicBezTo>
                  <a:cubicBezTo>
                    <a:pt x="1399741" y="1294689"/>
                    <a:pt x="1402243" y="1306258"/>
                    <a:pt x="1411013" y="1311698"/>
                  </a:cubicBezTo>
                  <a:cubicBezTo>
                    <a:pt x="1419536" y="1317007"/>
                    <a:pt x="1431524" y="1314448"/>
                    <a:pt x="1436792" y="1305669"/>
                  </a:cubicBezTo>
                  <a:cubicBezTo>
                    <a:pt x="1446138" y="1290230"/>
                    <a:pt x="1456032" y="1275248"/>
                    <a:pt x="1466424" y="1260501"/>
                  </a:cubicBezTo>
                  <a:cubicBezTo>
                    <a:pt x="1475987" y="1243252"/>
                    <a:pt x="1502960" y="1227702"/>
                    <a:pt x="1492862" y="1205575"/>
                  </a:cubicBezTo>
                  <a:cubicBezTo>
                    <a:pt x="1474415" y="1185201"/>
                    <a:pt x="1448670" y="1171467"/>
                    <a:pt x="1428166" y="1152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9644346" y="4429188"/>
              <a:ext cx="34142" cy="72536"/>
            </a:xfrm>
            <a:custGeom>
              <a:rect b="b" l="l" r="r" t="t"/>
              <a:pathLst>
                <a:path extrusionOk="0" h="72536" w="34142">
                  <a:moveTo>
                    <a:pt x="16385" y="72537"/>
                  </a:moveTo>
                  <a:cubicBezTo>
                    <a:pt x="37244" y="72446"/>
                    <a:pt x="34263" y="48285"/>
                    <a:pt x="33635" y="33665"/>
                  </a:cubicBezTo>
                  <a:cubicBezTo>
                    <a:pt x="32404" y="21976"/>
                    <a:pt x="36267" y="3027"/>
                    <a:pt x="20844" y="136"/>
                  </a:cubicBezTo>
                  <a:cubicBezTo>
                    <a:pt x="3939" y="-1871"/>
                    <a:pt x="3046" y="18764"/>
                    <a:pt x="1828" y="30775"/>
                  </a:cubicBezTo>
                  <a:cubicBezTo>
                    <a:pt x="454" y="45826"/>
                    <a:pt x="-5691" y="71135"/>
                    <a:pt x="16385" y="72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9642997" y="4584846"/>
              <a:ext cx="36512" cy="82111"/>
            </a:xfrm>
            <a:custGeom>
              <a:rect b="b" l="l" r="r" t="t"/>
              <a:pathLst>
                <a:path extrusionOk="0" h="82111" w="36512">
                  <a:moveTo>
                    <a:pt x="18056" y="82107"/>
                  </a:moveTo>
                  <a:cubicBezTo>
                    <a:pt x="26184" y="82305"/>
                    <a:pt x="33987" y="76176"/>
                    <a:pt x="35014" y="67939"/>
                  </a:cubicBezTo>
                  <a:cubicBezTo>
                    <a:pt x="36753" y="48281"/>
                    <a:pt x="38469" y="26953"/>
                    <a:pt x="30947" y="8332"/>
                  </a:cubicBezTo>
                  <a:cubicBezTo>
                    <a:pt x="23876" y="-6208"/>
                    <a:pt x="271" y="-393"/>
                    <a:pt x="692" y="15558"/>
                  </a:cubicBezTo>
                  <a:cubicBezTo>
                    <a:pt x="666" y="15535"/>
                    <a:pt x="636" y="15515"/>
                    <a:pt x="605" y="15491"/>
                  </a:cubicBezTo>
                  <a:cubicBezTo>
                    <a:pt x="3295" y="34775"/>
                    <a:pt x="-9248" y="79093"/>
                    <a:pt x="18056" y="82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9650165" y="4743870"/>
              <a:ext cx="35589" cy="87657"/>
            </a:xfrm>
            <a:custGeom>
              <a:rect b="b" l="l" r="r" t="t"/>
              <a:pathLst>
                <a:path extrusionOk="0" h="87657" w="35589">
                  <a:moveTo>
                    <a:pt x="35529" y="68411"/>
                  </a:moveTo>
                  <a:cubicBezTo>
                    <a:pt x="34161" y="52182"/>
                    <a:pt x="33040" y="35930"/>
                    <a:pt x="31217" y="19738"/>
                  </a:cubicBezTo>
                  <a:cubicBezTo>
                    <a:pt x="30334" y="11698"/>
                    <a:pt x="28180" y="3121"/>
                    <a:pt x="19504" y="571"/>
                  </a:cubicBezTo>
                  <a:cubicBezTo>
                    <a:pt x="9830" y="-2393"/>
                    <a:pt x="1184" y="6684"/>
                    <a:pt x="1886" y="16118"/>
                  </a:cubicBezTo>
                  <a:cubicBezTo>
                    <a:pt x="351" y="33929"/>
                    <a:pt x="167" y="51875"/>
                    <a:pt x="0" y="69787"/>
                  </a:cubicBezTo>
                  <a:cubicBezTo>
                    <a:pt x="248" y="94590"/>
                    <a:pt x="37282" y="93055"/>
                    <a:pt x="35529" y="68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9337286" y="4266278"/>
              <a:ext cx="115228" cy="42481"/>
            </a:xfrm>
            <a:custGeom>
              <a:rect b="b" l="l" r="r" t="t"/>
              <a:pathLst>
                <a:path extrusionOk="0" h="42481" w="115228">
                  <a:moveTo>
                    <a:pt x="18510" y="42452"/>
                  </a:moveTo>
                  <a:cubicBezTo>
                    <a:pt x="47148" y="41364"/>
                    <a:pt x="75078" y="34135"/>
                    <a:pt x="103589" y="32355"/>
                  </a:cubicBezTo>
                  <a:cubicBezTo>
                    <a:pt x="103572" y="32321"/>
                    <a:pt x="103552" y="32288"/>
                    <a:pt x="103535" y="32254"/>
                  </a:cubicBezTo>
                  <a:cubicBezTo>
                    <a:pt x="120246" y="28775"/>
                    <a:pt x="118561" y="2871"/>
                    <a:pt x="101579" y="492"/>
                  </a:cubicBezTo>
                  <a:cubicBezTo>
                    <a:pt x="72084" y="-1799"/>
                    <a:pt x="42000" y="4380"/>
                    <a:pt x="12924" y="9361"/>
                  </a:cubicBezTo>
                  <a:cubicBezTo>
                    <a:pt x="3956" y="11275"/>
                    <a:pt x="-1633" y="20833"/>
                    <a:pt x="427" y="29558"/>
                  </a:cubicBezTo>
                  <a:cubicBezTo>
                    <a:pt x="2364" y="38049"/>
                    <a:pt x="10214" y="42910"/>
                    <a:pt x="18510" y="42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9150311" y="4289141"/>
              <a:ext cx="118859" cy="50256"/>
            </a:xfrm>
            <a:custGeom>
              <a:rect b="b" l="l" r="r" t="t"/>
              <a:pathLst>
                <a:path extrusionOk="0" h="50256" w="118859">
                  <a:moveTo>
                    <a:pt x="89455" y="34864"/>
                  </a:moveTo>
                  <a:cubicBezTo>
                    <a:pt x="100376" y="33091"/>
                    <a:pt x="118415" y="34185"/>
                    <a:pt x="118860" y="17507"/>
                  </a:cubicBezTo>
                  <a:cubicBezTo>
                    <a:pt x="115903" y="-12284"/>
                    <a:pt x="70199" y="4403"/>
                    <a:pt x="51180" y="6966"/>
                  </a:cubicBezTo>
                  <a:cubicBezTo>
                    <a:pt x="34543" y="13476"/>
                    <a:pt x="-3127" y="13041"/>
                    <a:pt x="208" y="38042"/>
                  </a:cubicBezTo>
                  <a:cubicBezTo>
                    <a:pt x="8724" y="67041"/>
                    <a:pt x="67690" y="35369"/>
                    <a:pt x="89455" y="34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8825378" y="3540027"/>
              <a:ext cx="142833" cy="155993"/>
            </a:xfrm>
            <a:custGeom>
              <a:rect b="b" l="l" r="r" t="t"/>
              <a:pathLst>
                <a:path extrusionOk="0" h="155993" w="142833">
                  <a:moveTo>
                    <a:pt x="11682" y="33627"/>
                  </a:moveTo>
                  <a:cubicBezTo>
                    <a:pt x="14675" y="35407"/>
                    <a:pt x="16592" y="37501"/>
                    <a:pt x="19923" y="40502"/>
                  </a:cubicBezTo>
                  <a:cubicBezTo>
                    <a:pt x="31570" y="52472"/>
                    <a:pt x="42277" y="65342"/>
                    <a:pt x="52807" y="78427"/>
                  </a:cubicBezTo>
                  <a:cubicBezTo>
                    <a:pt x="41073" y="99814"/>
                    <a:pt x="27031" y="125789"/>
                    <a:pt x="47150" y="136113"/>
                  </a:cubicBezTo>
                  <a:cubicBezTo>
                    <a:pt x="65383" y="143109"/>
                    <a:pt x="72608" y="125946"/>
                    <a:pt x="78475" y="110634"/>
                  </a:cubicBezTo>
                  <a:cubicBezTo>
                    <a:pt x="89061" y="124046"/>
                    <a:pt x="99805" y="137418"/>
                    <a:pt x="111472" y="150255"/>
                  </a:cubicBezTo>
                  <a:cubicBezTo>
                    <a:pt x="118044" y="157615"/>
                    <a:pt x="130006" y="157846"/>
                    <a:pt x="137154" y="151235"/>
                  </a:cubicBezTo>
                  <a:cubicBezTo>
                    <a:pt x="149392" y="139874"/>
                    <a:pt x="139371" y="125464"/>
                    <a:pt x="130330" y="115993"/>
                  </a:cubicBezTo>
                  <a:cubicBezTo>
                    <a:pt x="122259" y="108168"/>
                    <a:pt x="109582" y="90902"/>
                    <a:pt x="95139" y="72057"/>
                  </a:cubicBezTo>
                  <a:cubicBezTo>
                    <a:pt x="104050" y="54352"/>
                    <a:pt x="113827" y="36872"/>
                    <a:pt x="117048" y="17980"/>
                  </a:cubicBezTo>
                  <a:cubicBezTo>
                    <a:pt x="115967" y="8666"/>
                    <a:pt x="105869" y="1607"/>
                    <a:pt x="96805" y="5431"/>
                  </a:cubicBezTo>
                  <a:cubicBezTo>
                    <a:pt x="84034" y="13273"/>
                    <a:pt x="77635" y="27980"/>
                    <a:pt x="71053" y="41940"/>
                  </a:cubicBezTo>
                  <a:cubicBezTo>
                    <a:pt x="49218" y="16227"/>
                    <a:pt x="26707" y="-4622"/>
                    <a:pt x="11053" y="891"/>
                  </a:cubicBezTo>
                  <a:cubicBezTo>
                    <a:pt x="-4213" y="5936"/>
                    <a:pt x="-3347" y="29218"/>
                    <a:pt x="11682" y="336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0374457" y="4840386"/>
              <a:ext cx="121897" cy="212457"/>
            </a:xfrm>
            <a:custGeom>
              <a:rect b="b" l="l" r="r" t="t"/>
              <a:pathLst>
                <a:path extrusionOk="0" h="212457" w="121897">
                  <a:moveTo>
                    <a:pt x="106749" y="15"/>
                  </a:moveTo>
                  <a:cubicBezTo>
                    <a:pt x="98106" y="-363"/>
                    <a:pt x="92112" y="6642"/>
                    <a:pt x="90416" y="14527"/>
                  </a:cubicBezTo>
                  <a:cubicBezTo>
                    <a:pt x="78559" y="36772"/>
                    <a:pt x="67976" y="59180"/>
                    <a:pt x="58520" y="82231"/>
                  </a:cubicBezTo>
                  <a:cubicBezTo>
                    <a:pt x="43963" y="64951"/>
                    <a:pt x="37631" y="42854"/>
                    <a:pt x="28192" y="22881"/>
                  </a:cubicBezTo>
                  <a:cubicBezTo>
                    <a:pt x="18907" y="9479"/>
                    <a:pt x="-2005" y="19027"/>
                    <a:pt x="156" y="34500"/>
                  </a:cubicBezTo>
                  <a:cubicBezTo>
                    <a:pt x="5019" y="62278"/>
                    <a:pt x="15535" y="89681"/>
                    <a:pt x="34266" y="111116"/>
                  </a:cubicBezTo>
                  <a:cubicBezTo>
                    <a:pt x="37715" y="114849"/>
                    <a:pt x="41625" y="116616"/>
                    <a:pt x="45512" y="117041"/>
                  </a:cubicBezTo>
                  <a:cubicBezTo>
                    <a:pt x="43331" y="123444"/>
                    <a:pt x="41056" y="129774"/>
                    <a:pt x="39069" y="136337"/>
                  </a:cubicBezTo>
                  <a:cubicBezTo>
                    <a:pt x="34748" y="151061"/>
                    <a:pt x="30717" y="165912"/>
                    <a:pt x="27393" y="180886"/>
                  </a:cubicBezTo>
                  <a:cubicBezTo>
                    <a:pt x="17652" y="191220"/>
                    <a:pt x="24269" y="208232"/>
                    <a:pt x="37454" y="211534"/>
                  </a:cubicBezTo>
                  <a:cubicBezTo>
                    <a:pt x="52037" y="216308"/>
                    <a:pt x="62550" y="201638"/>
                    <a:pt x="63855" y="188695"/>
                  </a:cubicBezTo>
                  <a:cubicBezTo>
                    <a:pt x="70772" y="158759"/>
                    <a:pt x="79127" y="129151"/>
                    <a:pt x="89894" y="100360"/>
                  </a:cubicBezTo>
                  <a:cubicBezTo>
                    <a:pt x="96658" y="83331"/>
                    <a:pt x="105809" y="61365"/>
                    <a:pt x="114054" y="43252"/>
                  </a:cubicBezTo>
                  <a:cubicBezTo>
                    <a:pt x="121808" y="29562"/>
                    <a:pt x="129648" y="2490"/>
                    <a:pt x="106749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6" name="Google Shape;1596;p37"/>
          <p:cNvGrpSpPr/>
          <p:nvPr/>
        </p:nvGrpSpPr>
        <p:grpSpPr>
          <a:xfrm>
            <a:off x="5636357" y="1803956"/>
            <a:ext cx="398963" cy="767385"/>
            <a:chOff x="11272715" y="3607912"/>
            <a:chExt cx="797926" cy="1534769"/>
          </a:xfrm>
        </p:grpSpPr>
        <p:sp>
          <p:nvSpPr>
            <p:cNvPr id="1597" name="Google Shape;1597;p37"/>
            <p:cNvSpPr/>
            <p:nvPr/>
          </p:nvSpPr>
          <p:spPr>
            <a:xfrm>
              <a:off x="11805219" y="4796028"/>
              <a:ext cx="264824" cy="346653"/>
            </a:xfrm>
            <a:custGeom>
              <a:rect b="b" l="l" r="r" t="t"/>
              <a:pathLst>
                <a:path extrusionOk="0" h="346653" w="264824">
                  <a:moveTo>
                    <a:pt x="222468" y="48797"/>
                  </a:moveTo>
                  <a:cubicBezTo>
                    <a:pt x="218506" y="34930"/>
                    <a:pt x="237339" y="52857"/>
                    <a:pt x="221098" y="4133"/>
                  </a:cubicBezTo>
                  <a:cubicBezTo>
                    <a:pt x="221098" y="-11684"/>
                    <a:pt x="114221" y="22517"/>
                    <a:pt x="96587" y="29359"/>
                  </a:cubicBezTo>
                  <a:cubicBezTo>
                    <a:pt x="68900" y="38588"/>
                    <a:pt x="-12477" y="82531"/>
                    <a:pt x="1629" y="77829"/>
                  </a:cubicBezTo>
                  <a:cubicBezTo>
                    <a:pt x="13696" y="73547"/>
                    <a:pt x="14678" y="121553"/>
                    <a:pt x="40559" y="116292"/>
                  </a:cubicBezTo>
                  <a:cubicBezTo>
                    <a:pt x="53001" y="135511"/>
                    <a:pt x="181293" y="315141"/>
                    <a:pt x="200739" y="335236"/>
                  </a:cubicBezTo>
                  <a:cubicBezTo>
                    <a:pt x="205202" y="340334"/>
                    <a:pt x="208820" y="347398"/>
                    <a:pt x="218988" y="346163"/>
                  </a:cubicBezTo>
                  <a:cubicBezTo>
                    <a:pt x="231841" y="348221"/>
                    <a:pt x="247569" y="343719"/>
                    <a:pt x="258444" y="334155"/>
                  </a:cubicBezTo>
                  <a:cubicBezTo>
                    <a:pt x="276533" y="311901"/>
                    <a:pt x="253524" y="220801"/>
                    <a:pt x="222468" y="487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11278628" y="3630810"/>
              <a:ext cx="757590" cy="1253595"/>
            </a:xfrm>
            <a:custGeom>
              <a:rect b="b" l="l" r="r" t="t"/>
              <a:pathLst>
                <a:path extrusionOk="0" h="1253595" w="757590">
                  <a:moveTo>
                    <a:pt x="757509" y="1151989"/>
                  </a:moveTo>
                  <a:cubicBezTo>
                    <a:pt x="756581" y="1141111"/>
                    <a:pt x="748037" y="1129474"/>
                    <a:pt x="745200" y="1120027"/>
                  </a:cubicBezTo>
                  <a:cubicBezTo>
                    <a:pt x="744874" y="1119241"/>
                    <a:pt x="744552" y="1118458"/>
                    <a:pt x="744275" y="1117672"/>
                  </a:cubicBezTo>
                  <a:cubicBezTo>
                    <a:pt x="743627" y="1116056"/>
                    <a:pt x="742982" y="1114395"/>
                    <a:pt x="742337" y="1112779"/>
                  </a:cubicBezTo>
                  <a:cubicBezTo>
                    <a:pt x="741689" y="1111164"/>
                    <a:pt x="741044" y="1109548"/>
                    <a:pt x="740399" y="1107933"/>
                  </a:cubicBezTo>
                  <a:cubicBezTo>
                    <a:pt x="739843" y="1106594"/>
                    <a:pt x="739337" y="1105301"/>
                    <a:pt x="738784" y="1103962"/>
                  </a:cubicBezTo>
                  <a:cubicBezTo>
                    <a:pt x="736662" y="1098839"/>
                    <a:pt x="734444" y="1093713"/>
                    <a:pt x="732181" y="1088637"/>
                  </a:cubicBezTo>
                  <a:cubicBezTo>
                    <a:pt x="731490" y="1087021"/>
                    <a:pt x="730796" y="1085406"/>
                    <a:pt x="730059" y="1083836"/>
                  </a:cubicBezTo>
                  <a:cubicBezTo>
                    <a:pt x="729368" y="1082267"/>
                    <a:pt x="728628" y="1080652"/>
                    <a:pt x="727890" y="1079082"/>
                  </a:cubicBezTo>
                  <a:cubicBezTo>
                    <a:pt x="725166" y="1073035"/>
                    <a:pt x="722350" y="1066988"/>
                    <a:pt x="719488" y="1061033"/>
                  </a:cubicBezTo>
                  <a:cubicBezTo>
                    <a:pt x="715471" y="1052630"/>
                    <a:pt x="711364" y="1044323"/>
                    <a:pt x="707209" y="1036012"/>
                  </a:cubicBezTo>
                  <a:cubicBezTo>
                    <a:pt x="703376" y="1028396"/>
                    <a:pt x="699547" y="1020779"/>
                    <a:pt x="695668" y="1013163"/>
                  </a:cubicBezTo>
                  <a:cubicBezTo>
                    <a:pt x="599650" y="794354"/>
                    <a:pt x="497589" y="578315"/>
                    <a:pt x="389014" y="365369"/>
                  </a:cubicBezTo>
                  <a:cubicBezTo>
                    <a:pt x="343081" y="275537"/>
                    <a:pt x="299044" y="184691"/>
                    <a:pt x="253480" y="94721"/>
                  </a:cubicBezTo>
                  <a:cubicBezTo>
                    <a:pt x="248034" y="80827"/>
                    <a:pt x="242402" y="66979"/>
                    <a:pt x="236401" y="53220"/>
                  </a:cubicBezTo>
                  <a:cubicBezTo>
                    <a:pt x="226846" y="26584"/>
                    <a:pt x="220615" y="11999"/>
                    <a:pt x="202563" y="6044"/>
                  </a:cubicBezTo>
                  <a:cubicBezTo>
                    <a:pt x="202056" y="5906"/>
                    <a:pt x="201592" y="5722"/>
                    <a:pt x="201085" y="5583"/>
                  </a:cubicBezTo>
                  <a:cubicBezTo>
                    <a:pt x="200437" y="5399"/>
                    <a:pt x="199700" y="5215"/>
                    <a:pt x="198963" y="5031"/>
                  </a:cubicBezTo>
                  <a:cubicBezTo>
                    <a:pt x="198361" y="3323"/>
                    <a:pt x="197716" y="1662"/>
                    <a:pt x="197025" y="0"/>
                  </a:cubicBezTo>
                  <a:cubicBezTo>
                    <a:pt x="192498" y="878"/>
                    <a:pt x="188024" y="1846"/>
                    <a:pt x="183543" y="2954"/>
                  </a:cubicBezTo>
                  <a:cubicBezTo>
                    <a:pt x="181697" y="3415"/>
                    <a:pt x="179802" y="3925"/>
                    <a:pt x="177956" y="4432"/>
                  </a:cubicBezTo>
                  <a:cubicBezTo>
                    <a:pt x="177864" y="4432"/>
                    <a:pt x="177772" y="4478"/>
                    <a:pt x="177680" y="4478"/>
                  </a:cubicBezTo>
                  <a:cubicBezTo>
                    <a:pt x="175186" y="5123"/>
                    <a:pt x="172695" y="5863"/>
                    <a:pt x="170202" y="6600"/>
                  </a:cubicBezTo>
                  <a:cubicBezTo>
                    <a:pt x="167849" y="7291"/>
                    <a:pt x="165447" y="8031"/>
                    <a:pt x="163095" y="8814"/>
                  </a:cubicBezTo>
                  <a:cubicBezTo>
                    <a:pt x="162078" y="9137"/>
                    <a:pt x="161065" y="9459"/>
                    <a:pt x="160048" y="9831"/>
                  </a:cubicBezTo>
                  <a:cubicBezTo>
                    <a:pt x="123025" y="22155"/>
                    <a:pt x="87710" y="40945"/>
                    <a:pt x="53690" y="59639"/>
                  </a:cubicBezTo>
                  <a:cubicBezTo>
                    <a:pt x="51335" y="60886"/>
                    <a:pt x="46120" y="64025"/>
                    <a:pt x="39566" y="68272"/>
                  </a:cubicBezTo>
                  <a:cubicBezTo>
                    <a:pt x="35733" y="70766"/>
                    <a:pt x="31443" y="73628"/>
                    <a:pt x="26965" y="76721"/>
                  </a:cubicBezTo>
                  <a:cubicBezTo>
                    <a:pt x="26781" y="76859"/>
                    <a:pt x="26596" y="76997"/>
                    <a:pt x="26409" y="77136"/>
                  </a:cubicBezTo>
                  <a:cubicBezTo>
                    <a:pt x="23734" y="78981"/>
                    <a:pt x="20964" y="80968"/>
                    <a:pt x="18240" y="82952"/>
                  </a:cubicBezTo>
                  <a:cubicBezTo>
                    <a:pt x="16578" y="84199"/>
                    <a:pt x="14871" y="85446"/>
                    <a:pt x="13209" y="86690"/>
                  </a:cubicBezTo>
                  <a:cubicBezTo>
                    <a:pt x="10485" y="88766"/>
                    <a:pt x="7764" y="90845"/>
                    <a:pt x="5224" y="92922"/>
                  </a:cubicBezTo>
                  <a:cubicBezTo>
                    <a:pt x="4533" y="93474"/>
                    <a:pt x="3839" y="94030"/>
                    <a:pt x="3194" y="94583"/>
                  </a:cubicBezTo>
                  <a:cubicBezTo>
                    <a:pt x="3378" y="94998"/>
                    <a:pt x="3609" y="95415"/>
                    <a:pt x="3842" y="95830"/>
                  </a:cubicBezTo>
                  <a:cubicBezTo>
                    <a:pt x="3056" y="97445"/>
                    <a:pt x="2411" y="99153"/>
                    <a:pt x="1855" y="100814"/>
                  </a:cubicBezTo>
                  <a:cubicBezTo>
                    <a:pt x="1714" y="101275"/>
                    <a:pt x="1579" y="101693"/>
                    <a:pt x="1440" y="102061"/>
                  </a:cubicBezTo>
                  <a:cubicBezTo>
                    <a:pt x="1348" y="102522"/>
                    <a:pt x="1207" y="102940"/>
                    <a:pt x="1115" y="103354"/>
                  </a:cubicBezTo>
                  <a:cubicBezTo>
                    <a:pt x="884" y="104230"/>
                    <a:pt x="700" y="105062"/>
                    <a:pt x="559" y="105894"/>
                  </a:cubicBezTo>
                  <a:cubicBezTo>
                    <a:pt x="-734" y="112728"/>
                    <a:pt x="98" y="119742"/>
                    <a:pt x="4300" y="126529"/>
                  </a:cubicBezTo>
                  <a:cubicBezTo>
                    <a:pt x="9607" y="138025"/>
                    <a:pt x="15469" y="149195"/>
                    <a:pt x="21240" y="160460"/>
                  </a:cubicBezTo>
                  <a:cubicBezTo>
                    <a:pt x="109549" y="345615"/>
                    <a:pt x="200532" y="529526"/>
                    <a:pt x="288795" y="714727"/>
                  </a:cubicBezTo>
                  <a:cubicBezTo>
                    <a:pt x="294980" y="729638"/>
                    <a:pt x="300981" y="744640"/>
                    <a:pt x="307121" y="759597"/>
                  </a:cubicBezTo>
                  <a:cubicBezTo>
                    <a:pt x="314691" y="774369"/>
                    <a:pt x="321939" y="789833"/>
                    <a:pt x="327986" y="805388"/>
                  </a:cubicBezTo>
                  <a:cubicBezTo>
                    <a:pt x="358038" y="869831"/>
                    <a:pt x="383799" y="936119"/>
                    <a:pt x="413156" y="1000930"/>
                  </a:cubicBezTo>
                  <a:cubicBezTo>
                    <a:pt x="424280" y="1029504"/>
                    <a:pt x="436884" y="1057388"/>
                    <a:pt x="449024" y="1085544"/>
                  </a:cubicBezTo>
                  <a:cubicBezTo>
                    <a:pt x="456272" y="1102902"/>
                    <a:pt x="463244" y="1120350"/>
                    <a:pt x="470213" y="1137846"/>
                  </a:cubicBezTo>
                  <a:cubicBezTo>
                    <a:pt x="473121" y="1145094"/>
                    <a:pt x="475983" y="1152342"/>
                    <a:pt x="478892" y="1159590"/>
                  </a:cubicBezTo>
                  <a:cubicBezTo>
                    <a:pt x="481984" y="1167299"/>
                    <a:pt x="485080" y="1174961"/>
                    <a:pt x="488265" y="1182670"/>
                  </a:cubicBezTo>
                  <a:cubicBezTo>
                    <a:pt x="488680" y="1183641"/>
                    <a:pt x="489094" y="1184654"/>
                    <a:pt x="489512" y="1185671"/>
                  </a:cubicBezTo>
                  <a:cubicBezTo>
                    <a:pt x="489604" y="1185901"/>
                    <a:pt x="489696" y="1186177"/>
                    <a:pt x="489788" y="1186454"/>
                  </a:cubicBezTo>
                  <a:cubicBezTo>
                    <a:pt x="490986" y="1189316"/>
                    <a:pt x="492187" y="1192178"/>
                    <a:pt x="493388" y="1195087"/>
                  </a:cubicBezTo>
                  <a:cubicBezTo>
                    <a:pt x="494681" y="1198087"/>
                    <a:pt x="495928" y="1201134"/>
                    <a:pt x="497263" y="1204135"/>
                  </a:cubicBezTo>
                  <a:cubicBezTo>
                    <a:pt x="500722" y="1211898"/>
                    <a:pt x="504128" y="1219687"/>
                    <a:pt x="507831" y="1227337"/>
                  </a:cubicBezTo>
                  <a:cubicBezTo>
                    <a:pt x="511102" y="1234097"/>
                    <a:pt x="514121" y="1242481"/>
                    <a:pt x="518851" y="1248347"/>
                  </a:cubicBezTo>
                  <a:cubicBezTo>
                    <a:pt x="523777" y="1254456"/>
                    <a:pt x="529468" y="1255018"/>
                    <a:pt x="535662" y="1251145"/>
                  </a:cubicBezTo>
                  <a:cubicBezTo>
                    <a:pt x="572452" y="1228142"/>
                    <a:pt x="611917" y="1208474"/>
                    <a:pt x="653402" y="1195508"/>
                  </a:cubicBezTo>
                  <a:cubicBezTo>
                    <a:pt x="671080" y="1189414"/>
                    <a:pt x="689184" y="1184679"/>
                    <a:pt x="707271" y="1179980"/>
                  </a:cubicBezTo>
                  <a:cubicBezTo>
                    <a:pt x="716432" y="1177599"/>
                    <a:pt x="725596" y="1175232"/>
                    <a:pt x="734718" y="1172698"/>
                  </a:cubicBezTo>
                  <a:cubicBezTo>
                    <a:pt x="742681" y="1170487"/>
                    <a:pt x="752097" y="1169679"/>
                    <a:pt x="755982" y="1161387"/>
                  </a:cubicBezTo>
                  <a:cubicBezTo>
                    <a:pt x="757389" y="1158377"/>
                    <a:pt x="757782" y="1155217"/>
                    <a:pt x="757509" y="1151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1286318" y="3652146"/>
              <a:ext cx="231603" cy="142527"/>
            </a:xfrm>
            <a:custGeom>
              <a:rect b="b" l="l" r="r" t="t"/>
              <a:pathLst>
                <a:path extrusionOk="0" h="142527" w="231603">
                  <a:moveTo>
                    <a:pt x="228701" y="31900"/>
                  </a:moveTo>
                  <a:cubicBezTo>
                    <a:pt x="229693" y="34155"/>
                    <a:pt x="230667" y="36409"/>
                    <a:pt x="231604" y="38663"/>
                  </a:cubicBezTo>
                  <a:cubicBezTo>
                    <a:pt x="222065" y="41691"/>
                    <a:pt x="212562" y="44848"/>
                    <a:pt x="203094" y="48165"/>
                  </a:cubicBezTo>
                  <a:cubicBezTo>
                    <a:pt x="158915" y="63205"/>
                    <a:pt x="115891" y="81561"/>
                    <a:pt x="75228" y="104534"/>
                  </a:cubicBezTo>
                  <a:cubicBezTo>
                    <a:pt x="54673" y="116272"/>
                    <a:pt x="34511" y="128824"/>
                    <a:pt x="15181" y="142527"/>
                  </a:cubicBezTo>
                  <a:cubicBezTo>
                    <a:pt x="14640" y="141391"/>
                    <a:pt x="14100" y="140254"/>
                    <a:pt x="13559" y="139118"/>
                  </a:cubicBezTo>
                  <a:cubicBezTo>
                    <a:pt x="8999" y="130212"/>
                    <a:pt x="4364" y="121358"/>
                    <a:pt x="0" y="112359"/>
                  </a:cubicBezTo>
                  <a:cubicBezTo>
                    <a:pt x="32330" y="85959"/>
                    <a:pt x="68758" y="64900"/>
                    <a:pt x="105704" y="45622"/>
                  </a:cubicBezTo>
                  <a:cubicBezTo>
                    <a:pt x="140577" y="27266"/>
                    <a:pt x="176931" y="11667"/>
                    <a:pt x="214617" y="0"/>
                  </a:cubicBezTo>
                  <a:cubicBezTo>
                    <a:pt x="219792" y="7773"/>
                    <a:pt x="223812" y="18249"/>
                    <a:pt x="228701" y="31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11310482" y="3709110"/>
              <a:ext cx="224192" cy="123682"/>
            </a:xfrm>
            <a:custGeom>
              <a:rect b="b" l="l" r="r" t="t"/>
              <a:pathLst>
                <a:path extrusionOk="0" h="123682" w="224192">
                  <a:moveTo>
                    <a:pt x="221613" y="16428"/>
                  </a:moveTo>
                  <a:cubicBezTo>
                    <a:pt x="222479" y="18123"/>
                    <a:pt x="223345" y="19837"/>
                    <a:pt x="224193" y="21532"/>
                  </a:cubicBezTo>
                  <a:cubicBezTo>
                    <a:pt x="221757" y="22091"/>
                    <a:pt x="219451" y="22668"/>
                    <a:pt x="217323" y="23316"/>
                  </a:cubicBezTo>
                  <a:cubicBezTo>
                    <a:pt x="192403" y="30042"/>
                    <a:pt x="168113" y="38678"/>
                    <a:pt x="144745" y="49013"/>
                  </a:cubicBezTo>
                  <a:cubicBezTo>
                    <a:pt x="97267" y="69894"/>
                    <a:pt x="52582" y="95554"/>
                    <a:pt x="9269" y="123682"/>
                  </a:cubicBezTo>
                  <a:cubicBezTo>
                    <a:pt x="6167" y="117245"/>
                    <a:pt x="3065" y="110790"/>
                    <a:pt x="0" y="104316"/>
                  </a:cubicBezTo>
                  <a:cubicBezTo>
                    <a:pt x="23495" y="88699"/>
                    <a:pt x="47803" y="74273"/>
                    <a:pt x="72219" y="60155"/>
                  </a:cubicBezTo>
                  <a:cubicBezTo>
                    <a:pt x="101702" y="43261"/>
                    <a:pt x="132445" y="28454"/>
                    <a:pt x="164182" y="16194"/>
                  </a:cubicBezTo>
                  <a:cubicBezTo>
                    <a:pt x="180806" y="10371"/>
                    <a:pt x="197793" y="4204"/>
                    <a:pt x="215068" y="0"/>
                  </a:cubicBezTo>
                  <a:cubicBezTo>
                    <a:pt x="217286" y="5464"/>
                    <a:pt x="219466" y="10946"/>
                    <a:pt x="221613" y="164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11766871" y="4709874"/>
              <a:ext cx="256019" cy="142993"/>
            </a:xfrm>
            <a:custGeom>
              <a:rect b="b" l="l" r="r" t="t"/>
              <a:pathLst>
                <a:path extrusionOk="0" h="142993" w="256019">
                  <a:moveTo>
                    <a:pt x="254109" y="33718"/>
                  </a:moveTo>
                  <a:cubicBezTo>
                    <a:pt x="254757" y="35340"/>
                    <a:pt x="255390" y="36983"/>
                    <a:pt x="256019" y="38605"/>
                  </a:cubicBezTo>
                  <a:cubicBezTo>
                    <a:pt x="252577" y="39290"/>
                    <a:pt x="249168" y="40067"/>
                    <a:pt x="245759" y="40914"/>
                  </a:cubicBezTo>
                  <a:cubicBezTo>
                    <a:pt x="230053" y="45241"/>
                    <a:pt x="214509" y="50201"/>
                    <a:pt x="199092" y="55521"/>
                  </a:cubicBezTo>
                  <a:cubicBezTo>
                    <a:pt x="154013" y="71245"/>
                    <a:pt x="110734" y="90105"/>
                    <a:pt x="69621" y="112141"/>
                  </a:cubicBezTo>
                  <a:cubicBezTo>
                    <a:pt x="51553" y="121554"/>
                    <a:pt x="34207" y="132392"/>
                    <a:pt x="16805" y="142994"/>
                  </a:cubicBezTo>
                  <a:cubicBezTo>
                    <a:pt x="14155" y="137042"/>
                    <a:pt x="11557" y="131075"/>
                    <a:pt x="8999" y="125089"/>
                  </a:cubicBezTo>
                  <a:cubicBezTo>
                    <a:pt x="7699" y="122061"/>
                    <a:pt x="6419" y="119048"/>
                    <a:pt x="5157" y="116020"/>
                  </a:cubicBezTo>
                  <a:cubicBezTo>
                    <a:pt x="4201" y="113747"/>
                    <a:pt x="3262" y="111493"/>
                    <a:pt x="2325" y="109239"/>
                  </a:cubicBezTo>
                  <a:cubicBezTo>
                    <a:pt x="2073" y="108606"/>
                    <a:pt x="1803" y="107995"/>
                    <a:pt x="1551" y="107381"/>
                  </a:cubicBezTo>
                  <a:cubicBezTo>
                    <a:pt x="1462" y="107110"/>
                    <a:pt x="1351" y="106858"/>
                    <a:pt x="1244" y="106607"/>
                  </a:cubicBezTo>
                  <a:cubicBezTo>
                    <a:pt x="829" y="105596"/>
                    <a:pt x="415" y="104586"/>
                    <a:pt x="0" y="103594"/>
                  </a:cubicBezTo>
                  <a:cubicBezTo>
                    <a:pt x="29806" y="82406"/>
                    <a:pt x="70631" y="62606"/>
                    <a:pt x="81414" y="57053"/>
                  </a:cubicBezTo>
                  <a:cubicBezTo>
                    <a:pt x="127865" y="36243"/>
                    <a:pt x="175380" y="16861"/>
                    <a:pt x="224445" y="3209"/>
                  </a:cubicBezTo>
                  <a:cubicBezTo>
                    <a:pt x="229005" y="2417"/>
                    <a:pt x="234199" y="1173"/>
                    <a:pt x="239662" y="0"/>
                  </a:cubicBezTo>
                  <a:cubicBezTo>
                    <a:pt x="240403" y="1588"/>
                    <a:pt x="241124" y="3191"/>
                    <a:pt x="241828" y="4779"/>
                  </a:cubicBezTo>
                  <a:cubicBezTo>
                    <a:pt x="242549" y="6367"/>
                    <a:pt x="243253" y="7970"/>
                    <a:pt x="243956" y="9557"/>
                  </a:cubicBezTo>
                  <a:cubicBezTo>
                    <a:pt x="244929" y="11756"/>
                    <a:pt x="245885" y="13958"/>
                    <a:pt x="246840" y="16157"/>
                  </a:cubicBezTo>
                  <a:cubicBezTo>
                    <a:pt x="247273" y="17168"/>
                    <a:pt x="247706" y="18160"/>
                    <a:pt x="248120" y="19170"/>
                  </a:cubicBezTo>
                  <a:cubicBezTo>
                    <a:pt x="248931" y="21081"/>
                    <a:pt x="249742" y="22994"/>
                    <a:pt x="250519" y="24904"/>
                  </a:cubicBezTo>
                  <a:cubicBezTo>
                    <a:pt x="251078" y="26222"/>
                    <a:pt x="251618" y="27536"/>
                    <a:pt x="252141" y="28854"/>
                  </a:cubicBezTo>
                  <a:cubicBezTo>
                    <a:pt x="252810" y="30472"/>
                    <a:pt x="253461" y="32097"/>
                    <a:pt x="254109" y="337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11748822" y="4666828"/>
              <a:ext cx="249278" cy="123556"/>
            </a:xfrm>
            <a:custGeom>
              <a:rect b="b" l="l" r="r" t="t"/>
              <a:pathLst>
                <a:path extrusionOk="0" h="123556" w="249278">
                  <a:moveTo>
                    <a:pt x="237015" y="0"/>
                  </a:moveTo>
                  <a:cubicBezTo>
                    <a:pt x="241161" y="8295"/>
                    <a:pt x="245273" y="16624"/>
                    <a:pt x="249278" y="24993"/>
                  </a:cubicBezTo>
                  <a:cubicBezTo>
                    <a:pt x="238692" y="27536"/>
                    <a:pt x="228179" y="29843"/>
                    <a:pt x="217596" y="32855"/>
                  </a:cubicBezTo>
                  <a:cubicBezTo>
                    <a:pt x="217777" y="32819"/>
                    <a:pt x="217955" y="32766"/>
                    <a:pt x="218136" y="32730"/>
                  </a:cubicBezTo>
                  <a:cubicBezTo>
                    <a:pt x="156664" y="49824"/>
                    <a:pt x="97160" y="74528"/>
                    <a:pt x="41025" y="104678"/>
                  </a:cubicBezTo>
                  <a:cubicBezTo>
                    <a:pt x="30079" y="110664"/>
                    <a:pt x="19259" y="116923"/>
                    <a:pt x="8710" y="123557"/>
                  </a:cubicBezTo>
                  <a:cubicBezTo>
                    <a:pt x="5789" y="116327"/>
                    <a:pt x="2902" y="109057"/>
                    <a:pt x="0" y="101809"/>
                  </a:cubicBezTo>
                  <a:cubicBezTo>
                    <a:pt x="992" y="101069"/>
                    <a:pt x="1984" y="100366"/>
                    <a:pt x="2976" y="99663"/>
                  </a:cubicBezTo>
                  <a:cubicBezTo>
                    <a:pt x="67603" y="56964"/>
                    <a:pt x="140165" y="26560"/>
                    <a:pt x="214565" y="5571"/>
                  </a:cubicBezTo>
                  <a:cubicBezTo>
                    <a:pt x="219540" y="4564"/>
                    <a:pt x="227924" y="2058"/>
                    <a:pt x="237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1882266" y="4835089"/>
              <a:ext cx="188375" cy="272499"/>
            </a:xfrm>
            <a:custGeom>
              <a:rect b="b" l="l" r="r" t="t"/>
              <a:pathLst>
                <a:path extrusionOk="0" h="272499" w="188375">
                  <a:moveTo>
                    <a:pt x="187743" y="263356"/>
                  </a:moveTo>
                  <a:cubicBezTo>
                    <a:pt x="188102" y="266403"/>
                    <a:pt x="188357" y="269468"/>
                    <a:pt x="188375" y="272499"/>
                  </a:cubicBezTo>
                  <a:cubicBezTo>
                    <a:pt x="178259" y="232755"/>
                    <a:pt x="168738" y="192781"/>
                    <a:pt x="158314" y="153126"/>
                  </a:cubicBezTo>
                  <a:cubicBezTo>
                    <a:pt x="146936" y="111453"/>
                    <a:pt x="131304" y="71171"/>
                    <a:pt x="116930" y="30617"/>
                  </a:cubicBezTo>
                  <a:cubicBezTo>
                    <a:pt x="115613" y="30832"/>
                    <a:pt x="114317" y="31068"/>
                    <a:pt x="112999" y="31301"/>
                  </a:cubicBezTo>
                  <a:cubicBezTo>
                    <a:pt x="78992" y="37361"/>
                    <a:pt x="45360" y="45601"/>
                    <a:pt x="12381" y="55628"/>
                  </a:cubicBezTo>
                  <a:cubicBezTo>
                    <a:pt x="9820" y="56513"/>
                    <a:pt x="6899" y="56854"/>
                    <a:pt x="4608" y="58315"/>
                  </a:cubicBezTo>
                  <a:cubicBezTo>
                    <a:pt x="3057" y="59397"/>
                    <a:pt x="821" y="58693"/>
                    <a:pt x="155" y="56872"/>
                  </a:cubicBezTo>
                  <a:cubicBezTo>
                    <a:pt x="-189" y="55680"/>
                    <a:pt x="66" y="54762"/>
                    <a:pt x="659" y="54022"/>
                  </a:cubicBezTo>
                  <a:cubicBezTo>
                    <a:pt x="3976" y="47459"/>
                    <a:pt x="33081" y="36224"/>
                    <a:pt x="37353" y="33737"/>
                  </a:cubicBezTo>
                  <a:cubicBezTo>
                    <a:pt x="73455" y="18753"/>
                    <a:pt x="111104" y="6870"/>
                    <a:pt x="149620" y="0"/>
                  </a:cubicBezTo>
                  <a:cubicBezTo>
                    <a:pt x="149420" y="307"/>
                    <a:pt x="149205" y="614"/>
                    <a:pt x="148954" y="903"/>
                  </a:cubicBezTo>
                  <a:cubicBezTo>
                    <a:pt x="148754" y="1173"/>
                    <a:pt x="148521" y="1425"/>
                    <a:pt x="148287" y="1661"/>
                  </a:cubicBezTo>
                  <a:cubicBezTo>
                    <a:pt x="148035" y="1913"/>
                    <a:pt x="147765" y="2165"/>
                    <a:pt x="147476" y="2402"/>
                  </a:cubicBezTo>
                  <a:cubicBezTo>
                    <a:pt x="147206" y="2635"/>
                    <a:pt x="146899" y="2872"/>
                    <a:pt x="146573" y="3087"/>
                  </a:cubicBezTo>
                  <a:cubicBezTo>
                    <a:pt x="145833" y="3501"/>
                    <a:pt x="145078" y="3897"/>
                    <a:pt x="144319" y="4293"/>
                  </a:cubicBezTo>
                  <a:cubicBezTo>
                    <a:pt x="144626" y="6170"/>
                    <a:pt x="144952" y="7881"/>
                    <a:pt x="145311" y="9342"/>
                  </a:cubicBezTo>
                  <a:cubicBezTo>
                    <a:pt x="145348" y="9468"/>
                    <a:pt x="145382" y="9613"/>
                    <a:pt x="145419" y="9739"/>
                  </a:cubicBezTo>
                  <a:cubicBezTo>
                    <a:pt x="145889" y="12334"/>
                    <a:pt x="146355" y="14932"/>
                    <a:pt x="146825" y="17527"/>
                  </a:cubicBezTo>
                  <a:cubicBezTo>
                    <a:pt x="147314" y="20214"/>
                    <a:pt x="147799" y="22920"/>
                    <a:pt x="148269" y="25604"/>
                  </a:cubicBezTo>
                  <a:cubicBezTo>
                    <a:pt x="149820" y="34422"/>
                    <a:pt x="151334" y="43239"/>
                    <a:pt x="152814" y="52056"/>
                  </a:cubicBezTo>
                  <a:cubicBezTo>
                    <a:pt x="152814" y="52093"/>
                    <a:pt x="152832" y="52127"/>
                    <a:pt x="152832" y="52164"/>
                  </a:cubicBezTo>
                  <a:cubicBezTo>
                    <a:pt x="153047" y="53137"/>
                    <a:pt x="153265" y="54056"/>
                    <a:pt x="153554" y="54903"/>
                  </a:cubicBezTo>
                  <a:cubicBezTo>
                    <a:pt x="155431" y="63451"/>
                    <a:pt x="157160" y="72016"/>
                    <a:pt x="158803" y="80618"/>
                  </a:cubicBezTo>
                  <a:cubicBezTo>
                    <a:pt x="158821" y="80674"/>
                    <a:pt x="158821" y="80726"/>
                    <a:pt x="158840" y="80781"/>
                  </a:cubicBezTo>
                  <a:cubicBezTo>
                    <a:pt x="161708" y="94359"/>
                    <a:pt x="164248" y="107973"/>
                    <a:pt x="166306" y="121677"/>
                  </a:cubicBezTo>
                  <a:cubicBezTo>
                    <a:pt x="166306" y="121732"/>
                    <a:pt x="166324" y="121784"/>
                    <a:pt x="166324" y="121840"/>
                  </a:cubicBezTo>
                  <a:cubicBezTo>
                    <a:pt x="168919" y="136498"/>
                    <a:pt x="171536" y="151179"/>
                    <a:pt x="174401" y="165785"/>
                  </a:cubicBezTo>
                  <a:cubicBezTo>
                    <a:pt x="177196" y="179381"/>
                    <a:pt x="179143" y="193085"/>
                    <a:pt x="180531" y="206862"/>
                  </a:cubicBezTo>
                  <a:cubicBezTo>
                    <a:pt x="180765" y="209080"/>
                    <a:pt x="180983" y="211315"/>
                    <a:pt x="181164" y="213533"/>
                  </a:cubicBezTo>
                  <a:cubicBezTo>
                    <a:pt x="181235" y="214273"/>
                    <a:pt x="181308" y="215010"/>
                    <a:pt x="181364" y="215750"/>
                  </a:cubicBezTo>
                  <a:cubicBezTo>
                    <a:pt x="181545" y="217823"/>
                    <a:pt x="181708" y="219915"/>
                    <a:pt x="181867" y="221988"/>
                  </a:cubicBezTo>
                  <a:cubicBezTo>
                    <a:pt x="181886" y="222025"/>
                    <a:pt x="181886" y="222077"/>
                    <a:pt x="181886" y="222114"/>
                  </a:cubicBezTo>
                  <a:cubicBezTo>
                    <a:pt x="183563" y="230894"/>
                    <a:pt x="184373" y="239767"/>
                    <a:pt x="185491" y="248658"/>
                  </a:cubicBezTo>
                  <a:cubicBezTo>
                    <a:pt x="185743" y="250298"/>
                    <a:pt x="186032" y="251975"/>
                    <a:pt x="186302" y="253670"/>
                  </a:cubicBezTo>
                  <a:cubicBezTo>
                    <a:pt x="186410" y="254266"/>
                    <a:pt x="186502" y="254877"/>
                    <a:pt x="186609" y="255473"/>
                  </a:cubicBezTo>
                  <a:cubicBezTo>
                    <a:pt x="186880" y="257150"/>
                    <a:pt x="187150" y="258863"/>
                    <a:pt x="187383" y="260577"/>
                  </a:cubicBezTo>
                  <a:cubicBezTo>
                    <a:pt x="187509" y="261498"/>
                    <a:pt x="187635" y="262420"/>
                    <a:pt x="187743" y="2633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1480325" y="3905434"/>
              <a:ext cx="370138" cy="711521"/>
            </a:xfrm>
            <a:custGeom>
              <a:rect b="b" l="l" r="r" t="t"/>
              <a:pathLst>
                <a:path extrusionOk="0" h="711521" w="370138">
                  <a:moveTo>
                    <a:pt x="367315" y="656692"/>
                  </a:moveTo>
                  <a:cubicBezTo>
                    <a:pt x="371209" y="672976"/>
                    <a:pt x="375051" y="715241"/>
                    <a:pt x="349643" y="711258"/>
                  </a:cubicBezTo>
                  <a:cubicBezTo>
                    <a:pt x="231768" y="668231"/>
                    <a:pt x="-77665" y="16988"/>
                    <a:pt x="18125" y="90"/>
                  </a:cubicBezTo>
                  <a:cubicBezTo>
                    <a:pt x="107727" y="-8156"/>
                    <a:pt x="342343" y="550958"/>
                    <a:pt x="367315" y="656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11272715" y="3607912"/>
              <a:ext cx="204875" cy="118731"/>
            </a:xfrm>
            <a:custGeom>
              <a:rect b="b" l="l" r="r" t="t"/>
              <a:pathLst>
                <a:path extrusionOk="0" h="118731" w="204875">
                  <a:moveTo>
                    <a:pt x="204876" y="27929"/>
                  </a:moveTo>
                  <a:cubicBezTo>
                    <a:pt x="204876" y="27929"/>
                    <a:pt x="102394" y="52026"/>
                    <a:pt x="9748" y="118732"/>
                  </a:cubicBezTo>
                  <a:cubicBezTo>
                    <a:pt x="9515" y="118317"/>
                    <a:pt x="9288" y="117899"/>
                    <a:pt x="9100" y="117485"/>
                  </a:cubicBezTo>
                  <a:cubicBezTo>
                    <a:pt x="6564" y="112270"/>
                    <a:pt x="4853" y="106361"/>
                    <a:pt x="2221" y="101512"/>
                  </a:cubicBezTo>
                  <a:cubicBezTo>
                    <a:pt x="-5119" y="86509"/>
                    <a:pt x="7255" y="71783"/>
                    <a:pt x="17224" y="61488"/>
                  </a:cubicBezTo>
                  <a:cubicBezTo>
                    <a:pt x="54892" y="23590"/>
                    <a:pt x="107934" y="276"/>
                    <a:pt x="161529" y="0"/>
                  </a:cubicBezTo>
                  <a:cubicBezTo>
                    <a:pt x="174453" y="461"/>
                    <a:pt x="190844" y="-1800"/>
                    <a:pt x="197536" y="12094"/>
                  </a:cubicBezTo>
                  <a:cubicBezTo>
                    <a:pt x="199658" y="15556"/>
                    <a:pt x="201415" y="19158"/>
                    <a:pt x="202938" y="22896"/>
                  </a:cubicBezTo>
                  <a:cubicBezTo>
                    <a:pt x="203629" y="24557"/>
                    <a:pt x="204274" y="26219"/>
                    <a:pt x="204876" y="279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>
            <a:off x="6387064" y="659362"/>
            <a:ext cx="623053" cy="767794"/>
            <a:chOff x="12774129" y="1318724"/>
            <a:chExt cx="1246106" cy="1535588"/>
          </a:xfrm>
        </p:grpSpPr>
        <p:sp>
          <p:nvSpPr>
            <p:cNvPr id="1607" name="Google Shape;1607;p37"/>
            <p:cNvSpPr/>
            <p:nvPr/>
          </p:nvSpPr>
          <p:spPr>
            <a:xfrm>
              <a:off x="13117077" y="2370730"/>
              <a:ext cx="897412" cy="457127"/>
            </a:xfrm>
            <a:custGeom>
              <a:rect b="b" l="l" r="r" t="t"/>
              <a:pathLst>
                <a:path extrusionOk="0" h="457127" w="897412">
                  <a:moveTo>
                    <a:pt x="892578" y="144776"/>
                  </a:moveTo>
                  <a:cubicBezTo>
                    <a:pt x="902157" y="165028"/>
                    <a:pt x="895625" y="183006"/>
                    <a:pt x="889108" y="202622"/>
                  </a:cubicBezTo>
                  <a:cubicBezTo>
                    <a:pt x="895748" y="218577"/>
                    <a:pt x="896734" y="236433"/>
                    <a:pt x="888967" y="252246"/>
                  </a:cubicBezTo>
                  <a:cubicBezTo>
                    <a:pt x="888051" y="255241"/>
                    <a:pt x="885269" y="258232"/>
                    <a:pt x="885693" y="261367"/>
                  </a:cubicBezTo>
                  <a:cubicBezTo>
                    <a:pt x="888899" y="268253"/>
                    <a:pt x="892999" y="274961"/>
                    <a:pt x="893583" y="282746"/>
                  </a:cubicBezTo>
                  <a:cubicBezTo>
                    <a:pt x="893493" y="289066"/>
                    <a:pt x="893583" y="305691"/>
                    <a:pt x="888758" y="313473"/>
                  </a:cubicBezTo>
                  <a:cubicBezTo>
                    <a:pt x="888847" y="315746"/>
                    <a:pt x="887965" y="318034"/>
                    <a:pt x="885905" y="319529"/>
                  </a:cubicBezTo>
                  <a:cubicBezTo>
                    <a:pt x="881132" y="323123"/>
                    <a:pt x="874019" y="321148"/>
                    <a:pt x="868629" y="322330"/>
                  </a:cubicBezTo>
                  <a:cubicBezTo>
                    <a:pt x="836846" y="326099"/>
                    <a:pt x="806506" y="338073"/>
                    <a:pt x="774403" y="340484"/>
                  </a:cubicBezTo>
                  <a:cubicBezTo>
                    <a:pt x="728495" y="342738"/>
                    <a:pt x="684085" y="353921"/>
                    <a:pt x="639814" y="365523"/>
                  </a:cubicBezTo>
                  <a:cubicBezTo>
                    <a:pt x="555468" y="383591"/>
                    <a:pt x="471824" y="406287"/>
                    <a:pt x="387809" y="425430"/>
                  </a:cubicBezTo>
                  <a:cubicBezTo>
                    <a:pt x="329205" y="441455"/>
                    <a:pt x="269142" y="454713"/>
                    <a:pt x="208265" y="457127"/>
                  </a:cubicBezTo>
                  <a:cubicBezTo>
                    <a:pt x="175760" y="455825"/>
                    <a:pt x="143303" y="455647"/>
                    <a:pt x="110780" y="456142"/>
                  </a:cubicBezTo>
                  <a:cubicBezTo>
                    <a:pt x="76988" y="455982"/>
                    <a:pt x="26114" y="461000"/>
                    <a:pt x="15374" y="419533"/>
                  </a:cubicBezTo>
                  <a:cubicBezTo>
                    <a:pt x="10709" y="396413"/>
                    <a:pt x="11992" y="372553"/>
                    <a:pt x="9317" y="349185"/>
                  </a:cubicBezTo>
                  <a:cubicBezTo>
                    <a:pt x="7766" y="334357"/>
                    <a:pt x="5761" y="320058"/>
                    <a:pt x="4053" y="305319"/>
                  </a:cubicBezTo>
                  <a:cubicBezTo>
                    <a:pt x="-790" y="259798"/>
                    <a:pt x="-2974" y="213064"/>
                    <a:pt x="7293" y="168127"/>
                  </a:cubicBezTo>
                  <a:cubicBezTo>
                    <a:pt x="10128" y="148738"/>
                    <a:pt x="27228" y="145729"/>
                    <a:pt x="42987" y="140391"/>
                  </a:cubicBezTo>
                  <a:cubicBezTo>
                    <a:pt x="60333" y="135373"/>
                    <a:pt x="77995" y="131429"/>
                    <a:pt x="95780" y="128204"/>
                  </a:cubicBezTo>
                  <a:cubicBezTo>
                    <a:pt x="94865" y="127501"/>
                    <a:pt x="94106" y="126531"/>
                    <a:pt x="93544" y="125210"/>
                  </a:cubicBezTo>
                  <a:cubicBezTo>
                    <a:pt x="90780" y="117320"/>
                    <a:pt x="97294" y="113500"/>
                    <a:pt x="104392" y="113024"/>
                  </a:cubicBezTo>
                  <a:cubicBezTo>
                    <a:pt x="118178" y="110557"/>
                    <a:pt x="132057" y="108463"/>
                    <a:pt x="145985" y="106897"/>
                  </a:cubicBezTo>
                  <a:cubicBezTo>
                    <a:pt x="197915" y="100186"/>
                    <a:pt x="249738" y="92984"/>
                    <a:pt x="301825" y="87490"/>
                  </a:cubicBezTo>
                  <a:cubicBezTo>
                    <a:pt x="334985" y="83897"/>
                    <a:pt x="367226" y="83123"/>
                    <a:pt x="400084" y="78316"/>
                  </a:cubicBezTo>
                  <a:cubicBezTo>
                    <a:pt x="475946" y="68280"/>
                    <a:pt x="551223" y="55141"/>
                    <a:pt x="626344" y="40808"/>
                  </a:cubicBezTo>
                  <a:cubicBezTo>
                    <a:pt x="676460" y="33130"/>
                    <a:pt x="726716" y="26158"/>
                    <a:pt x="776869" y="18867"/>
                  </a:cubicBezTo>
                  <a:cubicBezTo>
                    <a:pt x="805765" y="14147"/>
                    <a:pt x="834045" y="6647"/>
                    <a:pt x="862908" y="1752"/>
                  </a:cubicBezTo>
                  <a:cubicBezTo>
                    <a:pt x="863804" y="1681"/>
                    <a:pt x="864756" y="1540"/>
                    <a:pt x="865724" y="1346"/>
                  </a:cubicBezTo>
                  <a:cubicBezTo>
                    <a:pt x="867026" y="502"/>
                    <a:pt x="868488" y="272"/>
                    <a:pt x="870002" y="483"/>
                  </a:cubicBezTo>
                  <a:cubicBezTo>
                    <a:pt x="874139" y="-291"/>
                    <a:pt x="878242" y="-555"/>
                    <a:pt x="880883" y="3002"/>
                  </a:cubicBezTo>
                  <a:cubicBezTo>
                    <a:pt x="881798" y="5026"/>
                    <a:pt x="881869" y="6629"/>
                    <a:pt x="881378" y="7931"/>
                  </a:cubicBezTo>
                  <a:cubicBezTo>
                    <a:pt x="881519" y="8125"/>
                    <a:pt x="881676" y="8300"/>
                    <a:pt x="881817" y="8478"/>
                  </a:cubicBezTo>
                  <a:cubicBezTo>
                    <a:pt x="898828" y="23603"/>
                    <a:pt x="891924" y="46655"/>
                    <a:pt x="886906" y="65743"/>
                  </a:cubicBezTo>
                  <a:cubicBezTo>
                    <a:pt x="895938" y="80411"/>
                    <a:pt x="895499" y="98549"/>
                    <a:pt x="890886" y="114627"/>
                  </a:cubicBezTo>
                  <a:cubicBezTo>
                    <a:pt x="889741" y="119329"/>
                    <a:pt x="887910" y="123908"/>
                    <a:pt x="886924" y="128644"/>
                  </a:cubicBezTo>
                  <a:cubicBezTo>
                    <a:pt x="888282" y="134193"/>
                    <a:pt x="890693" y="139405"/>
                    <a:pt x="892578" y="1447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774129" y="1318724"/>
              <a:ext cx="1240293" cy="1535588"/>
            </a:xfrm>
            <a:custGeom>
              <a:rect b="b" l="l" r="r" t="t"/>
              <a:pathLst>
                <a:path extrusionOk="0" h="1535588" w="1240293">
                  <a:moveTo>
                    <a:pt x="1236546" y="1029863"/>
                  </a:moveTo>
                  <a:cubicBezTo>
                    <a:pt x="1254807" y="1069098"/>
                    <a:pt x="1201698" y="1070047"/>
                    <a:pt x="1176975" y="1078852"/>
                  </a:cubicBezTo>
                  <a:cubicBezTo>
                    <a:pt x="1139116" y="1087639"/>
                    <a:pt x="1101307" y="1096671"/>
                    <a:pt x="1063255" y="1104668"/>
                  </a:cubicBezTo>
                  <a:cubicBezTo>
                    <a:pt x="981144" y="1119284"/>
                    <a:pt x="899912" y="1130589"/>
                    <a:pt x="818031" y="1145205"/>
                  </a:cubicBezTo>
                  <a:cubicBezTo>
                    <a:pt x="776966" y="1150840"/>
                    <a:pt x="736166" y="1158094"/>
                    <a:pt x="695436" y="1165861"/>
                  </a:cubicBezTo>
                  <a:cubicBezTo>
                    <a:pt x="654405" y="1173908"/>
                    <a:pt x="612618" y="1178398"/>
                    <a:pt x="571766" y="1186887"/>
                  </a:cubicBezTo>
                  <a:cubicBezTo>
                    <a:pt x="546161" y="1192098"/>
                    <a:pt x="520981" y="1199353"/>
                    <a:pt x="495376" y="1204530"/>
                  </a:cubicBezTo>
                  <a:cubicBezTo>
                    <a:pt x="470653" y="1209936"/>
                    <a:pt x="445242" y="1211944"/>
                    <a:pt x="420836" y="1218793"/>
                  </a:cubicBezTo>
                  <a:cubicBezTo>
                    <a:pt x="417473" y="1219708"/>
                    <a:pt x="413440" y="1221434"/>
                    <a:pt x="409776" y="1221858"/>
                  </a:cubicBezTo>
                  <a:cubicBezTo>
                    <a:pt x="396429" y="1265017"/>
                    <a:pt x="393929" y="1310996"/>
                    <a:pt x="397185" y="1355811"/>
                  </a:cubicBezTo>
                  <a:cubicBezTo>
                    <a:pt x="399737" y="1386608"/>
                    <a:pt x="401128" y="1417848"/>
                    <a:pt x="409442" y="1447765"/>
                  </a:cubicBezTo>
                  <a:cubicBezTo>
                    <a:pt x="413526" y="1462239"/>
                    <a:pt x="418793" y="1476892"/>
                    <a:pt x="425396" y="1490079"/>
                  </a:cubicBezTo>
                  <a:cubicBezTo>
                    <a:pt x="427844" y="1488829"/>
                    <a:pt x="430872" y="1488390"/>
                    <a:pt x="433409" y="1487929"/>
                  </a:cubicBezTo>
                  <a:cubicBezTo>
                    <a:pt x="437687" y="1487137"/>
                    <a:pt x="441950" y="1486397"/>
                    <a:pt x="446228" y="1485675"/>
                  </a:cubicBezTo>
                  <a:cubicBezTo>
                    <a:pt x="454152" y="1484336"/>
                    <a:pt x="462094" y="1483068"/>
                    <a:pt x="470018" y="1481784"/>
                  </a:cubicBezTo>
                  <a:cubicBezTo>
                    <a:pt x="486676" y="1479091"/>
                    <a:pt x="503315" y="1476219"/>
                    <a:pt x="519973" y="1473403"/>
                  </a:cubicBezTo>
                  <a:cubicBezTo>
                    <a:pt x="552727" y="1467875"/>
                    <a:pt x="585478" y="1462343"/>
                    <a:pt x="618285" y="1457061"/>
                  </a:cubicBezTo>
                  <a:cubicBezTo>
                    <a:pt x="634626" y="1454438"/>
                    <a:pt x="650968" y="1451726"/>
                    <a:pt x="667310" y="1449085"/>
                  </a:cubicBezTo>
                  <a:cubicBezTo>
                    <a:pt x="684269" y="1446340"/>
                    <a:pt x="701243" y="1443732"/>
                    <a:pt x="718199" y="1441002"/>
                  </a:cubicBezTo>
                  <a:cubicBezTo>
                    <a:pt x="750846" y="1435719"/>
                    <a:pt x="783477" y="1430366"/>
                    <a:pt x="816090" y="1424924"/>
                  </a:cubicBezTo>
                  <a:cubicBezTo>
                    <a:pt x="849388" y="1419378"/>
                    <a:pt x="882618" y="1413355"/>
                    <a:pt x="915882" y="1407597"/>
                  </a:cubicBezTo>
                  <a:cubicBezTo>
                    <a:pt x="948476" y="1401961"/>
                    <a:pt x="981070" y="1396273"/>
                    <a:pt x="1013736" y="1391098"/>
                  </a:cubicBezTo>
                  <a:cubicBezTo>
                    <a:pt x="1030182" y="1388491"/>
                    <a:pt x="1046612" y="1385816"/>
                    <a:pt x="1063025" y="1382981"/>
                  </a:cubicBezTo>
                  <a:cubicBezTo>
                    <a:pt x="1079191" y="1380199"/>
                    <a:pt x="1095321" y="1377204"/>
                    <a:pt x="1111466" y="1374284"/>
                  </a:cubicBezTo>
                  <a:cubicBezTo>
                    <a:pt x="1127578" y="1371360"/>
                    <a:pt x="1143656" y="1368049"/>
                    <a:pt x="1159874" y="1365690"/>
                  </a:cubicBezTo>
                  <a:cubicBezTo>
                    <a:pt x="1167445" y="1364582"/>
                    <a:pt x="1175000" y="1363436"/>
                    <a:pt x="1182555" y="1362134"/>
                  </a:cubicBezTo>
                  <a:cubicBezTo>
                    <a:pt x="1189441" y="1360936"/>
                    <a:pt x="1196274" y="1359527"/>
                    <a:pt x="1203175" y="1358347"/>
                  </a:cubicBezTo>
                  <a:cubicBezTo>
                    <a:pt x="1204425" y="1358135"/>
                    <a:pt x="1205693" y="1357923"/>
                    <a:pt x="1206962" y="1357715"/>
                  </a:cubicBezTo>
                  <a:cubicBezTo>
                    <a:pt x="1210168" y="1357186"/>
                    <a:pt x="1213282" y="1358842"/>
                    <a:pt x="1214937" y="1361483"/>
                  </a:cubicBezTo>
                  <a:cubicBezTo>
                    <a:pt x="1216682" y="1362205"/>
                    <a:pt x="1218353" y="1363209"/>
                    <a:pt x="1219904" y="1364548"/>
                  </a:cubicBezTo>
                  <a:cubicBezTo>
                    <a:pt x="1227916" y="1372717"/>
                    <a:pt x="1230346" y="1388021"/>
                    <a:pt x="1224077" y="1397812"/>
                  </a:cubicBezTo>
                  <a:cubicBezTo>
                    <a:pt x="1211786" y="1410806"/>
                    <a:pt x="1191200" y="1410032"/>
                    <a:pt x="1175037" y="1415192"/>
                  </a:cubicBezTo>
                  <a:cubicBezTo>
                    <a:pt x="1140523" y="1425228"/>
                    <a:pt x="1104581" y="1427959"/>
                    <a:pt x="1069382" y="1434666"/>
                  </a:cubicBezTo>
                  <a:cubicBezTo>
                    <a:pt x="1020148" y="1442114"/>
                    <a:pt x="971246" y="1451376"/>
                    <a:pt x="922116" y="1459337"/>
                  </a:cubicBezTo>
                  <a:cubicBezTo>
                    <a:pt x="878287" y="1469849"/>
                    <a:pt x="833577" y="1475608"/>
                    <a:pt x="789466" y="1484640"/>
                  </a:cubicBezTo>
                  <a:cubicBezTo>
                    <a:pt x="727745" y="1496931"/>
                    <a:pt x="665056" y="1503184"/>
                    <a:pt x="602932" y="1512886"/>
                  </a:cubicBezTo>
                  <a:cubicBezTo>
                    <a:pt x="576114" y="1517446"/>
                    <a:pt x="548855" y="1518785"/>
                    <a:pt x="521948" y="1522502"/>
                  </a:cubicBezTo>
                  <a:cubicBezTo>
                    <a:pt x="476040" y="1529934"/>
                    <a:pt x="429113" y="1536132"/>
                    <a:pt x="382643" y="1535551"/>
                  </a:cubicBezTo>
                  <a:cubicBezTo>
                    <a:pt x="372729" y="1535517"/>
                    <a:pt x="365809" y="1526992"/>
                    <a:pt x="362655" y="1518276"/>
                  </a:cubicBezTo>
                  <a:cubicBezTo>
                    <a:pt x="361617" y="1517308"/>
                    <a:pt x="360807" y="1516074"/>
                    <a:pt x="360367" y="1514630"/>
                  </a:cubicBezTo>
                  <a:cubicBezTo>
                    <a:pt x="345082" y="1465114"/>
                    <a:pt x="329782" y="1415597"/>
                    <a:pt x="314496" y="1366081"/>
                  </a:cubicBezTo>
                  <a:cubicBezTo>
                    <a:pt x="300584" y="1321002"/>
                    <a:pt x="286656" y="1275920"/>
                    <a:pt x="272762" y="1230841"/>
                  </a:cubicBezTo>
                  <a:cubicBezTo>
                    <a:pt x="257406" y="1181094"/>
                    <a:pt x="242035" y="1131332"/>
                    <a:pt x="226679" y="1081585"/>
                  </a:cubicBezTo>
                  <a:cubicBezTo>
                    <a:pt x="211624" y="1032824"/>
                    <a:pt x="196603" y="984085"/>
                    <a:pt x="181530" y="935342"/>
                  </a:cubicBezTo>
                  <a:cubicBezTo>
                    <a:pt x="166017" y="885190"/>
                    <a:pt x="150572" y="835040"/>
                    <a:pt x="135094" y="784888"/>
                  </a:cubicBezTo>
                  <a:cubicBezTo>
                    <a:pt x="119756" y="735141"/>
                    <a:pt x="104419" y="685379"/>
                    <a:pt x="89081" y="635632"/>
                  </a:cubicBezTo>
                  <a:cubicBezTo>
                    <a:pt x="74060" y="586926"/>
                    <a:pt x="59094" y="538184"/>
                    <a:pt x="44144" y="489459"/>
                  </a:cubicBezTo>
                  <a:cubicBezTo>
                    <a:pt x="37716" y="468538"/>
                    <a:pt x="31288" y="447602"/>
                    <a:pt x="24967" y="426648"/>
                  </a:cubicBezTo>
                  <a:cubicBezTo>
                    <a:pt x="21638" y="415641"/>
                    <a:pt x="18257" y="404637"/>
                    <a:pt x="15124" y="393559"/>
                  </a:cubicBezTo>
                  <a:cubicBezTo>
                    <a:pt x="14771" y="392941"/>
                    <a:pt x="14473" y="392238"/>
                    <a:pt x="14243" y="391446"/>
                  </a:cubicBezTo>
                  <a:cubicBezTo>
                    <a:pt x="11125" y="381179"/>
                    <a:pt x="8451" y="370774"/>
                    <a:pt x="6301" y="360276"/>
                  </a:cubicBezTo>
                  <a:cubicBezTo>
                    <a:pt x="6301" y="360243"/>
                    <a:pt x="6282" y="360206"/>
                    <a:pt x="6282" y="360172"/>
                  </a:cubicBezTo>
                  <a:cubicBezTo>
                    <a:pt x="6193" y="359874"/>
                    <a:pt x="6107" y="359555"/>
                    <a:pt x="6018" y="359257"/>
                  </a:cubicBezTo>
                  <a:cubicBezTo>
                    <a:pt x="5877" y="358781"/>
                    <a:pt x="5806" y="358305"/>
                    <a:pt x="5788" y="357813"/>
                  </a:cubicBezTo>
                  <a:cubicBezTo>
                    <a:pt x="-852" y="324126"/>
                    <a:pt x="-2154" y="289578"/>
                    <a:pt x="3850" y="255503"/>
                  </a:cubicBezTo>
                  <a:cubicBezTo>
                    <a:pt x="10118" y="219632"/>
                    <a:pt x="31850" y="106336"/>
                    <a:pt x="80273" y="108538"/>
                  </a:cubicBezTo>
                  <a:cubicBezTo>
                    <a:pt x="80801" y="108044"/>
                    <a:pt x="81434" y="107623"/>
                    <a:pt x="82140" y="107322"/>
                  </a:cubicBezTo>
                  <a:cubicBezTo>
                    <a:pt x="83725" y="106634"/>
                    <a:pt x="85433" y="106355"/>
                    <a:pt x="87106" y="106035"/>
                  </a:cubicBezTo>
                  <a:cubicBezTo>
                    <a:pt x="89413" y="105578"/>
                    <a:pt x="91719" y="105191"/>
                    <a:pt x="94010" y="104785"/>
                  </a:cubicBezTo>
                  <a:cubicBezTo>
                    <a:pt x="98009" y="104082"/>
                    <a:pt x="102042" y="103498"/>
                    <a:pt x="106056" y="102900"/>
                  </a:cubicBezTo>
                  <a:cubicBezTo>
                    <a:pt x="114861" y="101613"/>
                    <a:pt x="123666" y="100363"/>
                    <a:pt x="132486" y="99150"/>
                  </a:cubicBezTo>
                  <a:cubicBezTo>
                    <a:pt x="150710" y="96650"/>
                    <a:pt x="168972" y="94236"/>
                    <a:pt x="187214" y="91825"/>
                  </a:cubicBezTo>
                  <a:cubicBezTo>
                    <a:pt x="221430" y="87335"/>
                    <a:pt x="255643" y="82897"/>
                    <a:pt x="289859" y="78459"/>
                  </a:cubicBezTo>
                  <a:cubicBezTo>
                    <a:pt x="326452" y="73723"/>
                    <a:pt x="363042" y="68985"/>
                    <a:pt x="399635" y="64249"/>
                  </a:cubicBezTo>
                  <a:cubicBezTo>
                    <a:pt x="433796" y="59829"/>
                    <a:pt x="467960" y="55392"/>
                    <a:pt x="502121" y="50972"/>
                  </a:cubicBezTo>
                  <a:cubicBezTo>
                    <a:pt x="538167" y="46307"/>
                    <a:pt x="574229" y="41639"/>
                    <a:pt x="610294" y="36974"/>
                  </a:cubicBezTo>
                  <a:cubicBezTo>
                    <a:pt x="645038" y="32484"/>
                    <a:pt x="679779" y="27975"/>
                    <a:pt x="714505" y="23485"/>
                  </a:cubicBezTo>
                  <a:cubicBezTo>
                    <a:pt x="749071" y="19014"/>
                    <a:pt x="783622" y="14539"/>
                    <a:pt x="818169" y="10067"/>
                  </a:cubicBezTo>
                  <a:cubicBezTo>
                    <a:pt x="843878" y="6738"/>
                    <a:pt x="869605" y="3394"/>
                    <a:pt x="895314" y="64"/>
                  </a:cubicBezTo>
                  <a:cubicBezTo>
                    <a:pt x="899681" y="-498"/>
                    <a:pt x="903803" y="2687"/>
                    <a:pt x="904365" y="7054"/>
                  </a:cubicBezTo>
                  <a:cubicBezTo>
                    <a:pt x="904488" y="8006"/>
                    <a:pt x="904435" y="8940"/>
                    <a:pt x="904224" y="9837"/>
                  </a:cubicBezTo>
                  <a:cubicBezTo>
                    <a:pt x="905615" y="12724"/>
                    <a:pt x="907497" y="15506"/>
                    <a:pt x="906865" y="18605"/>
                  </a:cubicBezTo>
                  <a:cubicBezTo>
                    <a:pt x="969167" y="217114"/>
                    <a:pt x="1035375" y="414335"/>
                    <a:pt x="1098454" y="612598"/>
                  </a:cubicBezTo>
                  <a:cubicBezTo>
                    <a:pt x="1144362" y="751710"/>
                    <a:pt x="1185463" y="892496"/>
                    <a:pt x="1236546" y="1029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3909770" y="2671943"/>
              <a:ext cx="110465" cy="65935"/>
            </a:xfrm>
            <a:custGeom>
              <a:rect b="b" l="l" r="r" t="t"/>
              <a:pathLst>
                <a:path extrusionOk="0" h="65935" w="110465">
                  <a:moveTo>
                    <a:pt x="11985" y="65935"/>
                  </a:moveTo>
                  <a:cubicBezTo>
                    <a:pt x="9841" y="65788"/>
                    <a:pt x="7946" y="64489"/>
                    <a:pt x="6844" y="62701"/>
                  </a:cubicBezTo>
                  <a:cubicBezTo>
                    <a:pt x="566" y="62910"/>
                    <a:pt x="-2477" y="54602"/>
                    <a:pt x="2443" y="50665"/>
                  </a:cubicBezTo>
                  <a:cubicBezTo>
                    <a:pt x="7369" y="47720"/>
                    <a:pt x="13720" y="47708"/>
                    <a:pt x="19313" y="46581"/>
                  </a:cubicBezTo>
                  <a:cubicBezTo>
                    <a:pt x="30449" y="43792"/>
                    <a:pt x="41542" y="40583"/>
                    <a:pt x="52893" y="38565"/>
                  </a:cubicBezTo>
                  <a:cubicBezTo>
                    <a:pt x="52488" y="35220"/>
                    <a:pt x="54459" y="32029"/>
                    <a:pt x="57549" y="30795"/>
                  </a:cubicBezTo>
                  <a:cubicBezTo>
                    <a:pt x="57518" y="30094"/>
                    <a:pt x="57583" y="29391"/>
                    <a:pt x="57755" y="28706"/>
                  </a:cubicBezTo>
                  <a:cubicBezTo>
                    <a:pt x="58335" y="26292"/>
                    <a:pt x="59358" y="24410"/>
                    <a:pt x="61471" y="23018"/>
                  </a:cubicBezTo>
                  <a:cubicBezTo>
                    <a:pt x="61471" y="23018"/>
                    <a:pt x="61471" y="23018"/>
                    <a:pt x="61471" y="23018"/>
                  </a:cubicBezTo>
                  <a:cubicBezTo>
                    <a:pt x="61551" y="22665"/>
                    <a:pt x="61655" y="22312"/>
                    <a:pt x="61787" y="21962"/>
                  </a:cubicBezTo>
                  <a:cubicBezTo>
                    <a:pt x="61833" y="21842"/>
                    <a:pt x="61879" y="21722"/>
                    <a:pt x="61929" y="21606"/>
                  </a:cubicBezTo>
                  <a:cubicBezTo>
                    <a:pt x="49966" y="22923"/>
                    <a:pt x="37979" y="26071"/>
                    <a:pt x="26146" y="27085"/>
                  </a:cubicBezTo>
                  <a:cubicBezTo>
                    <a:pt x="22218" y="25994"/>
                    <a:pt x="20406" y="21557"/>
                    <a:pt x="22731" y="18105"/>
                  </a:cubicBezTo>
                  <a:cubicBezTo>
                    <a:pt x="25044" y="15221"/>
                    <a:pt x="29058" y="14542"/>
                    <a:pt x="32381" y="13317"/>
                  </a:cubicBezTo>
                  <a:cubicBezTo>
                    <a:pt x="49503" y="7724"/>
                    <a:pt x="67303" y="4711"/>
                    <a:pt x="84996" y="1554"/>
                  </a:cubicBezTo>
                  <a:cubicBezTo>
                    <a:pt x="107738" y="-5697"/>
                    <a:pt x="112873" y="13768"/>
                    <a:pt x="109544" y="32177"/>
                  </a:cubicBezTo>
                  <a:cubicBezTo>
                    <a:pt x="107569" y="51547"/>
                    <a:pt x="84327" y="53534"/>
                    <a:pt x="69078" y="56371"/>
                  </a:cubicBezTo>
                  <a:cubicBezTo>
                    <a:pt x="50157" y="60032"/>
                    <a:pt x="31257" y="64691"/>
                    <a:pt x="11985" y="65935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867845" y="1475156"/>
              <a:ext cx="342715" cy="1009140"/>
            </a:xfrm>
            <a:custGeom>
              <a:rect b="b" l="l" r="r" t="t"/>
              <a:pathLst>
                <a:path extrusionOk="0" h="1009140" w="342715">
                  <a:moveTo>
                    <a:pt x="326920" y="1003487"/>
                  </a:moveTo>
                  <a:cubicBezTo>
                    <a:pt x="313591" y="963125"/>
                    <a:pt x="300278" y="922730"/>
                    <a:pt x="286930" y="882372"/>
                  </a:cubicBezTo>
                  <a:cubicBezTo>
                    <a:pt x="273460" y="841642"/>
                    <a:pt x="260042" y="800912"/>
                    <a:pt x="246569" y="760182"/>
                  </a:cubicBezTo>
                  <a:cubicBezTo>
                    <a:pt x="232712" y="718221"/>
                    <a:pt x="218851" y="676238"/>
                    <a:pt x="204994" y="634276"/>
                  </a:cubicBezTo>
                  <a:cubicBezTo>
                    <a:pt x="191524" y="593494"/>
                    <a:pt x="178051" y="552727"/>
                    <a:pt x="164599" y="511945"/>
                  </a:cubicBezTo>
                  <a:cubicBezTo>
                    <a:pt x="151058" y="470899"/>
                    <a:pt x="137518" y="429852"/>
                    <a:pt x="123940" y="388803"/>
                  </a:cubicBezTo>
                  <a:cubicBezTo>
                    <a:pt x="110292" y="347545"/>
                    <a:pt x="96698" y="306268"/>
                    <a:pt x="83069" y="265010"/>
                  </a:cubicBezTo>
                  <a:cubicBezTo>
                    <a:pt x="69755" y="224756"/>
                    <a:pt x="56478" y="184484"/>
                    <a:pt x="43165" y="144212"/>
                  </a:cubicBezTo>
                  <a:cubicBezTo>
                    <a:pt x="36138" y="122922"/>
                    <a:pt x="29130" y="101633"/>
                    <a:pt x="22140" y="80343"/>
                  </a:cubicBezTo>
                  <a:cubicBezTo>
                    <a:pt x="15466" y="59988"/>
                    <a:pt x="8774" y="39647"/>
                    <a:pt x="2595" y="19135"/>
                  </a:cubicBezTo>
                  <a:cubicBezTo>
                    <a:pt x="1925" y="16881"/>
                    <a:pt x="1114" y="14540"/>
                    <a:pt x="675" y="12215"/>
                  </a:cubicBezTo>
                  <a:cubicBezTo>
                    <a:pt x="463" y="11107"/>
                    <a:pt x="128" y="9961"/>
                    <a:pt x="95" y="8834"/>
                  </a:cubicBezTo>
                  <a:cubicBezTo>
                    <a:pt x="73" y="8205"/>
                    <a:pt x="64" y="7584"/>
                    <a:pt x="73" y="6961"/>
                  </a:cubicBezTo>
                  <a:cubicBezTo>
                    <a:pt x="-394" y="4095"/>
                    <a:pt x="1418" y="1156"/>
                    <a:pt x="4232" y="278"/>
                  </a:cubicBezTo>
                  <a:cubicBezTo>
                    <a:pt x="7042" y="-613"/>
                    <a:pt x="9999" y="711"/>
                    <a:pt x="11363" y="3208"/>
                  </a:cubicBezTo>
                  <a:cubicBezTo>
                    <a:pt x="14124" y="6939"/>
                    <a:pt x="15521" y="11509"/>
                    <a:pt x="17087" y="15846"/>
                  </a:cubicBezTo>
                  <a:cubicBezTo>
                    <a:pt x="18918" y="20916"/>
                    <a:pt x="20733" y="25971"/>
                    <a:pt x="22477" y="31060"/>
                  </a:cubicBezTo>
                  <a:cubicBezTo>
                    <a:pt x="26071" y="41539"/>
                    <a:pt x="29590" y="52015"/>
                    <a:pt x="33094" y="62509"/>
                  </a:cubicBezTo>
                  <a:cubicBezTo>
                    <a:pt x="40084" y="83393"/>
                    <a:pt x="46988" y="104295"/>
                    <a:pt x="53889" y="125198"/>
                  </a:cubicBezTo>
                  <a:cubicBezTo>
                    <a:pt x="67274" y="165701"/>
                    <a:pt x="80655" y="206219"/>
                    <a:pt x="94039" y="246718"/>
                  </a:cubicBezTo>
                  <a:cubicBezTo>
                    <a:pt x="107617" y="287872"/>
                    <a:pt x="121210" y="329023"/>
                    <a:pt x="134806" y="370176"/>
                  </a:cubicBezTo>
                  <a:cubicBezTo>
                    <a:pt x="148276" y="411011"/>
                    <a:pt x="161764" y="451848"/>
                    <a:pt x="175253" y="492667"/>
                  </a:cubicBezTo>
                  <a:cubicBezTo>
                    <a:pt x="188723" y="533449"/>
                    <a:pt x="202178" y="574232"/>
                    <a:pt x="215648" y="614998"/>
                  </a:cubicBezTo>
                  <a:cubicBezTo>
                    <a:pt x="229137" y="655833"/>
                    <a:pt x="242625" y="696670"/>
                    <a:pt x="256096" y="737504"/>
                  </a:cubicBezTo>
                  <a:cubicBezTo>
                    <a:pt x="269726" y="778781"/>
                    <a:pt x="283374" y="820058"/>
                    <a:pt x="296985" y="861331"/>
                  </a:cubicBezTo>
                  <a:cubicBezTo>
                    <a:pt x="310634" y="902642"/>
                    <a:pt x="324279" y="943952"/>
                    <a:pt x="337927" y="985281"/>
                  </a:cubicBezTo>
                  <a:cubicBezTo>
                    <a:pt x="339389" y="989737"/>
                    <a:pt x="340869" y="994190"/>
                    <a:pt x="342328" y="998647"/>
                  </a:cubicBezTo>
                  <a:cubicBezTo>
                    <a:pt x="343719" y="1002820"/>
                    <a:pt x="341219" y="1007470"/>
                    <a:pt x="337064" y="1008772"/>
                  </a:cubicBezTo>
                  <a:cubicBezTo>
                    <a:pt x="336272" y="1009021"/>
                    <a:pt x="335467" y="1009141"/>
                    <a:pt x="334681" y="1009141"/>
                  </a:cubicBezTo>
                  <a:cubicBezTo>
                    <a:pt x="331244" y="1009141"/>
                    <a:pt x="328053" y="1006896"/>
                    <a:pt x="326920" y="1003487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2846483" y="1508485"/>
              <a:ext cx="317208" cy="938761"/>
            </a:xfrm>
            <a:custGeom>
              <a:rect b="b" l="l" r="r" t="t"/>
              <a:pathLst>
                <a:path extrusionOk="0" h="938761" w="317208">
                  <a:moveTo>
                    <a:pt x="302899" y="933703"/>
                  </a:moveTo>
                  <a:cubicBezTo>
                    <a:pt x="300206" y="924582"/>
                    <a:pt x="297211" y="915565"/>
                    <a:pt x="294287" y="906514"/>
                  </a:cubicBezTo>
                  <a:cubicBezTo>
                    <a:pt x="291330" y="897374"/>
                    <a:pt x="288425" y="888234"/>
                    <a:pt x="285501" y="879098"/>
                  </a:cubicBezTo>
                  <a:cubicBezTo>
                    <a:pt x="279374" y="859955"/>
                    <a:pt x="273210" y="840849"/>
                    <a:pt x="267046" y="821728"/>
                  </a:cubicBezTo>
                  <a:cubicBezTo>
                    <a:pt x="254930" y="784115"/>
                    <a:pt x="242550" y="746589"/>
                    <a:pt x="230207" y="709065"/>
                  </a:cubicBezTo>
                  <a:cubicBezTo>
                    <a:pt x="217615" y="670817"/>
                    <a:pt x="204990" y="632590"/>
                    <a:pt x="192453" y="594323"/>
                  </a:cubicBezTo>
                  <a:cubicBezTo>
                    <a:pt x="180021" y="556375"/>
                    <a:pt x="167660" y="518428"/>
                    <a:pt x="155228" y="480480"/>
                  </a:cubicBezTo>
                  <a:cubicBezTo>
                    <a:pt x="142918" y="442938"/>
                    <a:pt x="130594" y="405412"/>
                    <a:pt x="118248" y="367888"/>
                  </a:cubicBezTo>
                  <a:cubicBezTo>
                    <a:pt x="105745" y="329904"/>
                    <a:pt x="93242" y="291941"/>
                    <a:pt x="80758" y="253975"/>
                  </a:cubicBezTo>
                  <a:cubicBezTo>
                    <a:pt x="68255" y="216009"/>
                    <a:pt x="55771" y="178028"/>
                    <a:pt x="43357" y="140044"/>
                  </a:cubicBezTo>
                  <a:cubicBezTo>
                    <a:pt x="31081" y="102495"/>
                    <a:pt x="18705" y="65006"/>
                    <a:pt x="6429" y="27464"/>
                  </a:cubicBezTo>
                  <a:cubicBezTo>
                    <a:pt x="5090" y="23360"/>
                    <a:pt x="3736" y="19257"/>
                    <a:pt x="2449" y="15136"/>
                  </a:cubicBezTo>
                  <a:cubicBezTo>
                    <a:pt x="1798" y="13093"/>
                    <a:pt x="1162" y="11070"/>
                    <a:pt x="582" y="9009"/>
                  </a:cubicBezTo>
                  <a:cubicBezTo>
                    <a:pt x="-51" y="6807"/>
                    <a:pt x="-472" y="4500"/>
                    <a:pt x="987" y="2476"/>
                  </a:cubicBezTo>
                  <a:cubicBezTo>
                    <a:pt x="2520" y="345"/>
                    <a:pt x="5109" y="-500"/>
                    <a:pt x="7608" y="293"/>
                  </a:cubicBezTo>
                  <a:cubicBezTo>
                    <a:pt x="10022" y="1051"/>
                    <a:pt x="11042" y="3217"/>
                    <a:pt x="11834" y="5382"/>
                  </a:cubicBezTo>
                  <a:cubicBezTo>
                    <a:pt x="12627" y="7495"/>
                    <a:pt x="13367" y="9645"/>
                    <a:pt x="14089" y="11773"/>
                  </a:cubicBezTo>
                  <a:cubicBezTo>
                    <a:pt x="15584" y="16174"/>
                    <a:pt x="17031" y="20578"/>
                    <a:pt x="18490" y="24964"/>
                  </a:cubicBezTo>
                  <a:cubicBezTo>
                    <a:pt x="21518" y="34189"/>
                    <a:pt x="24564" y="43418"/>
                    <a:pt x="27593" y="52644"/>
                  </a:cubicBezTo>
                  <a:cubicBezTo>
                    <a:pt x="33686" y="71080"/>
                    <a:pt x="39727" y="89517"/>
                    <a:pt x="45783" y="107956"/>
                  </a:cubicBezTo>
                  <a:cubicBezTo>
                    <a:pt x="58409" y="146290"/>
                    <a:pt x="71034" y="184643"/>
                    <a:pt x="83642" y="222978"/>
                  </a:cubicBezTo>
                  <a:cubicBezTo>
                    <a:pt x="96107" y="260873"/>
                    <a:pt x="108524" y="298787"/>
                    <a:pt x="120938" y="336697"/>
                  </a:cubicBezTo>
                  <a:cubicBezTo>
                    <a:pt x="133352" y="374556"/>
                    <a:pt x="145750" y="412417"/>
                    <a:pt x="158234" y="450242"/>
                  </a:cubicBezTo>
                  <a:cubicBezTo>
                    <a:pt x="170614" y="487765"/>
                    <a:pt x="183028" y="525274"/>
                    <a:pt x="195389" y="562819"/>
                  </a:cubicBezTo>
                  <a:cubicBezTo>
                    <a:pt x="207874" y="600714"/>
                    <a:pt x="220287" y="638643"/>
                    <a:pt x="232738" y="676557"/>
                  </a:cubicBezTo>
                  <a:cubicBezTo>
                    <a:pt x="245259" y="714716"/>
                    <a:pt x="257743" y="752894"/>
                    <a:pt x="270369" y="791016"/>
                  </a:cubicBezTo>
                  <a:cubicBezTo>
                    <a:pt x="282731" y="828435"/>
                    <a:pt x="295497" y="865698"/>
                    <a:pt x="307930" y="903080"/>
                  </a:cubicBezTo>
                  <a:cubicBezTo>
                    <a:pt x="310835" y="911815"/>
                    <a:pt x="313706" y="920568"/>
                    <a:pt x="316824" y="929213"/>
                  </a:cubicBezTo>
                  <a:cubicBezTo>
                    <a:pt x="318178" y="932963"/>
                    <a:pt x="315801" y="937226"/>
                    <a:pt x="312103" y="938424"/>
                  </a:cubicBezTo>
                  <a:cubicBezTo>
                    <a:pt x="311391" y="938651"/>
                    <a:pt x="310660" y="938761"/>
                    <a:pt x="309932" y="938761"/>
                  </a:cubicBezTo>
                  <a:cubicBezTo>
                    <a:pt x="306839" y="938758"/>
                    <a:pt x="303823" y="936796"/>
                    <a:pt x="302899" y="93370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3162888" y="2539004"/>
              <a:ext cx="46722" cy="272430"/>
            </a:xfrm>
            <a:custGeom>
              <a:rect b="b" l="l" r="r" t="t"/>
              <a:pathLst>
                <a:path extrusionOk="0" h="272430" w="46722">
                  <a:moveTo>
                    <a:pt x="37092" y="272213"/>
                  </a:moveTo>
                  <a:cubicBezTo>
                    <a:pt x="14715" y="265625"/>
                    <a:pt x="14740" y="237113"/>
                    <a:pt x="12529" y="218434"/>
                  </a:cubicBezTo>
                  <a:cubicBezTo>
                    <a:pt x="9685" y="197243"/>
                    <a:pt x="7403" y="175944"/>
                    <a:pt x="5661" y="154636"/>
                  </a:cubicBezTo>
                  <a:cubicBezTo>
                    <a:pt x="3462" y="118974"/>
                    <a:pt x="-235" y="83345"/>
                    <a:pt x="167" y="47572"/>
                  </a:cubicBezTo>
                  <a:cubicBezTo>
                    <a:pt x="41" y="34486"/>
                    <a:pt x="-1172" y="20159"/>
                    <a:pt x="5416" y="8304"/>
                  </a:cubicBezTo>
                  <a:cubicBezTo>
                    <a:pt x="8803" y="3129"/>
                    <a:pt x="15802" y="-2141"/>
                    <a:pt x="22092" y="890"/>
                  </a:cubicBezTo>
                  <a:cubicBezTo>
                    <a:pt x="24893" y="2564"/>
                    <a:pt x="26214" y="5592"/>
                    <a:pt x="25191" y="8761"/>
                  </a:cubicBezTo>
                  <a:cubicBezTo>
                    <a:pt x="24340" y="11384"/>
                    <a:pt x="21843" y="13135"/>
                    <a:pt x="20068" y="15156"/>
                  </a:cubicBezTo>
                  <a:cubicBezTo>
                    <a:pt x="16223" y="20592"/>
                    <a:pt x="16767" y="27919"/>
                    <a:pt x="16168" y="34286"/>
                  </a:cubicBezTo>
                  <a:cubicBezTo>
                    <a:pt x="16291" y="55348"/>
                    <a:pt x="16254" y="76373"/>
                    <a:pt x="17989" y="97389"/>
                  </a:cubicBezTo>
                  <a:cubicBezTo>
                    <a:pt x="20931" y="146083"/>
                    <a:pt x="24586" y="195225"/>
                    <a:pt x="32169" y="243341"/>
                  </a:cubicBezTo>
                  <a:cubicBezTo>
                    <a:pt x="33385" y="249268"/>
                    <a:pt x="36330" y="255282"/>
                    <a:pt x="42466" y="257247"/>
                  </a:cubicBezTo>
                  <a:cubicBezTo>
                    <a:pt x="50620" y="261442"/>
                    <a:pt x="46081" y="274249"/>
                    <a:pt x="37092" y="272213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13131027" y="2515790"/>
              <a:ext cx="50291" cy="323920"/>
            </a:xfrm>
            <a:custGeom>
              <a:rect b="b" l="l" r="r" t="t"/>
              <a:pathLst>
                <a:path extrusionOk="0" h="323920" w="50291">
                  <a:moveTo>
                    <a:pt x="36733" y="321717"/>
                  </a:moveTo>
                  <a:cubicBezTo>
                    <a:pt x="18810" y="307064"/>
                    <a:pt x="16620" y="283472"/>
                    <a:pt x="13718" y="262093"/>
                  </a:cubicBezTo>
                  <a:cubicBezTo>
                    <a:pt x="8663" y="224444"/>
                    <a:pt x="8644" y="186318"/>
                    <a:pt x="6743" y="148426"/>
                  </a:cubicBezTo>
                  <a:cubicBezTo>
                    <a:pt x="5284" y="118657"/>
                    <a:pt x="2554" y="88983"/>
                    <a:pt x="509" y="59254"/>
                  </a:cubicBezTo>
                  <a:cubicBezTo>
                    <a:pt x="-664" y="39344"/>
                    <a:pt x="-1248" y="15383"/>
                    <a:pt x="15785" y="1664"/>
                  </a:cubicBezTo>
                  <a:cubicBezTo>
                    <a:pt x="24083" y="-4258"/>
                    <a:pt x="29409" y="7023"/>
                    <a:pt x="24227" y="13666"/>
                  </a:cubicBezTo>
                  <a:cubicBezTo>
                    <a:pt x="10158" y="35649"/>
                    <a:pt x="18143" y="63250"/>
                    <a:pt x="18859" y="87693"/>
                  </a:cubicBezTo>
                  <a:cubicBezTo>
                    <a:pt x="20057" y="102380"/>
                    <a:pt x="21009" y="117085"/>
                    <a:pt x="21958" y="131786"/>
                  </a:cubicBezTo>
                  <a:cubicBezTo>
                    <a:pt x="25207" y="177971"/>
                    <a:pt x="23761" y="224637"/>
                    <a:pt x="31343" y="270422"/>
                  </a:cubicBezTo>
                  <a:cubicBezTo>
                    <a:pt x="33026" y="284872"/>
                    <a:pt x="35778" y="300173"/>
                    <a:pt x="47700" y="309902"/>
                  </a:cubicBezTo>
                  <a:cubicBezTo>
                    <a:pt x="55277" y="317070"/>
                    <a:pt x="44589" y="328827"/>
                    <a:pt x="36733" y="321717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3219716" y="2361272"/>
              <a:ext cx="753220" cy="146132"/>
            </a:xfrm>
            <a:custGeom>
              <a:rect b="b" l="l" r="r" t="t"/>
              <a:pathLst>
                <a:path extrusionOk="0" h="146132" w="753220">
                  <a:moveTo>
                    <a:pt x="3326" y="146102"/>
                  </a:moveTo>
                  <a:cubicBezTo>
                    <a:pt x="-740" y="144609"/>
                    <a:pt x="-1226" y="138320"/>
                    <a:pt x="2690" y="136311"/>
                  </a:cubicBezTo>
                  <a:cubicBezTo>
                    <a:pt x="12668" y="133354"/>
                    <a:pt x="24925" y="132371"/>
                    <a:pt x="34738" y="130061"/>
                  </a:cubicBezTo>
                  <a:cubicBezTo>
                    <a:pt x="67685" y="123360"/>
                    <a:pt x="100636" y="116631"/>
                    <a:pt x="133685" y="110427"/>
                  </a:cubicBezTo>
                  <a:cubicBezTo>
                    <a:pt x="255697" y="89230"/>
                    <a:pt x="378940" y="71675"/>
                    <a:pt x="500396" y="47705"/>
                  </a:cubicBezTo>
                  <a:cubicBezTo>
                    <a:pt x="582915" y="31320"/>
                    <a:pt x="665097" y="13418"/>
                    <a:pt x="748052" y="0"/>
                  </a:cubicBezTo>
                  <a:cubicBezTo>
                    <a:pt x="750693" y="246"/>
                    <a:pt x="752843" y="2571"/>
                    <a:pt x="753178" y="5141"/>
                  </a:cubicBezTo>
                  <a:cubicBezTo>
                    <a:pt x="753494" y="7712"/>
                    <a:pt x="752017" y="10513"/>
                    <a:pt x="749499" y="11409"/>
                  </a:cubicBezTo>
                  <a:cubicBezTo>
                    <a:pt x="739398" y="14705"/>
                    <a:pt x="728873" y="16661"/>
                    <a:pt x="718489" y="18894"/>
                  </a:cubicBezTo>
                  <a:cubicBezTo>
                    <a:pt x="543383" y="53030"/>
                    <a:pt x="368928" y="88130"/>
                    <a:pt x="192556" y="114847"/>
                  </a:cubicBezTo>
                  <a:cubicBezTo>
                    <a:pt x="154627" y="120722"/>
                    <a:pt x="118031" y="126944"/>
                    <a:pt x="81017" y="134180"/>
                  </a:cubicBezTo>
                  <a:cubicBezTo>
                    <a:pt x="55256" y="138034"/>
                    <a:pt x="29415" y="146710"/>
                    <a:pt x="3326" y="14610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13253538" y="2428769"/>
              <a:ext cx="720749" cy="147589"/>
            </a:xfrm>
            <a:custGeom>
              <a:rect b="b" l="l" r="r" t="t"/>
              <a:pathLst>
                <a:path extrusionOk="0" h="147589" w="720749">
                  <a:moveTo>
                    <a:pt x="132" y="142251"/>
                  </a:moveTo>
                  <a:cubicBezTo>
                    <a:pt x="-519" y="139134"/>
                    <a:pt x="1278" y="135418"/>
                    <a:pt x="4481" y="134521"/>
                  </a:cubicBezTo>
                  <a:cubicBezTo>
                    <a:pt x="8618" y="133373"/>
                    <a:pt x="12773" y="132657"/>
                    <a:pt x="17009" y="132083"/>
                  </a:cubicBezTo>
                  <a:cubicBezTo>
                    <a:pt x="24158" y="131002"/>
                    <a:pt x="31240" y="129592"/>
                    <a:pt x="38326" y="128201"/>
                  </a:cubicBezTo>
                  <a:cubicBezTo>
                    <a:pt x="45951" y="126720"/>
                    <a:pt x="53592" y="125225"/>
                    <a:pt x="61218" y="123729"/>
                  </a:cubicBezTo>
                  <a:cubicBezTo>
                    <a:pt x="76202" y="120787"/>
                    <a:pt x="91190" y="117866"/>
                    <a:pt x="106192" y="114943"/>
                  </a:cubicBezTo>
                  <a:cubicBezTo>
                    <a:pt x="135811" y="109184"/>
                    <a:pt x="165377" y="103180"/>
                    <a:pt x="194977" y="97351"/>
                  </a:cubicBezTo>
                  <a:cubicBezTo>
                    <a:pt x="226110" y="91205"/>
                    <a:pt x="257261" y="85060"/>
                    <a:pt x="288412" y="79037"/>
                  </a:cubicBezTo>
                  <a:cubicBezTo>
                    <a:pt x="319879" y="72963"/>
                    <a:pt x="351364" y="67011"/>
                    <a:pt x="382850" y="61040"/>
                  </a:cubicBezTo>
                  <a:cubicBezTo>
                    <a:pt x="413365" y="55263"/>
                    <a:pt x="443865" y="49490"/>
                    <a:pt x="474383" y="43731"/>
                  </a:cubicBezTo>
                  <a:cubicBezTo>
                    <a:pt x="503898" y="38148"/>
                    <a:pt x="533393" y="32567"/>
                    <a:pt x="562922" y="27107"/>
                  </a:cubicBezTo>
                  <a:cubicBezTo>
                    <a:pt x="593772" y="21419"/>
                    <a:pt x="624607" y="15661"/>
                    <a:pt x="655512" y="10185"/>
                  </a:cubicBezTo>
                  <a:cubicBezTo>
                    <a:pt x="665619" y="8388"/>
                    <a:pt x="675727" y="6610"/>
                    <a:pt x="685852" y="4865"/>
                  </a:cubicBezTo>
                  <a:cubicBezTo>
                    <a:pt x="695078" y="3262"/>
                    <a:pt x="704341" y="1871"/>
                    <a:pt x="713533" y="111"/>
                  </a:cubicBezTo>
                  <a:cubicBezTo>
                    <a:pt x="716739" y="-506"/>
                    <a:pt x="719942" y="1502"/>
                    <a:pt x="720630" y="4743"/>
                  </a:cubicBezTo>
                  <a:cubicBezTo>
                    <a:pt x="721281" y="7894"/>
                    <a:pt x="719205" y="11223"/>
                    <a:pt x="715999" y="11840"/>
                  </a:cubicBezTo>
                  <a:cubicBezTo>
                    <a:pt x="708797" y="13213"/>
                    <a:pt x="701614" y="14834"/>
                    <a:pt x="694427" y="16349"/>
                  </a:cubicBezTo>
                  <a:cubicBezTo>
                    <a:pt x="687489" y="17810"/>
                    <a:pt x="680533" y="19291"/>
                    <a:pt x="673562" y="20697"/>
                  </a:cubicBezTo>
                  <a:cubicBezTo>
                    <a:pt x="658436" y="23778"/>
                    <a:pt x="643292" y="26880"/>
                    <a:pt x="628148" y="29871"/>
                  </a:cubicBezTo>
                  <a:cubicBezTo>
                    <a:pt x="595747" y="36299"/>
                    <a:pt x="563346" y="42638"/>
                    <a:pt x="530927" y="48925"/>
                  </a:cubicBezTo>
                  <a:cubicBezTo>
                    <a:pt x="502030" y="54508"/>
                    <a:pt x="473115" y="60070"/>
                    <a:pt x="444203" y="65619"/>
                  </a:cubicBezTo>
                  <a:cubicBezTo>
                    <a:pt x="411977" y="71802"/>
                    <a:pt x="379736" y="77981"/>
                    <a:pt x="347495" y="84126"/>
                  </a:cubicBezTo>
                  <a:cubicBezTo>
                    <a:pt x="318230" y="89725"/>
                    <a:pt x="288943" y="95290"/>
                    <a:pt x="259625" y="100714"/>
                  </a:cubicBezTo>
                  <a:cubicBezTo>
                    <a:pt x="227912" y="106577"/>
                    <a:pt x="196196" y="112443"/>
                    <a:pt x="164447" y="118183"/>
                  </a:cubicBezTo>
                  <a:cubicBezTo>
                    <a:pt x="134828" y="123517"/>
                    <a:pt x="105243" y="129064"/>
                    <a:pt x="75662" y="134543"/>
                  </a:cubicBezTo>
                  <a:cubicBezTo>
                    <a:pt x="63528" y="136779"/>
                    <a:pt x="51415" y="139014"/>
                    <a:pt x="39281" y="141287"/>
                  </a:cubicBezTo>
                  <a:cubicBezTo>
                    <a:pt x="33753" y="142310"/>
                    <a:pt x="28188" y="143311"/>
                    <a:pt x="22675" y="144527"/>
                  </a:cubicBezTo>
                  <a:cubicBezTo>
                    <a:pt x="17534" y="145654"/>
                    <a:pt x="12479" y="147009"/>
                    <a:pt x="7233" y="147555"/>
                  </a:cubicBezTo>
                  <a:cubicBezTo>
                    <a:pt x="7021" y="147577"/>
                    <a:pt x="6809" y="147589"/>
                    <a:pt x="6600" y="147589"/>
                  </a:cubicBezTo>
                  <a:cubicBezTo>
                    <a:pt x="3529" y="147583"/>
                    <a:pt x="759" y="145234"/>
                    <a:pt x="132" y="142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3223141" y="2505943"/>
              <a:ext cx="738307" cy="140328"/>
            </a:xfrm>
            <a:custGeom>
              <a:rect b="b" l="l" r="r" t="t"/>
              <a:pathLst>
                <a:path extrusionOk="0" h="140328" w="738307">
                  <a:moveTo>
                    <a:pt x="17" y="135034"/>
                  </a:moveTo>
                  <a:cubicBezTo>
                    <a:pt x="-228" y="131812"/>
                    <a:pt x="2182" y="129275"/>
                    <a:pt x="5281" y="128870"/>
                  </a:cubicBezTo>
                  <a:cubicBezTo>
                    <a:pt x="21199" y="126757"/>
                    <a:pt x="37120" y="124607"/>
                    <a:pt x="53038" y="122442"/>
                  </a:cubicBezTo>
                  <a:cubicBezTo>
                    <a:pt x="109975" y="114543"/>
                    <a:pt x="166303" y="105897"/>
                    <a:pt x="222966" y="96678"/>
                  </a:cubicBezTo>
                  <a:cubicBezTo>
                    <a:pt x="393208" y="69046"/>
                    <a:pt x="562362" y="35408"/>
                    <a:pt x="731148" y="129"/>
                  </a:cubicBezTo>
                  <a:cubicBezTo>
                    <a:pt x="738405" y="-1324"/>
                    <a:pt x="741645" y="9929"/>
                    <a:pt x="733614" y="11873"/>
                  </a:cubicBezTo>
                  <a:cubicBezTo>
                    <a:pt x="562469" y="48838"/>
                    <a:pt x="390861" y="83800"/>
                    <a:pt x="217877" y="111189"/>
                  </a:cubicBezTo>
                  <a:cubicBezTo>
                    <a:pt x="167059" y="118999"/>
                    <a:pt x="116280" y="126904"/>
                    <a:pt x="65258" y="133252"/>
                  </a:cubicBezTo>
                  <a:cubicBezTo>
                    <a:pt x="45587" y="135752"/>
                    <a:pt x="25883" y="137988"/>
                    <a:pt x="6178" y="140294"/>
                  </a:cubicBezTo>
                  <a:cubicBezTo>
                    <a:pt x="3125" y="140657"/>
                    <a:pt x="245" y="138071"/>
                    <a:pt x="17" y="135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3328286" y="2558784"/>
              <a:ext cx="601036" cy="117051"/>
            </a:xfrm>
            <a:custGeom>
              <a:rect b="b" l="l" r="r" t="t"/>
              <a:pathLst>
                <a:path extrusionOk="0" h="117051" w="601036">
                  <a:moveTo>
                    <a:pt x="130" y="111988"/>
                  </a:moveTo>
                  <a:cubicBezTo>
                    <a:pt x="-573" y="108659"/>
                    <a:pt x="1644" y="104961"/>
                    <a:pt x="5096" y="104363"/>
                  </a:cubicBezTo>
                  <a:cubicBezTo>
                    <a:pt x="40350" y="98322"/>
                    <a:pt x="75604" y="92265"/>
                    <a:pt x="110858" y="86276"/>
                  </a:cubicBezTo>
                  <a:cubicBezTo>
                    <a:pt x="169232" y="76381"/>
                    <a:pt x="227538" y="66209"/>
                    <a:pt x="285842" y="55832"/>
                  </a:cubicBezTo>
                  <a:cubicBezTo>
                    <a:pt x="370201" y="40762"/>
                    <a:pt x="454652" y="26100"/>
                    <a:pt x="538974" y="10876"/>
                  </a:cubicBezTo>
                  <a:cubicBezTo>
                    <a:pt x="557306" y="7513"/>
                    <a:pt x="575619" y="4165"/>
                    <a:pt x="593810" y="133"/>
                  </a:cubicBezTo>
                  <a:cubicBezTo>
                    <a:pt x="596998" y="-570"/>
                    <a:pt x="600256" y="1595"/>
                    <a:pt x="600908" y="4764"/>
                  </a:cubicBezTo>
                  <a:cubicBezTo>
                    <a:pt x="601595" y="8004"/>
                    <a:pt x="599464" y="11155"/>
                    <a:pt x="596276" y="11877"/>
                  </a:cubicBezTo>
                  <a:cubicBezTo>
                    <a:pt x="569385" y="17887"/>
                    <a:pt x="542245" y="22740"/>
                    <a:pt x="515185" y="27832"/>
                  </a:cubicBezTo>
                  <a:cubicBezTo>
                    <a:pt x="455211" y="38753"/>
                    <a:pt x="395277" y="49677"/>
                    <a:pt x="335306" y="60586"/>
                  </a:cubicBezTo>
                  <a:cubicBezTo>
                    <a:pt x="253834" y="75509"/>
                    <a:pt x="172306" y="90309"/>
                    <a:pt x="90539" y="103466"/>
                  </a:cubicBezTo>
                  <a:cubicBezTo>
                    <a:pt x="62945" y="107993"/>
                    <a:pt x="35353" y="112483"/>
                    <a:pt x="7740" y="116954"/>
                  </a:cubicBezTo>
                  <a:cubicBezTo>
                    <a:pt x="4371" y="117523"/>
                    <a:pt x="846" y="115563"/>
                    <a:pt x="130" y="1119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3244788" y="2603603"/>
              <a:ext cx="720786" cy="150888"/>
            </a:xfrm>
            <a:custGeom>
              <a:rect b="b" l="l" r="r" t="t"/>
              <a:pathLst>
                <a:path extrusionOk="0" h="150888" w="720786">
                  <a:moveTo>
                    <a:pt x="19" y="145466"/>
                  </a:moveTo>
                  <a:cubicBezTo>
                    <a:pt x="-245" y="142155"/>
                    <a:pt x="2237" y="139548"/>
                    <a:pt x="5409" y="139146"/>
                  </a:cubicBezTo>
                  <a:cubicBezTo>
                    <a:pt x="44659" y="134161"/>
                    <a:pt x="83912" y="129180"/>
                    <a:pt x="123180" y="124247"/>
                  </a:cubicBezTo>
                  <a:cubicBezTo>
                    <a:pt x="172469" y="118108"/>
                    <a:pt x="220091" y="111351"/>
                    <a:pt x="268738" y="103044"/>
                  </a:cubicBezTo>
                  <a:cubicBezTo>
                    <a:pt x="418882" y="78324"/>
                    <a:pt x="567379" y="43881"/>
                    <a:pt x="713106" y="313"/>
                  </a:cubicBezTo>
                  <a:cubicBezTo>
                    <a:pt x="719925" y="-1932"/>
                    <a:pt x="724365" y="8538"/>
                    <a:pt x="716927" y="11265"/>
                  </a:cubicBezTo>
                  <a:cubicBezTo>
                    <a:pt x="557825" y="58905"/>
                    <a:pt x="395796" y="96533"/>
                    <a:pt x="231654" y="121956"/>
                  </a:cubicBezTo>
                  <a:cubicBezTo>
                    <a:pt x="182048" y="129923"/>
                    <a:pt x="132144" y="135985"/>
                    <a:pt x="82256" y="141854"/>
                  </a:cubicBezTo>
                  <a:cubicBezTo>
                    <a:pt x="56953" y="144883"/>
                    <a:pt x="31646" y="147859"/>
                    <a:pt x="6343" y="150853"/>
                  </a:cubicBezTo>
                  <a:cubicBezTo>
                    <a:pt x="3207" y="151231"/>
                    <a:pt x="247" y="148574"/>
                    <a:pt x="19" y="145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3158381" y="1828503"/>
              <a:ext cx="679192" cy="520373"/>
            </a:xfrm>
            <a:custGeom>
              <a:rect b="b" l="l" r="r" t="t"/>
              <a:pathLst>
                <a:path extrusionOk="0" h="520373" w="679192">
                  <a:moveTo>
                    <a:pt x="141480" y="520196"/>
                  </a:moveTo>
                  <a:cubicBezTo>
                    <a:pt x="141022" y="520285"/>
                    <a:pt x="140546" y="520337"/>
                    <a:pt x="140107" y="520337"/>
                  </a:cubicBezTo>
                  <a:cubicBezTo>
                    <a:pt x="137150" y="520337"/>
                    <a:pt x="134419" y="518384"/>
                    <a:pt x="133504" y="515442"/>
                  </a:cubicBezTo>
                  <a:cubicBezTo>
                    <a:pt x="123802" y="483956"/>
                    <a:pt x="114097" y="452470"/>
                    <a:pt x="104414" y="420969"/>
                  </a:cubicBezTo>
                  <a:cubicBezTo>
                    <a:pt x="94675" y="389327"/>
                    <a:pt x="84921" y="357681"/>
                    <a:pt x="75182" y="326039"/>
                  </a:cubicBezTo>
                  <a:cubicBezTo>
                    <a:pt x="65391" y="294308"/>
                    <a:pt x="55619" y="262592"/>
                    <a:pt x="45862" y="230845"/>
                  </a:cubicBezTo>
                  <a:cubicBezTo>
                    <a:pt x="36264" y="199660"/>
                    <a:pt x="26652" y="168491"/>
                    <a:pt x="17036" y="137306"/>
                  </a:cubicBezTo>
                  <a:cubicBezTo>
                    <a:pt x="11357" y="118842"/>
                    <a:pt x="5679" y="100375"/>
                    <a:pt x="0" y="81914"/>
                  </a:cubicBezTo>
                  <a:cubicBezTo>
                    <a:pt x="13065" y="80069"/>
                    <a:pt x="26123" y="78217"/>
                    <a:pt x="39188" y="76359"/>
                  </a:cubicBezTo>
                  <a:cubicBezTo>
                    <a:pt x="37990" y="76518"/>
                    <a:pt x="36793" y="76693"/>
                    <a:pt x="35595" y="76853"/>
                  </a:cubicBezTo>
                  <a:cubicBezTo>
                    <a:pt x="129082" y="63893"/>
                    <a:pt x="222587" y="50966"/>
                    <a:pt x="316073" y="37954"/>
                  </a:cubicBezTo>
                  <a:cubicBezTo>
                    <a:pt x="326463" y="36529"/>
                    <a:pt x="336834" y="35082"/>
                    <a:pt x="347224" y="33657"/>
                  </a:cubicBezTo>
                  <a:cubicBezTo>
                    <a:pt x="366330" y="30997"/>
                    <a:pt x="385417" y="28338"/>
                    <a:pt x="404489" y="25488"/>
                  </a:cubicBezTo>
                  <a:cubicBezTo>
                    <a:pt x="422063" y="22847"/>
                    <a:pt x="439636" y="20224"/>
                    <a:pt x="457194" y="17598"/>
                  </a:cubicBezTo>
                  <a:cubicBezTo>
                    <a:pt x="467740" y="16013"/>
                    <a:pt x="478342" y="14674"/>
                    <a:pt x="488821" y="12807"/>
                  </a:cubicBezTo>
                  <a:cubicBezTo>
                    <a:pt x="501059" y="10623"/>
                    <a:pt x="513261" y="8406"/>
                    <a:pt x="525484" y="6204"/>
                  </a:cubicBezTo>
                  <a:cubicBezTo>
                    <a:pt x="533936" y="4671"/>
                    <a:pt x="542388" y="3157"/>
                    <a:pt x="550825" y="1625"/>
                  </a:cubicBezTo>
                  <a:cubicBezTo>
                    <a:pt x="553828" y="1096"/>
                    <a:pt x="556878" y="666"/>
                    <a:pt x="559869" y="0"/>
                  </a:cubicBezTo>
                  <a:cubicBezTo>
                    <a:pt x="569672" y="29489"/>
                    <a:pt x="579273" y="59043"/>
                    <a:pt x="588649" y="88668"/>
                  </a:cubicBezTo>
                  <a:cubicBezTo>
                    <a:pt x="619871" y="191841"/>
                    <a:pt x="647923" y="295840"/>
                    <a:pt x="676890" y="399557"/>
                  </a:cubicBezTo>
                  <a:cubicBezTo>
                    <a:pt x="679832" y="408061"/>
                    <a:pt x="682139" y="417324"/>
                    <a:pt x="669354" y="417748"/>
                  </a:cubicBezTo>
                  <a:cubicBezTo>
                    <a:pt x="652130" y="420459"/>
                    <a:pt x="634963" y="423524"/>
                    <a:pt x="617758" y="426393"/>
                  </a:cubicBezTo>
                  <a:cubicBezTo>
                    <a:pt x="581834" y="431764"/>
                    <a:pt x="546424" y="439495"/>
                    <a:pt x="510801" y="446574"/>
                  </a:cubicBezTo>
                  <a:cubicBezTo>
                    <a:pt x="413211" y="463496"/>
                    <a:pt x="317065" y="487620"/>
                    <a:pt x="219457" y="504527"/>
                  </a:cubicBezTo>
                  <a:cubicBezTo>
                    <a:pt x="194768" y="508928"/>
                    <a:pt x="170644" y="515921"/>
                    <a:pt x="145902" y="520058"/>
                  </a:cubicBezTo>
                  <a:cubicBezTo>
                    <a:pt x="145006" y="520233"/>
                    <a:pt x="144054" y="520374"/>
                    <a:pt x="143138" y="520374"/>
                  </a:cubicBezTo>
                  <a:cubicBezTo>
                    <a:pt x="142573" y="520374"/>
                    <a:pt x="142027" y="520319"/>
                    <a:pt x="141480" y="520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060338" y="1493993"/>
              <a:ext cx="604178" cy="265527"/>
            </a:xfrm>
            <a:custGeom>
              <a:rect b="b" l="l" r="r" t="t"/>
              <a:pathLst>
                <a:path extrusionOk="0" h="265527" w="604178">
                  <a:moveTo>
                    <a:pt x="28269" y="189808"/>
                  </a:moveTo>
                  <a:cubicBezTo>
                    <a:pt x="23373" y="173942"/>
                    <a:pt x="18478" y="158039"/>
                    <a:pt x="13619" y="142174"/>
                  </a:cubicBezTo>
                  <a:cubicBezTo>
                    <a:pt x="11119" y="134057"/>
                    <a:pt x="8635" y="125955"/>
                    <a:pt x="6172" y="117838"/>
                  </a:cubicBezTo>
                  <a:cubicBezTo>
                    <a:pt x="4974" y="113839"/>
                    <a:pt x="3705" y="109862"/>
                    <a:pt x="2578" y="105863"/>
                  </a:cubicBezTo>
                  <a:cubicBezTo>
                    <a:pt x="2069" y="104048"/>
                    <a:pt x="1574" y="102255"/>
                    <a:pt x="1083" y="100421"/>
                  </a:cubicBezTo>
                  <a:cubicBezTo>
                    <a:pt x="588" y="98502"/>
                    <a:pt x="97" y="96512"/>
                    <a:pt x="8" y="94521"/>
                  </a:cubicBezTo>
                  <a:cubicBezTo>
                    <a:pt x="-44" y="93554"/>
                    <a:pt x="168" y="92620"/>
                    <a:pt x="588" y="91791"/>
                  </a:cubicBezTo>
                  <a:cubicBezTo>
                    <a:pt x="554" y="91720"/>
                    <a:pt x="536" y="91668"/>
                    <a:pt x="518" y="91598"/>
                  </a:cubicBezTo>
                  <a:cubicBezTo>
                    <a:pt x="-1067" y="80557"/>
                    <a:pt x="15907" y="82565"/>
                    <a:pt x="22845" y="79675"/>
                  </a:cubicBezTo>
                  <a:cubicBezTo>
                    <a:pt x="40471" y="76137"/>
                    <a:pt x="57976" y="72172"/>
                    <a:pt x="75513" y="68266"/>
                  </a:cubicBezTo>
                  <a:cubicBezTo>
                    <a:pt x="139734" y="57523"/>
                    <a:pt x="204112" y="48792"/>
                    <a:pt x="268069" y="37889"/>
                  </a:cubicBezTo>
                  <a:cubicBezTo>
                    <a:pt x="293056" y="33875"/>
                    <a:pt x="317675" y="28258"/>
                    <a:pt x="342644" y="24225"/>
                  </a:cubicBezTo>
                  <a:cubicBezTo>
                    <a:pt x="375204" y="19471"/>
                    <a:pt x="408133" y="17533"/>
                    <a:pt x="440639" y="12426"/>
                  </a:cubicBezTo>
                  <a:cubicBezTo>
                    <a:pt x="465715" y="8535"/>
                    <a:pt x="490862" y="4766"/>
                    <a:pt x="516005" y="1419"/>
                  </a:cubicBezTo>
                  <a:cubicBezTo>
                    <a:pt x="523014" y="1188"/>
                    <a:pt x="541487" y="-3670"/>
                    <a:pt x="540799" y="6032"/>
                  </a:cubicBezTo>
                  <a:cubicBezTo>
                    <a:pt x="544073" y="13832"/>
                    <a:pt x="546926" y="21827"/>
                    <a:pt x="549831" y="29787"/>
                  </a:cubicBezTo>
                  <a:cubicBezTo>
                    <a:pt x="568301" y="79267"/>
                    <a:pt x="586458" y="128863"/>
                    <a:pt x="604179" y="178629"/>
                  </a:cubicBezTo>
                  <a:cubicBezTo>
                    <a:pt x="579462" y="181555"/>
                    <a:pt x="554760" y="184562"/>
                    <a:pt x="530056" y="187633"/>
                  </a:cubicBezTo>
                  <a:cubicBezTo>
                    <a:pt x="481138" y="193708"/>
                    <a:pt x="432466" y="201844"/>
                    <a:pt x="383794" y="209555"/>
                  </a:cubicBezTo>
                  <a:cubicBezTo>
                    <a:pt x="339594" y="216564"/>
                    <a:pt x="295467" y="224134"/>
                    <a:pt x="251390" y="231831"/>
                  </a:cubicBezTo>
                  <a:cubicBezTo>
                    <a:pt x="197101" y="241287"/>
                    <a:pt x="142811" y="250602"/>
                    <a:pt x="88488" y="259812"/>
                  </a:cubicBezTo>
                  <a:cubicBezTo>
                    <a:pt x="76219" y="261897"/>
                    <a:pt x="63897" y="263740"/>
                    <a:pt x="51573" y="265528"/>
                  </a:cubicBezTo>
                  <a:cubicBezTo>
                    <a:pt x="43803" y="240289"/>
                    <a:pt x="36023" y="215050"/>
                    <a:pt x="28269" y="189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1" name="Google Shape;162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" name="Google Shape;1626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7" name="Google Shape;1627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28" name="Google Shape;1628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29" name="Google Shape;1629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30" name="Google Shape;1630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2" name="Google Shape;1632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33" name="Google Shape;1633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5" name="Google Shape;1635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36" name="Google Shape;1636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38" name="Google Shape;1638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39" name="Google Shape;1639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641" name="Google Shape;1641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13"/>
          <p:cNvGrpSpPr/>
          <p:nvPr/>
        </p:nvGrpSpPr>
        <p:grpSpPr>
          <a:xfrm rot="5769250">
            <a:off x="2580242" y="2697613"/>
            <a:ext cx="1101019" cy="3862970"/>
            <a:chOff x="5160027" y="5395187"/>
            <a:chExt cx="2202120" cy="7726229"/>
          </a:xfrm>
        </p:grpSpPr>
        <p:sp>
          <p:nvSpPr>
            <p:cNvPr id="373" name="Google Shape;373;p13"/>
            <p:cNvSpPr/>
            <p:nvPr/>
          </p:nvSpPr>
          <p:spPr>
            <a:xfrm>
              <a:off x="5238510" y="5828522"/>
              <a:ext cx="659101" cy="195020"/>
            </a:xfrm>
            <a:custGeom>
              <a:rect b="b" l="l" r="r" t="t"/>
              <a:pathLst>
                <a:path extrusionOk="0" h="195020" w="659101">
                  <a:moveTo>
                    <a:pt x="656326" y="14041"/>
                  </a:moveTo>
                  <a:cubicBezTo>
                    <a:pt x="657220" y="18012"/>
                    <a:pt x="658207" y="21984"/>
                    <a:pt x="659102" y="25955"/>
                  </a:cubicBezTo>
                  <a:lnTo>
                    <a:pt x="659009" y="25955"/>
                  </a:lnTo>
                  <a:cubicBezTo>
                    <a:pt x="658809" y="25955"/>
                    <a:pt x="658516" y="25955"/>
                    <a:pt x="658315" y="26048"/>
                  </a:cubicBezTo>
                  <a:cubicBezTo>
                    <a:pt x="658222" y="26048"/>
                    <a:pt x="658115" y="26048"/>
                    <a:pt x="658022" y="26048"/>
                  </a:cubicBezTo>
                  <a:cubicBezTo>
                    <a:pt x="657621" y="26048"/>
                    <a:pt x="657235" y="26048"/>
                    <a:pt x="656834" y="26140"/>
                  </a:cubicBezTo>
                  <a:cubicBezTo>
                    <a:pt x="650295" y="26635"/>
                    <a:pt x="643663" y="27237"/>
                    <a:pt x="637031" y="27933"/>
                  </a:cubicBezTo>
                  <a:cubicBezTo>
                    <a:pt x="636831" y="27933"/>
                    <a:pt x="636630" y="27933"/>
                    <a:pt x="636430" y="27933"/>
                  </a:cubicBezTo>
                  <a:cubicBezTo>
                    <a:pt x="635936" y="28026"/>
                    <a:pt x="635335" y="28026"/>
                    <a:pt x="634841" y="28134"/>
                  </a:cubicBezTo>
                  <a:cubicBezTo>
                    <a:pt x="633854" y="28226"/>
                    <a:pt x="632960" y="28335"/>
                    <a:pt x="631973" y="28427"/>
                  </a:cubicBezTo>
                  <a:cubicBezTo>
                    <a:pt x="626127" y="27732"/>
                    <a:pt x="620189" y="27145"/>
                    <a:pt x="614344" y="26635"/>
                  </a:cubicBezTo>
                  <a:cubicBezTo>
                    <a:pt x="606324" y="25939"/>
                    <a:pt x="598304" y="25244"/>
                    <a:pt x="590377" y="24657"/>
                  </a:cubicBezTo>
                  <a:cubicBezTo>
                    <a:pt x="589976" y="24657"/>
                    <a:pt x="589683" y="24657"/>
                    <a:pt x="589390" y="24564"/>
                  </a:cubicBezTo>
                  <a:cubicBezTo>
                    <a:pt x="581663" y="24070"/>
                    <a:pt x="573936" y="23668"/>
                    <a:pt x="566317" y="23282"/>
                  </a:cubicBezTo>
                  <a:cubicBezTo>
                    <a:pt x="550169" y="22494"/>
                    <a:pt x="534129" y="22092"/>
                    <a:pt x="517997" y="22092"/>
                  </a:cubicBezTo>
                  <a:cubicBezTo>
                    <a:pt x="504532" y="22092"/>
                    <a:pt x="491161" y="22385"/>
                    <a:pt x="477696" y="22880"/>
                  </a:cubicBezTo>
                  <a:cubicBezTo>
                    <a:pt x="464433" y="23482"/>
                    <a:pt x="451153" y="24271"/>
                    <a:pt x="437890" y="25368"/>
                  </a:cubicBezTo>
                  <a:cubicBezTo>
                    <a:pt x="424518" y="26558"/>
                    <a:pt x="411146" y="27948"/>
                    <a:pt x="397882" y="29540"/>
                  </a:cubicBezTo>
                  <a:cubicBezTo>
                    <a:pt x="378079" y="32120"/>
                    <a:pt x="358369" y="35195"/>
                    <a:pt x="338859" y="39059"/>
                  </a:cubicBezTo>
                  <a:cubicBezTo>
                    <a:pt x="325780" y="41639"/>
                    <a:pt x="312717" y="44513"/>
                    <a:pt x="299838" y="47588"/>
                  </a:cubicBezTo>
                  <a:cubicBezTo>
                    <a:pt x="286960" y="50756"/>
                    <a:pt x="274190" y="54233"/>
                    <a:pt x="261512" y="58003"/>
                  </a:cubicBezTo>
                  <a:lnTo>
                    <a:pt x="261420" y="58003"/>
                  </a:lnTo>
                  <a:cubicBezTo>
                    <a:pt x="248742" y="61866"/>
                    <a:pt x="236172" y="65946"/>
                    <a:pt x="223695" y="70303"/>
                  </a:cubicBezTo>
                  <a:cubicBezTo>
                    <a:pt x="217449" y="72482"/>
                    <a:pt x="211218" y="74769"/>
                    <a:pt x="205080" y="77149"/>
                  </a:cubicBezTo>
                  <a:cubicBezTo>
                    <a:pt x="137342" y="103047"/>
                    <a:pt x="73275" y="138665"/>
                    <a:pt x="15346" y="184992"/>
                  </a:cubicBezTo>
                  <a:cubicBezTo>
                    <a:pt x="11089" y="188159"/>
                    <a:pt x="6925" y="191544"/>
                    <a:pt x="2869" y="195020"/>
                  </a:cubicBezTo>
                  <a:cubicBezTo>
                    <a:pt x="1882" y="191049"/>
                    <a:pt x="895" y="186985"/>
                    <a:pt x="0" y="183014"/>
                  </a:cubicBezTo>
                  <a:cubicBezTo>
                    <a:pt x="16240" y="166943"/>
                    <a:pt x="33869" y="152449"/>
                    <a:pt x="51991" y="138665"/>
                  </a:cubicBezTo>
                  <a:cubicBezTo>
                    <a:pt x="218451" y="26048"/>
                    <a:pt x="431859" y="-22164"/>
                    <a:pt x="630816" y="9575"/>
                  </a:cubicBezTo>
                  <a:cubicBezTo>
                    <a:pt x="631710" y="8586"/>
                    <a:pt x="632497" y="7783"/>
                    <a:pt x="633299" y="7087"/>
                  </a:cubicBezTo>
                  <a:cubicBezTo>
                    <a:pt x="634193" y="4414"/>
                    <a:pt x="636075" y="2127"/>
                    <a:pt x="639730" y="644"/>
                  </a:cubicBezTo>
                  <a:cubicBezTo>
                    <a:pt x="649632" y="-1844"/>
                    <a:pt x="653303" y="5403"/>
                    <a:pt x="655477" y="13840"/>
                  </a:cubicBezTo>
                  <a:cubicBezTo>
                    <a:pt x="655739" y="13933"/>
                    <a:pt x="656032" y="13933"/>
                    <a:pt x="656326" y="14041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5803501" y="5483216"/>
              <a:ext cx="46" cy="92"/>
            </a:xfrm>
            <a:custGeom>
              <a:rect b="b" l="l" r="r" t="t"/>
              <a:pathLst>
                <a:path extrusionOk="0" h="92" w="46">
                  <a:moveTo>
                    <a:pt x="0" y="0"/>
                  </a:moveTo>
                  <a:cubicBezTo>
                    <a:pt x="46" y="0"/>
                    <a:pt x="46" y="15"/>
                    <a:pt x="46" y="93"/>
                  </a:cubicBezTo>
                  <a:cubicBezTo>
                    <a:pt x="31" y="62"/>
                    <a:pt x="15" y="31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5160470" y="5643257"/>
              <a:ext cx="94" cy="1097"/>
            </a:xfrm>
            <a:custGeom>
              <a:rect b="b" l="l" r="r" t="t"/>
              <a:pathLst>
                <a:path extrusionOk="0" h="1097" w="94">
                  <a:moveTo>
                    <a:pt x="0" y="0"/>
                  </a:moveTo>
                  <a:cubicBezTo>
                    <a:pt x="93" y="402"/>
                    <a:pt x="93" y="788"/>
                    <a:pt x="93" y="1097"/>
                  </a:cubicBezTo>
                  <a:cubicBezTo>
                    <a:pt x="108" y="788"/>
                    <a:pt x="0" y="402"/>
                    <a:pt x="0" y="0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6755608" y="12075964"/>
              <a:ext cx="606539" cy="682828"/>
            </a:xfrm>
            <a:custGeom>
              <a:rect b="b" l="l" r="r" t="t"/>
              <a:pathLst>
                <a:path extrusionOk="0" h="682828" w="606539">
                  <a:moveTo>
                    <a:pt x="606540" y="105957"/>
                  </a:moveTo>
                  <a:cubicBezTo>
                    <a:pt x="606540" y="108044"/>
                    <a:pt x="606448" y="110130"/>
                    <a:pt x="606448" y="112216"/>
                  </a:cubicBezTo>
                  <a:cubicBezTo>
                    <a:pt x="604566" y="126108"/>
                    <a:pt x="603085" y="139891"/>
                    <a:pt x="602391" y="153690"/>
                  </a:cubicBezTo>
                  <a:cubicBezTo>
                    <a:pt x="589713" y="308369"/>
                    <a:pt x="577036" y="462848"/>
                    <a:pt x="564065" y="617342"/>
                  </a:cubicBezTo>
                  <a:cubicBezTo>
                    <a:pt x="473548" y="629441"/>
                    <a:pt x="381858" y="645218"/>
                    <a:pt x="300548" y="682829"/>
                  </a:cubicBezTo>
                  <a:cubicBezTo>
                    <a:pt x="198741" y="509700"/>
                    <a:pt x="92692" y="338842"/>
                    <a:pt x="0" y="161231"/>
                  </a:cubicBezTo>
                  <a:cubicBezTo>
                    <a:pt x="26342" y="125814"/>
                    <a:pt x="51497" y="89995"/>
                    <a:pt x="79814" y="55073"/>
                  </a:cubicBezTo>
                  <a:cubicBezTo>
                    <a:pt x="162312" y="97737"/>
                    <a:pt x="190428" y="181582"/>
                    <a:pt x="231823" y="39002"/>
                  </a:cubicBezTo>
                  <a:cubicBezTo>
                    <a:pt x="282827" y="51797"/>
                    <a:pt x="327091" y="85437"/>
                    <a:pt x="378974" y="92282"/>
                  </a:cubicBezTo>
                  <a:cubicBezTo>
                    <a:pt x="412349" y="82764"/>
                    <a:pt x="416405" y="40485"/>
                    <a:pt x="426307" y="12208"/>
                  </a:cubicBezTo>
                  <a:cubicBezTo>
                    <a:pt x="490174" y="54269"/>
                    <a:pt x="533944" y="100410"/>
                    <a:pt x="573458" y="0"/>
                  </a:cubicBezTo>
                  <a:cubicBezTo>
                    <a:pt x="584655" y="5949"/>
                    <a:pt x="595636" y="12408"/>
                    <a:pt x="606231" y="19347"/>
                  </a:cubicBezTo>
                  <a:cubicBezTo>
                    <a:pt x="605754" y="48212"/>
                    <a:pt x="606355" y="77077"/>
                    <a:pt x="606540" y="1059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5419607" y="6619474"/>
              <a:ext cx="1942448" cy="5617705"/>
            </a:xfrm>
            <a:custGeom>
              <a:rect b="b" l="l" r="r" t="t"/>
              <a:pathLst>
                <a:path extrusionOk="0" h="5617705" w="1942448">
                  <a:moveTo>
                    <a:pt x="1942048" y="5462038"/>
                  </a:moveTo>
                  <a:cubicBezTo>
                    <a:pt x="1942140" y="5462826"/>
                    <a:pt x="1942341" y="5463629"/>
                    <a:pt x="1942449" y="5464417"/>
                  </a:cubicBezTo>
                  <a:cubicBezTo>
                    <a:pt x="1942356" y="5468188"/>
                    <a:pt x="1942248" y="5472051"/>
                    <a:pt x="1942248" y="5475821"/>
                  </a:cubicBezTo>
                  <a:cubicBezTo>
                    <a:pt x="1931653" y="5468883"/>
                    <a:pt x="1920656" y="5462424"/>
                    <a:pt x="1909475" y="5456475"/>
                  </a:cubicBezTo>
                  <a:cubicBezTo>
                    <a:pt x="1869961" y="5556885"/>
                    <a:pt x="1826191" y="5510744"/>
                    <a:pt x="1762324" y="5468682"/>
                  </a:cubicBezTo>
                  <a:cubicBezTo>
                    <a:pt x="1752422" y="5496960"/>
                    <a:pt x="1748366" y="5539223"/>
                    <a:pt x="1714991" y="5548757"/>
                  </a:cubicBezTo>
                  <a:cubicBezTo>
                    <a:pt x="1663092" y="5541912"/>
                    <a:pt x="1618828" y="5508272"/>
                    <a:pt x="1567840" y="5495477"/>
                  </a:cubicBezTo>
                  <a:cubicBezTo>
                    <a:pt x="1526445" y="5638057"/>
                    <a:pt x="1498328" y="5554212"/>
                    <a:pt x="1415831" y="5511548"/>
                  </a:cubicBezTo>
                  <a:cubicBezTo>
                    <a:pt x="1387514" y="5546470"/>
                    <a:pt x="1362359" y="5582289"/>
                    <a:pt x="1336017" y="5617706"/>
                  </a:cubicBezTo>
                  <a:cubicBezTo>
                    <a:pt x="1333349" y="5612653"/>
                    <a:pt x="1330665" y="5607585"/>
                    <a:pt x="1328089" y="5602532"/>
                  </a:cubicBezTo>
                  <a:cubicBezTo>
                    <a:pt x="1323139" y="5592905"/>
                    <a:pt x="1318188" y="5583386"/>
                    <a:pt x="1313330" y="5573759"/>
                  </a:cubicBezTo>
                  <a:cubicBezTo>
                    <a:pt x="1313237" y="5573357"/>
                    <a:pt x="1313129" y="5572863"/>
                    <a:pt x="1313037" y="5572477"/>
                  </a:cubicBezTo>
                  <a:cubicBezTo>
                    <a:pt x="1312050" y="5568011"/>
                    <a:pt x="1310954" y="5563746"/>
                    <a:pt x="1309875" y="5559481"/>
                  </a:cubicBezTo>
                  <a:cubicBezTo>
                    <a:pt x="1308888" y="5552033"/>
                    <a:pt x="1306713" y="5544693"/>
                    <a:pt x="1304924" y="5537461"/>
                  </a:cubicBezTo>
                  <a:cubicBezTo>
                    <a:pt x="1303243" y="5530709"/>
                    <a:pt x="1301654" y="5523971"/>
                    <a:pt x="1299973" y="5517218"/>
                  </a:cubicBezTo>
                  <a:cubicBezTo>
                    <a:pt x="1296210" y="5502430"/>
                    <a:pt x="1292940" y="5487349"/>
                    <a:pt x="1288283" y="5472870"/>
                  </a:cubicBezTo>
                  <a:cubicBezTo>
                    <a:pt x="1288283" y="5472870"/>
                    <a:pt x="1288190" y="5472870"/>
                    <a:pt x="1288082" y="5472963"/>
                  </a:cubicBezTo>
                  <a:cubicBezTo>
                    <a:pt x="1287882" y="5472468"/>
                    <a:pt x="1287789" y="5472066"/>
                    <a:pt x="1287589" y="5471680"/>
                  </a:cubicBezTo>
                  <a:cubicBezTo>
                    <a:pt x="1282036" y="5450448"/>
                    <a:pt x="1276500" y="5429217"/>
                    <a:pt x="1271055" y="5407985"/>
                  </a:cubicBezTo>
                  <a:cubicBezTo>
                    <a:pt x="1253427" y="5338434"/>
                    <a:pt x="1236199" y="5268882"/>
                    <a:pt x="1219157" y="5199222"/>
                  </a:cubicBezTo>
                  <a:cubicBezTo>
                    <a:pt x="1186769" y="5067057"/>
                    <a:pt x="1155090" y="4934707"/>
                    <a:pt x="1123195" y="4802449"/>
                  </a:cubicBezTo>
                  <a:cubicBezTo>
                    <a:pt x="1057246" y="4528910"/>
                    <a:pt x="991282" y="4255262"/>
                    <a:pt x="925333" y="3981722"/>
                  </a:cubicBezTo>
                  <a:cubicBezTo>
                    <a:pt x="858783" y="3705989"/>
                    <a:pt x="792341" y="3430162"/>
                    <a:pt x="725883" y="3154444"/>
                  </a:cubicBezTo>
                  <a:cubicBezTo>
                    <a:pt x="658253" y="2874244"/>
                    <a:pt x="590809" y="2594060"/>
                    <a:pt x="523163" y="2313768"/>
                  </a:cubicBezTo>
                  <a:cubicBezTo>
                    <a:pt x="458294" y="2045080"/>
                    <a:pt x="393641" y="1776408"/>
                    <a:pt x="328864" y="1507613"/>
                  </a:cubicBezTo>
                  <a:cubicBezTo>
                    <a:pt x="261034" y="1226331"/>
                    <a:pt x="193096" y="945143"/>
                    <a:pt x="125466" y="663861"/>
                  </a:cubicBezTo>
                  <a:cubicBezTo>
                    <a:pt x="83670" y="490423"/>
                    <a:pt x="41889" y="316799"/>
                    <a:pt x="0" y="143361"/>
                  </a:cubicBezTo>
                  <a:cubicBezTo>
                    <a:pt x="192618" y="18149"/>
                    <a:pt x="431165" y="-13606"/>
                    <a:pt x="659626" y="4845"/>
                  </a:cubicBezTo>
                  <a:cubicBezTo>
                    <a:pt x="704584" y="195636"/>
                    <a:pt x="749542" y="386242"/>
                    <a:pt x="794608" y="577034"/>
                  </a:cubicBezTo>
                  <a:cubicBezTo>
                    <a:pt x="859678" y="852860"/>
                    <a:pt x="924439" y="1128780"/>
                    <a:pt x="989693" y="1404606"/>
                  </a:cubicBezTo>
                  <a:cubicBezTo>
                    <a:pt x="1057431" y="1690956"/>
                    <a:pt x="1124568" y="1977398"/>
                    <a:pt x="1192012" y="2263841"/>
                  </a:cubicBezTo>
                  <a:cubicBezTo>
                    <a:pt x="1257761" y="2543438"/>
                    <a:pt x="1323123" y="2823235"/>
                    <a:pt x="1389087" y="3102833"/>
                  </a:cubicBezTo>
                  <a:cubicBezTo>
                    <a:pt x="1455838" y="3385999"/>
                    <a:pt x="1522774" y="3668964"/>
                    <a:pt x="1589232" y="3952146"/>
                  </a:cubicBezTo>
                  <a:cubicBezTo>
                    <a:pt x="1622406" y="4093830"/>
                    <a:pt x="1655581" y="4235514"/>
                    <a:pt x="1688849" y="4377105"/>
                  </a:cubicBezTo>
                  <a:cubicBezTo>
                    <a:pt x="1721036" y="4514616"/>
                    <a:pt x="1753810" y="4652035"/>
                    <a:pt x="1786291" y="4789454"/>
                  </a:cubicBezTo>
                  <a:cubicBezTo>
                    <a:pt x="1815101" y="4910802"/>
                    <a:pt x="1843927" y="5032134"/>
                    <a:pt x="1872444" y="5153591"/>
                  </a:cubicBezTo>
                  <a:cubicBezTo>
                    <a:pt x="1886895" y="5215308"/>
                    <a:pt x="1901455" y="5277026"/>
                    <a:pt x="1915813" y="5338835"/>
                  </a:cubicBezTo>
                  <a:cubicBezTo>
                    <a:pt x="1921366" y="5362647"/>
                    <a:pt x="1926810" y="5386367"/>
                    <a:pt x="1932146" y="5410179"/>
                  </a:cubicBezTo>
                  <a:cubicBezTo>
                    <a:pt x="1932640" y="5412559"/>
                    <a:pt x="1933133" y="5414939"/>
                    <a:pt x="1933534" y="5417318"/>
                  </a:cubicBezTo>
                  <a:cubicBezTo>
                    <a:pt x="1934321" y="5421089"/>
                    <a:pt x="1935015" y="5424766"/>
                    <a:pt x="1935709" y="5428429"/>
                  </a:cubicBezTo>
                  <a:cubicBezTo>
                    <a:pt x="1937791" y="5439616"/>
                    <a:pt x="1939966" y="5450819"/>
                    <a:pt x="1942048" y="54620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5241348" y="5850633"/>
              <a:ext cx="819732" cy="880725"/>
            </a:xfrm>
            <a:custGeom>
              <a:rect b="b" l="l" r="r" t="t"/>
              <a:pathLst>
                <a:path extrusionOk="0" h="880725" w="819732">
                  <a:moveTo>
                    <a:pt x="819732" y="696223"/>
                  </a:moveTo>
                  <a:cubicBezTo>
                    <a:pt x="733518" y="673817"/>
                    <a:pt x="643293" y="670417"/>
                    <a:pt x="555228" y="691278"/>
                  </a:cubicBezTo>
                  <a:cubicBezTo>
                    <a:pt x="419043" y="714302"/>
                    <a:pt x="256022" y="765604"/>
                    <a:pt x="170578" y="880725"/>
                  </a:cubicBezTo>
                  <a:cubicBezTo>
                    <a:pt x="166106" y="861873"/>
                    <a:pt x="161479" y="843021"/>
                    <a:pt x="157006" y="824169"/>
                  </a:cubicBezTo>
                  <a:cubicBezTo>
                    <a:pt x="154693" y="814280"/>
                    <a:pt x="152225" y="804699"/>
                    <a:pt x="149912" y="794810"/>
                  </a:cubicBezTo>
                  <a:cubicBezTo>
                    <a:pt x="146210" y="779666"/>
                    <a:pt x="142663" y="764677"/>
                    <a:pt x="138961" y="749688"/>
                  </a:cubicBezTo>
                  <a:cubicBezTo>
                    <a:pt x="128165" y="704567"/>
                    <a:pt x="117215" y="659446"/>
                    <a:pt x="106419" y="614170"/>
                  </a:cubicBezTo>
                  <a:cubicBezTo>
                    <a:pt x="75110" y="484833"/>
                    <a:pt x="43956" y="355496"/>
                    <a:pt x="12801" y="226159"/>
                  </a:cubicBezTo>
                  <a:cubicBezTo>
                    <a:pt x="12647" y="225541"/>
                    <a:pt x="12493" y="224923"/>
                    <a:pt x="12338" y="224305"/>
                  </a:cubicBezTo>
                  <a:cubicBezTo>
                    <a:pt x="8791" y="209934"/>
                    <a:pt x="5398" y="195563"/>
                    <a:pt x="2005" y="181192"/>
                  </a:cubicBezTo>
                  <a:cubicBezTo>
                    <a:pt x="1234" y="178411"/>
                    <a:pt x="617" y="175629"/>
                    <a:pt x="0" y="172848"/>
                  </a:cubicBezTo>
                  <a:cubicBezTo>
                    <a:pt x="4010" y="169448"/>
                    <a:pt x="8174" y="166049"/>
                    <a:pt x="12493" y="162958"/>
                  </a:cubicBezTo>
                  <a:cubicBezTo>
                    <a:pt x="185230" y="24659"/>
                    <a:pt x="411640" y="-17527"/>
                    <a:pt x="629104" y="6270"/>
                  </a:cubicBezTo>
                  <a:cubicBezTo>
                    <a:pt x="638666" y="7352"/>
                    <a:pt x="648074" y="8434"/>
                    <a:pt x="657636" y="9824"/>
                  </a:cubicBezTo>
                  <a:cubicBezTo>
                    <a:pt x="660875" y="23268"/>
                    <a:pt x="664114" y="36712"/>
                    <a:pt x="667199" y="50310"/>
                  </a:cubicBezTo>
                  <a:cubicBezTo>
                    <a:pt x="667816" y="52782"/>
                    <a:pt x="668433" y="55255"/>
                    <a:pt x="669049" y="57727"/>
                  </a:cubicBezTo>
                  <a:cubicBezTo>
                    <a:pt x="702209" y="198344"/>
                    <a:pt x="735214" y="338807"/>
                    <a:pt x="768528" y="479425"/>
                  </a:cubicBezTo>
                  <a:cubicBezTo>
                    <a:pt x="776239" y="512493"/>
                    <a:pt x="784105" y="545561"/>
                    <a:pt x="791816" y="578630"/>
                  </a:cubicBezTo>
                  <a:cubicBezTo>
                    <a:pt x="795364" y="593464"/>
                    <a:pt x="798911" y="608144"/>
                    <a:pt x="802304" y="622978"/>
                  </a:cubicBezTo>
                  <a:cubicBezTo>
                    <a:pt x="804155" y="630859"/>
                    <a:pt x="806160" y="638894"/>
                    <a:pt x="808011" y="646929"/>
                  </a:cubicBezTo>
                  <a:cubicBezTo>
                    <a:pt x="811866" y="663309"/>
                    <a:pt x="815722" y="679843"/>
                    <a:pt x="819732" y="6962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056156" y="12693291"/>
              <a:ext cx="263517" cy="428125"/>
            </a:xfrm>
            <a:custGeom>
              <a:rect b="b" l="l" r="r" t="t"/>
              <a:pathLst>
                <a:path extrusionOk="0" h="428125" w="263517">
                  <a:moveTo>
                    <a:pt x="263517" y="0"/>
                  </a:moveTo>
                  <a:cubicBezTo>
                    <a:pt x="262623" y="10322"/>
                    <a:pt x="261728" y="20644"/>
                    <a:pt x="260849" y="30858"/>
                  </a:cubicBezTo>
                  <a:cubicBezTo>
                    <a:pt x="256191" y="86626"/>
                    <a:pt x="251441" y="142286"/>
                    <a:pt x="246691" y="197946"/>
                  </a:cubicBezTo>
                  <a:cubicBezTo>
                    <a:pt x="242634" y="252509"/>
                    <a:pt x="239257" y="307087"/>
                    <a:pt x="234908" y="361557"/>
                  </a:cubicBezTo>
                  <a:cubicBezTo>
                    <a:pt x="230651" y="384272"/>
                    <a:pt x="239365" y="428126"/>
                    <a:pt x="206591" y="428126"/>
                  </a:cubicBezTo>
                  <a:cubicBezTo>
                    <a:pt x="206097" y="428126"/>
                    <a:pt x="205496" y="428126"/>
                    <a:pt x="205002" y="428126"/>
                  </a:cubicBezTo>
                  <a:cubicBezTo>
                    <a:pt x="191430" y="425144"/>
                    <a:pt x="186387" y="414929"/>
                    <a:pt x="185292" y="401641"/>
                  </a:cubicBezTo>
                  <a:cubicBezTo>
                    <a:pt x="132807" y="296177"/>
                    <a:pt x="74971" y="193480"/>
                    <a:pt x="15454" y="91679"/>
                  </a:cubicBezTo>
                  <a:cubicBezTo>
                    <a:pt x="10303" y="82949"/>
                    <a:pt x="5151" y="74218"/>
                    <a:pt x="0" y="65488"/>
                  </a:cubicBezTo>
                  <a:cubicBezTo>
                    <a:pt x="81295" y="27876"/>
                    <a:pt x="173000" y="12099"/>
                    <a:pt x="26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5889112" y="6703328"/>
              <a:ext cx="1306171" cy="5259215"/>
            </a:xfrm>
            <a:custGeom>
              <a:rect b="b" l="l" r="r" t="t"/>
              <a:pathLst>
                <a:path extrusionOk="0" h="5259215" w="1306171">
                  <a:moveTo>
                    <a:pt x="1305790" y="5241059"/>
                  </a:moveTo>
                  <a:cubicBezTo>
                    <a:pt x="1307764" y="5249094"/>
                    <a:pt x="1301826" y="5257330"/>
                    <a:pt x="1294007" y="5258922"/>
                  </a:cubicBezTo>
                  <a:cubicBezTo>
                    <a:pt x="1293020" y="5259123"/>
                    <a:pt x="1292033" y="5259216"/>
                    <a:pt x="1291030" y="5259216"/>
                  </a:cubicBezTo>
                  <a:cubicBezTo>
                    <a:pt x="1283905" y="5259216"/>
                    <a:pt x="1277859" y="5254055"/>
                    <a:pt x="1276178" y="5247008"/>
                  </a:cubicBezTo>
                  <a:cubicBezTo>
                    <a:pt x="1221118" y="5021789"/>
                    <a:pt x="1166058" y="4796553"/>
                    <a:pt x="1110997" y="4571334"/>
                  </a:cubicBezTo>
                  <a:cubicBezTo>
                    <a:pt x="1053855" y="4337074"/>
                    <a:pt x="996621" y="4102923"/>
                    <a:pt x="939386" y="3868664"/>
                  </a:cubicBezTo>
                  <a:cubicBezTo>
                    <a:pt x="884418" y="3643537"/>
                    <a:pt x="829358" y="3418410"/>
                    <a:pt x="774406" y="3193190"/>
                  </a:cubicBezTo>
                  <a:cubicBezTo>
                    <a:pt x="723109" y="2983237"/>
                    <a:pt x="671812" y="2773300"/>
                    <a:pt x="620515" y="2563348"/>
                  </a:cubicBezTo>
                  <a:cubicBezTo>
                    <a:pt x="566550" y="2342594"/>
                    <a:pt x="512570" y="2121824"/>
                    <a:pt x="458697" y="1900962"/>
                  </a:cubicBezTo>
                  <a:cubicBezTo>
                    <a:pt x="401555" y="1666904"/>
                    <a:pt x="344320" y="1432752"/>
                    <a:pt x="287086" y="1198694"/>
                  </a:cubicBezTo>
                  <a:cubicBezTo>
                    <a:pt x="230638" y="967216"/>
                    <a:pt x="174097" y="735645"/>
                    <a:pt x="117649" y="504059"/>
                  </a:cubicBezTo>
                  <a:cubicBezTo>
                    <a:pt x="98540" y="425777"/>
                    <a:pt x="79431" y="347495"/>
                    <a:pt x="60414" y="269104"/>
                  </a:cubicBezTo>
                  <a:cubicBezTo>
                    <a:pt x="49032" y="222268"/>
                    <a:pt x="37634" y="175339"/>
                    <a:pt x="26345" y="128410"/>
                  </a:cubicBezTo>
                  <a:cubicBezTo>
                    <a:pt x="21101" y="106683"/>
                    <a:pt x="15842" y="84957"/>
                    <a:pt x="10706" y="63216"/>
                  </a:cubicBezTo>
                  <a:cubicBezTo>
                    <a:pt x="8423" y="53388"/>
                    <a:pt x="6156" y="43576"/>
                    <a:pt x="3873" y="33748"/>
                  </a:cubicBezTo>
                  <a:cubicBezTo>
                    <a:pt x="2485" y="27598"/>
                    <a:pt x="712" y="21247"/>
                    <a:pt x="203" y="14989"/>
                  </a:cubicBezTo>
                  <a:cubicBezTo>
                    <a:pt x="-1078" y="8236"/>
                    <a:pt x="3873" y="1498"/>
                    <a:pt x="10397" y="309"/>
                  </a:cubicBezTo>
                  <a:cubicBezTo>
                    <a:pt x="16644" y="-1082"/>
                    <a:pt x="22381" y="2395"/>
                    <a:pt x="24556" y="7355"/>
                  </a:cubicBezTo>
                  <a:cubicBezTo>
                    <a:pt x="28118" y="15390"/>
                    <a:pt x="29907" y="24415"/>
                    <a:pt x="32082" y="32852"/>
                  </a:cubicBezTo>
                  <a:cubicBezTo>
                    <a:pt x="35845" y="47531"/>
                    <a:pt x="39516" y="62319"/>
                    <a:pt x="43279" y="76999"/>
                  </a:cubicBezTo>
                  <a:cubicBezTo>
                    <a:pt x="50605" y="106467"/>
                    <a:pt x="57838" y="136028"/>
                    <a:pt x="65164" y="165496"/>
                  </a:cubicBezTo>
                  <a:cubicBezTo>
                    <a:pt x="77240" y="214310"/>
                    <a:pt x="89224" y="263232"/>
                    <a:pt x="101208" y="312140"/>
                  </a:cubicBezTo>
                  <a:cubicBezTo>
                    <a:pt x="130820" y="432885"/>
                    <a:pt x="160432" y="553631"/>
                    <a:pt x="189936" y="674484"/>
                  </a:cubicBezTo>
                  <a:cubicBezTo>
                    <a:pt x="241634" y="885720"/>
                    <a:pt x="293224" y="1097048"/>
                    <a:pt x="344922" y="1308298"/>
                  </a:cubicBezTo>
                  <a:cubicBezTo>
                    <a:pt x="398794" y="1528372"/>
                    <a:pt x="452559" y="1748431"/>
                    <a:pt x="506339" y="1968597"/>
                  </a:cubicBezTo>
                  <a:cubicBezTo>
                    <a:pt x="564268" y="2205932"/>
                    <a:pt x="622104" y="2443359"/>
                    <a:pt x="680233" y="2680585"/>
                  </a:cubicBezTo>
                  <a:cubicBezTo>
                    <a:pt x="737962" y="2916035"/>
                    <a:pt x="795397" y="3151577"/>
                    <a:pt x="852940" y="3387118"/>
                  </a:cubicBezTo>
                  <a:cubicBezTo>
                    <a:pt x="907013" y="3608877"/>
                    <a:pt x="961271" y="3830620"/>
                    <a:pt x="1015452" y="4052378"/>
                  </a:cubicBezTo>
                  <a:cubicBezTo>
                    <a:pt x="1068630" y="4270057"/>
                    <a:pt x="1121809" y="4487752"/>
                    <a:pt x="1174987" y="4705430"/>
                  </a:cubicBezTo>
                  <a:cubicBezTo>
                    <a:pt x="1218635" y="4883968"/>
                    <a:pt x="1262205" y="5062568"/>
                    <a:pt x="1305790" y="52410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626479" y="6780899"/>
              <a:ext cx="1295474" cy="5258581"/>
            </a:xfrm>
            <a:custGeom>
              <a:rect b="b" l="l" r="r" t="t"/>
              <a:pathLst>
                <a:path extrusionOk="0" h="5258581" w="1295474">
                  <a:moveTo>
                    <a:pt x="1265592" y="5246915"/>
                  </a:moveTo>
                  <a:cubicBezTo>
                    <a:pt x="1236088" y="5125181"/>
                    <a:pt x="1206568" y="5003338"/>
                    <a:pt x="1177064" y="4881588"/>
                  </a:cubicBezTo>
                  <a:cubicBezTo>
                    <a:pt x="1150320" y="4771659"/>
                    <a:pt x="1123484" y="4661715"/>
                    <a:pt x="1097049" y="4551694"/>
                  </a:cubicBezTo>
                  <a:cubicBezTo>
                    <a:pt x="1071000" y="4443248"/>
                    <a:pt x="1044364" y="4334895"/>
                    <a:pt x="1018222" y="4226450"/>
                  </a:cubicBezTo>
                  <a:cubicBezTo>
                    <a:pt x="989998" y="4109861"/>
                    <a:pt x="961682" y="3993380"/>
                    <a:pt x="933458" y="3876807"/>
                  </a:cubicBezTo>
                  <a:cubicBezTo>
                    <a:pt x="877996" y="3648110"/>
                    <a:pt x="822551" y="3419414"/>
                    <a:pt x="767090" y="3190717"/>
                  </a:cubicBezTo>
                  <a:cubicBezTo>
                    <a:pt x="714605" y="2974429"/>
                    <a:pt x="662121" y="2758126"/>
                    <a:pt x="609729" y="2541930"/>
                  </a:cubicBezTo>
                  <a:cubicBezTo>
                    <a:pt x="554468" y="2313821"/>
                    <a:pt x="499115" y="2085727"/>
                    <a:pt x="443855" y="1857618"/>
                  </a:cubicBezTo>
                  <a:cubicBezTo>
                    <a:pt x="388008" y="1627036"/>
                    <a:pt x="332053" y="1396547"/>
                    <a:pt x="276191" y="1166073"/>
                  </a:cubicBezTo>
                  <a:cubicBezTo>
                    <a:pt x="222519" y="944810"/>
                    <a:pt x="168940" y="723561"/>
                    <a:pt x="115468" y="502205"/>
                  </a:cubicBezTo>
                  <a:cubicBezTo>
                    <a:pt x="95264" y="418854"/>
                    <a:pt x="75060" y="335426"/>
                    <a:pt x="55056" y="251983"/>
                  </a:cubicBezTo>
                  <a:cubicBezTo>
                    <a:pt x="43674" y="204559"/>
                    <a:pt x="32277" y="157027"/>
                    <a:pt x="20987" y="109604"/>
                  </a:cubicBezTo>
                  <a:cubicBezTo>
                    <a:pt x="15944" y="88666"/>
                    <a:pt x="11085" y="67728"/>
                    <a:pt x="6227" y="46805"/>
                  </a:cubicBezTo>
                  <a:cubicBezTo>
                    <a:pt x="5441" y="43328"/>
                    <a:pt x="4639" y="39759"/>
                    <a:pt x="3852" y="36282"/>
                  </a:cubicBezTo>
                  <a:cubicBezTo>
                    <a:pt x="2865" y="31523"/>
                    <a:pt x="1569" y="26763"/>
                    <a:pt x="875" y="21896"/>
                  </a:cubicBezTo>
                  <a:cubicBezTo>
                    <a:pt x="89" y="16333"/>
                    <a:pt x="-1099" y="10492"/>
                    <a:pt x="2156" y="5423"/>
                  </a:cubicBezTo>
                  <a:cubicBezTo>
                    <a:pt x="5425" y="262"/>
                    <a:pt x="11857" y="-1623"/>
                    <a:pt x="17208" y="1560"/>
                  </a:cubicBezTo>
                  <a:cubicBezTo>
                    <a:pt x="23254" y="4929"/>
                    <a:pt x="25228" y="12269"/>
                    <a:pt x="27017" y="18527"/>
                  </a:cubicBezTo>
                  <a:cubicBezTo>
                    <a:pt x="30688" y="32419"/>
                    <a:pt x="34343" y="46202"/>
                    <a:pt x="37814" y="60094"/>
                  </a:cubicBezTo>
                  <a:cubicBezTo>
                    <a:pt x="45340" y="89855"/>
                    <a:pt x="52666" y="119725"/>
                    <a:pt x="59992" y="149595"/>
                  </a:cubicBezTo>
                  <a:cubicBezTo>
                    <a:pt x="71975" y="198007"/>
                    <a:pt x="83759" y="246327"/>
                    <a:pt x="95542" y="294755"/>
                  </a:cubicBezTo>
                  <a:cubicBezTo>
                    <a:pt x="122177" y="403989"/>
                    <a:pt x="148720" y="513238"/>
                    <a:pt x="175263" y="622579"/>
                  </a:cubicBezTo>
                  <a:cubicBezTo>
                    <a:pt x="230323" y="848989"/>
                    <a:pt x="285291" y="1075506"/>
                    <a:pt x="340150" y="1302024"/>
                  </a:cubicBezTo>
                  <a:cubicBezTo>
                    <a:pt x="395010" y="1528248"/>
                    <a:pt x="449870" y="1754364"/>
                    <a:pt x="504729" y="1980573"/>
                  </a:cubicBezTo>
                  <a:cubicBezTo>
                    <a:pt x="560684" y="2211356"/>
                    <a:pt x="616731" y="2442138"/>
                    <a:pt x="672686" y="2672921"/>
                  </a:cubicBezTo>
                  <a:cubicBezTo>
                    <a:pt x="729134" y="2906176"/>
                    <a:pt x="785674" y="3139539"/>
                    <a:pt x="842323" y="3372810"/>
                  </a:cubicBezTo>
                  <a:cubicBezTo>
                    <a:pt x="869560" y="3485025"/>
                    <a:pt x="896782" y="3597334"/>
                    <a:pt x="924019" y="3709658"/>
                  </a:cubicBezTo>
                  <a:cubicBezTo>
                    <a:pt x="948387" y="3810470"/>
                    <a:pt x="972647" y="3911173"/>
                    <a:pt x="997293" y="4011877"/>
                  </a:cubicBezTo>
                  <a:cubicBezTo>
                    <a:pt x="1026304" y="4130536"/>
                    <a:pt x="1054837" y="4249304"/>
                    <a:pt x="1083647" y="4368072"/>
                  </a:cubicBezTo>
                  <a:cubicBezTo>
                    <a:pt x="1110575" y="4479299"/>
                    <a:pt x="1137612" y="4590618"/>
                    <a:pt x="1164556" y="4701845"/>
                  </a:cubicBezTo>
                  <a:cubicBezTo>
                    <a:pt x="1208033" y="4881233"/>
                    <a:pt x="1251603" y="5060512"/>
                    <a:pt x="1295080" y="5239807"/>
                  </a:cubicBezTo>
                  <a:cubicBezTo>
                    <a:pt x="1296962" y="5247842"/>
                    <a:pt x="1291919" y="5256171"/>
                    <a:pt x="1283883" y="5258165"/>
                  </a:cubicBezTo>
                  <a:cubicBezTo>
                    <a:pt x="1282711" y="5258459"/>
                    <a:pt x="1281555" y="5258582"/>
                    <a:pt x="1280398" y="5258582"/>
                  </a:cubicBezTo>
                  <a:cubicBezTo>
                    <a:pt x="1273612" y="5258551"/>
                    <a:pt x="1267288" y="5253776"/>
                    <a:pt x="1265592" y="5246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5411988" y="6528024"/>
              <a:ext cx="667244" cy="234795"/>
            </a:xfrm>
            <a:custGeom>
              <a:rect b="b" l="l" r="r" t="t"/>
              <a:pathLst>
                <a:path extrusionOk="0" h="234795" w="667244">
                  <a:moveTo>
                    <a:pt x="659811" y="64633"/>
                  </a:moveTo>
                  <a:cubicBezTo>
                    <a:pt x="662294" y="75248"/>
                    <a:pt x="664762" y="85772"/>
                    <a:pt x="667245" y="96279"/>
                  </a:cubicBezTo>
                  <a:cubicBezTo>
                    <a:pt x="438784" y="77829"/>
                    <a:pt x="200221" y="109568"/>
                    <a:pt x="7619" y="234795"/>
                  </a:cubicBezTo>
                  <a:cubicBezTo>
                    <a:pt x="5043" y="224473"/>
                    <a:pt x="2576" y="214058"/>
                    <a:pt x="93" y="203736"/>
                  </a:cubicBezTo>
                  <a:cubicBezTo>
                    <a:pt x="93" y="203643"/>
                    <a:pt x="0" y="203442"/>
                    <a:pt x="0" y="203334"/>
                  </a:cubicBezTo>
                  <a:cubicBezTo>
                    <a:pt x="85459" y="88136"/>
                    <a:pt x="248464" y="36942"/>
                    <a:pt x="384526" y="13933"/>
                  </a:cubicBezTo>
                  <a:cubicBezTo>
                    <a:pt x="472669" y="-7005"/>
                    <a:pt x="562878" y="-3528"/>
                    <a:pt x="649030" y="18893"/>
                  </a:cubicBezTo>
                  <a:cubicBezTo>
                    <a:pt x="652593" y="34160"/>
                    <a:pt x="656248" y="49350"/>
                    <a:pt x="659811" y="646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5160027" y="5395187"/>
              <a:ext cx="746298" cy="664467"/>
            </a:xfrm>
            <a:custGeom>
              <a:rect b="b" l="l" r="r" t="t"/>
              <a:pathLst>
                <a:path extrusionOk="0" h="664467" w="746298">
                  <a:moveTo>
                    <a:pt x="738973" y="465239"/>
                  </a:moveTo>
                  <a:cubicBezTo>
                    <a:pt x="741456" y="475561"/>
                    <a:pt x="743924" y="485976"/>
                    <a:pt x="746299" y="496299"/>
                  </a:cubicBezTo>
                  <a:cubicBezTo>
                    <a:pt x="518933" y="446001"/>
                    <a:pt x="262248" y="506127"/>
                    <a:pt x="90035" y="664468"/>
                  </a:cubicBezTo>
                  <a:cubicBezTo>
                    <a:pt x="87660" y="655243"/>
                    <a:pt x="85485" y="646018"/>
                    <a:pt x="83295" y="636684"/>
                  </a:cubicBezTo>
                  <a:cubicBezTo>
                    <a:pt x="82601" y="633903"/>
                    <a:pt x="81907" y="631121"/>
                    <a:pt x="81321" y="628356"/>
                  </a:cubicBezTo>
                  <a:cubicBezTo>
                    <a:pt x="80334" y="624384"/>
                    <a:pt x="79347" y="620320"/>
                    <a:pt x="78452" y="616349"/>
                  </a:cubicBezTo>
                  <a:cubicBezTo>
                    <a:pt x="58449" y="533802"/>
                    <a:pt x="38537" y="451347"/>
                    <a:pt x="18734" y="368800"/>
                  </a:cubicBezTo>
                  <a:cubicBezTo>
                    <a:pt x="15958" y="351138"/>
                    <a:pt x="12689" y="333584"/>
                    <a:pt x="9928" y="315814"/>
                  </a:cubicBezTo>
                  <a:cubicBezTo>
                    <a:pt x="8139" y="304595"/>
                    <a:pt x="6766" y="293284"/>
                    <a:pt x="4977" y="281973"/>
                  </a:cubicBezTo>
                  <a:cubicBezTo>
                    <a:pt x="3296" y="271264"/>
                    <a:pt x="1707" y="260540"/>
                    <a:pt x="612" y="249724"/>
                  </a:cubicBezTo>
                  <a:cubicBezTo>
                    <a:pt x="612" y="249523"/>
                    <a:pt x="520" y="249322"/>
                    <a:pt x="520" y="249121"/>
                  </a:cubicBezTo>
                  <a:cubicBezTo>
                    <a:pt x="119" y="243666"/>
                    <a:pt x="-174" y="238304"/>
                    <a:pt x="119" y="232850"/>
                  </a:cubicBezTo>
                  <a:cubicBezTo>
                    <a:pt x="319" y="230362"/>
                    <a:pt x="412" y="227889"/>
                    <a:pt x="612" y="225402"/>
                  </a:cubicBezTo>
                  <a:lnTo>
                    <a:pt x="612" y="225309"/>
                  </a:lnTo>
                  <a:cubicBezTo>
                    <a:pt x="813" y="222728"/>
                    <a:pt x="1106" y="220256"/>
                    <a:pt x="1399" y="217768"/>
                  </a:cubicBezTo>
                  <a:cubicBezTo>
                    <a:pt x="1399" y="217675"/>
                    <a:pt x="1399" y="217474"/>
                    <a:pt x="1491" y="217366"/>
                  </a:cubicBezTo>
                  <a:cubicBezTo>
                    <a:pt x="2772" y="210227"/>
                    <a:pt x="4653" y="203567"/>
                    <a:pt x="6843" y="196722"/>
                  </a:cubicBezTo>
                  <a:cubicBezTo>
                    <a:pt x="6751" y="197324"/>
                    <a:pt x="6550" y="197912"/>
                    <a:pt x="6350" y="198607"/>
                  </a:cubicBezTo>
                  <a:cubicBezTo>
                    <a:pt x="7938" y="193446"/>
                    <a:pt x="9912" y="188486"/>
                    <a:pt x="11594" y="183433"/>
                  </a:cubicBezTo>
                  <a:cubicBezTo>
                    <a:pt x="115190" y="15773"/>
                    <a:pt x="449900" y="-55756"/>
                    <a:pt x="610037" y="49120"/>
                  </a:cubicBezTo>
                  <a:cubicBezTo>
                    <a:pt x="610438" y="49413"/>
                    <a:pt x="610731" y="49722"/>
                    <a:pt x="611024" y="50016"/>
                  </a:cubicBezTo>
                  <a:cubicBezTo>
                    <a:pt x="611517" y="50418"/>
                    <a:pt x="612119" y="50912"/>
                    <a:pt x="612612" y="51407"/>
                  </a:cubicBezTo>
                  <a:cubicBezTo>
                    <a:pt x="614093" y="52597"/>
                    <a:pt x="615589" y="53786"/>
                    <a:pt x="616977" y="55084"/>
                  </a:cubicBezTo>
                  <a:cubicBezTo>
                    <a:pt x="617069" y="55084"/>
                    <a:pt x="617069" y="55084"/>
                    <a:pt x="617069" y="55285"/>
                  </a:cubicBezTo>
                  <a:cubicBezTo>
                    <a:pt x="617162" y="55285"/>
                    <a:pt x="617270" y="55378"/>
                    <a:pt x="617362" y="55486"/>
                  </a:cubicBezTo>
                  <a:cubicBezTo>
                    <a:pt x="619445" y="56676"/>
                    <a:pt x="621419" y="58469"/>
                    <a:pt x="623100" y="60647"/>
                  </a:cubicBezTo>
                  <a:cubicBezTo>
                    <a:pt x="623192" y="60647"/>
                    <a:pt x="623192" y="60740"/>
                    <a:pt x="623300" y="60941"/>
                  </a:cubicBezTo>
                  <a:cubicBezTo>
                    <a:pt x="623393" y="60941"/>
                    <a:pt x="623393" y="60941"/>
                    <a:pt x="623393" y="61034"/>
                  </a:cubicBezTo>
                  <a:cubicBezTo>
                    <a:pt x="625182" y="62625"/>
                    <a:pt x="626863" y="64310"/>
                    <a:pt x="628436" y="65994"/>
                  </a:cubicBezTo>
                  <a:lnTo>
                    <a:pt x="628529" y="65994"/>
                  </a:lnTo>
                  <a:cubicBezTo>
                    <a:pt x="628822" y="66396"/>
                    <a:pt x="629223" y="66782"/>
                    <a:pt x="629516" y="67184"/>
                  </a:cubicBezTo>
                  <a:cubicBezTo>
                    <a:pt x="630703" y="68976"/>
                    <a:pt x="631891" y="70753"/>
                    <a:pt x="632986" y="72638"/>
                  </a:cubicBezTo>
                  <a:cubicBezTo>
                    <a:pt x="632986" y="72731"/>
                    <a:pt x="633078" y="72839"/>
                    <a:pt x="633279" y="73040"/>
                  </a:cubicBezTo>
                  <a:cubicBezTo>
                    <a:pt x="633279" y="73040"/>
                    <a:pt x="633279" y="73133"/>
                    <a:pt x="633372" y="73133"/>
                  </a:cubicBezTo>
                  <a:cubicBezTo>
                    <a:pt x="637135" y="77892"/>
                    <a:pt x="640404" y="82853"/>
                    <a:pt x="643474" y="88014"/>
                  </a:cubicBezTo>
                  <a:cubicBezTo>
                    <a:pt x="664865" y="123925"/>
                    <a:pt x="671698" y="168181"/>
                    <a:pt x="678931" y="210845"/>
                  </a:cubicBezTo>
                  <a:cubicBezTo>
                    <a:pt x="697547" y="289622"/>
                    <a:pt x="716162" y="368600"/>
                    <a:pt x="734778" y="447376"/>
                  </a:cubicBezTo>
                  <a:cubicBezTo>
                    <a:pt x="735672" y="451347"/>
                    <a:pt x="736659" y="455319"/>
                    <a:pt x="737554" y="459290"/>
                  </a:cubicBezTo>
                  <a:lnTo>
                    <a:pt x="737461" y="459290"/>
                  </a:lnTo>
                  <a:cubicBezTo>
                    <a:pt x="737754" y="460774"/>
                    <a:pt x="738063" y="462272"/>
                    <a:pt x="738248" y="463756"/>
                  </a:cubicBezTo>
                  <a:cubicBezTo>
                    <a:pt x="738340" y="463756"/>
                    <a:pt x="738340" y="463756"/>
                    <a:pt x="738248" y="463849"/>
                  </a:cubicBezTo>
                  <a:cubicBezTo>
                    <a:pt x="738448" y="464343"/>
                    <a:pt x="738649" y="464745"/>
                    <a:pt x="738741" y="465239"/>
                  </a:cubicBezTo>
                  <a:cubicBezTo>
                    <a:pt x="738880" y="465239"/>
                    <a:pt x="738880" y="465239"/>
                    <a:pt x="738973" y="465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13"/>
          <p:cNvSpPr/>
          <p:nvPr/>
        </p:nvSpPr>
        <p:spPr>
          <a:xfrm>
            <a:off x="4856904" y="0"/>
            <a:ext cx="4287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3"/>
          <p:cNvSpPr txBox="1"/>
          <p:nvPr/>
        </p:nvSpPr>
        <p:spPr>
          <a:xfrm>
            <a:off x="757698" y="1914196"/>
            <a:ext cx="3362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Add an Agenda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5515586" y="1687878"/>
            <a:ext cx="2969775" cy="1684136"/>
            <a:chOff x="0" y="-104775"/>
            <a:chExt cx="7919400" cy="4491030"/>
          </a:xfrm>
        </p:grpSpPr>
        <p:sp>
          <p:nvSpPr>
            <p:cNvPr id="387" name="Google Shape;387;p13"/>
            <p:cNvSpPr txBox="1"/>
            <p:nvPr/>
          </p:nvSpPr>
          <p:spPr>
            <a:xfrm>
              <a:off x="0" y="-104775"/>
              <a:ext cx="7919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365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ali"/>
                <a:buChar char="●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8" name="Google Shape;388;p13"/>
            <p:cNvSpPr txBox="1"/>
            <p:nvPr/>
          </p:nvSpPr>
          <p:spPr>
            <a:xfrm>
              <a:off x="0" y="1791840"/>
              <a:ext cx="7919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365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ali"/>
                <a:buChar char="●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89" name="Google Shape;389;p13"/>
            <p:cNvSpPr txBox="1"/>
            <p:nvPr/>
          </p:nvSpPr>
          <p:spPr>
            <a:xfrm>
              <a:off x="0" y="3688455"/>
              <a:ext cx="7919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365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Mali"/>
                <a:buChar char="●"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90" name="Google Shape;390;p13"/>
          <p:cNvGrpSpPr/>
          <p:nvPr/>
        </p:nvGrpSpPr>
        <p:grpSpPr>
          <a:xfrm>
            <a:off x="-725429" y="-743308"/>
            <a:ext cx="2041109" cy="2515278"/>
            <a:chOff x="-1450858" y="-1486616"/>
            <a:chExt cx="4082219" cy="5030556"/>
          </a:xfrm>
        </p:grpSpPr>
        <p:sp>
          <p:nvSpPr>
            <p:cNvPr id="391" name="Google Shape;391;p13"/>
            <p:cNvSpPr/>
            <p:nvPr/>
          </p:nvSpPr>
          <p:spPr>
            <a:xfrm>
              <a:off x="-327367" y="1959730"/>
              <a:ext cx="2939903" cy="1497539"/>
            </a:xfrm>
            <a:custGeom>
              <a:rect b="b" l="l" r="r" t="t"/>
              <a:pathLst>
                <a:path extrusionOk="0" h="1497539" w="2939903">
                  <a:moveTo>
                    <a:pt x="2924068" y="474285"/>
                  </a:moveTo>
                  <a:cubicBezTo>
                    <a:pt x="2955448" y="540628"/>
                    <a:pt x="2934048" y="599525"/>
                    <a:pt x="2912699" y="663786"/>
                  </a:cubicBezTo>
                  <a:cubicBezTo>
                    <a:pt x="2934451" y="716053"/>
                    <a:pt x="2937681" y="774548"/>
                    <a:pt x="2912236" y="826353"/>
                  </a:cubicBezTo>
                  <a:cubicBezTo>
                    <a:pt x="2909238" y="836163"/>
                    <a:pt x="2900122" y="845962"/>
                    <a:pt x="2901511" y="856234"/>
                  </a:cubicBezTo>
                  <a:cubicBezTo>
                    <a:pt x="2912014" y="878791"/>
                    <a:pt x="2925446" y="900765"/>
                    <a:pt x="2927358" y="926270"/>
                  </a:cubicBezTo>
                  <a:cubicBezTo>
                    <a:pt x="2927066" y="946976"/>
                    <a:pt x="2927358" y="1001436"/>
                    <a:pt x="2911552" y="1026931"/>
                  </a:cubicBezTo>
                  <a:cubicBezTo>
                    <a:pt x="2911843" y="1034376"/>
                    <a:pt x="2908956" y="1041872"/>
                    <a:pt x="2902205" y="1046772"/>
                  </a:cubicBezTo>
                  <a:cubicBezTo>
                    <a:pt x="2886570" y="1058543"/>
                    <a:pt x="2863269" y="1052074"/>
                    <a:pt x="2845611" y="1055947"/>
                  </a:cubicBezTo>
                  <a:cubicBezTo>
                    <a:pt x="2741489" y="1068292"/>
                    <a:pt x="2642095" y="1107521"/>
                    <a:pt x="2536926" y="1115419"/>
                  </a:cubicBezTo>
                  <a:cubicBezTo>
                    <a:pt x="2386533" y="1122803"/>
                    <a:pt x="2241049" y="1159436"/>
                    <a:pt x="2096018" y="1197447"/>
                  </a:cubicBezTo>
                  <a:cubicBezTo>
                    <a:pt x="1819700" y="1256636"/>
                    <a:pt x="1545686" y="1330988"/>
                    <a:pt x="1270454" y="1393699"/>
                  </a:cubicBezTo>
                  <a:cubicBezTo>
                    <a:pt x="1078468" y="1446198"/>
                    <a:pt x="881703" y="1489632"/>
                    <a:pt x="682272" y="1497539"/>
                  </a:cubicBezTo>
                  <a:cubicBezTo>
                    <a:pt x="575785" y="1493274"/>
                    <a:pt x="469459" y="1492690"/>
                    <a:pt x="362912" y="1494310"/>
                  </a:cubicBezTo>
                  <a:cubicBezTo>
                    <a:pt x="252210" y="1493787"/>
                    <a:pt x="85547" y="1510227"/>
                    <a:pt x="50364" y="1374382"/>
                  </a:cubicBezTo>
                  <a:cubicBezTo>
                    <a:pt x="35081" y="1298642"/>
                    <a:pt x="39286" y="1220477"/>
                    <a:pt x="30523" y="1143922"/>
                  </a:cubicBezTo>
                  <a:cubicBezTo>
                    <a:pt x="25442" y="1095347"/>
                    <a:pt x="18872" y="1048502"/>
                    <a:pt x="13278" y="1000219"/>
                  </a:cubicBezTo>
                  <a:cubicBezTo>
                    <a:pt x="-2588" y="851093"/>
                    <a:pt x="-9741" y="697993"/>
                    <a:pt x="23893" y="550779"/>
                  </a:cubicBezTo>
                  <a:cubicBezTo>
                    <a:pt x="33179" y="487263"/>
                    <a:pt x="89200" y="477404"/>
                    <a:pt x="140823" y="459917"/>
                  </a:cubicBezTo>
                  <a:cubicBezTo>
                    <a:pt x="197648" y="443477"/>
                    <a:pt x="255510" y="430559"/>
                    <a:pt x="313773" y="419995"/>
                  </a:cubicBezTo>
                  <a:cubicBezTo>
                    <a:pt x="310775" y="417691"/>
                    <a:pt x="308290" y="414512"/>
                    <a:pt x="306449" y="410185"/>
                  </a:cubicBezTo>
                  <a:cubicBezTo>
                    <a:pt x="297394" y="384338"/>
                    <a:pt x="318734" y="371822"/>
                    <a:pt x="341985" y="370263"/>
                  </a:cubicBezTo>
                  <a:cubicBezTo>
                    <a:pt x="387149" y="362184"/>
                    <a:pt x="432615" y="355322"/>
                    <a:pt x="478242" y="350191"/>
                  </a:cubicBezTo>
                  <a:cubicBezTo>
                    <a:pt x="648366" y="328207"/>
                    <a:pt x="818137" y="304614"/>
                    <a:pt x="988773" y="286615"/>
                  </a:cubicBezTo>
                  <a:cubicBezTo>
                    <a:pt x="1097403" y="274843"/>
                    <a:pt x="1203025" y="272308"/>
                    <a:pt x="1310668" y="256562"/>
                  </a:cubicBezTo>
                  <a:cubicBezTo>
                    <a:pt x="1559188" y="223682"/>
                    <a:pt x="1805796" y="180641"/>
                    <a:pt x="2051890" y="133686"/>
                  </a:cubicBezTo>
                  <a:cubicBezTo>
                    <a:pt x="2216067" y="108533"/>
                    <a:pt x="2380708" y="85694"/>
                    <a:pt x="2545005" y="61809"/>
                  </a:cubicBezTo>
                  <a:cubicBezTo>
                    <a:pt x="2639671" y="46346"/>
                    <a:pt x="2732313" y="21776"/>
                    <a:pt x="2826867" y="5739"/>
                  </a:cubicBezTo>
                  <a:cubicBezTo>
                    <a:pt x="2829805" y="5507"/>
                    <a:pt x="2832924" y="5045"/>
                    <a:pt x="2836093" y="4411"/>
                  </a:cubicBezTo>
                  <a:cubicBezTo>
                    <a:pt x="2840359" y="1644"/>
                    <a:pt x="2845148" y="889"/>
                    <a:pt x="2850109" y="1584"/>
                  </a:cubicBezTo>
                  <a:cubicBezTo>
                    <a:pt x="2863661" y="-952"/>
                    <a:pt x="2877103" y="-1817"/>
                    <a:pt x="2885755" y="9834"/>
                  </a:cubicBezTo>
                  <a:cubicBezTo>
                    <a:pt x="2888753" y="16464"/>
                    <a:pt x="2888985" y="21716"/>
                    <a:pt x="2887375" y="25982"/>
                  </a:cubicBezTo>
                  <a:cubicBezTo>
                    <a:pt x="2887838" y="26616"/>
                    <a:pt x="2888351" y="27189"/>
                    <a:pt x="2888813" y="27773"/>
                  </a:cubicBezTo>
                  <a:cubicBezTo>
                    <a:pt x="2944542" y="77324"/>
                    <a:pt x="2921925" y="152842"/>
                    <a:pt x="2905485" y="215372"/>
                  </a:cubicBezTo>
                  <a:cubicBezTo>
                    <a:pt x="2935075" y="263424"/>
                    <a:pt x="2933636" y="322845"/>
                    <a:pt x="2918524" y="375515"/>
                  </a:cubicBezTo>
                  <a:cubicBezTo>
                    <a:pt x="2914771" y="390918"/>
                    <a:pt x="2908775" y="405919"/>
                    <a:pt x="2905545" y="421434"/>
                  </a:cubicBezTo>
                  <a:cubicBezTo>
                    <a:pt x="2909992" y="439614"/>
                    <a:pt x="2917890" y="456688"/>
                    <a:pt x="2924068" y="4742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-1450858" y="-1486616"/>
              <a:ext cx="4063176" cy="5030556"/>
            </a:xfrm>
            <a:custGeom>
              <a:rect b="b" l="l" r="r" t="t"/>
              <a:pathLst>
                <a:path extrusionOk="0" h="5030556" w="4063176">
                  <a:moveTo>
                    <a:pt x="4050900" y="3373811"/>
                  </a:moveTo>
                  <a:cubicBezTo>
                    <a:pt x="4110723" y="3502342"/>
                    <a:pt x="3936736" y="3505451"/>
                    <a:pt x="3855744" y="3534296"/>
                  </a:cubicBezTo>
                  <a:cubicBezTo>
                    <a:pt x="3731721" y="3563081"/>
                    <a:pt x="3607859" y="3592670"/>
                    <a:pt x="3483201" y="3618870"/>
                  </a:cubicBezTo>
                  <a:cubicBezTo>
                    <a:pt x="3214208" y="3666750"/>
                    <a:pt x="2948091" y="3703785"/>
                    <a:pt x="2679852" y="3751666"/>
                  </a:cubicBezTo>
                  <a:cubicBezTo>
                    <a:pt x="2545325" y="3770128"/>
                    <a:pt x="2411663" y="3793893"/>
                    <a:pt x="2278233" y="3819337"/>
                  </a:cubicBezTo>
                  <a:cubicBezTo>
                    <a:pt x="2143816" y="3845697"/>
                    <a:pt x="2006925" y="3860406"/>
                    <a:pt x="1873092" y="3888215"/>
                  </a:cubicBezTo>
                  <a:cubicBezTo>
                    <a:pt x="1789213" y="3905289"/>
                    <a:pt x="1706722" y="3929054"/>
                    <a:pt x="1622842" y="3946016"/>
                  </a:cubicBezTo>
                  <a:cubicBezTo>
                    <a:pt x="1541850" y="3963724"/>
                    <a:pt x="1458605" y="3970304"/>
                    <a:pt x="1378649" y="3992740"/>
                  </a:cubicBezTo>
                  <a:cubicBezTo>
                    <a:pt x="1367632" y="3995739"/>
                    <a:pt x="1354422" y="4001393"/>
                    <a:pt x="1342419" y="4002781"/>
                  </a:cubicBezTo>
                  <a:cubicBezTo>
                    <a:pt x="1298693" y="4144170"/>
                    <a:pt x="1290504" y="4294795"/>
                    <a:pt x="1301169" y="4441607"/>
                  </a:cubicBezTo>
                  <a:cubicBezTo>
                    <a:pt x="1309529" y="4542499"/>
                    <a:pt x="1314087" y="4644841"/>
                    <a:pt x="1341322" y="4742846"/>
                  </a:cubicBezTo>
                  <a:cubicBezTo>
                    <a:pt x="1354704" y="4790264"/>
                    <a:pt x="1371958" y="4838266"/>
                    <a:pt x="1393590" y="4881468"/>
                  </a:cubicBezTo>
                  <a:cubicBezTo>
                    <a:pt x="1401609" y="4877373"/>
                    <a:pt x="1411529" y="4875935"/>
                    <a:pt x="1419839" y="4874425"/>
                  </a:cubicBezTo>
                  <a:cubicBezTo>
                    <a:pt x="1433854" y="4871830"/>
                    <a:pt x="1447819" y="4869405"/>
                    <a:pt x="1461834" y="4867041"/>
                  </a:cubicBezTo>
                  <a:cubicBezTo>
                    <a:pt x="1487792" y="4862654"/>
                    <a:pt x="1513810" y="4858499"/>
                    <a:pt x="1539768" y="4854293"/>
                  </a:cubicBezTo>
                  <a:cubicBezTo>
                    <a:pt x="1594339" y="4845470"/>
                    <a:pt x="1648850" y="4836063"/>
                    <a:pt x="1703422" y="4826836"/>
                  </a:cubicBezTo>
                  <a:cubicBezTo>
                    <a:pt x="1810723" y="4808726"/>
                    <a:pt x="1918015" y="4790606"/>
                    <a:pt x="2025488" y="4773301"/>
                  </a:cubicBezTo>
                  <a:cubicBezTo>
                    <a:pt x="2079023" y="4764709"/>
                    <a:pt x="2132558" y="4755825"/>
                    <a:pt x="2186093" y="4747172"/>
                  </a:cubicBezTo>
                  <a:cubicBezTo>
                    <a:pt x="2241651" y="4738178"/>
                    <a:pt x="2297259" y="4729636"/>
                    <a:pt x="2352806" y="4720692"/>
                  </a:cubicBezTo>
                  <a:cubicBezTo>
                    <a:pt x="2459755" y="4703387"/>
                    <a:pt x="2566655" y="4685850"/>
                    <a:pt x="2673494" y="4668022"/>
                  </a:cubicBezTo>
                  <a:cubicBezTo>
                    <a:pt x="2782576" y="4649852"/>
                    <a:pt x="2891437" y="4630122"/>
                    <a:pt x="3000409" y="4611257"/>
                  </a:cubicBezTo>
                  <a:cubicBezTo>
                    <a:pt x="3107188" y="4592795"/>
                    <a:pt x="3213966" y="4574162"/>
                    <a:pt x="3320976" y="4557209"/>
                  </a:cubicBezTo>
                  <a:cubicBezTo>
                    <a:pt x="3374854" y="4548667"/>
                    <a:pt x="3428680" y="4539904"/>
                    <a:pt x="3482447" y="4530617"/>
                  </a:cubicBezTo>
                  <a:cubicBezTo>
                    <a:pt x="3535409" y="4521502"/>
                    <a:pt x="3588250" y="4511692"/>
                    <a:pt x="3641141" y="4502124"/>
                  </a:cubicBezTo>
                  <a:cubicBezTo>
                    <a:pt x="3693921" y="4492546"/>
                    <a:pt x="3746591" y="4481700"/>
                    <a:pt x="3799724" y="4473973"/>
                  </a:cubicBezTo>
                  <a:cubicBezTo>
                    <a:pt x="3824525" y="4470341"/>
                    <a:pt x="3849275" y="4466588"/>
                    <a:pt x="3874025" y="4462323"/>
                  </a:cubicBezTo>
                  <a:cubicBezTo>
                    <a:pt x="3896582" y="4458399"/>
                    <a:pt x="3918968" y="4453781"/>
                    <a:pt x="3941575" y="4449917"/>
                  </a:cubicBezTo>
                  <a:cubicBezTo>
                    <a:pt x="3945670" y="4449223"/>
                    <a:pt x="3949826" y="4448529"/>
                    <a:pt x="3953981" y="4447845"/>
                  </a:cubicBezTo>
                  <a:cubicBezTo>
                    <a:pt x="3964485" y="4446114"/>
                    <a:pt x="3974687" y="4451537"/>
                    <a:pt x="3980110" y="4460190"/>
                  </a:cubicBezTo>
                  <a:cubicBezTo>
                    <a:pt x="3985824" y="4462554"/>
                    <a:pt x="3991298" y="4465844"/>
                    <a:pt x="3996378" y="4470230"/>
                  </a:cubicBezTo>
                  <a:cubicBezTo>
                    <a:pt x="4022628" y="4496993"/>
                    <a:pt x="4030586" y="4547128"/>
                    <a:pt x="4010051" y="4579203"/>
                  </a:cubicBezTo>
                  <a:cubicBezTo>
                    <a:pt x="3969787" y="4621771"/>
                    <a:pt x="3902347" y="4619236"/>
                    <a:pt x="3849396" y="4636138"/>
                  </a:cubicBezTo>
                  <a:cubicBezTo>
                    <a:pt x="3736329" y="4669018"/>
                    <a:pt x="3618584" y="4677962"/>
                    <a:pt x="3503273" y="4699936"/>
                  </a:cubicBezTo>
                  <a:cubicBezTo>
                    <a:pt x="3341984" y="4724334"/>
                    <a:pt x="3181781" y="4754678"/>
                    <a:pt x="3020833" y="4780757"/>
                  </a:cubicBezTo>
                  <a:cubicBezTo>
                    <a:pt x="2877251" y="4815196"/>
                    <a:pt x="2730781" y="4834060"/>
                    <a:pt x="2586274" y="4863650"/>
                  </a:cubicBezTo>
                  <a:cubicBezTo>
                    <a:pt x="2384076" y="4903915"/>
                    <a:pt x="2178709" y="4924399"/>
                    <a:pt x="1975192" y="4956182"/>
                  </a:cubicBezTo>
                  <a:cubicBezTo>
                    <a:pt x="1887339" y="4971123"/>
                    <a:pt x="1798036" y="4975509"/>
                    <a:pt x="1709891" y="4987683"/>
                  </a:cubicBezTo>
                  <a:cubicBezTo>
                    <a:pt x="1559497" y="5012031"/>
                    <a:pt x="1405764" y="5032335"/>
                    <a:pt x="1253529" y="5030433"/>
                  </a:cubicBezTo>
                  <a:cubicBezTo>
                    <a:pt x="1221052" y="5030322"/>
                    <a:pt x="1198384" y="5002393"/>
                    <a:pt x="1188051" y="4973839"/>
                  </a:cubicBezTo>
                  <a:cubicBezTo>
                    <a:pt x="1184651" y="4970670"/>
                    <a:pt x="1181995" y="4966625"/>
                    <a:pt x="1180556" y="4961897"/>
                  </a:cubicBezTo>
                  <a:cubicBezTo>
                    <a:pt x="1130482" y="4799682"/>
                    <a:pt x="1080357" y="4637466"/>
                    <a:pt x="1030283" y="4475251"/>
                  </a:cubicBezTo>
                  <a:cubicBezTo>
                    <a:pt x="984706" y="4327574"/>
                    <a:pt x="939079" y="4179887"/>
                    <a:pt x="893563" y="4032210"/>
                  </a:cubicBezTo>
                  <a:cubicBezTo>
                    <a:pt x="843257" y="3869240"/>
                    <a:pt x="792901" y="3706220"/>
                    <a:pt x="742596" y="3543250"/>
                  </a:cubicBezTo>
                  <a:cubicBezTo>
                    <a:pt x="693276" y="3383510"/>
                    <a:pt x="644067" y="3223840"/>
                    <a:pt x="594688" y="3064160"/>
                  </a:cubicBezTo>
                  <a:cubicBezTo>
                    <a:pt x="543869" y="2899863"/>
                    <a:pt x="493272" y="2735575"/>
                    <a:pt x="442564" y="2571277"/>
                  </a:cubicBezTo>
                  <a:cubicBezTo>
                    <a:pt x="392318" y="2408307"/>
                    <a:pt x="342073" y="2245287"/>
                    <a:pt x="291828" y="2082317"/>
                  </a:cubicBezTo>
                  <a:cubicBezTo>
                    <a:pt x="242619" y="1922758"/>
                    <a:pt x="193591" y="1763078"/>
                    <a:pt x="144614" y="1603458"/>
                  </a:cubicBezTo>
                  <a:cubicBezTo>
                    <a:pt x="123556" y="1534922"/>
                    <a:pt x="102498" y="1466336"/>
                    <a:pt x="81792" y="1397689"/>
                  </a:cubicBezTo>
                  <a:cubicBezTo>
                    <a:pt x="70886" y="1361630"/>
                    <a:pt x="59809" y="1325581"/>
                    <a:pt x="49546" y="1289290"/>
                  </a:cubicBezTo>
                  <a:cubicBezTo>
                    <a:pt x="48389" y="1287268"/>
                    <a:pt x="47413" y="1284964"/>
                    <a:pt x="46659" y="1282368"/>
                  </a:cubicBezTo>
                  <a:cubicBezTo>
                    <a:pt x="36447" y="1248734"/>
                    <a:pt x="27684" y="1214647"/>
                    <a:pt x="20641" y="1180258"/>
                  </a:cubicBezTo>
                  <a:cubicBezTo>
                    <a:pt x="20641" y="1180147"/>
                    <a:pt x="20581" y="1180027"/>
                    <a:pt x="20581" y="1179916"/>
                  </a:cubicBezTo>
                  <a:cubicBezTo>
                    <a:pt x="20289" y="1178940"/>
                    <a:pt x="20007" y="1177894"/>
                    <a:pt x="19715" y="1176918"/>
                  </a:cubicBezTo>
                  <a:cubicBezTo>
                    <a:pt x="19252" y="1175358"/>
                    <a:pt x="19021" y="1173799"/>
                    <a:pt x="18961" y="1172189"/>
                  </a:cubicBezTo>
                  <a:cubicBezTo>
                    <a:pt x="-2791" y="1061829"/>
                    <a:pt x="-7057" y="948651"/>
                    <a:pt x="12612" y="837023"/>
                  </a:cubicBezTo>
                  <a:cubicBezTo>
                    <a:pt x="33147" y="719510"/>
                    <a:pt x="104339" y="348355"/>
                    <a:pt x="262973" y="355569"/>
                  </a:cubicBezTo>
                  <a:cubicBezTo>
                    <a:pt x="264703" y="353949"/>
                    <a:pt x="266776" y="352571"/>
                    <a:pt x="269090" y="351585"/>
                  </a:cubicBezTo>
                  <a:cubicBezTo>
                    <a:pt x="274281" y="349331"/>
                    <a:pt x="279875" y="348416"/>
                    <a:pt x="285359" y="347369"/>
                  </a:cubicBezTo>
                  <a:cubicBezTo>
                    <a:pt x="292915" y="345870"/>
                    <a:pt x="300471" y="344603"/>
                    <a:pt x="307976" y="343275"/>
                  </a:cubicBezTo>
                  <a:cubicBezTo>
                    <a:pt x="321076" y="340971"/>
                    <a:pt x="334286" y="339059"/>
                    <a:pt x="347436" y="337097"/>
                  </a:cubicBezTo>
                  <a:cubicBezTo>
                    <a:pt x="376281" y="332881"/>
                    <a:pt x="405126" y="328786"/>
                    <a:pt x="434022" y="324812"/>
                  </a:cubicBezTo>
                  <a:cubicBezTo>
                    <a:pt x="493724" y="316623"/>
                    <a:pt x="553548" y="308715"/>
                    <a:pt x="613311" y="300817"/>
                  </a:cubicBezTo>
                  <a:cubicBezTo>
                    <a:pt x="725401" y="286107"/>
                    <a:pt x="837482" y="271569"/>
                    <a:pt x="949573" y="257031"/>
                  </a:cubicBezTo>
                  <a:cubicBezTo>
                    <a:pt x="1069451" y="241516"/>
                    <a:pt x="1189319" y="225992"/>
                    <a:pt x="1309197" y="210478"/>
                  </a:cubicBezTo>
                  <a:cubicBezTo>
                    <a:pt x="1421107" y="196000"/>
                    <a:pt x="1533027" y="181462"/>
                    <a:pt x="1644936" y="166984"/>
                  </a:cubicBezTo>
                  <a:cubicBezTo>
                    <a:pt x="1763024" y="151701"/>
                    <a:pt x="1881161" y="136408"/>
                    <a:pt x="1999309" y="121125"/>
                  </a:cubicBezTo>
                  <a:cubicBezTo>
                    <a:pt x="2113130" y="106416"/>
                    <a:pt x="2226941" y="91646"/>
                    <a:pt x="2340702" y="76937"/>
                  </a:cubicBezTo>
                  <a:cubicBezTo>
                    <a:pt x="2453940" y="62288"/>
                    <a:pt x="2567128" y="47629"/>
                    <a:pt x="2680305" y="32980"/>
                  </a:cubicBezTo>
                  <a:cubicBezTo>
                    <a:pt x="2764526" y="22074"/>
                    <a:pt x="2848809" y="11117"/>
                    <a:pt x="2933030" y="211"/>
                  </a:cubicBezTo>
                  <a:cubicBezTo>
                    <a:pt x="2947337" y="-1630"/>
                    <a:pt x="2960839" y="8803"/>
                    <a:pt x="2962680" y="23110"/>
                  </a:cubicBezTo>
                  <a:cubicBezTo>
                    <a:pt x="2963083" y="26229"/>
                    <a:pt x="2962912" y="29287"/>
                    <a:pt x="2962217" y="32225"/>
                  </a:cubicBezTo>
                  <a:cubicBezTo>
                    <a:pt x="2966775" y="41683"/>
                    <a:pt x="2972942" y="50798"/>
                    <a:pt x="2970870" y="60950"/>
                  </a:cubicBezTo>
                  <a:cubicBezTo>
                    <a:pt x="3174970" y="711260"/>
                    <a:pt x="3391867" y="1357354"/>
                    <a:pt x="3598512" y="2006859"/>
                  </a:cubicBezTo>
                  <a:cubicBezTo>
                    <a:pt x="3748905" y="2462587"/>
                    <a:pt x="3883553" y="2923798"/>
                    <a:pt x="4050900" y="33738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269478" y="2946498"/>
              <a:ext cx="361883" cy="216001"/>
            </a:xfrm>
            <a:custGeom>
              <a:rect b="b" l="l" r="r" t="t"/>
              <a:pathLst>
                <a:path extrusionOk="0" h="216001" w="361883">
                  <a:moveTo>
                    <a:pt x="39263" y="216002"/>
                  </a:moveTo>
                  <a:cubicBezTo>
                    <a:pt x="32240" y="215519"/>
                    <a:pt x="26032" y="211263"/>
                    <a:pt x="22420" y="205408"/>
                  </a:cubicBezTo>
                  <a:cubicBezTo>
                    <a:pt x="1855" y="206092"/>
                    <a:pt x="-8115" y="178876"/>
                    <a:pt x="8003" y="165978"/>
                  </a:cubicBezTo>
                  <a:cubicBezTo>
                    <a:pt x="24141" y="156330"/>
                    <a:pt x="44947" y="156289"/>
                    <a:pt x="63269" y="152597"/>
                  </a:cubicBezTo>
                  <a:cubicBezTo>
                    <a:pt x="99750" y="143461"/>
                    <a:pt x="136091" y="132948"/>
                    <a:pt x="173277" y="126337"/>
                  </a:cubicBezTo>
                  <a:cubicBezTo>
                    <a:pt x="171949" y="115381"/>
                    <a:pt x="178408" y="104927"/>
                    <a:pt x="188529" y="100883"/>
                  </a:cubicBezTo>
                  <a:cubicBezTo>
                    <a:pt x="188429" y="98589"/>
                    <a:pt x="188640" y="96285"/>
                    <a:pt x="189203" y="94041"/>
                  </a:cubicBezTo>
                  <a:cubicBezTo>
                    <a:pt x="191105" y="86133"/>
                    <a:pt x="194455" y="79965"/>
                    <a:pt x="201377" y="75408"/>
                  </a:cubicBezTo>
                  <a:cubicBezTo>
                    <a:pt x="201377" y="75408"/>
                    <a:pt x="201377" y="75408"/>
                    <a:pt x="201377" y="75408"/>
                  </a:cubicBezTo>
                  <a:cubicBezTo>
                    <a:pt x="201639" y="74251"/>
                    <a:pt x="201981" y="73094"/>
                    <a:pt x="202414" y="71947"/>
                  </a:cubicBezTo>
                  <a:cubicBezTo>
                    <a:pt x="202565" y="71554"/>
                    <a:pt x="202716" y="71162"/>
                    <a:pt x="202877" y="70780"/>
                  </a:cubicBezTo>
                  <a:cubicBezTo>
                    <a:pt x="163688" y="75096"/>
                    <a:pt x="124420" y="85409"/>
                    <a:pt x="85655" y="88729"/>
                  </a:cubicBezTo>
                  <a:cubicBezTo>
                    <a:pt x="72786" y="85157"/>
                    <a:pt x="66850" y="70619"/>
                    <a:pt x="74467" y="59310"/>
                  </a:cubicBezTo>
                  <a:cubicBezTo>
                    <a:pt x="82043" y="49863"/>
                    <a:pt x="95192" y="47639"/>
                    <a:pt x="106079" y="43625"/>
                  </a:cubicBezTo>
                  <a:cubicBezTo>
                    <a:pt x="162169" y="25304"/>
                    <a:pt x="220483" y="15434"/>
                    <a:pt x="278445" y="5091"/>
                  </a:cubicBezTo>
                  <a:cubicBezTo>
                    <a:pt x="352948" y="-18663"/>
                    <a:pt x="369770" y="45104"/>
                    <a:pt x="358864" y="105410"/>
                  </a:cubicBezTo>
                  <a:cubicBezTo>
                    <a:pt x="352395" y="168865"/>
                    <a:pt x="276252" y="175375"/>
                    <a:pt x="226299" y="184672"/>
                  </a:cubicBezTo>
                  <a:cubicBezTo>
                    <a:pt x="164312" y="196664"/>
                    <a:pt x="102396" y="211927"/>
                    <a:pt x="39263" y="216002"/>
                  </a:cubicBezTo>
                  <a:close/>
                </a:path>
              </a:pathLst>
            </a:custGeom>
            <a:solidFill>
              <a:srgbClr val="323C7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-1143846" y="-974149"/>
              <a:ext cx="1122727" cy="3305923"/>
            </a:xfrm>
            <a:custGeom>
              <a:rect b="b" l="l" r="r" t="t"/>
              <a:pathLst>
                <a:path extrusionOk="0" h="3305923" w="1122727">
                  <a:moveTo>
                    <a:pt x="1070983" y="3287401"/>
                  </a:moveTo>
                  <a:cubicBezTo>
                    <a:pt x="1027318" y="3155178"/>
                    <a:pt x="983703" y="3022845"/>
                    <a:pt x="939977" y="2890632"/>
                  </a:cubicBezTo>
                  <a:cubicBezTo>
                    <a:pt x="895849" y="2757201"/>
                    <a:pt x="851892" y="2623771"/>
                    <a:pt x="807754" y="2490340"/>
                  </a:cubicBezTo>
                  <a:cubicBezTo>
                    <a:pt x="762359" y="2352875"/>
                    <a:pt x="716953" y="2215340"/>
                    <a:pt x="671557" y="2077875"/>
                  </a:cubicBezTo>
                  <a:cubicBezTo>
                    <a:pt x="627429" y="1944273"/>
                    <a:pt x="583291" y="1810722"/>
                    <a:pt x="539223" y="1677121"/>
                  </a:cubicBezTo>
                  <a:cubicBezTo>
                    <a:pt x="494864" y="1542654"/>
                    <a:pt x="450504" y="1408188"/>
                    <a:pt x="406024" y="1273711"/>
                  </a:cubicBezTo>
                  <a:cubicBezTo>
                    <a:pt x="361313" y="1138550"/>
                    <a:pt x="316782" y="1003328"/>
                    <a:pt x="272131" y="868168"/>
                  </a:cubicBezTo>
                  <a:cubicBezTo>
                    <a:pt x="228516" y="736297"/>
                    <a:pt x="185022" y="604365"/>
                    <a:pt x="141407" y="472434"/>
                  </a:cubicBezTo>
                  <a:cubicBezTo>
                    <a:pt x="118387" y="402690"/>
                    <a:pt x="95428" y="332947"/>
                    <a:pt x="72529" y="263203"/>
                  </a:cubicBezTo>
                  <a:cubicBezTo>
                    <a:pt x="50666" y="196518"/>
                    <a:pt x="28743" y="129883"/>
                    <a:pt x="8500" y="62685"/>
                  </a:cubicBezTo>
                  <a:cubicBezTo>
                    <a:pt x="6306" y="55300"/>
                    <a:pt x="3650" y="47634"/>
                    <a:pt x="2212" y="40018"/>
                  </a:cubicBezTo>
                  <a:cubicBezTo>
                    <a:pt x="1517" y="36386"/>
                    <a:pt x="421" y="32633"/>
                    <a:pt x="310" y="28940"/>
                  </a:cubicBezTo>
                  <a:cubicBezTo>
                    <a:pt x="240" y="26878"/>
                    <a:pt x="209" y="24845"/>
                    <a:pt x="240" y="22803"/>
                  </a:cubicBezTo>
                  <a:cubicBezTo>
                    <a:pt x="-1290" y="13416"/>
                    <a:pt x="4646" y="3788"/>
                    <a:pt x="13862" y="910"/>
                  </a:cubicBezTo>
                  <a:cubicBezTo>
                    <a:pt x="23068" y="-2008"/>
                    <a:pt x="32757" y="2329"/>
                    <a:pt x="37224" y="10508"/>
                  </a:cubicBezTo>
                  <a:cubicBezTo>
                    <a:pt x="46269" y="22733"/>
                    <a:pt x="50847" y="37704"/>
                    <a:pt x="55978" y="51910"/>
                  </a:cubicBezTo>
                  <a:cubicBezTo>
                    <a:pt x="61975" y="68521"/>
                    <a:pt x="67921" y="85081"/>
                    <a:pt x="73635" y="101753"/>
                  </a:cubicBezTo>
                  <a:cubicBezTo>
                    <a:pt x="85407" y="136081"/>
                    <a:pt x="96937" y="170399"/>
                    <a:pt x="108417" y="204778"/>
                  </a:cubicBezTo>
                  <a:cubicBezTo>
                    <a:pt x="131316" y="273194"/>
                    <a:pt x="153933" y="341670"/>
                    <a:pt x="176540" y="410146"/>
                  </a:cubicBezTo>
                  <a:cubicBezTo>
                    <a:pt x="220387" y="542832"/>
                    <a:pt x="264223" y="675568"/>
                    <a:pt x="308069" y="808244"/>
                  </a:cubicBezTo>
                  <a:cubicBezTo>
                    <a:pt x="352549" y="943062"/>
                    <a:pt x="397080" y="1077871"/>
                    <a:pt x="441620" y="1212690"/>
                  </a:cubicBezTo>
                  <a:cubicBezTo>
                    <a:pt x="485748" y="1346463"/>
                    <a:pt x="529937" y="1480245"/>
                    <a:pt x="574125" y="1613967"/>
                  </a:cubicBezTo>
                  <a:cubicBezTo>
                    <a:pt x="618253" y="1747569"/>
                    <a:pt x="662331" y="1881170"/>
                    <a:pt x="706459" y="2014721"/>
                  </a:cubicBezTo>
                  <a:cubicBezTo>
                    <a:pt x="750647" y="2148494"/>
                    <a:pt x="794836" y="2282277"/>
                    <a:pt x="838964" y="2416049"/>
                  </a:cubicBezTo>
                  <a:cubicBezTo>
                    <a:pt x="883615" y="2551270"/>
                    <a:pt x="928327" y="2686492"/>
                    <a:pt x="972917" y="2821703"/>
                  </a:cubicBezTo>
                  <a:cubicBezTo>
                    <a:pt x="1017629" y="2957035"/>
                    <a:pt x="1062331" y="3092367"/>
                    <a:pt x="1107042" y="3227759"/>
                  </a:cubicBezTo>
                  <a:cubicBezTo>
                    <a:pt x="1111831" y="3242358"/>
                    <a:pt x="1116681" y="3256946"/>
                    <a:pt x="1121460" y="3271545"/>
                  </a:cubicBezTo>
                  <a:cubicBezTo>
                    <a:pt x="1126017" y="3285218"/>
                    <a:pt x="1117828" y="3300450"/>
                    <a:pt x="1104215" y="3304716"/>
                  </a:cubicBezTo>
                  <a:cubicBezTo>
                    <a:pt x="1101619" y="3305531"/>
                    <a:pt x="1098983" y="3305924"/>
                    <a:pt x="1096407" y="3305924"/>
                  </a:cubicBezTo>
                  <a:cubicBezTo>
                    <a:pt x="1085149" y="3305924"/>
                    <a:pt x="1074696" y="3298569"/>
                    <a:pt x="1070983" y="3287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-1213827" y="-864964"/>
              <a:ext cx="1039167" cy="3075362"/>
            </a:xfrm>
            <a:custGeom>
              <a:rect b="b" l="l" r="r" t="t"/>
              <a:pathLst>
                <a:path extrusionOk="0" h="3075362" w="1039167">
                  <a:moveTo>
                    <a:pt x="992291" y="3058792"/>
                  </a:moveTo>
                  <a:cubicBezTo>
                    <a:pt x="983467" y="3028910"/>
                    <a:pt x="973657" y="2999371"/>
                    <a:pt x="964079" y="2969721"/>
                  </a:cubicBezTo>
                  <a:cubicBezTo>
                    <a:pt x="954390" y="2939779"/>
                    <a:pt x="944873" y="2909837"/>
                    <a:pt x="935295" y="2879905"/>
                  </a:cubicBezTo>
                  <a:cubicBezTo>
                    <a:pt x="915223" y="2817194"/>
                    <a:pt x="895030" y="2754604"/>
                    <a:pt x="874837" y="2691964"/>
                  </a:cubicBezTo>
                  <a:cubicBezTo>
                    <a:pt x="835146" y="2568745"/>
                    <a:pt x="794590" y="2445809"/>
                    <a:pt x="754154" y="2322882"/>
                  </a:cubicBezTo>
                  <a:cubicBezTo>
                    <a:pt x="712904" y="2197581"/>
                    <a:pt x="671542" y="2072350"/>
                    <a:pt x="630473" y="1946989"/>
                  </a:cubicBezTo>
                  <a:cubicBezTo>
                    <a:pt x="589746" y="1822674"/>
                    <a:pt x="549250" y="1698359"/>
                    <a:pt x="508522" y="1574044"/>
                  </a:cubicBezTo>
                  <a:cubicBezTo>
                    <a:pt x="468198" y="1451057"/>
                    <a:pt x="427822" y="1328120"/>
                    <a:pt x="387377" y="1205193"/>
                  </a:cubicBezTo>
                  <a:cubicBezTo>
                    <a:pt x="346418" y="1080758"/>
                    <a:pt x="305459" y="956392"/>
                    <a:pt x="264561" y="832017"/>
                  </a:cubicBezTo>
                  <a:cubicBezTo>
                    <a:pt x="223602" y="707641"/>
                    <a:pt x="182704" y="583216"/>
                    <a:pt x="142037" y="458780"/>
                  </a:cubicBezTo>
                  <a:cubicBezTo>
                    <a:pt x="101822" y="335773"/>
                    <a:pt x="61276" y="212957"/>
                    <a:pt x="21062" y="89970"/>
                  </a:cubicBezTo>
                  <a:cubicBezTo>
                    <a:pt x="16675" y="76528"/>
                    <a:pt x="12238" y="63087"/>
                    <a:pt x="8022" y="49585"/>
                  </a:cubicBezTo>
                  <a:cubicBezTo>
                    <a:pt x="5890" y="42894"/>
                    <a:pt x="3807" y="36264"/>
                    <a:pt x="1905" y="29513"/>
                  </a:cubicBezTo>
                  <a:cubicBezTo>
                    <a:pt x="-167" y="22299"/>
                    <a:pt x="-1546" y="14743"/>
                    <a:pt x="3233" y="8113"/>
                  </a:cubicBezTo>
                  <a:cubicBezTo>
                    <a:pt x="8254" y="1130"/>
                    <a:pt x="16735" y="-1636"/>
                    <a:pt x="24925" y="959"/>
                  </a:cubicBezTo>
                  <a:cubicBezTo>
                    <a:pt x="32833" y="3444"/>
                    <a:pt x="36173" y="10537"/>
                    <a:pt x="38769" y="17631"/>
                  </a:cubicBezTo>
                  <a:cubicBezTo>
                    <a:pt x="41365" y="24553"/>
                    <a:pt x="43790" y="31595"/>
                    <a:pt x="46154" y="38568"/>
                  </a:cubicBezTo>
                  <a:cubicBezTo>
                    <a:pt x="51054" y="52985"/>
                    <a:pt x="55793" y="67413"/>
                    <a:pt x="60572" y="81780"/>
                  </a:cubicBezTo>
                  <a:cubicBezTo>
                    <a:pt x="70492" y="112004"/>
                    <a:pt x="80473" y="142237"/>
                    <a:pt x="90393" y="172461"/>
                  </a:cubicBezTo>
                  <a:cubicBezTo>
                    <a:pt x="110354" y="232858"/>
                    <a:pt x="130144" y="293255"/>
                    <a:pt x="149985" y="353661"/>
                  </a:cubicBezTo>
                  <a:cubicBezTo>
                    <a:pt x="191346" y="479244"/>
                    <a:pt x="232707" y="604887"/>
                    <a:pt x="274008" y="730470"/>
                  </a:cubicBezTo>
                  <a:cubicBezTo>
                    <a:pt x="314846" y="854614"/>
                    <a:pt x="355523" y="978819"/>
                    <a:pt x="396190" y="1103013"/>
                  </a:cubicBezTo>
                  <a:cubicBezTo>
                    <a:pt x="436857" y="1227036"/>
                    <a:pt x="477474" y="1351070"/>
                    <a:pt x="518372" y="1474982"/>
                  </a:cubicBezTo>
                  <a:cubicBezTo>
                    <a:pt x="558929" y="1597909"/>
                    <a:pt x="599596" y="1720785"/>
                    <a:pt x="640092" y="1843782"/>
                  </a:cubicBezTo>
                  <a:cubicBezTo>
                    <a:pt x="680990" y="1967926"/>
                    <a:pt x="721657" y="2092181"/>
                    <a:pt x="762445" y="2216385"/>
                  </a:cubicBezTo>
                  <a:cubicBezTo>
                    <a:pt x="803464" y="2341395"/>
                    <a:pt x="844362" y="2466464"/>
                    <a:pt x="885723" y="2591353"/>
                  </a:cubicBezTo>
                  <a:cubicBezTo>
                    <a:pt x="926219" y="2713937"/>
                    <a:pt x="968043" y="2836008"/>
                    <a:pt x="1008771" y="2958473"/>
                  </a:cubicBezTo>
                  <a:cubicBezTo>
                    <a:pt x="1018289" y="2987086"/>
                    <a:pt x="1027696" y="3015761"/>
                    <a:pt x="1037908" y="3044082"/>
                  </a:cubicBezTo>
                  <a:cubicBezTo>
                    <a:pt x="1042345" y="3056367"/>
                    <a:pt x="1034557" y="3070332"/>
                    <a:pt x="1022444" y="3074256"/>
                  </a:cubicBezTo>
                  <a:cubicBezTo>
                    <a:pt x="1020110" y="3075000"/>
                    <a:pt x="1017715" y="3075362"/>
                    <a:pt x="1015331" y="3075362"/>
                  </a:cubicBezTo>
                  <a:cubicBezTo>
                    <a:pt x="1005199" y="3075352"/>
                    <a:pt x="995319" y="3068923"/>
                    <a:pt x="992291" y="305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-177291" y="2510994"/>
              <a:ext cx="153062" cy="892477"/>
            </a:xfrm>
            <a:custGeom>
              <a:rect b="b" l="l" r="r" t="t"/>
              <a:pathLst>
                <a:path extrusionOk="0" h="892477" w="153062">
                  <a:moveTo>
                    <a:pt x="121512" y="891764"/>
                  </a:moveTo>
                  <a:cubicBezTo>
                    <a:pt x="48207" y="870183"/>
                    <a:pt x="48288" y="776776"/>
                    <a:pt x="41044" y="715584"/>
                  </a:cubicBezTo>
                  <a:cubicBezTo>
                    <a:pt x="31727" y="646163"/>
                    <a:pt x="24251" y="576389"/>
                    <a:pt x="18547" y="506585"/>
                  </a:cubicBezTo>
                  <a:cubicBezTo>
                    <a:pt x="11343" y="389755"/>
                    <a:pt x="-771" y="273036"/>
                    <a:pt x="547" y="155845"/>
                  </a:cubicBezTo>
                  <a:cubicBezTo>
                    <a:pt x="135" y="112974"/>
                    <a:pt x="-3839" y="66039"/>
                    <a:pt x="17742" y="27203"/>
                  </a:cubicBezTo>
                  <a:cubicBezTo>
                    <a:pt x="28839" y="10250"/>
                    <a:pt x="51769" y="-7015"/>
                    <a:pt x="72374" y="2916"/>
                  </a:cubicBezTo>
                  <a:cubicBezTo>
                    <a:pt x="81550" y="8399"/>
                    <a:pt x="85876" y="18319"/>
                    <a:pt x="82525" y="28702"/>
                  </a:cubicBezTo>
                  <a:cubicBezTo>
                    <a:pt x="79738" y="37295"/>
                    <a:pt x="71559" y="43029"/>
                    <a:pt x="65744" y="49650"/>
                  </a:cubicBezTo>
                  <a:cubicBezTo>
                    <a:pt x="53147" y="67458"/>
                    <a:pt x="54928" y="91464"/>
                    <a:pt x="52966" y="112320"/>
                  </a:cubicBezTo>
                  <a:cubicBezTo>
                    <a:pt x="53368" y="181319"/>
                    <a:pt x="53248" y="250198"/>
                    <a:pt x="58932" y="319046"/>
                  </a:cubicBezTo>
                  <a:cubicBezTo>
                    <a:pt x="68571" y="478565"/>
                    <a:pt x="80543" y="639552"/>
                    <a:pt x="105384" y="797180"/>
                  </a:cubicBezTo>
                  <a:cubicBezTo>
                    <a:pt x="109369" y="816598"/>
                    <a:pt x="119017" y="836297"/>
                    <a:pt x="139119" y="842737"/>
                  </a:cubicBezTo>
                  <a:cubicBezTo>
                    <a:pt x="165831" y="856480"/>
                    <a:pt x="150961" y="898435"/>
                    <a:pt x="121512" y="891764"/>
                  </a:cubicBezTo>
                  <a:close/>
                </a:path>
              </a:pathLst>
            </a:custGeom>
            <a:solidFill>
              <a:srgbClr val="FFF1ED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-281668" y="2434944"/>
              <a:ext cx="164752" cy="1061155"/>
            </a:xfrm>
            <a:custGeom>
              <a:rect b="b" l="l" r="r" t="t"/>
              <a:pathLst>
                <a:path extrusionOk="0" h="1061155" w="164752">
                  <a:moveTo>
                    <a:pt x="120338" y="1053938"/>
                  </a:moveTo>
                  <a:cubicBezTo>
                    <a:pt x="61621" y="1005937"/>
                    <a:pt x="54447" y="928647"/>
                    <a:pt x="44940" y="858612"/>
                  </a:cubicBezTo>
                  <a:cubicBezTo>
                    <a:pt x="28379" y="735273"/>
                    <a:pt x="28319" y="610374"/>
                    <a:pt x="22091" y="486240"/>
                  </a:cubicBezTo>
                  <a:cubicBezTo>
                    <a:pt x="17312" y="388718"/>
                    <a:pt x="8367" y="291507"/>
                    <a:pt x="1667" y="194116"/>
                  </a:cubicBezTo>
                  <a:cubicBezTo>
                    <a:pt x="-2177" y="128890"/>
                    <a:pt x="-4088" y="50393"/>
                    <a:pt x="51711" y="5450"/>
                  </a:cubicBezTo>
                  <a:cubicBezTo>
                    <a:pt x="78896" y="-13948"/>
                    <a:pt x="96342" y="23007"/>
                    <a:pt x="79369" y="44769"/>
                  </a:cubicBezTo>
                  <a:cubicBezTo>
                    <a:pt x="33279" y="116786"/>
                    <a:pt x="59438" y="207205"/>
                    <a:pt x="61782" y="287282"/>
                  </a:cubicBezTo>
                  <a:cubicBezTo>
                    <a:pt x="65706" y="335394"/>
                    <a:pt x="68825" y="383567"/>
                    <a:pt x="71933" y="431729"/>
                  </a:cubicBezTo>
                  <a:cubicBezTo>
                    <a:pt x="82578" y="583028"/>
                    <a:pt x="77839" y="735907"/>
                    <a:pt x="102680" y="885898"/>
                  </a:cubicBezTo>
                  <a:cubicBezTo>
                    <a:pt x="108194" y="933235"/>
                    <a:pt x="117208" y="983360"/>
                    <a:pt x="156266" y="1015233"/>
                  </a:cubicBezTo>
                  <a:cubicBezTo>
                    <a:pt x="181086" y="1038716"/>
                    <a:pt x="146074" y="1077230"/>
                    <a:pt x="120338" y="10539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8873" y="1928746"/>
              <a:ext cx="2467534" cy="478726"/>
            </a:xfrm>
            <a:custGeom>
              <a:rect b="b" l="l" r="r" t="t"/>
              <a:pathLst>
                <a:path extrusionOk="0" h="478726" w="2467534">
                  <a:moveTo>
                    <a:pt x="10895" y="478627"/>
                  </a:moveTo>
                  <a:cubicBezTo>
                    <a:pt x="-2426" y="473737"/>
                    <a:pt x="-4015" y="453132"/>
                    <a:pt x="8813" y="446552"/>
                  </a:cubicBezTo>
                  <a:cubicBezTo>
                    <a:pt x="41501" y="436863"/>
                    <a:pt x="81655" y="433644"/>
                    <a:pt x="113800" y="426078"/>
                  </a:cubicBezTo>
                  <a:cubicBezTo>
                    <a:pt x="221736" y="404124"/>
                    <a:pt x="329682" y="382080"/>
                    <a:pt x="437949" y="361757"/>
                  </a:cubicBezTo>
                  <a:cubicBezTo>
                    <a:pt x="837657" y="292315"/>
                    <a:pt x="1241399" y="234806"/>
                    <a:pt x="1639286" y="156279"/>
                  </a:cubicBezTo>
                  <a:cubicBezTo>
                    <a:pt x="1909618" y="102603"/>
                    <a:pt x="2178843" y="43957"/>
                    <a:pt x="2450604" y="0"/>
                  </a:cubicBezTo>
                  <a:cubicBezTo>
                    <a:pt x="2459256" y="805"/>
                    <a:pt x="2466299" y="8421"/>
                    <a:pt x="2467396" y="16842"/>
                  </a:cubicBezTo>
                  <a:cubicBezTo>
                    <a:pt x="2468432" y="25263"/>
                    <a:pt x="2463592" y="34439"/>
                    <a:pt x="2455342" y="37377"/>
                  </a:cubicBezTo>
                  <a:cubicBezTo>
                    <a:pt x="2422251" y="48173"/>
                    <a:pt x="2387772" y="54581"/>
                    <a:pt x="2353755" y="61896"/>
                  </a:cubicBezTo>
                  <a:cubicBezTo>
                    <a:pt x="1780111" y="173725"/>
                    <a:pt x="1208600" y="288713"/>
                    <a:pt x="630811" y="376235"/>
                  </a:cubicBezTo>
                  <a:cubicBezTo>
                    <a:pt x="506556" y="395482"/>
                    <a:pt x="386668" y="415866"/>
                    <a:pt x="265411" y="439570"/>
                  </a:cubicBezTo>
                  <a:cubicBezTo>
                    <a:pt x="181019" y="452197"/>
                    <a:pt x="96364" y="480619"/>
                    <a:pt x="10895" y="4786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19674" y="2149867"/>
              <a:ext cx="2361161" cy="483498"/>
            </a:xfrm>
            <a:custGeom>
              <a:rect b="b" l="l" r="r" t="t"/>
              <a:pathLst>
                <a:path extrusionOk="0" h="483498" w="2361161">
                  <a:moveTo>
                    <a:pt x="434" y="466013"/>
                  </a:moveTo>
                  <a:cubicBezTo>
                    <a:pt x="-1699" y="455801"/>
                    <a:pt x="4187" y="443627"/>
                    <a:pt x="14680" y="440689"/>
                  </a:cubicBezTo>
                  <a:cubicBezTo>
                    <a:pt x="28233" y="436926"/>
                    <a:pt x="41845" y="434582"/>
                    <a:pt x="55720" y="432700"/>
                  </a:cubicBezTo>
                  <a:cubicBezTo>
                    <a:pt x="79142" y="429159"/>
                    <a:pt x="102343" y="424541"/>
                    <a:pt x="125554" y="419983"/>
                  </a:cubicBezTo>
                  <a:cubicBezTo>
                    <a:pt x="150536" y="415134"/>
                    <a:pt x="175568" y="410234"/>
                    <a:pt x="200549" y="405334"/>
                  </a:cubicBezTo>
                  <a:cubicBezTo>
                    <a:pt x="249637" y="395696"/>
                    <a:pt x="298736" y="386127"/>
                    <a:pt x="347884" y="376549"/>
                  </a:cubicBezTo>
                  <a:cubicBezTo>
                    <a:pt x="444914" y="357685"/>
                    <a:pt x="541772" y="338015"/>
                    <a:pt x="638741" y="318919"/>
                  </a:cubicBezTo>
                  <a:cubicBezTo>
                    <a:pt x="740730" y="298787"/>
                    <a:pt x="842780" y="278655"/>
                    <a:pt x="944830" y="258925"/>
                  </a:cubicBezTo>
                  <a:cubicBezTo>
                    <a:pt x="1047916" y="239024"/>
                    <a:pt x="1151063" y="219526"/>
                    <a:pt x="1254209" y="199967"/>
                  </a:cubicBezTo>
                  <a:cubicBezTo>
                    <a:pt x="1354176" y="181042"/>
                    <a:pt x="1454093" y="162127"/>
                    <a:pt x="1554070" y="143262"/>
                  </a:cubicBezTo>
                  <a:cubicBezTo>
                    <a:pt x="1650758" y="124971"/>
                    <a:pt x="1747384" y="106690"/>
                    <a:pt x="1844122" y="88802"/>
                  </a:cubicBezTo>
                  <a:cubicBezTo>
                    <a:pt x="1945186" y="70168"/>
                    <a:pt x="2046199" y="51304"/>
                    <a:pt x="2147444" y="33365"/>
                  </a:cubicBezTo>
                  <a:cubicBezTo>
                    <a:pt x="2180555" y="27479"/>
                    <a:pt x="2213666" y="21654"/>
                    <a:pt x="2246838" y="15939"/>
                  </a:cubicBezTo>
                  <a:cubicBezTo>
                    <a:pt x="2277062" y="10687"/>
                    <a:pt x="2307406" y="6130"/>
                    <a:pt x="2337519" y="364"/>
                  </a:cubicBezTo>
                  <a:cubicBezTo>
                    <a:pt x="2348022" y="-1658"/>
                    <a:pt x="2358516" y="4922"/>
                    <a:pt x="2360770" y="15537"/>
                  </a:cubicBezTo>
                  <a:cubicBezTo>
                    <a:pt x="2362903" y="25859"/>
                    <a:pt x="2356102" y="36766"/>
                    <a:pt x="2345598" y="38788"/>
                  </a:cubicBezTo>
                  <a:cubicBezTo>
                    <a:pt x="2322004" y="43285"/>
                    <a:pt x="2298472" y="48597"/>
                    <a:pt x="2274929" y="53558"/>
                  </a:cubicBezTo>
                  <a:cubicBezTo>
                    <a:pt x="2252201" y="58346"/>
                    <a:pt x="2229412" y="63196"/>
                    <a:pt x="2206573" y="67804"/>
                  </a:cubicBezTo>
                  <a:cubicBezTo>
                    <a:pt x="2157023" y="77895"/>
                    <a:pt x="2107411" y="88057"/>
                    <a:pt x="2057800" y="97856"/>
                  </a:cubicBezTo>
                  <a:cubicBezTo>
                    <a:pt x="1951655" y="118915"/>
                    <a:pt x="1845510" y="139681"/>
                    <a:pt x="1739305" y="160276"/>
                  </a:cubicBezTo>
                  <a:cubicBezTo>
                    <a:pt x="1644641" y="178567"/>
                    <a:pt x="1549915" y="196787"/>
                    <a:pt x="1455200" y="214968"/>
                  </a:cubicBezTo>
                  <a:cubicBezTo>
                    <a:pt x="1349628" y="235221"/>
                    <a:pt x="1244007" y="255464"/>
                    <a:pt x="1138385" y="275596"/>
                  </a:cubicBezTo>
                  <a:cubicBezTo>
                    <a:pt x="1042513" y="293938"/>
                    <a:pt x="946570" y="312168"/>
                    <a:pt x="850527" y="329936"/>
                  </a:cubicBezTo>
                  <a:cubicBezTo>
                    <a:pt x="746636" y="349143"/>
                    <a:pt x="642735" y="368360"/>
                    <a:pt x="538723" y="387164"/>
                  </a:cubicBezTo>
                  <a:cubicBezTo>
                    <a:pt x="441694" y="404640"/>
                    <a:pt x="344775" y="422810"/>
                    <a:pt x="247867" y="440759"/>
                  </a:cubicBezTo>
                  <a:cubicBezTo>
                    <a:pt x="208115" y="448084"/>
                    <a:pt x="168434" y="455408"/>
                    <a:pt x="128683" y="462854"/>
                  </a:cubicBezTo>
                  <a:cubicBezTo>
                    <a:pt x="110573" y="466204"/>
                    <a:pt x="92342" y="469484"/>
                    <a:pt x="74282" y="473468"/>
                  </a:cubicBezTo>
                  <a:cubicBezTo>
                    <a:pt x="57440" y="477160"/>
                    <a:pt x="40880" y="481597"/>
                    <a:pt x="23695" y="483388"/>
                  </a:cubicBezTo>
                  <a:cubicBezTo>
                    <a:pt x="23001" y="483459"/>
                    <a:pt x="22307" y="483499"/>
                    <a:pt x="21623" y="483499"/>
                  </a:cubicBezTo>
                  <a:cubicBezTo>
                    <a:pt x="11562" y="483479"/>
                    <a:pt x="2486" y="475782"/>
                    <a:pt x="434" y="466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20094" y="2402684"/>
              <a:ext cx="2418681" cy="459713"/>
            </a:xfrm>
            <a:custGeom>
              <a:rect b="b" l="l" r="r" t="t"/>
              <a:pathLst>
                <a:path extrusionOk="0" h="459713" w="2418681">
                  <a:moveTo>
                    <a:pt x="56" y="442367"/>
                  </a:moveTo>
                  <a:cubicBezTo>
                    <a:pt x="-748" y="431813"/>
                    <a:pt x="7150" y="423503"/>
                    <a:pt x="17301" y="422174"/>
                  </a:cubicBezTo>
                  <a:cubicBezTo>
                    <a:pt x="69448" y="415252"/>
                    <a:pt x="121605" y="408209"/>
                    <a:pt x="173751" y="401117"/>
                  </a:cubicBezTo>
                  <a:cubicBezTo>
                    <a:pt x="360274" y="375239"/>
                    <a:pt x="544805" y="346917"/>
                    <a:pt x="730433" y="316714"/>
                  </a:cubicBezTo>
                  <a:cubicBezTo>
                    <a:pt x="1288140" y="226194"/>
                    <a:pt x="1842286" y="115995"/>
                    <a:pt x="2395224" y="423"/>
                  </a:cubicBezTo>
                  <a:cubicBezTo>
                    <a:pt x="2418999" y="-4336"/>
                    <a:pt x="2429613" y="32528"/>
                    <a:pt x="2403303" y="38896"/>
                  </a:cubicBezTo>
                  <a:cubicBezTo>
                    <a:pt x="1842638" y="159992"/>
                    <a:pt x="1280453" y="274528"/>
                    <a:pt x="713761" y="364253"/>
                  </a:cubicBezTo>
                  <a:cubicBezTo>
                    <a:pt x="547280" y="389838"/>
                    <a:pt x="380930" y="415735"/>
                    <a:pt x="213785" y="436532"/>
                  </a:cubicBezTo>
                  <a:cubicBezTo>
                    <a:pt x="149343" y="444721"/>
                    <a:pt x="84791" y="452046"/>
                    <a:pt x="20239" y="459602"/>
                  </a:cubicBezTo>
                  <a:cubicBezTo>
                    <a:pt x="10238" y="460789"/>
                    <a:pt x="801" y="452317"/>
                    <a:pt x="56" y="4423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364549" y="2575793"/>
              <a:ext cx="1968983" cy="383458"/>
            </a:xfrm>
            <a:custGeom>
              <a:rect b="b" l="l" r="r" t="t"/>
              <a:pathLst>
                <a:path extrusionOk="0" h="383458" w="1968983">
                  <a:moveTo>
                    <a:pt x="426" y="366871"/>
                  </a:moveTo>
                  <a:cubicBezTo>
                    <a:pt x="-1878" y="355965"/>
                    <a:pt x="5386" y="343852"/>
                    <a:pt x="16695" y="341890"/>
                  </a:cubicBezTo>
                  <a:cubicBezTo>
                    <a:pt x="132187" y="322099"/>
                    <a:pt x="247678" y="302259"/>
                    <a:pt x="363170" y="282640"/>
                  </a:cubicBezTo>
                  <a:cubicBezTo>
                    <a:pt x="554401" y="250223"/>
                    <a:pt x="745411" y="216900"/>
                    <a:pt x="936411" y="182904"/>
                  </a:cubicBezTo>
                  <a:cubicBezTo>
                    <a:pt x="1212770" y="133534"/>
                    <a:pt x="1489430" y="85502"/>
                    <a:pt x="1765668" y="35629"/>
                  </a:cubicBezTo>
                  <a:cubicBezTo>
                    <a:pt x="1825723" y="24613"/>
                    <a:pt x="1885717" y="13646"/>
                    <a:pt x="1945309" y="436"/>
                  </a:cubicBezTo>
                  <a:cubicBezTo>
                    <a:pt x="1955752" y="-1868"/>
                    <a:pt x="1966427" y="5225"/>
                    <a:pt x="1968560" y="15608"/>
                  </a:cubicBezTo>
                  <a:cubicBezTo>
                    <a:pt x="1970814" y="26222"/>
                    <a:pt x="1963832" y="36545"/>
                    <a:pt x="1953388" y="38909"/>
                  </a:cubicBezTo>
                  <a:cubicBezTo>
                    <a:pt x="1865293" y="58599"/>
                    <a:pt x="1776383" y="74496"/>
                    <a:pt x="1687734" y="91177"/>
                  </a:cubicBezTo>
                  <a:cubicBezTo>
                    <a:pt x="1491261" y="126954"/>
                    <a:pt x="1294919" y="162742"/>
                    <a:pt x="1098456" y="198479"/>
                  </a:cubicBezTo>
                  <a:cubicBezTo>
                    <a:pt x="831554" y="247365"/>
                    <a:pt x="564472" y="295850"/>
                    <a:pt x="296605" y="338952"/>
                  </a:cubicBezTo>
                  <a:cubicBezTo>
                    <a:pt x="206206" y="353782"/>
                    <a:pt x="115817" y="368491"/>
                    <a:pt x="25358" y="383140"/>
                  </a:cubicBezTo>
                  <a:cubicBezTo>
                    <a:pt x="14321" y="385002"/>
                    <a:pt x="2771" y="378583"/>
                    <a:pt x="426" y="36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91008" y="2722618"/>
              <a:ext cx="2361280" cy="494308"/>
            </a:xfrm>
            <a:custGeom>
              <a:rect b="b" l="l" r="r" t="t"/>
              <a:pathLst>
                <a:path extrusionOk="0" h="494308" w="2361280">
                  <a:moveTo>
                    <a:pt x="63" y="476544"/>
                  </a:moveTo>
                  <a:cubicBezTo>
                    <a:pt x="-802" y="465698"/>
                    <a:pt x="7327" y="457156"/>
                    <a:pt x="17720" y="455838"/>
                  </a:cubicBezTo>
                  <a:cubicBezTo>
                    <a:pt x="146301" y="439509"/>
                    <a:pt x="274893" y="423190"/>
                    <a:pt x="403534" y="407032"/>
                  </a:cubicBezTo>
                  <a:cubicBezTo>
                    <a:pt x="565005" y="386920"/>
                    <a:pt x="721012" y="364785"/>
                    <a:pt x="880380" y="337570"/>
                  </a:cubicBezTo>
                  <a:cubicBezTo>
                    <a:pt x="1372248" y="256588"/>
                    <a:pt x="1858722" y="143753"/>
                    <a:pt x="2336122" y="1026"/>
                  </a:cubicBezTo>
                  <a:cubicBezTo>
                    <a:pt x="2358458" y="-6329"/>
                    <a:pt x="2373006" y="27970"/>
                    <a:pt x="2348638" y="36904"/>
                  </a:cubicBezTo>
                  <a:cubicBezTo>
                    <a:pt x="1827422" y="192972"/>
                    <a:pt x="1296618" y="316240"/>
                    <a:pt x="758892" y="399526"/>
                  </a:cubicBezTo>
                  <a:cubicBezTo>
                    <a:pt x="596385" y="425625"/>
                    <a:pt x="432902" y="445485"/>
                    <a:pt x="269470" y="464712"/>
                  </a:cubicBezTo>
                  <a:cubicBezTo>
                    <a:pt x="186576" y="474632"/>
                    <a:pt x="103673" y="484381"/>
                    <a:pt x="20779" y="494191"/>
                  </a:cubicBezTo>
                  <a:cubicBezTo>
                    <a:pt x="10507" y="495429"/>
                    <a:pt x="808" y="486726"/>
                    <a:pt x="63" y="4765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-192057" y="183405"/>
              <a:ext cx="2225019" cy="1704734"/>
            </a:xfrm>
            <a:custGeom>
              <a:rect b="b" l="l" r="r" t="t"/>
              <a:pathLst>
                <a:path extrusionOk="0" h="1704734" w="2225019">
                  <a:moveTo>
                    <a:pt x="463485" y="1704151"/>
                  </a:moveTo>
                  <a:cubicBezTo>
                    <a:pt x="461986" y="1704442"/>
                    <a:pt x="460427" y="1704613"/>
                    <a:pt x="458988" y="1704613"/>
                  </a:cubicBezTo>
                  <a:cubicBezTo>
                    <a:pt x="449299" y="1704613"/>
                    <a:pt x="440354" y="1698214"/>
                    <a:pt x="437356" y="1688576"/>
                  </a:cubicBezTo>
                  <a:cubicBezTo>
                    <a:pt x="405573" y="1585429"/>
                    <a:pt x="373780" y="1482283"/>
                    <a:pt x="342057" y="1379086"/>
                  </a:cubicBezTo>
                  <a:cubicBezTo>
                    <a:pt x="310154" y="1275427"/>
                    <a:pt x="278200" y="1171757"/>
                    <a:pt x="246296" y="1068097"/>
                  </a:cubicBezTo>
                  <a:cubicBezTo>
                    <a:pt x="214221" y="964146"/>
                    <a:pt x="182207" y="860245"/>
                    <a:pt x="150243" y="756243"/>
                  </a:cubicBezTo>
                  <a:cubicBezTo>
                    <a:pt x="118802" y="654083"/>
                    <a:pt x="87310" y="551973"/>
                    <a:pt x="55809" y="449812"/>
                  </a:cubicBezTo>
                  <a:cubicBezTo>
                    <a:pt x="37206" y="389325"/>
                    <a:pt x="18603" y="328827"/>
                    <a:pt x="0" y="268350"/>
                  </a:cubicBezTo>
                  <a:cubicBezTo>
                    <a:pt x="42800" y="262303"/>
                    <a:pt x="85580" y="256236"/>
                    <a:pt x="128380" y="250149"/>
                  </a:cubicBezTo>
                  <a:cubicBezTo>
                    <a:pt x="124456" y="250673"/>
                    <a:pt x="120532" y="251246"/>
                    <a:pt x="116608" y="251769"/>
                  </a:cubicBezTo>
                  <a:cubicBezTo>
                    <a:pt x="422868" y="209311"/>
                    <a:pt x="729189" y="166964"/>
                    <a:pt x="1035449" y="124335"/>
                  </a:cubicBezTo>
                  <a:cubicBezTo>
                    <a:pt x="1069486" y="119667"/>
                    <a:pt x="1103462" y="114928"/>
                    <a:pt x="1137499" y="110260"/>
                  </a:cubicBezTo>
                  <a:cubicBezTo>
                    <a:pt x="1200089" y="101547"/>
                    <a:pt x="1262619" y="92834"/>
                    <a:pt x="1325098" y="83497"/>
                  </a:cubicBezTo>
                  <a:cubicBezTo>
                    <a:pt x="1382668" y="74845"/>
                    <a:pt x="1440237" y="66252"/>
                    <a:pt x="1497757" y="57650"/>
                  </a:cubicBezTo>
                  <a:cubicBezTo>
                    <a:pt x="1532307" y="52459"/>
                    <a:pt x="1567038" y="48072"/>
                    <a:pt x="1601366" y="41955"/>
                  </a:cubicBezTo>
                  <a:cubicBezTo>
                    <a:pt x="1641460" y="34801"/>
                    <a:pt x="1681432" y="27537"/>
                    <a:pt x="1721476" y="20323"/>
                  </a:cubicBezTo>
                  <a:cubicBezTo>
                    <a:pt x="1749164" y="15303"/>
                    <a:pt x="1776852" y="10343"/>
                    <a:pt x="1804490" y="5322"/>
                  </a:cubicBezTo>
                  <a:cubicBezTo>
                    <a:pt x="1814330" y="3592"/>
                    <a:pt x="1824320" y="2183"/>
                    <a:pt x="1834120" y="0"/>
                  </a:cubicBezTo>
                  <a:cubicBezTo>
                    <a:pt x="1866235" y="96607"/>
                    <a:pt x="1897686" y="193425"/>
                    <a:pt x="1928403" y="290474"/>
                  </a:cubicBezTo>
                  <a:cubicBezTo>
                    <a:pt x="2030684" y="628467"/>
                    <a:pt x="2122582" y="969167"/>
                    <a:pt x="2217478" y="1308940"/>
                  </a:cubicBezTo>
                  <a:cubicBezTo>
                    <a:pt x="2227117" y="1336799"/>
                    <a:pt x="2234673" y="1367144"/>
                    <a:pt x="2192788" y="1368532"/>
                  </a:cubicBezTo>
                  <a:cubicBezTo>
                    <a:pt x="2136366" y="1377416"/>
                    <a:pt x="2080124" y="1387457"/>
                    <a:pt x="2023762" y="1396854"/>
                  </a:cubicBezTo>
                  <a:cubicBezTo>
                    <a:pt x="1906077" y="1414451"/>
                    <a:pt x="1790072" y="1439775"/>
                    <a:pt x="1673373" y="1462966"/>
                  </a:cubicBezTo>
                  <a:cubicBezTo>
                    <a:pt x="1353672" y="1518403"/>
                    <a:pt x="1038699" y="1597432"/>
                    <a:pt x="718937" y="1652819"/>
                  </a:cubicBezTo>
                  <a:cubicBezTo>
                    <a:pt x="638055" y="1667236"/>
                    <a:pt x="559025" y="1690145"/>
                    <a:pt x="477973" y="1703698"/>
                  </a:cubicBezTo>
                  <a:cubicBezTo>
                    <a:pt x="475035" y="1704271"/>
                    <a:pt x="471916" y="1704734"/>
                    <a:pt x="468918" y="1704734"/>
                  </a:cubicBezTo>
                  <a:cubicBezTo>
                    <a:pt x="467067" y="1704734"/>
                    <a:pt x="465276" y="1704553"/>
                    <a:pt x="463485" y="1704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-513243" y="-912439"/>
              <a:ext cx="1979276" cy="869862"/>
            </a:xfrm>
            <a:custGeom>
              <a:rect b="b" l="l" r="r" t="t"/>
              <a:pathLst>
                <a:path extrusionOk="0" h="869862" w="1979276">
                  <a:moveTo>
                    <a:pt x="92608" y="621806"/>
                  </a:moveTo>
                  <a:cubicBezTo>
                    <a:pt x="76570" y="569830"/>
                    <a:pt x="60533" y="517734"/>
                    <a:pt x="44616" y="465758"/>
                  </a:cubicBezTo>
                  <a:cubicBezTo>
                    <a:pt x="36427" y="439167"/>
                    <a:pt x="28287" y="412626"/>
                    <a:pt x="20218" y="386034"/>
                  </a:cubicBezTo>
                  <a:cubicBezTo>
                    <a:pt x="16294" y="372934"/>
                    <a:pt x="12139" y="359905"/>
                    <a:pt x="8447" y="346806"/>
                  </a:cubicBezTo>
                  <a:cubicBezTo>
                    <a:pt x="6777" y="340860"/>
                    <a:pt x="5157" y="334984"/>
                    <a:pt x="3547" y="328977"/>
                  </a:cubicBezTo>
                  <a:cubicBezTo>
                    <a:pt x="1927" y="322689"/>
                    <a:pt x="317" y="316170"/>
                    <a:pt x="26" y="309650"/>
                  </a:cubicBezTo>
                  <a:cubicBezTo>
                    <a:pt x="-145" y="306481"/>
                    <a:pt x="549" y="303422"/>
                    <a:pt x="1927" y="300706"/>
                  </a:cubicBezTo>
                  <a:cubicBezTo>
                    <a:pt x="1816" y="300474"/>
                    <a:pt x="1756" y="300303"/>
                    <a:pt x="1696" y="300072"/>
                  </a:cubicBezTo>
                  <a:cubicBezTo>
                    <a:pt x="-3496" y="263902"/>
                    <a:pt x="52112" y="270482"/>
                    <a:pt x="74840" y="261015"/>
                  </a:cubicBezTo>
                  <a:cubicBezTo>
                    <a:pt x="132581" y="249424"/>
                    <a:pt x="189929" y="236435"/>
                    <a:pt x="247378" y="223638"/>
                  </a:cubicBezTo>
                  <a:cubicBezTo>
                    <a:pt x="457766" y="188444"/>
                    <a:pt x="668667" y="159840"/>
                    <a:pt x="878189" y="124123"/>
                  </a:cubicBezTo>
                  <a:cubicBezTo>
                    <a:pt x="960046" y="110973"/>
                    <a:pt x="1040696" y="92572"/>
                    <a:pt x="1122493" y="79361"/>
                  </a:cubicBezTo>
                  <a:cubicBezTo>
                    <a:pt x="1229161" y="63787"/>
                    <a:pt x="1337036" y="57438"/>
                    <a:pt x="1443523" y="40707"/>
                  </a:cubicBezTo>
                  <a:cubicBezTo>
                    <a:pt x="1525672" y="27959"/>
                    <a:pt x="1608052" y="15614"/>
                    <a:pt x="1690422" y="4648"/>
                  </a:cubicBezTo>
                  <a:cubicBezTo>
                    <a:pt x="1713382" y="3893"/>
                    <a:pt x="1773900" y="-12024"/>
                    <a:pt x="1771646" y="19759"/>
                  </a:cubicBezTo>
                  <a:cubicBezTo>
                    <a:pt x="1782371" y="45315"/>
                    <a:pt x="1791718" y="71504"/>
                    <a:pt x="1801236" y="97582"/>
                  </a:cubicBezTo>
                  <a:cubicBezTo>
                    <a:pt x="1861743" y="259677"/>
                    <a:pt x="1921224" y="422153"/>
                    <a:pt x="1979277" y="585184"/>
                  </a:cubicBezTo>
                  <a:cubicBezTo>
                    <a:pt x="1898305" y="594772"/>
                    <a:pt x="1817384" y="604622"/>
                    <a:pt x="1736452" y="614683"/>
                  </a:cubicBezTo>
                  <a:cubicBezTo>
                    <a:pt x="1576199" y="634584"/>
                    <a:pt x="1416750" y="661236"/>
                    <a:pt x="1257302" y="686499"/>
                  </a:cubicBezTo>
                  <a:cubicBezTo>
                    <a:pt x="1112502" y="709458"/>
                    <a:pt x="967944" y="734259"/>
                    <a:pt x="823547" y="759472"/>
                  </a:cubicBezTo>
                  <a:cubicBezTo>
                    <a:pt x="645697" y="790450"/>
                    <a:pt x="467847" y="820966"/>
                    <a:pt x="289886" y="851139"/>
                  </a:cubicBezTo>
                  <a:cubicBezTo>
                    <a:pt x="249692" y="857970"/>
                    <a:pt x="209327" y="864007"/>
                    <a:pt x="168951" y="869863"/>
                  </a:cubicBezTo>
                  <a:cubicBezTo>
                    <a:pt x="143497" y="787180"/>
                    <a:pt x="118012" y="704498"/>
                    <a:pt x="92608" y="6218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4"/>
          <p:cNvGrpSpPr/>
          <p:nvPr/>
        </p:nvGrpSpPr>
        <p:grpSpPr>
          <a:xfrm>
            <a:off x="6337588" y="2389533"/>
            <a:ext cx="2292075" cy="1852166"/>
            <a:chOff x="6337588" y="2389533"/>
            <a:chExt cx="2292075" cy="1852166"/>
          </a:xfrm>
        </p:grpSpPr>
        <p:sp>
          <p:nvSpPr>
            <p:cNvPr id="411" name="Google Shape;411;p14"/>
            <p:cNvSpPr txBox="1"/>
            <p:nvPr/>
          </p:nvSpPr>
          <p:spPr>
            <a:xfrm>
              <a:off x="6337588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2" name="Google Shape;412;p14"/>
            <p:cNvSpPr txBox="1"/>
            <p:nvPr/>
          </p:nvSpPr>
          <p:spPr>
            <a:xfrm>
              <a:off x="6337588" y="3767624"/>
              <a:ext cx="2292075" cy="47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13" name="Google Shape;413;p14"/>
            <p:cNvGrpSpPr/>
            <p:nvPr/>
          </p:nvGrpSpPr>
          <p:grpSpPr>
            <a:xfrm>
              <a:off x="7225186" y="2389533"/>
              <a:ext cx="516562" cy="519230"/>
              <a:chOff x="7225186" y="2389533"/>
              <a:chExt cx="516562" cy="519230"/>
            </a:xfrm>
          </p:grpSpPr>
          <p:sp>
            <p:nvSpPr>
              <p:cNvPr id="414" name="Google Shape;414;p14"/>
              <p:cNvSpPr/>
              <p:nvPr/>
            </p:nvSpPr>
            <p:spPr>
              <a:xfrm>
                <a:off x="7225186" y="2389533"/>
                <a:ext cx="516562" cy="519230"/>
              </a:xfrm>
              <a:custGeom>
                <a:rect b="b" l="l" r="r" t="t"/>
                <a:pathLst>
                  <a:path extrusionOk="0" h="1384614" w="1377499">
                    <a:moveTo>
                      <a:pt x="1377500" y="343083"/>
                    </a:moveTo>
                    <a:lnTo>
                      <a:pt x="1377500" y="514403"/>
                    </a:lnTo>
                    <a:cubicBezTo>
                      <a:pt x="1377500" y="547858"/>
                      <a:pt x="1350267" y="575076"/>
                      <a:pt x="1316793" y="575076"/>
                    </a:cubicBezTo>
                    <a:lnTo>
                      <a:pt x="1296743" y="575076"/>
                    </a:lnTo>
                    <a:lnTo>
                      <a:pt x="1296743" y="1315848"/>
                    </a:lnTo>
                    <a:cubicBezTo>
                      <a:pt x="1296743" y="1353765"/>
                      <a:pt x="1265877" y="1384614"/>
                      <a:pt x="1227939" y="1384614"/>
                    </a:cubicBezTo>
                    <a:lnTo>
                      <a:pt x="802578" y="1384614"/>
                    </a:lnTo>
                    <a:lnTo>
                      <a:pt x="574950" y="1384614"/>
                    </a:lnTo>
                    <a:lnTo>
                      <a:pt x="149589" y="1384614"/>
                    </a:lnTo>
                    <a:cubicBezTo>
                      <a:pt x="111623" y="1384614"/>
                      <a:pt x="80757" y="1353765"/>
                      <a:pt x="80757" y="1315848"/>
                    </a:cubicBezTo>
                    <a:lnTo>
                      <a:pt x="80757" y="575076"/>
                    </a:lnTo>
                    <a:lnTo>
                      <a:pt x="60706" y="575076"/>
                    </a:lnTo>
                    <a:cubicBezTo>
                      <a:pt x="27233" y="575076"/>
                      <a:pt x="0" y="547858"/>
                      <a:pt x="0" y="514403"/>
                    </a:cubicBezTo>
                    <a:lnTo>
                      <a:pt x="0" y="343083"/>
                    </a:lnTo>
                    <a:cubicBezTo>
                      <a:pt x="0" y="309628"/>
                      <a:pt x="27233" y="282410"/>
                      <a:pt x="60706" y="282410"/>
                    </a:cubicBezTo>
                    <a:lnTo>
                      <a:pt x="352729" y="282410"/>
                    </a:lnTo>
                    <a:cubicBezTo>
                      <a:pt x="341359" y="272598"/>
                      <a:pt x="331375" y="261594"/>
                      <a:pt x="322778" y="249509"/>
                    </a:cubicBezTo>
                    <a:cubicBezTo>
                      <a:pt x="289804" y="203055"/>
                      <a:pt x="279349" y="135980"/>
                      <a:pt x="297348" y="86393"/>
                    </a:cubicBezTo>
                    <a:cubicBezTo>
                      <a:pt x="322030" y="18292"/>
                      <a:pt x="387062" y="-2579"/>
                      <a:pt x="435233" y="248"/>
                    </a:cubicBezTo>
                    <a:cubicBezTo>
                      <a:pt x="497299" y="3851"/>
                      <a:pt x="558698" y="37666"/>
                      <a:pt x="603653" y="93046"/>
                    </a:cubicBezTo>
                    <a:cubicBezTo>
                      <a:pt x="635379" y="132155"/>
                      <a:pt x="672041" y="194879"/>
                      <a:pt x="688764" y="262731"/>
                    </a:cubicBezTo>
                    <a:cubicBezTo>
                      <a:pt x="705459" y="194879"/>
                      <a:pt x="742149" y="132155"/>
                      <a:pt x="773847" y="93046"/>
                    </a:cubicBezTo>
                    <a:cubicBezTo>
                      <a:pt x="818829" y="37666"/>
                      <a:pt x="880201" y="3851"/>
                      <a:pt x="942294" y="248"/>
                    </a:cubicBezTo>
                    <a:cubicBezTo>
                      <a:pt x="990465" y="-2579"/>
                      <a:pt x="1055470" y="18292"/>
                      <a:pt x="1080152" y="86393"/>
                    </a:cubicBezTo>
                    <a:cubicBezTo>
                      <a:pt x="1098151" y="135980"/>
                      <a:pt x="1087695" y="203055"/>
                      <a:pt x="1054722" y="249509"/>
                    </a:cubicBezTo>
                    <a:cubicBezTo>
                      <a:pt x="1046152" y="261594"/>
                      <a:pt x="1036141" y="272570"/>
                      <a:pt x="1024798" y="282410"/>
                    </a:cubicBezTo>
                    <a:lnTo>
                      <a:pt x="1316793" y="282410"/>
                    </a:lnTo>
                    <a:cubicBezTo>
                      <a:pt x="1350267" y="282410"/>
                      <a:pt x="1377500" y="309628"/>
                      <a:pt x="1377500" y="3430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7235586" y="2399923"/>
                <a:ext cx="495763" cy="498446"/>
              </a:xfrm>
              <a:custGeom>
                <a:rect b="b" l="l" r="r" t="t"/>
                <a:pathLst>
                  <a:path extrusionOk="0" h="1329190" w="1322034">
                    <a:moveTo>
                      <a:pt x="80757" y="547370"/>
                    </a:moveTo>
                    <a:lnTo>
                      <a:pt x="547217" y="547370"/>
                    </a:lnTo>
                    <a:lnTo>
                      <a:pt x="547217" y="1329190"/>
                    </a:lnTo>
                    <a:lnTo>
                      <a:pt x="121856" y="1329190"/>
                    </a:lnTo>
                    <a:cubicBezTo>
                      <a:pt x="99199" y="1329190"/>
                      <a:pt x="80757" y="1310786"/>
                      <a:pt x="80757" y="1288141"/>
                    </a:cubicBezTo>
                    <a:lnTo>
                      <a:pt x="80757" y="547370"/>
                    </a:lnTo>
                    <a:close/>
                    <a:moveTo>
                      <a:pt x="574950" y="1329190"/>
                    </a:moveTo>
                    <a:lnTo>
                      <a:pt x="747113" y="1329190"/>
                    </a:lnTo>
                    <a:lnTo>
                      <a:pt x="747113" y="547370"/>
                    </a:lnTo>
                    <a:lnTo>
                      <a:pt x="574950" y="547370"/>
                    </a:lnTo>
                    <a:lnTo>
                      <a:pt x="574950" y="1329190"/>
                    </a:lnTo>
                    <a:close/>
                    <a:moveTo>
                      <a:pt x="774845" y="1329190"/>
                    </a:moveTo>
                    <a:lnTo>
                      <a:pt x="1200206" y="1329190"/>
                    </a:lnTo>
                    <a:cubicBezTo>
                      <a:pt x="1222864" y="1329190"/>
                      <a:pt x="1241278" y="1310786"/>
                      <a:pt x="1241278" y="1288141"/>
                    </a:cubicBezTo>
                    <a:lnTo>
                      <a:pt x="1241278" y="547370"/>
                    </a:lnTo>
                    <a:lnTo>
                      <a:pt x="774845" y="547370"/>
                    </a:lnTo>
                    <a:lnTo>
                      <a:pt x="774845" y="1329190"/>
                    </a:lnTo>
                    <a:close/>
                    <a:moveTo>
                      <a:pt x="1289061" y="282420"/>
                    </a:moveTo>
                    <a:lnTo>
                      <a:pt x="774845" y="282420"/>
                    </a:lnTo>
                    <a:lnTo>
                      <a:pt x="774845" y="519652"/>
                    </a:lnTo>
                    <a:lnTo>
                      <a:pt x="1269010" y="519652"/>
                    </a:lnTo>
                    <a:lnTo>
                      <a:pt x="1289061" y="519652"/>
                    </a:lnTo>
                    <a:cubicBezTo>
                      <a:pt x="1307253" y="519652"/>
                      <a:pt x="1322035" y="504879"/>
                      <a:pt x="1322035" y="486696"/>
                    </a:cubicBezTo>
                    <a:lnTo>
                      <a:pt x="1322035" y="315376"/>
                    </a:lnTo>
                    <a:cubicBezTo>
                      <a:pt x="1322035" y="297194"/>
                      <a:pt x="1307253" y="282420"/>
                      <a:pt x="1289061" y="282420"/>
                    </a:cubicBezTo>
                    <a:close/>
                    <a:moveTo>
                      <a:pt x="574950" y="519652"/>
                    </a:moveTo>
                    <a:lnTo>
                      <a:pt x="747113" y="519652"/>
                    </a:lnTo>
                    <a:lnTo>
                      <a:pt x="747113" y="282420"/>
                    </a:lnTo>
                    <a:lnTo>
                      <a:pt x="574950" y="282420"/>
                    </a:lnTo>
                    <a:lnTo>
                      <a:pt x="574950" y="519652"/>
                    </a:lnTo>
                    <a:close/>
                    <a:moveTo>
                      <a:pt x="0" y="315376"/>
                    </a:moveTo>
                    <a:lnTo>
                      <a:pt x="0" y="486696"/>
                    </a:lnTo>
                    <a:cubicBezTo>
                      <a:pt x="0" y="504879"/>
                      <a:pt x="14809" y="519652"/>
                      <a:pt x="32974" y="519652"/>
                    </a:cubicBezTo>
                    <a:lnTo>
                      <a:pt x="53024" y="519652"/>
                    </a:lnTo>
                    <a:lnTo>
                      <a:pt x="547217" y="519652"/>
                    </a:lnTo>
                    <a:lnTo>
                      <a:pt x="547217" y="282420"/>
                    </a:lnTo>
                    <a:lnTo>
                      <a:pt x="32974" y="282420"/>
                    </a:lnTo>
                    <a:cubicBezTo>
                      <a:pt x="14809" y="282420"/>
                      <a:pt x="0" y="297194"/>
                      <a:pt x="0" y="315376"/>
                    </a:cubicBezTo>
                    <a:close/>
                    <a:moveTo>
                      <a:pt x="948589" y="254703"/>
                    </a:moveTo>
                    <a:cubicBezTo>
                      <a:pt x="971469" y="242064"/>
                      <a:pt x="990271" y="225655"/>
                      <a:pt x="1004387" y="205754"/>
                    </a:cubicBezTo>
                    <a:cubicBezTo>
                      <a:pt x="1032397" y="166285"/>
                      <a:pt x="1041438" y="109686"/>
                      <a:pt x="1026351" y="68138"/>
                    </a:cubicBezTo>
                    <a:cubicBezTo>
                      <a:pt x="1006855" y="14367"/>
                      <a:pt x="954746" y="-2042"/>
                      <a:pt x="916170" y="203"/>
                    </a:cubicBezTo>
                    <a:cubicBezTo>
                      <a:pt x="861842" y="3363"/>
                      <a:pt x="807736" y="33464"/>
                      <a:pt x="767663" y="82801"/>
                    </a:cubicBezTo>
                    <a:cubicBezTo>
                      <a:pt x="735854" y="122020"/>
                      <a:pt x="698747" y="186435"/>
                      <a:pt x="685020" y="254703"/>
                    </a:cubicBezTo>
                    <a:lnTo>
                      <a:pt x="774845" y="254703"/>
                    </a:lnTo>
                    <a:lnTo>
                      <a:pt x="948589" y="254703"/>
                    </a:lnTo>
                    <a:close/>
                    <a:moveTo>
                      <a:pt x="554372" y="82801"/>
                    </a:moveTo>
                    <a:cubicBezTo>
                      <a:pt x="514327" y="33464"/>
                      <a:pt x="460193" y="3363"/>
                      <a:pt x="405893" y="203"/>
                    </a:cubicBezTo>
                    <a:cubicBezTo>
                      <a:pt x="367233" y="-2070"/>
                      <a:pt x="315180" y="14367"/>
                      <a:pt x="295711" y="68138"/>
                    </a:cubicBezTo>
                    <a:cubicBezTo>
                      <a:pt x="280625" y="109686"/>
                      <a:pt x="289638" y="166285"/>
                      <a:pt x="317676" y="205754"/>
                    </a:cubicBezTo>
                    <a:cubicBezTo>
                      <a:pt x="331791" y="225655"/>
                      <a:pt x="350566" y="242064"/>
                      <a:pt x="373473" y="254703"/>
                    </a:cubicBezTo>
                    <a:lnTo>
                      <a:pt x="547217" y="254703"/>
                    </a:lnTo>
                    <a:lnTo>
                      <a:pt x="637015" y="254703"/>
                    </a:lnTo>
                    <a:cubicBezTo>
                      <a:pt x="623287" y="186435"/>
                      <a:pt x="586181" y="122020"/>
                      <a:pt x="554372" y="828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7225186" y="2389533"/>
                <a:ext cx="516562" cy="519230"/>
              </a:xfrm>
              <a:custGeom>
                <a:rect b="b" l="l" r="r" t="t"/>
                <a:pathLst>
                  <a:path extrusionOk="0" h="1384614" w="1377499">
                    <a:moveTo>
                      <a:pt x="1316793" y="282410"/>
                    </a:moveTo>
                    <a:lnTo>
                      <a:pt x="1024798" y="282410"/>
                    </a:lnTo>
                    <a:cubicBezTo>
                      <a:pt x="1036141" y="272570"/>
                      <a:pt x="1046152" y="261594"/>
                      <a:pt x="1054722" y="249509"/>
                    </a:cubicBezTo>
                    <a:cubicBezTo>
                      <a:pt x="1087695" y="203055"/>
                      <a:pt x="1098151" y="135980"/>
                      <a:pt x="1080152" y="86393"/>
                    </a:cubicBezTo>
                    <a:cubicBezTo>
                      <a:pt x="1055470" y="18292"/>
                      <a:pt x="990465" y="-2579"/>
                      <a:pt x="942294" y="248"/>
                    </a:cubicBezTo>
                    <a:cubicBezTo>
                      <a:pt x="880201" y="3851"/>
                      <a:pt x="818829" y="37666"/>
                      <a:pt x="773847" y="93046"/>
                    </a:cubicBezTo>
                    <a:cubicBezTo>
                      <a:pt x="742149" y="132155"/>
                      <a:pt x="705459" y="194879"/>
                      <a:pt x="688764" y="262731"/>
                    </a:cubicBezTo>
                    <a:cubicBezTo>
                      <a:pt x="672041" y="194879"/>
                      <a:pt x="635379" y="132155"/>
                      <a:pt x="603653" y="93046"/>
                    </a:cubicBezTo>
                    <a:cubicBezTo>
                      <a:pt x="558698" y="37666"/>
                      <a:pt x="497299" y="3851"/>
                      <a:pt x="435233" y="248"/>
                    </a:cubicBezTo>
                    <a:cubicBezTo>
                      <a:pt x="387062" y="-2579"/>
                      <a:pt x="322030" y="18292"/>
                      <a:pt x="297348" y="86393"/>
                    </a:cubicBezTo>
                    <a:cubicBezTo>
                      <a:pt x="279349" y="135980"/>
                      <a:pt x="289804" y="203055"/>
                      <a:pt x="322778" y="249509"/>
                    </a:cubicBezTo>
                    <a:cubicBezTo>
                      <a:pt x="331375" y="261594"/>
                      <a:pt x="341359" y="272598"/>
                      <a:pt x="352729" y="282410"/>
                    </a:cubicBezTo>
                    <a:lnTo>
                      <a:pt x="60706" y="282410"/>
                    </a:lnTo>
                    <a:cubicBezTo>
                      <a:pt x="27233" y="282410"/>
                      <a:pt x="0" y="309628"/>
                      <a:pt x="0" y="343083"/>
                    </a:cubicBezTo>
                    <a:lnTo>
                      <a:pt x="0" y="514403"/>
                    </a:lnTo>
                    <a:cubicBezTo>
                      <a:pt x="0" y="547858"/>
                      <a:pt x="27233" y="575076"/>
                      <a:pt x="60706" y="575076"/>
                    </a:cubicBezTo>
                    <a:lnTo>
                      <a:pt x="80757" y="575076"/>
                    </a:lnTo>
                    <a:lnTo>
                      <a:pt x="80757" y="1315848"/>
                    </a:lnTo>
                    <a:cubicBezTo>
                      <a:pt x="80757" y="1353765"/>
                      <a:pt x="111623" y="1384614"/>
                      <a:pt x="149589" y="1384614"/>
                    </a:cubicBezTo>
                    <a:lnTo>
                      <a:pt x="574950" y="1384614"/>
                    </a:lnTo>
                    <a:lnTo>
                      <a:pt x="802578" y="1384614"/>
                    </a:lnTo>
                    <a:lnTo>
                      <a:pt x="1227939" y="1384614"/>
                    </a:lnTo>
                    <a:cubicBezTo>
                      <a:pt x="1265877" y="1384614"/>
                      <a:pt x="1296743" y="1353765"/>
                      <a:pt x="1296743" y="1315848"/>
                    </a:cubicBezTo>
                    <a:lnTo>
                      <a:pt x="1296743" y="575076"/>
                    </a:lnTo>
                    <a:lnTo>
                      <a:pt x="1316793" y="575076"/>
                    </a:lnTo>
                    <a:cubicBezTo>
                      <a:pt x="1350267" y="575076"/>
                      <a:pt x="1377500" y="547858"/>
                      <a:pt x="1377500" y="514403"/>
                    </a:cubicBezTo>
                    <a:lnTo>
                      <a:pt x="1377500" y="343083"/>
                    </a:lnTo>
                    <a:cubicBezTo>
                      <a:pt x="1377500" y="309628"/>
                      <a:pt x="1350267" y="282410"/>
                      <a:pt x="1316793" y="282410"/>
                    </a:cubicBezTo>
                    <a:close/>
                    <a:moveTo>
                      <a:pt x="574950" y="1356897"/>
                    </a:moveTo>
                    <a:lnTo>
                      <a:pt x="149589" y="1356897"/>
                    </a:lnTo>
                    <a:cubicBezTo>
                      <a:pt x="126932" y="1356897"/>
                      <a:pt x="108489" y="1338493"/>
                      <a:pt x="108489" y="1315848"/>
                    </a:cubicBezTo>
                    <a:lnTo>
                      <a:pt x="108489" y="575076"/>
                    </a:lnTo>
                    <a:lnTo>
                      <a:pt x="574950" y="575076"/>
                    </a:lnTo>
                    <a:lnTo>
                      <a:pt x="574950" y="1356897"/>
                    </a:lnTo>
                    <a:close/>
                    <a:moveTo>
                      <a:pt x="574950" y="547359"/>
                    </a:moveTo>
                    <a:lnTo>
                      <a:pt x="80757" y="547359"/>
                    </a:lnTo>
                    <a:lnTo>
                      <a:pt x="60706" y="547359"/>
                    </a:lnTo>
                    <a:cubicBezTo>
                      <a:pt x="42542" y="547359"/>
                      <a:pt x="27732" y="532586"/>
                      <a:pt x="27732" y="514403"/>
                    </a:cubicBezTo>
                    <a:lnTo>
                      <a:pt x="27732" y="343083"/>
                    </a:lnTo>
                    <a:cubicBezTo>
                      <a:pt x="27732" y="324900"/>
                      <a:pt x="42542" y="310127"/>
                      <a:pt x="60706" y="310127"/>
                    </a:cubicBezTo>
                    <a:lnTo>
                      <a:pt x="574950" y="310127"/>
                    </a:lnTo>
                    <a:lnTo>
                      <a:pt x="574950" y="547359"/>
                    </a:lnTo>
                    <a:close/>
                    <a:moveTo>
                      <a:pt x="401206" y="282410"/>
                    </a:moveTo>
                    <a:cubicBezTo>
                      <a:pt x="378299" y="269771"/>
                      <a:pt x="359524" y="253362"/>
                      <a:pt x="345408" y="233461"/>
                    </a:cubicBezTo>
                    <a:cubicBezTo>
                      <a:pt x="317370" y="193992"/>
                      <a:pt x="308357" y="137393"/>
                      <a:pt x="323444" y="95845"/>
                    </a:cubicBezTo>
                    <a:cubicBezTo>
                      <a:pt x="342912" y="42074"/>
                      <a:pt x="394966" y="25637"/>
                      <a:pt x="433625" y="27910"/>
                    </a:cubicBezTo>
                    <a:cubicBezTo>
                      <a:pt x="487925" y="31070"/>
                      <a:pt x="542059" y="61171"/>
                      <a:pt x="582105" y="110507"/>
                    </a:cubicBezTo>
                    <a:cubicBezTo>
                      <a:pt x="613914" y="149727"/>
                      <a:pt x="651020" y="214142"/>
                      <a:pt x="664747" y="282410"/>
                    </a:cubicBezTo>
                    <a:lnTo>
                      <a:pt x="574950" y="282410"/>
                    </a:lnTo>
                    <a:lnTo>
                      <a:pt x="401206" y="282410"/>
                    </a:lnTo>
                    <a:close/>
                    <a:moveTo>
                      <a:pt x="774845" y="1356897"/>
                    </a:moveTo>
                    <a:lnTo>
                      <a:pt x="602682" y="1356897"/>
                    </a:lnTo>
                    <a:lnTo>
                      <a:pt x="602682" y="575076"/>
                    </a:lnTo>
                    <a:lnTo>
                      <a:pt x="774845" y="575076"/>
                    </a:lnTo>
                    <a:lnTo>
                      <a:pt x="774845" y="1356897"/>
                    </a:lnTo>
                    <a:close/>
                    <a:moveTo>
                      <a:pt x="774845" y="547359"/>
                    </a:moveTo>
                    <a:lnTo>
                      <a:pt x="602682" y="547359"/>
                    </a:lnTo>
                    <a:lnTo>
                      <a:pt x="602682" y="310127"/>
                    </a:lnTo>
                    <a:lnTo>
                      <a:pt x="774845" y="310127"/>
                    </a:lnTo>
                    <a:lnTo>
                      <a:pt x="774845" y="547359"/>
                    </a:lnTo>
                    <a:close/>
                    <a:moveTo>
                      <a:pt x="712752" y="282410"/>
                    </a:moveTo>
                    <a:cubicBezTo>
                      <a:pt x="726480" y="214142"/>
                      <a:pt x="763586" y="149727"/>
                      <a:pt x="795395" y="110507"/>
                    </a:cubicBezTo>
                    <a:cubicBezTo>
                      <a:pt x="835469" y="61171"/>
                      <a:pt x="889575" y="31070"/>
                      <a:pt x="943903" y="27910"/>
                    </a:cubicBezTo>
                    <a:cubicBezTo>
                      <a:pt x="982478" y="25665"/>
                      <a:pt x="1034588" y="42074"/>
                      <a:pt x="1054084" y="95845"/>
                    </a:cubicBezTo>
                    <a:cubicBezTo>
                      <a:pt x="1069170" y="137393"/>
                      <a:pt x="1060129" y="193992"/>
                      <a:pt x="1032120" y="233461"/>
                    </a:cubicBezTo>
                    <a:cubicBezTo>
                      <a:pt x="1018004" y="253362"/>
                      <a:pt x="999201" y="269771"/>
                      <a:pt x="976322" y="282410"/>
                    </a:cubicBezTo>
                    <a:lnTo>
                      <a:pt x="802578" y="282410"/>
                    </a:lnTo>
                    <a:lnTo>
                      <a:pt x="712752" y="282410"/>
                    </a:lnTo>
                    <a:close/>
                    <a:moveTo>
                      <a:pt x="1269010" y="1315848"/>
                    </a:moveTo>
                    <a:cubicBezTo>
                      <a:pt x="1269010" y="1338493"/>
                      <a:pt x="1250596" y="1356897"/>
                      <a:pt x="1227939" y="1356897"/>
                    </a:cubicBezTo>
                    <a:lnTo>
                      <a:pt x="802578" y="1356897"/>
                    </a:lnTo>
                    <a:lnTo>
                      <a:pt x="802578" y="575076"/>
                    </a:lnTo>
                    <a:lnTo>
                      <a:pt x="1269010" y="575076"/>
                    </a:lnTo>
                    <a:lnTo>
                      <a:pt x="1269010" y="1315848"/>
                    </a:lnTo>
                    <a:close/>
                    <a:moveTo>
                      <a:pt x="1349767" y="514403"/>
                    </a:moveTo>
                    <a:cubicBezTo>
                      <a:pt x="1349767" y="532586"/>
                      <a:pt x="1334986" y="547359"/>
                      <a:pt x="1316793" y="547359"/>
                    </a:cubicBezTo>
                    <a:lnTo>
                      <a:pt x="1296743" y="547359"/>
                    </a:lnTo>
                    <a:lnTo>
                      <a:pt x="802578" y="547359"/>
                    </a:lnTo>
                    <a:lnTo>
                      <a:pt x="802578" y="310127"/>
                    </a:lnTo>
                    <a:lnTo>
                      <a:pt x="1316793" y="310127"/>
                    </a:lnTo>
                    <a:cubicBezTo>
                      <a:pt x="1334986" y="310127"/>
                      <a:pt x="1349767" y="324900"/>
                      <a:pt x="1349767" y="343083"/>
                    </a:cubicBezTo>
                    <a:lnTo>
                      <a:pt x="1349767" y="514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7" name="Google Shape;417;p14"/>
          <p:cNvGrpSpPr/>
          <p:nvPr/>
        </p:nvGrpSpPr>
        <p:grpSpPr>
          <a:xfrm>
            <a:off x="3425969" y="2389532"/>
            <a:ext cx="2292075" cy="1852166"/>
            <a:chOff x="3425969" y="2389532"/>
            <a:chExt cx="2292075" cy="1852166"/>
          </a:xfrm>
        </p:grpSpPr>
        <p:sp>
          <p:nvSpPr>
            <p:cNvPr id="418" name="Google Shape;418;p14"/>
            <p:cNvSpPr txBox="1"/>
            <p:nvPr/>
          </p:nvSpPr>
          <p:spPr>
            <a:xfrm>
              <a:off x="3425969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19" name="Google Shape;419;p14"/>
            <p:cNvSpPr txBox="1"/>
            <p:nvPr/>
          </p:nvSpPr>
          <p:spPr>
            <a:xfrm>
              <a:off x="3425969" y="3767624"/>
              <a:ext cx="2292075" cy="47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20" name="Google Shape;420;p14"/>
            <p:cNvGrpSpPr/>
            <p:nvPr/>
          </p:nvGrpSpPr>
          <p:grpSpPr>
            <a:xfrm>
              <a:off x="4299781" y="2389532"/>
              <a:ext cx="544767" cy="519928"/>
              <a:chOff x="4299781" y="2389532"/>
              <a:chExt cx="544767" cy="519928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4305251" y="2395000"/>
                <a:ext cx="533826" cy="508997"/>
              </a:xfrm>
              <a:custGeom>
                <a:rect b="b" l="l" r="r" t="t"/>
                <a:pathLst>
                  <a:path extrusionOk="0" h="1357326" w="1423536">
                    <a:moveTo>
                      <a:pt x="733780" y="13720"/>
                    </a:moveTo>
                    <a:lnTo>
                      <a:pt x="940421" y="432717"/>
                    </a:lnTo>
                    <a:lnTo>
                      <a:pt x="1402479" y="499910"/>
                    </a:lnTo>
                    <a:cubicBezTo>
                      <a:pt x="1422625" y="502828"/>
                      <a:pt x="1430671" y="527627"/>
                      <a:pt x="1416094" y="541865"/>
                    </a:cubicBezTo>
                    <a:lnTo>
                      <a:pt x="1081759" y="867995"/>
                    </a:lnTo>
                    <a:lnTo>
                      <a:pt x="1160678" y="1328539"/>
                    </a:lnTo>
                    <a:cubicBezTo>
                      <a:pt x="1164118" y="1348613"/>
                      <a:pt x="1143040" y="1363930"/>
                      <a:pt x="1125023" y="1354448"/>
                    </a:cubicBezTo>
                    <a:lnTo>
                      <a:pt x="711769" y="1137028"/>
                    </a:lnTo>
                    <a:lnTo>
                      <a:pt x="298514" y="1354448"/>
                    </a:lnTo>
                    <a:cubicBezTo>
                      <a:pt x="280497" y="1363930"/>
                      <a:pt x="259419" y="1348613"/>
                      <a:pt x="262859" y="1328539"/>
                    </a:cubicBezTo>
                    <a:lnTo>
                      <a:pt x="341778" y="867995"/>
                    </a:lnTo>
                    <a:lnTo>
                      <a:pt x="7443" y="541865"/>
                    </a:lnTo>
                    <a:cubicBezTo>
                      <a:pt x="-7134" y="527627"/>
                      <a:pt x="912" y="502857"/>
                      <a:pt x="21058" y="499910"/>
                    </a:cubicBezTo>
                    <a:lnTo>
                      <a:pt x="483116" y="432717"/>
                    </a:lnTo>
                    <a:lnTo>
                      <a:pt x="689728" y="13720"/>
                    </a:lnTo>
                    <a:cubicBezTo>
                      <a:pt x="698737" y="-4573"/>
                      <a:pt x="724771" y="-4573"/>
                      <a:pt x="733780" y="13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4299781" y="2389532"/>
                <a:ext cx="544767" cy="519928"/>
              </a:xfrm>
              <a:custGeom>
                <a:rect b="b" l="l" r="r" t="t"/>
                <a:pathLst>
                  <a:path extrusionOk="0" h="1386475" w="1452713">
                    <a:moveTo>
                      <a:pt x="1450769" y="526715"/>
                    </a:moveTo>
                    <a:cubicBezTo>
                      <a:pt x="1446134" y="512419"/>
                      <a:pt x="1434006" y="502208"/>
                      <a:pt x="1419167" y="500049"/>
                    </a:cubicBezTo>
                    <a:lnTo>
                      <a:pt x="964689" y="433965"/>
                    </a:lnTo>
                    <a:lnTo>
                      <a:pt x="761458" y="21824"/>
                    </a:lnTo>
                    <a:cubicBezTo>
                      <a:pt x="754811" y="8374"/>
                      <a:pt x="741371" y="0"/>
                      <a:pt x="726357" y="0"/>
                    </a:cubicBezTo>
                    <a:cubicBezTo>
                      <a:pt x="711343" y="0"/>
                      <a:pt x="697903" y="8374"/>
                      <a:pt x="691256" y="21824"/>
                    </a:cubicBezTo>
                    <a:lnTo>
                      <a:pt x="488025" y="433965"/>
                    </a:lnTo>
                    <a:lnTo>
                      <a:pt x="33547" y="500049"/>
                    </a:lnTo>
                    <a:cubicBezTo>
                      <a:pt x="18678" y="502208"/>
                      <a:pt x="6580" y="512419"/>
                      <a:pt x="1944" y="526715"/>
                    </a:cubicBezTo>
                    <a:cubicBezTo>
                      <a:pt x="-2691" y="541012"/>
                      <a:pt x="1099" y="556388"/>
                      <a:pt x="11856" y="566891"/>
                    </a:cubicBezTo>
                    <a:lnTo>
                      <a:pt x="340711" y="887682"/>
                    </a:lnTo>
                    <a:lnTo>
                      <a:pt x="263074" y="1340640"/>
                    </a:lnTo>
                    <a:cubicBezTo>
                      <a:pt x="260538" y="1355462"/>
                      <a:pt x="266515" y="1370137"/>
                      <a:pt x="278643" y="1378948"/>
                    </a:cubicBezTo>
                    <a:cubicBezTo>
                      <a:pt x="285494" y="1383937"/>
                      <a:pt x="293540" y="1386476"/>
                      <a:pt x="301616" y="1386476"/>
                    </a:cubicBezTo>
                    <a:cubicBezTo>
                      <a:pt x="307825" y="1386476"/>
                      <a:pt x="314093" y="1384988"/>
                      <a:pt x="319866" y="1381924"/>
                    </a:cubicBezTo>
                    <a:lnTo>
                      <a:pt x="726357" y="1168064"/>
                    </a:lnTo>
                    <a:lnTo>
                      <a:pt x="1132848" y="1381924"/>
                    </a:lnTo>
                    <a:cubicBezTo>
                      <a:pt x="1146142" y="1388897"/>
                      <a:pt x="1161943" y="1387789"/>
                      <a:pt x="1174071" y="1378948"/>
                    </a:cubicBezTo>
                    <a:cubicBezTo>
                      <a:pt x="1186228" y="1370108"/>
                      <a:pt x="1192175" y="1355432"/>
                      <a:pt x="1189639" y="1340640"/>
                    </a:cubicBezTo>
                    <a:lnTo>
                      <a:pt x="1112003" y="887653"/>
                    </a:lnTo>
                    <a:lnTo>
                      <a:pt x="1440857" y="566862"/>
                    </a:lnTo>
                    <a:cubicBezTo>
                      <a:pt x="1451615" y="556388"/>
                      <a:pt x="1455405" y="541012"/>
                      <a:pt x="1450769" y="526715"/>
                    </a:cubicBezTo>
                    <a:close/>
                    <a:moveTo>
                      <a:pt x="1420508" y="545972"/>
                    </a:moveTo>
                    <a:lnTo>
                      <a:pt x="1086172" y="872131"/>
                    </a:lnTo>
                    <a:cubicBezTo>
                      <a:pt x="1082732" y="875486"/>
                      <a:pt x="1081158" y="880300"/>
                      <a:pt x="1081974" y="885027"/>
                    </a:cubicBezTo>
                    <a:lnTo>
                      <a:pt x="1160894" y="1345571"/>
                    </a:lnTo>
                    <a:cubicBezTo>
                      <a:pt x="1161856" y="1351114"/>
                      <a:pt x="1158415" y="1354265"/>
                      <a:pt x="1156929" y="1355345"/>
                    </a:cubicBezTo>
                    <a:cubicBezTo>
                      <a:pt x="1155413" y="1356454"/>
                      <a:pt x="1151360" y="1358729"/>
                      <a:pt x="1146404" y="1356103"/>
                    </a:cubicBezTo>
                    <a:lnTo>
                      <a:pt x="733150" y="1138683"/>
                    </a:lnTo>
                    <a:cubicBezTo>
                      <a:pt x="728893" y="1136437"/>
                      <a:pt x="723820" y="1136437"/>
                      <a:pt x="719593" y="1138683"/>
                    </a:cubicBezTo>
                    <a:lnTo>
                      <a:pt x="306339" y="1356103"/>
                    </a:lnTo>
                    <a:cubicBezTo>
                      <a:pt x="301382" y="1358729"/>
                      <a:pt x="297330" y="1356454"/>
                      <a:pt x="295814" y="1355345"/>
                    </a:cubicBezTo>
                    <a:cubicBezTo>
                      <a:pt x="294298" y="1354236"/>
                      <a:pt x="290887" y="1351085"/>
                      <a:pt x="291849" y="1345571"/>
                    </a:cubicBezTo>
                    <a:lnTo>
                      <a:pt x="370768" y="885027"/>
                    </a:lnTo>
                    <a:cubicBezTo>
                      <a:pt x="371585" y="880300"/>
                      <a:pt x="370010" y="875457"/>
                      <a:pt x="366570" y="872131"/>
                    </a:cubicBezTo>
                    <a:lnTo>
                      <a:pt x="32206" y="545972"/>
                    </a:lnTo>
                    <a:cubicBezTo>
                      <a:pt x="28183" y="542062"/>
                      <a:pt x="29086" y="537511"/>
                      <a:pt x="29669" y="535731"/>
                    </a:cubicBezTo>
                    <a:cubicBezTo>
                      <a:pt x="30253" y="533951"/>
                      <a:pt x="32177" y="529721"/>
                      <a:pt x="37745" y="528933"/>
                    </a:cubicBezTo>
                    <a:lnTo>
                      <a:pt x="499803" y="461740"/>
                    </a:lnTo>
                    <a:cubicBezTo>
                      <a:pt x="504555" y="461040"/>
                      <a:pt x="508666" y="458064"/>
                      <a:pt x="510794" y="453746"/>
                    </a:cubicBezTo>
                    <a:lnTo>
                      <a:pt x="717436" y="34749"/>
                    </a:lnTo>
                    <a:cubicBezTo>
                      <a:pt x="719914" y="29730"/>
                      <a:pt x="724520" y="29176"/>
                      <a:pt x="726386" y="29176"/>
                    </a:cubicBezTo>
                    <a:cubicBezTo>
                      <a:pt x="728252" y="29176"/>
                      <a:pt x="732858" y="29730"/>
                      <a:pt x="735336" y="34749"/>
                    </a:cubicBezTo>
                    <a:lnTo>
                      <a:pt x="941978" y="453746"/>
                    </a:lnTo>
                    <a:cubicBezTo>
                      <a:pt x="944106" y="458064"/>
                      <a:pt x="948217" y="461040"/>
                      <a:pt x="952940" y="461740"/>
                    </a:cubicBezTo>
                    <a:lnTo>
                      <a:pt x="1414998" y="528933"/>
                    </a:lnTo>
                    <a:cubicBezTo>
                      <a:pt x="1420537" y="529750"/>
                      <a:pt x="1422490" y="533951"/>
                      <a:pt x="1423073" y="535731"/>
                    </a:cubicBezTo>
                    <a:cubicBezTo>
                      <a:pt x="1423656" y="537511"/>
                      <a:pt x="1424531" y="542062"/>
                      <a:pt x="1420508" y="5459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3" name="Google Shape;423;p14"/>
          <p:cNvGrpSpPr/>
          <p:nvPr/>
        </p:nvGrpSpPr>
        <p:grpSpPr>
          <a:xfrm>
            <a:off x="514350" y="2389532"/>
            <a:ext cx="2292075" cy="1852166"/>
            <a:chOff x="514350" y="2389532"/>
            <a:chExt cx="2292075" cy="1852166"/>
          </a:xfrm>
        </p:grpSpPr>
        <p:sp>
          <p:nvSpPr>
            <p:cNvPr id="424" name="Google Shape;424;p14"/>
            <p:cNvSpPr txBox="1"/>
            <p:nvPr/>
          </p:nvSpPr>
          <p:spPr>
            <a:xfrm>
              <a:off x="514350" y="3332522"/>
              <a:ext cx="2292075" cy="26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514350" y="3767624"/>
              <a:ext cx="2292075" cy="474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426" name="Google Shape;426;p14"/>
            <p:cNvGrpSpPr/>
            <p:nvPr/>
          </p:nvGrpSpPr>
          <p:grpSpPr>
            <a:xfrm>
              <a:off x="1447304" y="2389532"/>
              <a:ext cx="425716" cy="519303"/>
              <a:chOff x="1447304" y="2389532"/>
              <a:chExt cx="425716" cy="519303"/>
            </a:xfrm>
          </p:grpSpPr>
          <p:sp>
            <p:nvSpPr>
              <p:cNvPr id="427" name="Google Shape;427;p14"/>
              <p:cNvSpPr/>
              <p:nvPr/>
            </p:nvSpPr>
            <p:spPr>
              <a:xfrm>
                <a:off x="1447304" y="2389532"/>
                <a:ext cx="425716" cy="519303"/>
              </a:xfrm>
              <a:custGeom>
                <a:rect b="b" l="l" r="r" t="t"/>
                <a:pathLst>
                  <a:path extrusionOk="0" h="1384809" w="1135243">
                    <a:moveTo>
                      <a:pt x="1135244" y="1101096"/>
                    </a:moveTo>
                    <a:lnTo>
                      <a:pt x="1135244" y="1163293"/>
                    </a:lnTo>
                    <a:cubicBezTo>
                      <a:pt x="1135244" y="1188710"/>
                      <a:pt x="1117644" y="1209360"/>
                      <a:pt x="1095996" y="1209360"/>
                    </a:cubicBezTo>
                    <a:lnTo>
                      <a:pt x="795458" y="1209360"/>
                    </a:lnTo>
                    <a:cubicBezTo>
                      <a:pt x="787503" y="1227875"/>
                      <a:pt x="779077" y="1246418"/>
                      <a:pt x="770152" y="1264988"/>
                    </a:cubicBezTo>
                    <a:cubicBezTo>
                      <a:pt x="767242" y="1271030"/>
                      <a:pt x="763084" y="1276408"/>
                      <a:pt x="757818" y="1280981"/>
                    </a:cubicBezTo>
                    <a:cubicBezTo>
                      <a:pt x="748311" y="1289241"/>
                      <a:pt x="736004" y="1294008"/>
                      <a:pt x="722894" y="1294729"/>
                    </a:cubicBezTo>
                    <a:lnTo>
                      <a:pt x="722894" y="1356427"/>
                    </a:lnTo>
                    <a:cubicBezTo>
                      <a:pt x="722894" y="1372088"/>
                      <a:pt x="710144" y="1384810"/>
                      <a:pt x="694512" y="1384810"/>
                    </a:cubicBezTo>
                    <a:lnTo>
                      <a:pt x="440732" y="1384810"/>
                    </a:lnTo>
                    <a:cubicBezTo>
                      <a:pt x="425100" y="1384810"/>
                      <a:pt x="412350" y="1372088"/>
                      <a:pt x="412350" y="1356427"/>
                    </a:cubicBezTo>
                    <a:lnTo>
                      <a:pt x="412350" y="1294756"/>
                    </a:lnTo>
                    <a:cubicBezTo>
                      <a:pt x="391700" y="1293620"/>
                      <a:pt x="373379" y="1282201"/>
                      <a:pt x="365064" y="1264988"/>
                    </a:cubicBezTo>
                    <a:cubicBezTo>
                      <a:pt x="356139" y="1246418"/>
                      <a:pt x="347741" y="1227875"/>
                      <a:pt x="339758" y="1209360"/>
                    </a:cubicBezTo>
                    <a:lnTo>
                      <a:pt x="39248" y="1209360"/>
                    </a:lnTo>
                    <a:cubicBezTo>
                      <a:pt x="17600" y="1209360"/>
                      <a:pt x="0" y="1188710"/>
                      <a:pt x="0" y="1163293"/>
                    </a:cubicBezTo>
                    <a:lnTo>
                      <a:pt x="0" y="1101096"/>
                    </a:lnTo>
                    <a:cubicBezTo>
                      <a:pt x="0" y="1085851"/>
                      <a:pt x="4268" y="1070912"/>
                      <a:pt x="12002" y="1059021"/>
                    </a:cubicBezTo>
                    <a:lnTo>
                      <a:pt x="246102" y="697727"/>
                    </a:lnTo>
                    <a:cubicBezTo>
                      <a:pt x="251645" y="625440"/>
                      <a:pt x="265393" y="551518"/>
                      <a:pt x="287151" y="477125"/>
                    </a:cubicBezTo>
                    <a:cubicBezTo>
                      <a:pt x="310295" y="398048"/>
                      <a:pt x="342530" y="318194"/>
                      <a:pt x="382970" y="239782"/>
                    </a:cubicBezTo>
                    <a:cubicBezTo>
                      <a:pt x="451653" y="106684"/>
                      <a:pt x="520558" y="23310"/>
                      <a:pt x="523441" y="19846"/>
                    </a:cubicBezTo>
                    <a:cubicBezTo>
                      <a:pt x="533835" y="7401"/>
                      <a:pt x="550326" y="0"/>
                      <a:pt x="567622" y="0"/>
                    </a:cubicBezTo>
                    <a:cubicBezTo>
                      <a:pt x="584918" y="0"/>
                      <a:pt x="601437" y="7401"/>
                      <a:pt x="611776" y="19846"/>
                    </a:cubicBezTo>
                    <a:cubicBezTo>
                      <a:pt x="614603" y="23227"/>
                      <a:pt x="682815" y="105187"/>
                      <a:pt x="752274" y="239782"/>
                    </a:cubicBezTo>
                    <a:cubicBezTo>
                      <a:pt x="792714" y="318222"/>
                      <a:pt x="824949" y="398075"/>
                      <a:pt x="848093" y="477153"/>
                    </a:cubicBezTo>
                    <a:cubicBezTo>
                      <a:pt x="869851" y="551518"/>
                      <a:pt x="883599" y="625440"/>
                      <a:pt x="889142" y="697727"/>
                    </a:cubicBezTo>
                    <a:lnTo>
                      <a:pt x="1123270" y="1059021"/>
                    </a:lnTo>
                    <a:cubicBezTo>
                      <a:pt x="1130976" y="1070912"/>
                      <a:pt x="1135244" y="1085851"/>
                      <a:pt x="1135244" y="1101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1447304" y="2389532"/>
                <a:ext cx="425716" cy="519303"/>
              </a:xfrm>
              <a:custGeom>
                <a:rect b="b" l="l" r="r" t="t"/>
                <a:pathLst>
                  <a:path extrusionOk="0" h="1384809" w="1135243">
                    <a:moveTo>
                      <a:pt x="1123270" y="1059021"/>
                    </a:moveTo>
                    <a:lnTo>
                      <a:pt x="889142" y="697727"/>
                    </a:lnTo>
                    <a:cubicBezTo>
                      <a:pt x="883599" y="625440"/>
                      <a:pt x="869851" y="551518"/>
                      <a:pt x="848093" y="477153"/>
                    </a:cubicBezTo>
                    <a:cubicBezTo>
                      <a:pt x="824949" y="398075"/>
                      <a:pt x="792714" y="318222"/>
                      <a:pt x="752274" y="239782"/>
                    </a:cubicBezTo>
                    <a:cubicBezTo>
                      <a:pt x="682815" y="105187"/>
                      <a:pt x="614603" y="23227"/>
                      <a:pt x="611776" y="19846"/>
                    </a:cubicBezTo>
                    <a:cubicBezTo>
                      <a:pt x="601437" y="7401"/>
                      <a:pt x="584918" y="0"/>
                      <a:pt x="567622" y="0"/>
                    </a:cubicBezTo>
                    <a:cubicBezTo>
                      <a:pt x="550326" y="0"/>
                      <a:pt x="533835" y="7401"/>
                      <a:pt x="523441" y="19846"/>
                    </a:cubicBezTo>
                    <a:cubicBezTo>
                      <a:pt x="520558" y="23310"/>
                      <a:pt x="451653" y="106684"/>
                      <a:pt x="382970" y="239782"/>
                    </a:cubicBezTo>
                    <a:cubicBezTo>
                      <a:pt x="342530" y="318194"/>
                      <a:pt x="310295" y="398048"/>
                      <a:pt x="287151" y="477125"/>
                    </a:cubicBezTo>
                    <a:cubicBezTo>
                      <a:pt x="265393" y="551518"/>
                      <a:pt x="251645" y="625440"/>
                      <a:pt x="246102" y="697727"/>
                    </a:cubicBezTo>
                    <a:lnTo>
                      <a:pt x="12002" y="1059021"/>
                    </a:lnTo>
                    <a:cubicBezTo>
                      <a:pt x="4268" y="1070912"/>
                      <a:pt x="0" y="1085851"/>
                      <a:pt x="0" y="1101096"/>
                    </a:cubicBezTo>
                    <a:lnTo>
                      <a:pt x="0" y="1163293"/>
                    </a:lnTo>
                    <a:cubicBezTo>
                      <a:pt x="0" y="1188710"/>
                      <a:pt x="17600" y="1209360"/>
                      <a:pt x="39248" y="1209360"/>
                    </a:cubicBezTo>
                    <a:lnTo>
                      <a:pt x="339758" y="1209360"/>
                    </a:lnTo>
                    <a:cubicBezTo>
                      <a:pt x="347741" y="1227875"/>
                      <a:pt x="356139" y="1246418"/>
                      <a:pt x="365064" y="1264988"/>
                    </a:cubicBezTo>
                    <a:cubicBezTo>
                      <a:pt x="373379" y="1282201"/>
                      <a:pt x="391700" y="1293620"/>
                      <a:pt x="412350" y="1294756"/>
                    </a:cubicBezTo>
                    <a:lnTo>
                      <a:pt x="412350" y="1356427"/>
                    </a:lnTo>
                    <a:cubicBezTo>
                      <a:pt x="412350" y="1372088"/>
                      <a:pt x="425100" y="1384810"/>
                      <a:pt x="440732" y="1384810"/>
                    </a:cubicBezTo>
                    <a:lnTo>
                      <a:pt x="694512" y="1384810"/>
                    </a:lnTo>
                    <a:cubicBezTo>
                      <a:pt x="710144" y="1384810"/>
                      <a:pt x="722894" y="1372088"/>
                      <a:pt x="722894" y="1356427"/>
                    </a:cubicBezTo>
                    <a:lnTo>
                      <a:pt x="722894" y="1294729"/>
                    </a:lnTo>
                    <a:cubicBezTo>
                      <a:pt x="736004" y="1294008"/>
                      <a:pt x="748311" y="1289241"/>
                      <a:pt x="757818" y="1280981"/>
                    </a:cubicBezTo>
                    <a:cubicBezTo>
                      <a:pt x="763084" y="1276408"/>
                      <a:pt x="767242" y="1271030"/>
                      <a:pt x="770152" y="1264988"/>
                    </a:cubicBezTo>
                    <a:cubicBezTo>
                      <a:pt x="779077" y="1246418"/>
                      <a:pt x="787503" y="1227875"/>
                      <a:pt x="795458" y="1209360"/>
                    </a:cubicBezTo>
                    <a:lnTo>
                      <a:pt x="1095996" y="1209360"/>
                    </a:lnTo>
                    <a:cubicBezTo>
                      <a:pt x="1117644" y="1209360"/>
                      <a:pt x="1135244" y="1188710"/>
                      <a:pt x="1135244" y="1163293"/>
                    </a:cubicBezTo>
                    <a:lnTo>
                      <a:pt x="1135244" y="1101096"/>
                    </a:lnTo>
                    <a:cubicBezTo>
                      <a:pt x="1135244" y="1085851"/>
                      <a:pt x="1130976" y="1070912"/>
                      <a:pt x="1123270" y="1059021"/>
                    </a:cubicBezTo>
                    <a:close/>
                    <a:moveTo>
                      <a:pt x="891803" y="752773"/>
                    </a:moveTo>
                    <a:lnTo>
                      <a:pt x="1100015" y="1074099"/>
                    </a:lnTo>
                    <a:cubicBezTo>
                      <a:pt x="1102538" y="1077980"/>
                      <a:pt x="1104450" y="1082470"/>
                      <a:pt x="1105725" y="1087237"/>
                    </a:cubicBezTo>
                    <a:lnTo>
                      <a:pt x="840997" y="1087237"/>
                    </a:lnTo>
                    <a:cubicBezTo>
                      <a:pt x="874840" y="979888"/>
                      <a:pt x="891969" y="873842"/>
                      <a:pt x="891969" y="770346"/>
                    </a:cubicBezTo>
                    <a:cubicBezTo>
                      <a:pt x="891969" y="764498"/>
                      <a:pt x="891914" y="758649"/>
                      <a:pt x="891803" y="752773"/>
                    </a:cubicBezTo>
                    <a:close/>
                    <a:moveTo>
                      <a:pt x="35256" y="1074099"/>
                    </a:moveTo>
                    <a:lnTo>
                      <a:pt x="243441" y="752773"/>
                    </a:lnTo>
                    <a:cubicBezTo>
                      <a:pt x="243330" y="758649"/>
                      <a:pt x="243274" y="764498"/>
                      <a:pt x="243274" y="770346"/>
                    </a:cubicBezTo>
                    <a:cubicBezTo>
                      <a:pt x="243274" y="873842"/>
                      <a:pt x="260376" y="979888"/>
                      <a:pt x="294247" y="1087237"/>
                    </a:cubicBezTo>
                    <a:lnTo>
                      <a:pt x="29519" y="1087237"/>
                    </a:lnTo>
                    <a:cubicBezTo>
                      <a:pt x="30794" y="1082470"/>
                      <a:pt x="32734" y="1077980"/>
                      <a:pt x="35256" y="1074099"/>
                    </a:cubicBezTo>
                    <a:close/>
                    <a:moveTo>
                      <a:pt x="39248" y="1181642"/>
                    </a:moveTo>
                    <a:cubicBezTo>
                      <a:pt x="33787" y="1181642"/>
                      <a:pt x="27717" y="1174103"/>
                      <a:pt x="27717" y="1163293"/>
                    </a:cubicBezTo>
                    <a:lnTo>
                      <a:pt x="27717" y="1114955"/>
                    </a:lnTo>
                    <a:lnTo>
                      <a:pt x="303366" y="1114955"/>
                    </a:lnTo>
                    <a:cubicBezTo>
                      <a:pt x="310932" y="1137156"/>
                      <a:pt x="319220" y="1159385"/>
                      <a:pt x="328200" y="1181642"/>
                    </a:cubicBezTo>
                    <a:lnTo>
                      <a:pt x="39248" y="1181642"/>
                    </a:lnTo>
                    <a:close/>
                    <a:moveTo>
                      <a:pt x="695177" y="1356427"/>
                    </a:moveTo>
                    <a:cubicBezTo>
                      <a:pt x="695177" y="1356788"/>
                      <a:pt x="694872" y="1357093"/>
                      <a:pt x="694512" y="1357093"/>
                    </a:cubicBezTo>
                    <a:lnTo>
                      <a:pt x="440732" y="1357093"/>
                    </a:lnTo>
                    <a:cubicBezTo>
                      <a:pt x="440372" y="1357093"/>
                      <a:pt x="440067" y="1356788"/>
                      <a:pt x="440067" y="1356427"/>
                    </a:cubicBezTo>
                    <a:lnTo>
                      <a:pt x="440067" y="1294867"/>
                    </a:lnTo>
                    <a:lnTo>
                      <a:pt x="695177" y="1294867"/>
                    </a:lnTo>
                    <a:lnTo>
                      <a:pt x="695177" y="1356427"/>
                    </a:lnTo>
                    <a:close/>
                    <a:moveTo>
                      <a:pt x="745179" y="1252959"/>
                    </a:moveTo>
                    <a:cubicBezTo>
                      <a:pt x="743904" y="1255592"/>
                      <a:pt x="742074" y="1257976"/>
                      <a:pt x="739663" y="1260027"/>
                    </a:cubicBezTo>
                    <a:cubicBezTo>
                      <a:pt x="734452" y="1264545"/>
                      <a:pt x="727107" y="1267150"/>
                      <a:pt x="719513" y="1267150"/>
                    </a:cubicBezTo>
                    <a:lnTo>
                      <a:pt x="709035" y="1267150"/>
                    </a:lnTo>
                    <a:lnTo>
                      <a:pt x="426208" y="1267150"/>
                    </a:lnTo>
                    <a:lnTo>
                      <a:pt x="415731" y="1267150"/>
                    </a:lnTo>
                    <a:cubicBezTo>
                      <a:pt x="404450" y="1267150"/>
                      <a:pt x="394140" y="1261440"/>
                      <a:pt x="390037" y="1252959"/>
                    </a:cubicBezTo>
                    <a:cubicBezTo>
                      <a:pt x="379948" y="1232005"/>
                      <a:pt x="370524" y="1211050"/>
                      <a:pt x="361710" y="1190152"/>
                    </a:cubicBezTo>
                    <a:cubicBezTo>
                      <a:pt x="361683" y="1190124"/>
                      <a:pt x="361683" y="1190096"/>
                      <a:pt x="361655" y="1190068"/>
                    </a:cubicBezTo>
                    <a:cubicBezTo>
                      <a:pt x="301481" y="1047380"/>
                      <a:pt x="270992" y="906465"/>
                      <a:pt x="270992" y="770346"/>
                    </a:cubicBezTo>
                    <a:cubicBezTo>
                      <a:pt x="270992" y="677909"/>
                      <a:pt x="285377" y="581896"/>
                      <a:pt x="313759" y="484913"/>
                    </a:cubicBezTo>
                    <a:cubicBezTo>
                      <a:pt x="336405" y="407527"/>
                      <a:pt x="367974" y="329336"/>
                      <a:pt x="407610" y="252477"/>
                    </a:cubicBezTo>
                    <a:cubicBezTo>
                      <a:pt x="474908" y="122039"/>
                      <a:pt x="541928" y="40966"/>
                      <a:pt x="544728" y="37585"/>
                    </a:cubicBezTo>
                    <a:cubicBezTo>
                      <a:pt x="549911" y="31404"/>
                      <a:pt x="558448" y="27717"/>
                      <a:pt x="567622" y="27717"/>
                    </a:cubicBezTo>
                    <a:cubicBezTo>
                      <a:pt x="576796" y="27717"/>
                      <a:pt x="585333" y="31404"/>
                      <a:pt x="590489" y="37612"/>
                    </a:cubicBezTo>
                    <a:cubicBezTo>
                      <a:pt x="591182" y="38416"/>
                      <a:pt x="659588" y="120598"/>
                      <a:pt x="727634" y="252477"/>
                    </a:cubicBezTo>
                    <a:cubicBezTo>
                      <a:pt x="767269" y="329336"/>
                      <a:pt x="798839" y="407555"/>
                      <a:pt x="821484" y="484913"/>
                    </a:cubicBezTo>
                    <a:cubicBezTo>
                      <a:pt x="849867" y="581896"/>
                      <a:pt x="864252" y="677909"/>
                      <a:pt x="864252" y="770346"/>
                    </a:cubicBezTo>
                    <a:cubicBezTo>
                      <a:pt x="864252" y="926449"/>
                      <a:pt x="824173" y="1088817"/>
                      <a:pt x="745179" y="1252959"/>
                    </a:cubicBezTo>
                    <a:close/>
                    <a:moveTo>
                      <a:pt x="1107527" y="1163293"/>
                    </a:moveTo>
                    <a:cubicBezTo>
                      <a:pt x="1107527" y="1174103"/>
                      <a:pt x="1101457" y="1181642"/>
                      <a:pt x="1095996" y="1181642"/>
                    </a:cubicBezTo>
                    <a:lnTo>
                      <a:pt x="807016" y="1181642"/>
                    </a:lnTo>
                    <a:cubicBezTo>
                      <a:pt x="816024" y="1159385"/>
                      <a:pt x="824312" y="1137156"/>
                      <a:pt x="831878" y="1114955"/>
                    </a:cubicBezTo>
                    <a:lnTo>
                      <a:pt x="1107527" y="1114955"/>
                    </a:lnTo>
                    <a:lnTo>
                      <a:pt x="1107527" y="1163293"/>
                    </a:lnTo>
                    <a:close/>
                    <a:moveTo>
                      <a:pt x="567622" y="396579"/>
                    </a:moveTo>
                    <a:cubicBezTo>
                      <a:pt x="462352" y="396579"/>
                      <a:pt x="376678" y="482225"/>
                      <a:pt x="376678" y="587495"/>
                    </a:cubicBezTo>
                    <a:cubicBezTo>
                      <a:pt x="376678" y="692793"/>
                      <a:pt x="462352" y="778439"/>
                      <a:pt x="567622" y="778439"/>
                    </a:cubicBezTo>
                    <a:cubicBezTo>
                      <a:pt x="672892" y="778439"/>
                      <a:pt x="758566" y="692793"/>
                      <a:pt x="758566" y="587495"/>
                    </a:cubicBezTo>
                    <a:cubicBezTo>
                      <a:pt x="758566" y="482225"/>
                      <a:pt x="672892" y="396579"/>
                      <a:pt x="567622" y="396579"/>
                    </a:cubicBezTo>
                    <a:close/>
                    <a:moveTo>
                      <a:pt x="567622" y="750722"/>
                    </a:moveTo>
                    <a:cubicBezTo>
                      <a:pt x="477624" y="750722"/>
                      <a:pt x="404395" y="677493"/>
                      <a:pt x="404395" y="587495"/>
                    </a:cubicBezTo>
                    <a:cubicBezTo>
                      <a:pt x="404395" y="497497"/>
                      <a:pt x="477624" y="424296"/>
                      <a:pt x="567622" y="424296"/>
                    </a:cubicBezTo>
                    <a:cubicBezTo>
                      <a:pt x="657620" y="424296"/>
                      <a:pt x="730849" y="497497"/>
                      <a:pt x="730849" y="587495"/>
                    </a:cubicBezTo>
                    <a:cubicBezTo>
                      <a:pt x="730849" y="677493"/>
                      <a:pt x="657620" y="750722"/>
                      <a:pt x="567622" y="750722"/>
                    </a:cubicBezTo>
                    <a:close/>
                    <a:moveTo>
                      <a:pt x="567622" y="834788"/>
                    </a:moveTo>
                    <a:cubicBezTo>
                      <a:pt x="499049" y="834788"/>
                      <a:pt x="443255" y="890556"/>
                      <a:pt x="443255" y="959128"/>
                    </a:cubicBezTo>
                    <a:cubicBezTo>
                      <a:pt x="443255" y="1027701"/>
                      <a:pt x="499049" y="1083495"/>
                      <a:pt x="567622" y="1083495"/>
                    </a:cubicBezTo>
                    <a:cubicBezTo>
                      <a:pt x="636194" y="1083495"/>
                      <a:pt x="691989" y="1027701"/>
                      <a:pt x="691989" y="959128"/>
                    </a:cubicBezTo>
                    <a:cubicBezTo>
                      <a:pt x="691989" y="890556"/>
                      <a:pt x="636194" y="834788"/>
                      <a:pt x="567622" y="834788"/>
                    </a:cubicBezTo>
                    <a:close/>
                    <a:moveTo>
                      <a:pt x="567622" y="1055778"/>
                    </a:moveTo>
                    <a:cubicBezTo>
                      <a:pt x="514322" y="1055778"/>
                      <a:pt x="470972" y="1012428"/>
                      <a:pt x="470972" y="959128"/>
                    </a:cubicBezTo>
                    <a:cubicBezTo>
                      <a:pt x="470972" y="905856"/>
                      <a:pt x="514322" y="862506"/>
                      <a:pt x="567622" y="862506"/>
                    </a:cubicBezTo>
                    <a:cubicBezTo>
                      <a:pt x="620922" y="862506"/>
                      <a:pt x="664272" y="905856"/>
                      <a:pt x="664272" y="959128"/>
                    </a:cubicBezTo>
                    <a:cubicBezTo>
                      <a:pt x="664272" y="1012428"/>
                      <a:pt x="620922" y="1055778"/>
                      <a:pt x="567622" y="10557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1457699" y="2399926"/>
                <a:ext cx="404928" cy="498516"/>
              </a:xfrm>
              <a:custGeom>
                <a:rect b="b" l="l" r="r" t="t"/>
                <a:pathLst>
                  <a:path extrusionOk="0" h="1329375" w="1079809">
                    <a:moveTo>
                      <a:pt x="1079809" y="1087237"/>
                    </a:moveTo>
                    <a:lnTo>
                      <a:pt x="1079809" y="1135576"/>
                    </a:lnTo>
                    <a:cubicBezTo>
                      <a:pt x="1079809" y="1146386"/>
                      <a:pt x="1073739" y="1153925"/>
                      <a:pt x="1068279" y="1153925"/>
                    </a:cubicBezTo>
                    <a:lnTo>
                      <a:pt x="779299" y="1153925"/>
                    </a:lnTo>
                    <a:cubicBezTo>
                      <a:pt x="788307" y="1131668"/>
                      <a:pt x="796594" y="1109439"/>
                      <a:pt x="804161" y="1087237"/>
                    </a:cubicBezTo>
                    <a:lnTo>
                      <a:pt x="1079809" y="1087237"/>
                    </a:lnTo>
                    <a:close/>
                    <a:moveTo>
                      <a:pt x="813280" y="1059520"/>
                    </a:moveTo>
                    <a:lnTo>
                      <a:pt x="1078008" y="1059520"/>
                    </a:lnTo>
                    <a:cubicBezTo>
                      <a:pt x="1076733" y="1054753"/>
                      <a:pt x="1074820" y="1050263"/>
                      <a:pt x="1072298" y="1046382"/>
                    </a:cubicBezTo>
                    <a:lnTo>
                      <a:pt x="864086" y="725056"/>
                    </a:lnTo>
                    <a:cubicBezTo>
                      <a:pt x="864197" y="730932"/>
                      <a:pt x="864252" y="736780"/>
                      <a:pt x="864252" y="742629"/>
                    </a:cubicBezTo>
                    <a:cubicBezTo>
                      <a:pt x="864252" y="846125"/>
                      <a:pt x="847123" y="952171"/>
                      <a:pt x="813280" y="1059520"/>
                    </a:cubicBezTo>
                    <a:close/>
                    <a:moveTo>
                      <a:pt x="836535" y="742629"/>
                    </a:moveTo>
                    <a:cubicBezTo>
                      <a:pt x="836535" y="898732"/>
                      <a:pt x="796456" y="1061100"/>
                      <a:pt x="717462" y="1225242"/>
                    </a:cubicBezTo>
                    <a:cubicBezTo>
                      <a:pt x="716187" y="1227875"/>
                      <a:pt x="714357" y="1230258"/>
                      <a:pt x="711946" y="1232309"/>
                    </a:cubicBezTo>
                    <a:cubicBezTo>
                      <a:pt x="706735" y="1236827"/>
                      <a:pt x="699390" y="1239433"/>
                      <a:pt x="691795" y="1239433"/>
                    </a:cubicBezTo>
                    <a:lnTo>
                      <a:pt x="681318" y="1239433"/>
                    </a:lnTo>
                    <a:lnTo>
                      <a:pt x="398491" y="1239433"/>
                    </a:lnTo>
                    <a:lnTo>
                      <a:pt x="388014" y="1239433"/>
                    </a:lnTo>
                    <a:cubicBezTo>
                      <a:pt x="376733" y="1239433"/>
                      <a:pt x="366422" y="1233723"/>
                      <a:pt x="362320" y="1225242"/>
                    </a:cubicBezTo>
                    <a:cubicBezTo>
                      <a:pt x="352231" y="1204287"/>
                      <a:pt x="342807" y="1183333"/>
                      <a:pt x="333993" y="1162434"/>
                    </a:cubicBezTo>
                    <a:cubicBezTo>
                      <a:pt x="333965" y="1162407"/>
                      <a:pt x="333965" y="1162379"/>
                      <a:pt x="333938" y="1162351"/>
                    </a:cubicBezTo>
                    <a:cubicBezTo>
                      <a:pt x="273763" y="1019663"/>
                      <a:pt x="243274" y="878748"/>
                      <a:pt x="243274" y="742629"/>
                    </a:cubicBezTo>
                    <a:cubicBezTo>
                      <a:pt x="243274" y="650192"/>
                      <a:pt x="257660" y="554179"/>
                      <a:pt x="286042" y="457196"/>
                    </a:cubicBezTo>
                    <a:cubicBezTo>
                      <a:pt x="308687" y="379810"/>
                      <a:pt x="340257" y="301619"/>
                      <a:pt x="379893" y="224759"/>
                    </a:cubicBezTo>
                    <a:cubicBezTo>
                      <a:pt x="447190" y="94322"/>
                      <a:pt x="514211" y="13249"/>
                      <a:pt x="517010" y="9867"/>
                    </a:cubicBezTo>
                    <a:cubicBezTo>
                      <a:pt x="522193" y="3686"/>
                      <a:pt x="530730" y="0"/>
                      <a:pt x="539905" y="0"/>
                    </a:cubicBezTo>
                    <a:cubicBezTo>
                      <a:pt x="549079" y="0"/>
                      <a:pt x="557616" y="3686"/>
                      <a:pt x="562771" y="9895"/>
                    </a:cubicBezTo>
                    <a:cubicBezTo>
                      <a:pt x="563464" y="10699"/>
                      <a:pt x="631871" y="92881"/>
                      <a:pt x="699916" y="224759"/>
                    </a:cubicBezTo>
                    <a:cubicBezTo>
                      <a:pt x="739552" y="301619"/>
                      <a:pt x="771122" y="379837"/>
                      <a:pt x="793767" y="457196"/>
                    </a:cubicBezTo>
                    <a:cubicBezTo>
                      <a:pt x="822150" y="554179"/>
                      <a:pt x="836535" y="650192"/>
                      <a:pt x="836535" y="742629"/>
                    </a:cubicBezTo>
                    <a:close/>
                    <a:moveTo>
                      <a:pt x="664272" y="931411"/>
                    </a:moveTo>
                    <a:cubicBezTo>
                      <a:pt x="664272" y="862838"/>
                      <a:pt x="608477" y="807071"/>
                      <a:pt x="539905" y="807071"/>
                    </a:cubicBezTo>
                    <a:cubicBezTo>
                      <a:pt x="471332" y="807071"/>
                      <a:pt x="415537" y="862838"/>
                      <a:pt x="415537" y="931411"/>
                    </a:cubicBezTo>
                    <a:cubicBezTo>
                      <a:pt x="415537" y="999983"/>
                      <a:pt x="471332" y="1055778"/>
                      <a:pt x="539905" y="1055778"/>
                    </a:cubicBezTo>
                    <a:cubicBezTo>
                      <a:pt x="608477" y="1055778"/>
                      <a:pt x="664272" y="999983"/>
                      <a:pt x="664272" y="931411"/>
                    </a:cubicBezTo>
                    <a:close/>
                    <a:moveTo>
                      <a:pt x="730849" y="559778"/>
                    </a:moveTo>
                    <a:cubicBezTo>
                      <a:pt x="730849" y="454508"/>
                      <a:pt x="645175" y="368861"/>
                      <a:pt x="539905" y="368861"/>
                    </a:cubicBezTo>
                    <a:cubicBezTo>
                      <a:pt x="434634" y="368861"/>
                      <a:pt x="348960" y="454508"/>
                      <a:pt x="348960" y="559778"/>
                    </a:cubicBezTo>
                    <a:cubicBezTo>
                      <a:pt x="348960" y="665076"/>
                      <a:pt x="434634" y="750722"/>
                      <a:pt x="539905" y="750722"/>
                    </a:cubicBezTo>
                    <a:cubicBezTo>
                      <a:pt x="645175" y="750722"/>
                      <a:pt x="730849" y="665076"/>
                      <a:pt x="730849" y="559778"/>
                    </a:cubicBezTo>
                    <a:close/>
                    <a:moveTo>
                      <a:pt x="412350" y="1328710"/>
                    </a:moveTo>
                    <a:cubicBezTo>
                      <a:pt x="412350" y="1329070"/>
                      <a:pt x="412655" y="1329375"/>
                      <a:pt x="413015" y="1329375"/>
                    </a:cubicBezTo>
                    <a:lnTo>
                      <a:pt x="666794" y="1329375"/>
                    </a:lnTo>
                    <a:cubicBezTo>
                      <a:pt x="667155" y="1329375"/>
                      <a:pt x="667460" y="1329070"/>
                      <a:pt x="667460" y="1328710"/>
                    </a:cubicBezTo>
                    <a:lnTo>
                      <a:pt x="667460" y="1267150"/>
                    </a:lnTo>
                    <a:lnTo>
                      <a:pt x="412350" y="1267150"/>
                    </a:lnTo>
                    <a:lnTo>
                      <a:pt x="412350" y="1328710"/>
                    </a:lnTo>
                    <a:close/>
                    <a:moveTo>
                      <a:pt x="539905" y="396579"/>
                    </a:moveTo>
                    <a:cubicBezTo>
                      <a:pt x="449907" y="396579"/>
                      <a:pt x="376678" y="469780"/>
                      <a:pt x="376678" y="559778"/>
                    </a:cubicBezTo>
                    <a:cubicBezTo>
                      <a:pt x="376678" y="649776"/>
                      <a:pt x="449907" y="723005"/>
                      <a:pt x="539905" y="723005"/>
                    </a:cubicBezTo>
                    <a:cubicBezTo>
                      <a:pt x="629903" y="723005"/>
                      <a:pt x="703132" y="649776"/>
                      <a:pt x="703132" y="559778"/>
                    </a:cubicBezTo>
                    <a:cubicBezTo>
                      <a:pt x="703132" y="469780"/>
                      <a:pt x="629903" y="396579"/>
                      <a:pt x="539905" y="396579"/>
                    </a:cubicBezTo>
                    <a:close/>
                    <a:moveTo>
                      <a:pt x="539905" y="834788"/>
                    </a:moveTo>
                    <a:cubicBezTo>
                      <a:pt x="486604" y="834788"/>
                      <a:pt x="443255" y="878138"/>
                      <a:pt x="443255" y="931411"/>
                    </a:cubicBezTo>
                    <a:cubicBezTo>
                      <a:pt x="443255" y="984711"/>
                      <a:pt x="486604" y="1028061"/>
                      <a:pt x="539905" y="1028061"/>
                    </a:cubicBezTo>
                    <a:cubicBezTo>
                      <a:pt x="593205" y="1028061"/>
                      <a:pt x="636555" y="984711"/>
                      <a:pt x="636555" y="931411"/>
                    </a:cubicBezTo>
                    <a:cubicBezTo>
                      <a:pt x="636555" y="878138"/>
                      <a:pt x="593205" y="834788"/>
                      <a:pt x="539905" y="834788"/>
                    </a:cubicBezTo>
                    <a:close/>
                    <a:moveTo>
                      <a:pt x="0" y="1087237"/>
                    </a:moveTo>
                    <a:lnTo>
                      <a:pt x="0" y="1135576"/>
                    </a:lnTo>
                    <a:cubicBezTo>
                      <a:pt x="0" y="1146386"/>
                      <a:pt x="6070" y="1153925"/>
                      <a:pt x="11530" y="1153925"/>
                    </a:cubicBezTo>
                    <a:lnTo>
                      <a:pt x="300483" y="1153925"/>
                    </a:lnTo>
                    <a:cubicBezTo>
                      <a:pt x="291503" y="1131668"/>
                      <a:pt x="283215" y="1109439"/>
                      <a:pt x="275648" y="1087237"/>
                    </a:cubicBezTo>
                    <a:lnTo>
                      <a:pt x="0" y="1087237"/>
                    </a:lnTo>
                    <a:close/>
                    <a:moveTo>
                      <a:pt x="215557" y="742629"/>
                    </a:moveTo>
                    <a:cubicBezTo>
                      <a:pt x="215557" y="736780"/>
                      <a:pt x="215613" y="730932"/>
                      <a:pt x="215724" y="725056"/>
                    </a:cubicBezTo>
                    <a:lnTo>
                      <a:pt x="7539" y="1046382"/>
                    </a:lnTo>
                    <a:cubicBezTo>
                      <a:pt x="5017" y="1050263"/>
                      <a:pt x="3077" y="1054753"/>
                      <a:pt x="1802" y="1059520"/>
                    </a:cubicBezTo>
                    <a:lnTo>
                      <a:pt x="266529" y="1059520"/>
                    </a:lnTo>
                    <a:cubicBezTo>
                      <a:pt x="232659" y="952171"/>
                      <a:pt x="215557" y="846125"/>
                      <a:pt x="215557" y="74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0" name="Google Shape;430;p14"/>
          <p:cNvSpPr/>
          <p:nvPr/>
        </p:nvSpPr>
        <p:spPr>
          <a:xfrm>
            <a:off x="0" y="0"/>
            <a:ext cx="9144000" cy="14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4"/>
          <p:cNvSpPr txBox="1"/>
          <p:nvPr/>
        </p:nvSpPr>
        <p:spPr>
          <a:xfrm>
            <a:off x="698244" y="509588"/>
            <a:ext cx="7747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32" name="Google Shape;43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5"/>
          <p:cNvGrpSpPr/>
          <p:nvPr/>
        </p:nvGrpSpPr>
        <p:grpSpPr>
          <a:xfrm>
            <a:off x="4743578" y="995361"/>
            <a:ext cx="4050397" cy="2808703"/>
            <a:chOff x="4743578" y="995361"/>
            <a:chExt cx="4050397" cy="2808703"/>
          </a:xfrm>
        </p:grpSpPr>
        <p:sp>
          <p:nvSpPr>
            <p:cNvPr id="438" name="Google Shape;438;p15"/>
            <p:cNvSpPr/>
            <p:nvPr/>
          </p:nvSpPr>
          <p:spPr>
            <a:xfrm rot="-5175684">
              <a:off x="5488555" y="453851"/>
              <a:ext cx="2560443" cy="3891723"/>
            </a:xfrm>
            <a:custGeom>
              <a:rect b="b" l="l" r="r" t="t"/>
              <a:pathLst>
                <a:path extrusionOk="0" h="7782453" w="5121256">
                  <a:moveTo>
                    <a:pt x="5118956" y="7725143"/>
                  </a:moveTo>
                  <a:cubicBezTo>
                    <a:pt x="5120637" y="7753674"/>
                    <a:pt x="5369963" y="7741517"/>
                    <a:pt x="145432" y="7782453"/>
                  </a:cubicBezTo>
                  <a:cubicBezTo>
                    <a:pt x="52048" y="7782453"/>
                    <a:pt x="33723" y="1159195"/>
                    <a:pt x="0" y="147242"/>
                  </a:cubicBezTo>
                  <a:cubicBezTo>
                    <a:pt x="0" y="74554"/>
                    <a:pt x="819128" y="99193"/>
                    <a:pt x="1090624" y="85838"/>
                  </a:cubicBezTo>
                  <a:cubicBezTo>
                    <a:pt x="2926483" y="-4438"/>
                    <a:pt x="3850734" y="-38743"/>
                    <a:pt x="4984064" y="58553"/>
                  </a:cubicBezTo>
                  <a:cubicBezTo>
                    <a:pt x="5064215" y="65433"/>
                    <a:pt x="4903790" y="2946124"/>
                    <a:pt x="5118956" y="77251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 rot="-5175684">
              <a:off x="5599945" y="575938"/>
              <a:ext cx="2336063" cy="3652784"/>
            </a:xfrm>
            <a:custGeom>
              <a:rect b="b" l="l" r="r" t="t"/>
              <a:pathLst>
                <a:path extrusionOk="0" h="7304637" w="4672462">
                  <a:moveTo>
                    <a:pt x="4640660" y="7119911"/>
                  </a:moveTo>
                  <a:cubicBezTo>
                    <a:pt x="4678602" y="7119911"/>
                    <a:pt x="4672421" y="7123616"/>
                    <a:pt x="4671596" y="7105436"/>
                  </a:cubicBezTo>
                  <a:cubicBezTo>
                    <a:pt x="4644692" y="7105467"/>
                    <a:pt x="4635008" y="7105436"/>
                    <a:pt x="4605271" y="7105483"/>
                  </a:cubicBezTo>
                  <a:cubicBezTo>
                    <a:pt x="4606688" y="6772036"/>
                    <a:pt x="4577262" y="6822684"/>
                    <a:pt x="4658596" y="6822871"/>
                  </a:cubicBezTo>
                  <a:cubicBezTo>
                    <a:pt x="4657786" y="6805345"/>
                    <a:pt x="4662192" y="6808395"/>
                    <a:pt x="4640660" y="6808395"/>
                  </a:cubicBezTo>
                  <a:cubicBezTo>
                    <a:pt x="4591118" y="6808395"/>
                    <a:pt x="4601145" y="6852631"/>
                    <a:pt x="4596739" y="6571233"/>
                  </a:cubicBezTo>
                  <a:cubicBezTo>
                    <a:pt x="4595914" y="6517829"/>
                    <a:pt x="4584688" y="6526842"/>
                    <a:pt x="4640660" y="6526842"/>
                  </a:cubicBezTo>
                  <a:cubicBezTo>
                    <a:pt x="4648351" y="6526842"/>
                    <a:pt x="4646872" y="6529753"/>
                    <a:pt x="4646265" y="6512397"/>
                  </a:cubicBezTo>
                  <a:cubicBezTo>
                    <a:pt x="4579395" y="6512397"/>
                    <a:pt x="4597409" y="6540741"/>
                    <a:pt x="4594544" y="6358616"/>
                  </a:cubicBezTo>
                  <a:cubicBezTo>
                    <a:pt x="4592022" y="6203605"/>
                    <a:pt x="4577573" y="6228945"/>
                    <a:pt x="4637017" y="6228960"/>
                  </a:cubicBezTo>
                  <a:cubicBezTo>
                    <a:pt x="4636425" y="6209644"/>
                    <a:pt x="4644568" y="6214610"/>
                    <a:pt x="4592193" y="6214439"/>
                  </a:cubicBezTo>
                  <a:cubicBezTo>
                    <a:pt x="4589141" y="6027442"/>
                    <a:pt x="4591321" y="6153720"/>
                    <a:pt x="4588503" y="5931920"/>
                  </a:cubicBezTo>
                  <a:cubicBezTo>
                    <a:pt x="4635475" y="5931811"/>
                    <a:pt x="4628423" y="5936683"/>
                    <a:pt x="4627878" y="5917413"/>
                  </a:cubicBezTo>
                  <a:cubicBezTo>
                    <a:pt x="4580812" y="5917429"/>
                    <a:pt x="4584159" y="5965058"/>
                    <a:pt x="4582836" y="5633696"/>
                  </a:cubicBezTo>
                  <a:cubicBezTo>
                    <a:pt x="4627519" y="5634194"/>
                    <a:pt x="4620171" y="5637556"/>
                    <a:pt x="4619688" y="5619485"/>
                  </a:cubicBezTo>
                  <a:cubicBezTo>
                    <a:pt x="4577231" y="5619345"/>
                    <a:pt x="4582789" y="5620512"/>
                    <a:pt x="4582774" y="5614940"/>
                  </a:cubicBezTo>
                  <a:cubicBezTo>
                    <a:pt x="4582571" y="5548260"/>
                    <a:pt x="4582275" y="5540135"/>
                    <a:pt x="4579068" y="5336687"/>
                  </a:cubicBezTo>
                  <a:cubicBezTo>
                    <a:pt x="4618629" y="5337106"/>
                    <a:pt x="4612121" y="5340500"/>
                    <a:pt x="4611623" y="5322460"/>
                  </a:cubicBezTo>
                  <a:cubicBezTo>
                    <a:pt x="4565694" y="5322274"/>
                    <a:pt x="4579395" y="5358322"/>
                    <a:pt x="4575082" y="5083757"/>
                  </a:cubicBezTo>
                  <a:cubicBezTo>
                    <a:pt x="4574242" y="5030400"/>
                    <a:pt x="4566830" y="5039646"/>
                    <a:pt x="4603714" y="5040050"/>
                  </a:cubicBezTo>
                  <a:cubicBezTo>
                    <a:pt x="4603185" y="5021590"/>
                    <a:pt x="4609116" y="5025933"/>
                    <a:pt x="4574195" y="5025062"/>
                  </a:cubicBezTo>
                  <a:cubicBezTo>
                    <a:pt x="4570552" y="4777719"/>
                    <a:pt x="4571642" y="4839372"/>
                    <a:pt x="4567952" y="4740815"/>
                  </a:cubicBezTo>
                  <a:cubicBezTo>
                    <a:pt x="4600040" y="4740628"/>
                    <a:pt x="4594777" y="4744504"/>
                    <a:pt x="4594186" y="4726246"/>
                  </a:cubicBezTo>
                  <a:cubicBezTo>
                    <a:pt x="4561132" y="4726355"/>
                    <a:pt x="4567157" y="4739912"/>
                    <a:pt x="4565881" y="4658819"/>
                  </a:cubicBezTo>
                  <a:cubicBezTo>
                    <a:pt x="4561864" y="4401484"/>
                    <a:pt x="4554734" y="4443510"/>
                    <a:pt x="4584486" y="4443089"/>
                  </a:cubicBezTo>
                  <a:cubicBezTo>
                    <a:pt x="4583817" y="4424972"/>
                    <a:pt x="4588129" y="4428474"/>
                    <a:pt x="4562923" y="4428957"/>
                  </a:cubicBezTo>
                  <a:cubicBezTo>
                    <a:pt x="4557785" y="4111105"/>
                    <a:pt x="4550530" y="4147232"/>
                    <a:pt x="4574382" y="4147169"/>
                  </a:cubicBezTo>
                  <a:cubicBezTo>
                    <a:pt x="4573915" y="4128974"/>
                    <a:pt x="4577589" y="4132678"/>
                    <a:pt x="4557785" y="4132725"/>
                  </a:cubicBezTo>
                  <a:cubicBezTo>
                    <a:pt x="4552632" y="3813411"/>
                    <a:pt x="4547649" y="3849568"/>
                    <a:pt x="4569524" y="3849381"/>
                  </a:cubicBezTo>
                  <a:cubicBezTo>
                    <a:pt x="4569369" y="3832011"/>
                    <a:pt x="4573432" y="3834859"/>
                    <a:pt x="4553503" y="3835062"/>
                  </a:cubicBezTo>
                  <a:cubicBezTo>
                    <a:pt x="4551371" y="3691460"/>
                    <a:pt x="4553815" y="3676704"/>
                    <a:pt x="4550997" y="3552263"/>
                  </a:cubicBezTo>
                  <a:cubicBezTo>
                    <a:pt x="4572544" y="3552263"/>
                    <a:pt x="4568902" y="3555998"/>
                    <a:pt x="4568995" y="3537803"/>
                  </a:cubicBezTo>
                  <a:cubicBezTo>
                    <a:pt x="4544925" y="3537819"/>
                    <a:pt x="4550032" y="3578910"/>
                    <a:pt x="4544691" y="3277885"/>
                  </a:cubicBezTo>
                  <a:cubicBezTo>
                    <a:pt x="4544193" y="3250148"/>
                    <a:pt x="4543336" y="3253790"/>
                    <a:pt x="4547073" y="3253821"/>
                  </a:cubicBezTo>
                  <a:cubicBezTo>
                    <a:pt x="4576406" y="3254101"/>
                    <a:pt x="4571424" y="3257775"/>
                    <a:pt x="4571657" y="3239579"/>
                  </a:cubicBezTo>
                  <a:cubicBezTo>
                    <a:pt x="4537405" y="3239330"/>
                    <a:pt x="4541453" y="3266444"/>
                    <a:pt x="4542309" y="3065299"/>
                  </a:cubicBezTo>
                  <a:cubicBezTo>
                    <a:pt x="4542714" y="2935597"/>
                    <a:pt x="4531442" y="2956936"/>
                    <a:pt x="4575954" y="2956018"/>
                  </a:cubicBezTo>
                  <a:cubicBezTo>
                    <a:pt x="4576250" y="2937900"/>
                    <a:pt x="4582026" y="2941278"/>
                    <a:pt x="4546964" y="2942290"/>
                  </a:cubicBezTo>
                  <a:cubicBezTo>
                    <a:pt x="4538635" y="2942523"/>
                    <a:pt x="4542029" y="2975723"/>
                    <a:pt x="4535287" y="2659164"/>
                  </a:cubicBezTo>
                  <a:cubicBezTo>
                    <a:pt x="4548319" y="2658930"/>
                    <a:pt x="4563514" y="2658635"/>
                    <a:pt x="4580672" y="2658432"/>
                  </a:cubicBezTo>
                  <a:cubicBezTo>
                    <a:pt x="4580936" y="2640330"/>
                    <a:pt x="4587647" y="2643739"/>
                    <a:pt x="4547026" y="2644502"/>
                  </a:cubicBezTo>
                  <a:cubicBezTo>
                    <a:pt x="4532797" y="2644751"/>
                    <a:pt x="4535007" y="2646058"/>
                    <a:pt x="4534898" y="2640579"/>
                  </a:cubicBezTo>
                  <a:cubicBezTo>
                    <a:pt x="4528017" y="2326651"/>
                    <a:pt x="4525759" y="2362107"/>
                    <a:pt x="4547089" y="2362325"/>
                  </a:cubicBezTo>
                  <a:cubicBezTo>
                    <a:pt x="4591741" y="2362870"/>
                    <a:pt x="4584190" y="2366326"/>
                    <a:pt x="4584331" y="2348224"/>
                  </a:cubicBezTo>
                  <a:cubicBezTo>
                    <a:pt x="4563125" y="2348068"/>
                    <a:pt x="4543461" y="2347819"/>
                    <a:pt x="4530383" y="2347679"/>
                  </a:cubicBezTo>
                  <a:cubicBezTo>
                    <a:pt x="4529854" y="2312673"/>
                    <a:pt x="4526616" y="2065580"/>
                    <a:pt x="4526600" y="2064491"/>
                  </a:cubicBezTo>
                  <a:cubicBezTo>
                    <a:pt x="4553083" y="2064397"/>
                    <a:pt x="4566270" y="2064320"/>
                    <a:pt x="4585031" y="2064273"/>
                  </a:cubicBezTo>
                  <a:cubicBezTo>
                    <a:pt x="4584969" y="2046062"/>
                    <a:pt x="4592722" y="2049751"/>
                    <a:pt x="4547104" y="2049937"/>
                  </a:cubicBezTo>
                  <a:cubicBezTo>
                    <a:pt x="4516775" y="2050062"/>
                    <a:pt x="4529356" y="2089893"/>
                    <a:pt x="4523112" y="1791109"/>
                  </a:cubicBezTo>
                  <a:cubicBezTo>
                    <a:pt x="4522505" y="1761847"/>
                    <a:pt x="4516293" y="1766532"/>
                    <a:pt x="4547026" y="1767108"/>
                  </a:cubicBezTo>
                  <a:cubicBezTo>
                    <a:pt x="4588705" y="1767886"/>
                    <a:pt x="4581808" y="1771326"/>
                    <a:pt x="4581450" y="1753208"/>
                  </a:cubicBezTo>
                  <a:cubicBezTo>
                    <a:pt x="4558205" y="1752928"/>
                    <a:pt x="4544613" y="1752554"/>
                    <a:pt x="4522334" y="1752228"/>
                  </a:cubicBezTo>
                  <a:cubicBezTo>
                    <a:pt x="4517258" y="1485865"/>
                    <a:pt x="4517196" y="1475125"/>
                    <a:pt x="4517102" y="1468697"/>
                  </a:cubicBezTo>
                  <a:cubicBezTo>
                    <a:pt x="4537405" y="1469024"/>
                    <a:pt x="4553395" y="1469475"/>
                    <a:pt x="4573510" y="1469802"/>
                  </a:cubicBezTo>
                  <a:cubicBezTo>
                    <a:pt x="4572840" y="1451514"/>
                    <a:pt x="4578695" y="1455483"/>
                    <a:pt x="4547260" y="1454798"/>
                  </a:cubicBezTo>
                  <a:cubicBezTo>
                    <a:pt x="4505285" y="1453895"/>
                    <a:pt x="4518239" y="1498302"/>
                    <a:pt x="4512915" y="1171361"/>
                  </a:cubicBezTo>
                  <a:cubicBezTo>
                    <a:pt x="4535147" y="1171781"/>
                    <a:pt x="4548801" y="1172279"/>
                    <a:pt x="4567827" y="1172730"/>
                  </a:cubicBezTo>
                  <a:cubicBezTo>
                    <a:pt x="4567718" y="1154488"/>
                    <a:pt x="4571844" y="1158395"/>
                    <a:pt x="4547307" y="1157726"/>
                  </a:cubicBezTo>
                  <a:cubicBezTo>
                    <a:pt x="4498528" y="1156325"/>
                    <a:pt x="4513350" y="1200109"/>
                    <a:pt x="4506733" y="873837"/>
                  </a:cubicBezTo>
                  <a:cubicBezTo>
                    <a:pt x="4531597" y="874258"/>
                    <a:pt x="4544302" y="874818"/>
                    <a:pt x="4568792" y="875409"/>
                  </a:cubicBezTo>
                  <a:cubicBezTo>
                    <a:pt x="4569010" y="857152"/>
                    <a:pt x="4573121" y="861121"/>
                    <a:pt x="4547307" y="860343"/>
                  </a:cubicBezTo>
                  <a:cubicBezTo>
                    <a:pt x="4498295" y="858942"/>
                    <a:pt x="4506515" y="865744"/>
                    <a:pt x="4506048" y="835688"/>
                  </a:cubicBezTo>
                  <a:cubicBezTo>
                    <a:pt x="4501238" y="526164"/>
                    <a:pt x="4492659" y="576812"/>
                    <a:pt x="4547167" y="576672"/>
                  </a:cubicBezTo>
                  <a:cubicBezTo>
                    <a:pt x="4578461" y="576579"/>
                    <a:pt x="4573198" y="580361"/>
                    <a:pt x="4573479" y="562150"/>
                  </a:cubicBezTo>
                  <a:cubicBezTo>
                    <a:pt x="4548459" y="562197"/>
                    <a:pt x="4533357" y="562275"/>
                    <a:pt x="4502934" y="562306"/>
                  </a:cubicBezTo>
                  <a:cubicBezTo>
                    <a:pt x="4500693" y="450052"/>
                    <a:pt x="4499416" y="444510"/>
                    <a:pt x="4498933" y="279694"/>
                  </a:cubicBezTo>
                  <a:cubicBezTo>
                    <a:pt x="4532469" y="279880"/>
                    <a:pt x="4545065" y="280207"/>
                    <a:pt x="4576561" y="280487"/>
                  </a:cubicBezTo>
                  <a:cubicBezTo>
                    <a:pt x="4576655" y="262214"/>
                    <a:pt x="4582525" y="266137"/>
                    <a:pt x="4547244" y="265685"/>
                  </a:cubicBezTo>
                  <a:cubicBezTo>
                    <a:pt x="4483411" y="264923"/>
                    <a:pt x="4499883" y="306403"/>
                    <a:pt x="4495446" y="39885"/>
                  </a:cubicBezTo>
                  <a:cubicBezTo>
                    <a:pt x="4475252" y="38484"/>
                    <a:pt x="4484641" y="10498"/>
                    <a:pt x="4486120" y="265156"/>
                  </a:cubicBezTo>
                  <a:cubicBezTo>
                    <a:pt x="4460602" y="265063"/>
                    <a:pt x="4274690" y="264300"/>
                    <a:pt x="4237760" y="264424"/>
                  </a:cubicBezTo>
                  <a:cubicBezTo>
                    <a:pt x="4231781" y="-2483"/>
                    <a:pt x="4244953" y="24320"/>
                    <a:pt x="4222938" y="23184"/>
                  </a:cubicBezTo>
                  <a:cubicBezTo>
                    <a:pt x="4225756" y="308940"/>
                    <a:pt x="4240734" y="264082"/>
                    <a:pt x="4173241" y="265032"/>
                  </a:cubicBezTo>
                  <a:cubicBezTo>
                    <a:pt x="4103429" y="266012"/>
                    <a:pt x="4102027" y="265514"/>
                    <a:pt x="3986550" y="265810"/>
                  </a:cubicBezTo>
                  <a:cubicBezTo>
                    <a:pt x="3977364" y="265825"/>
                    <a:pt x="3979622" y="275989"/>
                    <a:pt x="3978408" y="198414"/>
                  </a:cubicBezTo>
                  <a:cubicBezTo>
                    <a:pt x="3975216" y="-12896"/>
                    <a:pt x="3980945" y="11977"/>
                    <a:pt x="3962823" y="11323"/>
                  </a:cubicBezTo>
                  <a:cubicBezTo>
                    <a:pt x="3965112" y="162957"/>
                    <a:pt x="3965843" y="214990"/>
                    <a:pt x="3966808" y="265856"/>
                  </a:cubicBezTo>
                  <a:cubicBezTo>
                    <a:pt x="3908720" y="265965"/>
                    <a:pt x="3894630" y="265919"/>
                    <a:pt x="3719943" y="265794"/>
                  </a:cubicBezTo>
                  <a:cubicBezTo>
                    <a:pt x="3713591" y="-24927"/>
                    <a:pt x="3723493" y="4646"/>
                    <a:pt x="3703222" y="4226"/>
                  </a:cubicBezTo>
                  <a:cubicBezTo>
                    <a:pt x="3707534" y="286947"/>
                    <a:pt x="3707425" y="265779"/>
                    <a:pt x="3706320" y="265779"/>
                  </a:cubicBezTo>
                  <a:cubicBezTo>
                    <a:pt x="3612064" y="265779"/>
                    <a:pt x="3613091" y="264378"/>
                    <a:pt x="3519520" y="264378"/>
                  </a:cubicBezTo>
                  <a:cubicBezTo>
                    <a:pt x="3441394" y="264378"/>
                    <a:pt x="3462039" y="315182"/>
                    <a:pt x="3457275" y="1160"/>
                  </a:cubicBezTo>
                  <a:cubicBezTo>
                    <a:pt x="3439931" y="1051"/>
                    <a:pt x="3443247" y="-32180"/>
                    <a:pt x="3448058" y="265016"/>
                  </a:cubicBezTo>
                  <a:cubicBezTo>
                    <a:pt x="3316856" y="267693"/>
                    <a:pt x="3327365" y="266619"/>
                    <a:pt x="3201379" y="265639"/>
                  </a:cubicBezTo>
                  <a:cubicBezTo>
                    <a:pt x="3195338" y="-30577"/>
                    <a:pt x="3202376" y="1160"/>
                    <a:pt x="3183584" y="1331"/>
                  </a:cubicBezTo>
                  <a:cubicBezTo>
                    <a:pt x="3188706" y="310528"/>
                    <a:pt x="3204306" y="265452"/>
                    <a:pt x="3145984" y="265452"/>
                  </a:cubicBezTo>
                  <a:cubicBezTo>
                    <a:pt x="2905050" y="265452"/>
                    <a:pt x="2942167" y="286667"/>
                    <a:pt x="2940782" y="198383"/>
                  </a:cubicBezTo>
                  <a:cubicBezTo>
                    <a:pt x="2939162" y="94362"/>
                    <a:pt x="2938586" y="97927"/>
                    <a:pt x="2937045" y="5284"/>
                  </a:cubicBezTo>
                  <a:cubicBezTo>
                    <a:pt x="2918798" y="5689"/>
                    <a:pt x="2923578" y="-27355"/>
                    <a:pt x="2929183" y="266152"/>
                  </a:cubicBezTo>
                  <a:cubicBezTo>
                    <a:pt x="2866501" y="265841"/>
                    <a:pt x="2796439" y="262977"/>
                    <a:pt x="2682457" y="265421"/>
                  </a:cubicBezTo>
                  <a:cubicBezTo>
                    <a:pt x="2681710" y="179456"/>
                    <a:pt x="2679141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3" y="265203"/>
                    <a:pt x="2421408" y="264923"/>
                  </a:cubicBezTo>
                  <a:cubicBezTo>
                    <a:pt x="2418434" y="132356"/>
                    <a:pt x="2419773" y="110098"/>
                    <a:pt x="2418684" y="20585"/>
                  </a:cubicBezTo>
                  <a:cubicBezTo>
                    <a:pt x="2401417" y="21176"/>
                    <a:pt x="2406166" y="8304"/>
                    <a:pt x="2406431" y="92323"/>
                  </a:cubicBezTo>
                  <a:cubicBezTo>
                    <a:pt x="2406617" y="152155"/>
                    <a:pt x="2407489" y="212298"/>
                    <a:pt x="2408657" y="264907"/>
                  </a:cubicBezTo>
                  <a:cubicBezTo>
                    <a:pt x="2397291" y="264891"/>
                    <a:pt x="2219834" y="264798"/>
                    <a:pt x="2212205" y="264782"/>
                  </a:cubicBezTo>
                  <a:cubicBezTo>
                    <a:pt x="2145288" y="264782"/>
                    <a:pt x="2162850" y="305718"/>
                    <a:pt x="2160375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5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60" y="40259"/>
                  </a:cubicBezTo>
                  <a:cubicBezTo>
                    <a:pt x="1882417" y="40990"/>
                    <a:pt x="1887135" y="17300"/>
                    <a:pt x="1890093" y="198616"/>
                  </a:cubicBezTo>
                  <a:cubicBezTo>
                    <a:pt x="1891463" y="285562"/>
                    <a:pt x="1940133" y="266837"/>
                    <a:pt x="1651946" y="266837"/>
                  </a:cubicBezTo>
                  <a:cubicBezTo>
                    <a:pt x="1641437" y="266837"/>
                    <a:pt x="1646917" y="292613"/>
                    <a:pt x="1640223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4" y="62906"/>
                  </a:cubicBezTo>
                  <a:cubicBezTo>
                    <a:pt x="1363636" y="63684"/>
                    <a:pt x="1366313" y="31978"/>
                    <a:pt x="1371233" y="265312"/>
                  </a:cubicBezTo>
                  <a:cubicBezTo>
                    <a:pt x="1310420" y="267070"/>
                    <a:pt x="1246898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7" y="265483"/>
                  </a:cubicBezTo>
                  <a:cubicBezTo>
                    <a:pt x="851362" y="265483"/>
                    <a:pt x="864736" y="297157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3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7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4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5" y="944736"/>
                    <a:pt x="87801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8"/>
                  </a:cubicBezTo>
                  <a:cubicBezTo>
                    <a:pt x="97687" y="1764602"/>
                    <a:pt x="106421" y="1751013"/>
                    <a:pt x="64960" y="1751792"/>
                  </a:cubicBezTo>
                  <a:cubicBezTo>
                    <a:pt x="1874" y="1752975"/>
                    <a:pt x="11605" y="1747558"/>
                    <a:pt x="11698" y="1767014"/>
                  </a:cubicBezTo>
                  <a:cubicBezTo>
                    <a:pt x="49983" y="1766734"/>
                    <a:pt x="65972" y="1766143"/>
                    <a:pt x="98154" y="1765722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4"/>
                    <a:pt x="103510" y="2019897"/>
                    <a:pt x="108118" y="2346636"/>
                  </a:cubicBezTo>
                  <a:cubicBezTo>
                    <a:pt x="69834" y="2346449"/>
                    <a:pt x="58468" y="2346138"/>
                    <a:pt x="17428" y="2345982"/>
                  </a:cubicBezTo>
                  <a:cubicBezTo>
                    <a:pt x="17723" y="2365112"/>
                    <a:pt x="8833" y="2360255"/>
                    <a:pt x="64992" y="2360800"/>
                  </a:cubicBezTo>
                  <a:cubicBezTo>
                    <a:pt x="119359" y="2361298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5"/>
                  </a:cubicBezTo>
                  <a:cubicBezTo>
                    <a:pt x="16042" y="2644953"/>
                    <a:pt x="23469" y="2640143"/>
                    <a:pt x="23951" y="2659397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7" y="2999070"/>
                    <a:pt x="126739" y="2943021"/>
                    <a:pt x="65116" y="2942445"/>
                  </a:cubicBezTo>
                  <a:cubicBezTo>
                    <a:pt x="24854" y="2942072"/>
                    <a:pt x="31471" y="2938476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4"/>
                    <a:pt x="119141" y="3096460"/>
                    <a:pt x="121991" y="3240669"/>
                  </a:cubicBezTo>
                  <a:cubicBezTo>
                    <a:pt x="84282" y="3240373"/>
                    <a:pt x="68074" y="3239688"/>
                    <a:pt x="38726" y="3239190"/>
                  </a:cubicBezTo>
                  <a:cubicBezTo>
                    <a:pt x="39053" y="3257479"/>
                    <a:pt x="33698" y="3253510"/>
                    <a:pt x="64929" y="3254210"/>
                  </a:cubicBezTo>
                  <a:cubicBezTo>
                    <a:pt x="138151" y="3255891"/>
                    <a:pt x="121944" y="3203064"/>
                    <a:pt x="127237" y="3538332"/>
                  </a:cubicBezTo>
                  <a:cubicBezTo>
                    <a:pt x="91148" y="3538254"/>
                    <a:pt x="77213" y="3538067"/>
                    <a:pt x="42977" y="3537881"/>
                  </a:cubicBezTo>
                  <a:cubicBezTo>
                    <a:pt x="43179" y="3556123"/>
                    <a:pt x="38742" y="3552325"/>
                    <a:pt x="65007" y="3552496"/>
                  </a:cubicBezTo>
                  <a:cubicBezTo>
                    <a:pt x="151588" y="3553088"/>
                    <a:pt x="123937" y="3509288"/>
                    <a:pt x="128763" y="3809099"/>
                  </a:cubicBezTo>
                  <a:cubicBezTo>
                    <a:pt x="129261" y="3841568"/>
                    <a:pt x="144768" y="3833443"/>
                    <a:pt x="45390" y="3833474"/>
                  </a:cubicBezTo>
                  <a:cubicBezTo>
                    <a:pt x="45499" y="3852743"/>
                    <a:pt x="30272" y="3847918"/>
                    <a:pt x="129370" y="3847902"/>
                  </a:cubicBezTo>
                  <a:cubicBezTo>
                    <a:pt x="129401" y="3849412"/>
                    <a:pt x="132733" y="4057702"/>
                    <a:pt x="134524" y="4133456"/>
                  </a:cubicBezTo>
                  <a:cubicBezTo>
                    <a:pt x="92798" y="4133238"/>
                    <a:pt x="71282" y="4132445"/>
                    <a:pt x="46558" y="4131915"/>
                  </a:cubicBezTo>
                  <a:cubicBezTo>
                    <a:pt x="46604" y="4149302"/>
                    <a:pt x="28871" y="4147387"/>
                    <a:pt x="134866" y="4147916"/>
                  </a:cubicBezTo>
                  <a:cubicBezTo>
                    <a:pt x="134897" y="4149302"/>
                    <a:pt x="140424" y="4428785"/>
                    <a:pt x="140440" y="4429921"/>
                  </a:cubicBezTo>
                  <a:cubicBezTo>
                    <a:pt x="94604" y="4429999"/>
                    <a:pt x="74224" y="4430342"/>
                    <a:pt x="47212" y="4430591"/>
                  </a:cubicBezTo>
                  <a:cubicBezTo>
                    <a:pt x="47243" y="4448770"/>
                    <a:pt x="43600" y="4445097"/>
                    <a:pt x="65132" y="4444864"/>
                  </a:cubicBezTo>
                  <a:cubicBezTo>
                    <a:pt x="148956" y="4443961"/>
                    <a:pt x="140674" y="4443728"/>
                    <a:pt x="140720" y="4446467"/>
                  </a:cubicBezTo>
                  <a:cubicBezTo>
                    <a:pt x="142246" y="4543654"/>
                    <a:pt x="145157" y="4642460"/>
                    <a:pt x="145500" y="4726231"/>
                  </a:cubicBezTo>
                  <a:cubicBezTo>
                    <a:pt x="28824" y="4726340"/>
                    <a:pt x="47959" y="4723336"/>
                    <a:pt x="48021" y="4741344"/>
                  </a:cubicBezTo>
                  <a:cubicBezTo>
                    <a:pt x="75890" y="4741095"/>
                    <a:pt x="96068" y="4740737"/>
                    <a:pt x="145547" y="4740675"/>
                  </a:cubicBezTo>
                  <a:cubicBezTo>
                    <a:pt x="145780" y="4918380"/>
                    <a:pt x="148007" y="4940373"/>
                    <a:pt x="149953" y="5022726"/>
                  </a:cubicBezTo>
                  <a:cubicBezTo>
                    <a:pt x="100116" y="5022773"/>
                    <a:pt x="79580" y="5023225"/>
                    <a:pt x="49640" y="5023629"/>
                  </a:cubicBezTo>
                  <a:cubicBezTo>
                    <a:pt x="49780" y="5041000"/>
                    <a:pt x="45841" y="5038151"/>
                    <a:pt x="65147" y="5037871"/>
                  </a:cubicBezTo>
                  <a:cubicBezTo>
                    <a:pt x="176389" y="5036221"/>
                    <a:pt x="147789" y="4985075"/>
                    <a:pt x="152646" y="5296513"/>
                  </a:cubicBezTo>
                  <a:cubicBezTo>
                    <a:pt x="153176" y="5330538"/>
                    <a:pt x="169819" y="5322040"/>
                    <a:pt x="65038" y="5322336"/>
                  </a:cubicBezTo>
                  <a:cubicBezTo>
                    <a:pt x="50232" y="5322367"/>
                    <a:pt x="52770" y="5318647"/>
                    <a:pt x="53034" y="5336842"/>
                  </a:cubicBezTo>
                  <a:cubicBezTo>
                    <a:pt x="79128" y="5336795"/>
                    <a:pt x="97500" y="5336687"/>
                    <a:pt x="153253" y="5336687"/>
                  </a:cubicBezTo>
                  <a:cubicBezTo>
                    <a:pt x="154048" y="5394059"/>
                    <a:pt x="154888" y="5502717"/>
                    <a:pt x="157504" y="5617757"/>
                  </a:cubicBezTo>
                  <a:cubicBezTo>
                    <a:pt x="108632" y="5617773"/>
                    <a:pt x="89311" y="5618240"/>
                    <a:pt x="58344" y="5618863"/>
                  </a:cubicBezTo>
                  <a:cubicBezTo>
                    <a:pt x="58826" y="5639253"/>
                    <a:pt x="43055" y="5632218"/>
                    <a:pt x="157800" y="5632202"/>
                  </a:cubicBezTo>
                  <a:cubicBezTo>
                    <a:pt x="157831" y="5633369"/>
                    <a:pt x="163342" y="5915997"/>
                    <a:pt x="163373" y="5917289"/>
                  </a:cubicBezTo>
                  <a:cubicBezTo>
                    <a:pt x="121975" y="5917335"/>
                    <a:pt x="98808" y="5916962"/>
                    <a:pt x="66813" y="5916230"/>
                  </a:cubicBezTo>
                  <a:cubicBezTo>
                    <a:pt x="67405" y="5934208"/>
                    <a:pt x="51462" y="5931748"/>
                    <a:pt x="158438" y="5931748"/>
                  </a:cubicBezTo>
                  <a:cubicBezTo>
                    <a:pt x="164557" y="5931748"/>
                    <a:pt x="163607" y="5931111"/>
                    <a:pt x="163638" y="5933756"/>
                  </a:cubicBezTo>
                  <a:cubicBezTo>
                    <a:pt x="168496" y="6248915"/>
                    <a:pt x="171392" y="6215014"/>
                    <a:pt x="158438" y="6215014"/>
                  </a:cubicBezTo>
                  <a:cubicBezTo>
                    <a:pt x="62687" y="6215014"/>
                    <a:pt x="76591" y="6210905"/>
                    <a:pt x="77213" y="6229567"/>
                  </a:cubicBezTo>
                  <a:cubicBezTo>
                    <a:pt x="101330" y="6229505"/>
                    <a:pt x="123049" y="6229474"/>
                    <a:pt x="168216" y="6229474"/>
                  </a:cubicBezTo>
                  <a:cubicBezTo>
                    <a:pt x="172777" y="6427553"/>
                    <a:pt x="171501" y="6429312"/>
                    <a:pt x="172264" y="6510234"/>
                  </a:cubicBezTo>
                  <a:cubicBezTo>
                    <a:pt x="135287" y="6510125"/>
                    <a:pt x="108476" y="6510389"/>
                    <a:pt x="86555" y="6510779"/>
                  </a:cubicBezTo>
                  <a:cubicBezTo>
                    <a:pt x="87193" y="6529799"/>
                    <a:pt x="74551" y="6524663"/>
                    <a:pt x="158454" y="6524663"/>
                  </a:cubicBezTo>
                  <a:cubicBezTo>
                    <a:pt x="177635" y="6524663"/>
                    <a:pt x="172061" y="6492054"/>
                    <a:pt x="176623" y="6783881"/>
                  </a:cubicBezTo>
                  <a:cubicBezTo>
                    <a:pt x="177121" y="6814761"/>
                    <a:pt x="181854" y="6809485"/>
                    <a:pt x="158454" y="6809485"/>
                  </a:cubicBezTo>
                  <a:cubicBezTo>
                    <a:pt x="84126" y="6809485"/>
                    <a:pt x="96286" y="6803850"/>
                    <a:pt x="96940" y="6823540"/>
                  </a:cubicBezTo>
                  <a:cubicBezTo>
                    <a:pt x="123252" y="6823929"/>
                    <a:pt x="150716" y="6823991"/>
                    <a:pt x="177292" y="6823914"/>
                  </a:cubicBezTo>
                  <a:cubicBezTo>
                    <a:pt x="182664" y="7151368"/>
                    <a:pt x="190308" y="7107662"/>
                    <a:pt x="158454" y="7107662"/>
                  </a:cubicBezTo>
                  <a:cubicBezTo>
                    <a:pt x="96582" y="7107662"/>
                    <a:pt x="106219" y="7102961"/>
                    <a:pt x="106842" y="7122137"/>
                  </a:cubicBezTo>
                  <a:cubicBezTo>
                    <a:pt x="133045" y="7122091"/>
                    <a:pt x="156009" y="7122106"/>
                    <a:pt x="181138" y="7122106"/>
                  </a:cubicBezTo>
                  <a:cubicBezTo>
                    <a:pt x="181340" y="7172879"/>
                    <a:pt x="182399" y="7234718"/>
                    <a:pt x="183613" y="7303889"/>
                  </a:cubicBezTo>
                  <a:cubicBezTo>
                    <a:pt x="203371" y="7303733"/>
                    <a:pt x="194730" y="7327283"/>
                    <a:pt x="193889" y="7122106"/>
                  </a:cubicBezTo>
                  <a:lnTo>
                    <a:pt x="440350" y="7122122"/>
                  </a:lnTo>
                  <a:cubicBezTo>
                    <a:pt x="441409" y="7197425"/>
                    <a:pt x="442078" y="7248742"/>
                    <a:pt x="443931" y="7301819"/>
                  </a:cubicBezTo>
                  <a:cubicBezTo>
                    <a:pt x="462614" y="7301663"/>
                    <a:pt x="455935" y="7326162"/>
                    <a:pt x="453117" y="7122122"/>
                  </a:cubicBezTo>
                  <a:cubicBezTo>
                    <a:pt x="663036" y="7122137"/>
                    <a:pt x="606037" y="7120270"/>
                    <a:pt x="700605" y="7119927"/>
                  </a:cubicBezTo>
                  <a:cubicBezTo>
                    <a:pt x="702255" y="7188428"/>
                    <a:pt x="702426" y="7225815"/>
                    <a:pt x="703983" y="7299764"/>
                  </a:cubicBezTo>
                  <a:cubicBezTo>
                    <a:pt x="721063" y="7299624"/>
                    <a:pt x="716750" y="7313928"/>
                    <a:pt x="715100" y="7209051"/>
                  </a:cubicBezTo>
                  <a:cubicBezTo>
                    <a:pt x="713527" y="7109390"/>
                    <a:pt x="711379" y="7119896"/>
                    <a:pt x="718432" y="7119896"/>
                  </a:cubicBezTo>
                  <a:cubicBezTo>
                    <a:pt x="809169" y="7119896"/>
                    <a:pt x="810991" y="7121437"/>
                    <a:pt x="905075" y="7121437"/>
                  </a:cubicBezTo>
                  <a:cubicBezTo>
                    <a:pt x="974825" y="7121452"/>
                    <a:pt x="959038" y="7103771"/>
                    <a:pt x="960689" y="7209332"/>
                  </a:cubicBezTo>
                  <a:cubicBezTo>
                    <a:pt x="962277" y="7311173"/>
                    <a:pt x="959210" y="7297787"/>
                    <a:pt x="975557" y="7297647"/>
                  </a:cubicBezTo>
                  <a:cubicBezTo>
                    <a:pt x="973673" y="7242516"/>
                    <a:pt x="972677" y="7172241"/>
                    <a:pt x="972661" y="7121452"/>
                  </a:cubicBezTo>
                  <a:cubicBezTo>
                    <a:pt x="1076601" y="7121484"/>
                    <a:pt x="1125660" y="7121624"/>
                    <a:pt x="1185212" y="7121141"/>
                  </a:cubicBezTo>
                  <a:cubicBezTo>
                    <a:pt x="1227420" y="7120799"/>
                    <a:pt x="1218359" y="7103288"/>
                    <a:pt x="1220010" y="7209317"/>
                  </a:cubicBezTo>
                  <a:cubicBezTo>
                    <a:pt x="1221566" y="7308838"/>
                    <a:pt x="1217269" y="7295748"/>
                    <a:pt x="1234209" y="7295624"/>
                  </a:cubicBezTo>
                  <a:cubicBezTo>
                    <a:pt x="1233119" y="7234127"/>
                    <a:pt x="1232153" y="7171976"/>
                    <a:pt x="1231453" y="7120845"/>
                  </a:cubicBezTo>
                  <a:cubicBezTo>
                    <a:pt x="1305874" y="7120565"/>
                    <a:pt x="1365597" y="7121032"/>
                    <a:pt x="1479206" y="7120985"/>
                  </a:cubicBezTo>
                  <a:cubicBezTo>
                    <a:pt x="1479439" y="7175136"/>
                    <a:pt x="1480607" y="7245489"/>
                    <a:pt x="1481775" y="7293709"/>
                  </a:cubicBezTo>
                  <a:cubicBezTo>
                    <a:pt x="1501641" y="7293569"/>
                    <a:pt x="1492751" y="7316092"/>
                    <a:pt x="1491973" y="7120955"/>
                  </a:cubicBezTo>
                  <a:cubicBezTo>
                    <a:pt x="1493125" y="7120955"/>
                    <a:pt x="1736643" y="7119881"/>
                    <a:pt x="1737888" y="7119865"/>
                  </a:cubicBezTo>
                  <a:cubicBezTo>
                    <a:pt x="1739492" y="7205083"/>
                    <a:pt x="1739601" y="7231745"/>
                    <a:pt x="1740971" y="7291686"/>
                  </a:cubicBezTo>
                  <a:cubicBezTo>
                    <a:pt x="1758735" y="7291561"/>
                    <a:pt x="1754267" y="7316372"/>
                    <a:pt x="1750671" y="7119787"/>
                  </a:cubicBezTo>
                  <a:cubicBezTo>
                    <a:pt x="1924594" y="7118604"/>
                    <a:pt x="1910364" y="7120877"/>
                    <a:pt x="1998782" y="7121297"/>
                  </a:cubicBezTo>
                  <a:cubicBezTo>
                    <a:pt x="2000526" y="7174498"/>
                    <a:pt x="2001491" y="7239699"/>
                    <a:pt x="2001740" y="7289678"/>
                  </a:cubicBezTo>
                  <a:cubicBezTo>
                    <a:pt x="2018321" y="7289554"/>
                    <a:pt x="2015083" y="7302955"/>
                    <a:pt x="2013619" y="7209051"/>
                  </a:cubicBezTo>
                  <a:cubicBezTo>
                    <a:pt x="2012031" y="7108020"/>
                    <a:pt x="2006302" y="7121374"/>
                    <a:pt x="2025452" y="7121374"/>
                  </a:cubicBezTo>
                  <a:cubicBezTo>
                    <a:pt x="2193272" y="7121515"/>
                    <a:pt x="2221842" y="7121592"/>
                    <a:pt x="2258103" y="7121437"/>
                  </a:cubicBezTo>
                  <a:cubicBezTo>
                    <a:pt x="2259224" y="7191961"/>
                    <a:pt x="2260064" y="7239341"/>
                    <a:pt x="2260516" y="7287701"/>
                  </a:cubicBezTo>
                  <a:cubicBezTo>
                    <a:pt x="2277097" y="7287577"/>
                    <a:pt x="2273687" y="7300823"/>
                    <a:pt x="2272255" y="7209051"/>
                  </a:cubicBezTo>
                  <a:cubicBezTo>
                    <a:pt x="2270620" y="7106168"/>
                    <a:pt x="2259255" y="7121530"/>
                    <a:pt x="2305667" y="7121095"/>
                  </a:cubicBezTo>
                  <a:cubicBezTo>
                    <a:pt x="2394832" y="7120254"/>
                    <a:pt x="2445836" y="7120627"/>
                    <a:pt x="2492326" y="7121312"/>
                  </a:cubicBezTo>
                  <a:cubicBezTo>
                    <a:pt x="2524834" y="7121795"/>
                    <a:pt x="2516271" y="7105172"/>
                    <a:pt x="2517906" y="7209332"/>
                  </a:cubicBezTo>
                  <a:cubicBezTo>
                    <a:pt x="2519307" y="7298830"/>
                    <a:pt x="2515851" y="7285740"/>
                    <a:pt x="2532199" y="7285615"/>
                  </a:cubicBezTo>
                  <a:cubicBezTo>
                    <a:pt x="2531047" y="7241411"/>
                    <a:pt x="2529894" y="7174793"/>
                    <a:pt x="2529925" y="7121779"/>
                  </a:cubicBezTo>
                  <a:cubicBezTo>
                    <a:pt x="2673956" y="7123071"/>
                    <a:pt x="2663120" y="7119522"/>
                    <a:pt x="2775888" y="7119522"/>
                  </a:cubicBezTo>
                  <a:cubicBezTo>
                    <a:pt x="2776106" y="7171743"/>
                    <a:pt x="2777196" y="7239061"/>
                    <a:pt x="2778239" y="7283732"/>
                  </a:cubicBezTo>
                  <a:cubicBezTo>
                    <a:pt x="2797763" y="7283577"/>
                    <a:pt x="2789418" y="7306348"/>
                    <a:pt x="2788655" y="7119538"/>
                  </a:cubicBezTo>
                  <a:cubicBezTo>
                    <a:pt x="2812881" y="7119569"/>
                    <a:pt x="2711650" y="7119133"/>
                    <a:pt x="3036703" y="7120705"/>
                  </a:cubicBezTo>
                  <a:cubicBezTo>
                    <a:pt x="3037638" y="7166668"/>
                    <a:pt x="3038805" y="7234858"/>
                    <a:pt x="3039148" y="7281740"/>
                  </a:cubicBezTo>
                  <a:cubicBezTo>
                    <a:pt x="3055822" y="7281615"/>
                    <a:pt x="3052351" y="7294223"/>
                    <a:pt x="3051027" y="7209067"/>
                  </a:cubicBezTo>
                  <a:cubicBezTo>
                    <a:pt x="3049501" y="7110977"/>
                    <a:pt x="3048022" y="7120767"/>
                    <a:pt x="3052631" y="7120783"/>
                  </a:cubicBezTo>
                  <a:cubicBezTo>
                    <a:pt x="3345908" y="7122355"/>
                    <a:pt x="3295573" y="7093529"/>
                    <a:pt x="3297426" y="7209317"/>
                  </a:cubicBezTo>
                  <a:cubicBezTo>
                    <a:pt x="3298702" y="7291514"/>
                    <a:pt x="3294701" y="7279779"/>
                    <a:pt x="3311407" y="7279654"/>
                  </a:cubicBezTo>
                  <a:cubicBezTo>
                    <a:pt x="3310083" y="7211387"/>
                    <a:pt x="3309974" y="7186358"/>
                    <a:pt x="3308542" y="7119943"/>
                  </a:cubicBezTo>
                  <a:cubicBezTo>
                    <a:pt x="3426090" y="7119647"/>
                    <a:pt x="3420314" y="7121748"/>
                    <a:pt x="3555158" y="7121437"/>
                  </a:cubicBezTo>
                  <a:cubicBezTo>
                    <a:pt x="3556684" y="7190390"/>
                    <a:pt x="3556715" y="7214998"/>
                    <a:pt x="3558008" y="7277755"/>
                  </a:cubicBezTo>
                  <a:cubicBezTo>
                    <a:pt x="3574838" y="7277631"/>
                    <a:pt x="3570837" y="7289149"/>
                    <a:pt x="3569544" y="7209067"/>
                  </a:cubicBezTo>
                  <a:cubicBezTo>
                    <a:pt x="3567910" y="7103802"/>
                    <a:pt x="3555999" y="7121546"/>
                    <a:pt x="3612936" y="7121172"/>
                  </a:cubicBezTo>
                  <a:cubicBezTo>
                    <a:pt x="3668175" y="7120799"/>
                    <a:pt x="3713326" y="7120643"/>
                    <a:pt x="3799689" y="7121110"/>
                  </a:cubicBezTo>
                  <a:cubicBezTo>
                    <a:pt x="3820536" y="7121219"/>
                    <a:pt x="3814713" y="7105498"/>
                    <a:pt x="3816363" y="7209332"/>
                  </a:cubicBezTo>
                  <a:cubicBezTo>
                    <a:pt x="3817655" y="7289055"/>
                    <a:pt x="3813187" y="7275809"/>
                    <a:pt x="3830189" y="7275685"/>
                  </a:cubicBezTo>
                  <a:cubicBezTo>
                    <a:pt x="3829301" y="7221177"/>
                    <a:pt x="3828476" y="7173813"/>
                    <a:pt x="3827931" y="7121250"/>
                  </a:cubicBezTo>
                  <a:cubicBezTo>
                    <a:pt x="4007740" y="7121951"/>
                    <a:pt x="3958728" y="7119834"/>
                    <a:pt x="4074034" y="7119740"/>
                  </a:cubicBezTo>
                  <a:cubicBezTo>
                    <a:pt x="4076338" y="7297725"/>
                    <a:pt x="4071511" y="7273817"/>
                    <a:pt x="4089260" y="7273677"/>
                  </a:cubicBezTo>
                  <a:cubicBezTo>
                    <a:pt x="4088279" y="7228103"/>
                    <a:pt x="4087407" y="7165859"/>
                    <a:pt x="4086816" y="7119740"/>
                  </a:cubicBezTo>
                  <a:cubicBezTo>
                    <a:pt x="4168461" y="7119771"/>
                    <a:pt x="4152627" y="7120441"/>
                    <a:pt x="4333697" y="7120378"/>
                  </a:cubicBezTo>
                  <a:cubicBezTo>
                    <a:pt x="4336344" y="7295048"/>
                    <a:pt x="4330739" y="7271716"/>
                    <a:pt x="4348861" y="7271561"/>
                  </a:cubicBezTo>
                  <a:cubicBezTo>
                    <a:pt x="4347974" y="7224850"/>
                    <a:pt x="4347414" y="7184848"/>
                    <a:pt x="4346448" y="7120363"/>
                  </a:cubicBezTo>
                  <a:cubicBezTo>
                    <a:pt x="4468822" y="7120316"/>
                    <a:pt x="4496863" y="7120378"/>
                    <a:pt x="4547167" y="7120114"/>
                  </a:cubicBezTo>
                  <a:cubicBezTo>
                    <a:pt x="4605053" y="7119803"/>
                    <a:pt x="4591492" y="7102043"/>
                    <a:pt x="4593158" y="7209363"/>
                  </a:cubicBezTo>
                  <a:cubicBezTo>
                    <a:pt x="4594264" y="7280526"/>
                    <a:pt x="4590231" y="7269521"/>
                    <a:pt x="4607015" y="7269381"/>
                  </a:cubicBezTo>
                  <a:cubicBezTo>
                    <a:pt x="4603262" y="7096393"/>
                    <a:pt x="4594762" y="7119911"/>
                    <a:pt x="4640660" y="7119911"/>
                  </a:cubicBezTo>
                  <a:close/>
                  <a:moveTo>
                    <a:pt x="4575799" y="5933819"/>
                  </a:moveTo>
                  <a:cubicBezTo>
                    <a:pt x="4580765" y="6258908"/>
                    <a:pt x="4590122" y="6214501"/>
                    <a:pt x="4547182" y="6214205"/>
                  </a:cubicBezTo>
                  <a:cubicBezTo>
                    <a:pt x="4287628" y="6212446"/>
                    <a:pt x="4331922" y="6231435"/>
                    <a:pt x="4330599" y="6146124"/>
                  </a:cubicBezTo>
                  <a:cubicBezTo>
                    <a:pt x="4326567" y="5888011"/>
                    <a:pt x="4315170" y="5930488"/>
                    <a:pt x="4360056" y="5931344"/>
                  </a:cubicBezTo>
                  <a:cubicBezTo>
                    <a:pt x="4519469" y="5934348"/>
                    <a:pt x="4575721" y="5929429"/>
                    <a:pt x="4575799" y="5933819"/>
                  </a:cubicBezTo>
                  <a:close/>
                  <a:moveTo>
                    <a:pt x="4575518" y="5917491"/>
                  </a:moveTo>
                  <a:cubicBezTo>
                    <a:pt x="4362999" y="5918005"/>
                    <a:pt x="4441312" y="5917818"/>
                    <a:pt x="4327516" y="5916355"/>
                  </a:cubicBezTo>
                  <a:cubicBezTo>
                    <a:pt x="4326364" y="5834732"/>
                    <a:pt x="4327205" y="5731926"/>
                    <a:pt x="4323515" y="5632264"/>
                  </a:cubicBezTo>
                  <a:cubicBezTo>
                    <a:pt x="4539491" y="5632373"/>
                    <a:pt x="4476389" y="5632202"/>
                    <a:pt x="4570069" y="5633556"/>
                  </a:cubicBezTo>
                  <a:cubicBezTo>
                    <a:pt x="4570676" y="5769967"/>
                    <a:pt x="4573946" y="5827199"/>
                    <a:pt x="4575518" y="5917491"/>
                  </a:cubicBezTo>
                  <a:close/>
                  <a:moveTo>
                    <a:pt x="4570022" y="5619065"/>
                  </a:moveTo>
                  <a:cubicBezTo>
                    <a:pt x="4312710" y="5615205"/>
                    <a:pt x="4323110" y="5621540"/>
                    <a:pt x="4322861" y="5614660"/>
                  </a:cubicBezTo>
                  <a:cubicBezTo>
                    <a:pt x="4319996" y="5541894"/>
                    <a:pt x="4319218" y="5477642"/>
                    <a:pt x="4318891" y="5402573"/>
                  </a:cubicBezTo>
                  <a:cubicBezTo>
                    <a:pt x="4318548" y="5322258"/>
                    <a:pt x="4307308" y="5335768"/>
                    <a:pt x="4360149" y="5335628"/>
                  </a:cubicBezTo>
                  <a:cubicBezTo>
                    <a:pt x="4435068" y="5335425"/>
                    <a:pt x="4487739" y="5335301"/>
                    <a:pt x="4547058" y="5336251"/>
                  </a:cubicBezTo>
                  <a:cubicBezTo>
                    <a:pt x="4572451" y="5336671"/>
                    <a:pt x="4568714" y="5296840"/>
                    <a:pt x="4570022" y="5619065"/>
                  </a:cubicBezTo>
                  <a:close/>
                  <a:moveTo>
                    <a:pt x="1993659" y="5933570"/>
                  </a:moveTo>
                  <a:cubicBezTo>
                    <a:pt x="1993582" y="5929211"/>
                    <a:pt x="1965028" y="5928231"/>
                    <a:pt x="2239964" y="5929819"/>
                  </a:cubicBezTo>
                  <a:cubicBezTo>
                    <a:pt x="2241848" y="6038819"/>
                    <a:pt x="2240167" y="6087102"/>
                    <a:pt x="2243405" y="6214127"/>
                  </a:cubicBezTo>
                  <a:cubicBezTo>
                    <a:pt x="2104777" y="6214251"/>
                    <a:pt x="2072969" y="6216119"/>
                    <a:pt x="1995808" y="6215419"/>
                  </a:cubicBezTo>
                  <a:cubicBezTo>
                    <a:pt x="1992336" y="6020795"/>
                    <a:pt x="1995512" y="6052423"/>
                    <a:pt x="1993659" y="5933570"/>
                  </a:cubicBezTo>
                  <a:close/>
                  <a:moveTo>
                    <a:pt x="431289" y="5634272"/>
                  </a:moveTo>
                  <a:cubicBezTo>
                    <a:pt x="683681" y="5634272"/>
                    <a:pt x="569512" y="5633556"/>
                    <a:pt x="677298" y="5632778"/>
                  </a:cubicBezTo>
                  <a:cubicBezTo>
                    <a:pt x="677516" y="5693574"/>
                    <a:pt x="678450" y="5721731"/>
                    <a:pt x="679664" y="5827604"/>
                  </a:cubicBezTo>
                  <a:cubicBezTo>
                    <a:pt x="681019" y="5945617"/>
                    <a:pt x="730934" y="5913973"/>
                    <a:pt x="438388" y="5915561"/>
                  </a:cubicBezTo>
                  <a:cubicBezTo>
                    <a:pt x="427459" y="5915623"/>
                    <a:pt x="439462" y="5905911"/>
                    <a:pt x="431289" y="5634272"/>
                  </a:cubicBezTo>
                  <a:close/>
                  <a:moveTo>
                    <a:pt x="417837" y="4740862"/>
                  </a:moveTo>
                  <a:cubicBezTo>
                    <a:pt x="524564" y="4742449"/>
                    <a:pt x="494686" y="4742153"/>
                    <a:pt x="662663" y="4741624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2"/>
                    <a:pt x="420764" y="5024874"/>
                  </a:cubicBezTo>
                  <a:cubicBezTo>
                    <a:pt x="420203" y="4917321"/>
                    <a:pt x="422523" y="4998118"/>
                    <a:pt x="417837" y="4740862"/>
                  </a:cubicBezTo>
                  <a:close/>
                  <a:moveTo>
                    <a:pt x="400353" y="3596483"/>
                  </a:moveTo>
                  <a:cubicBezTo>
                    <a:pt x="399418" y="3536215"/>
                    <a:pt x="359592" y="3553321"/>
                    <a:pt x="625110" y="3551531"/>
                  </a:cubicBezTo>
                  <a:cubicBezTo>
                    <a:pt x="654536" y="3551345"/>
                    <a:pt x="643248" y="3512743"/>
                    <a:pt x="647887" y="3809208"/>
                  </a:cubicBezTo>
                  <a:cubicBezTo>
                    <a:pt x="648386" y="3840058"/>
                    <a:pt x="682389" y="3836291"/>
                    <a:pt x="438450" y="3833677"/>
                  </a:cubicBezTo>
                  <a:cubicBezTo>
                    <a:pt x="386714" y="3833100"/>
                    <a:pt x="404650" y="3871172"/>
                    <a:pt x="400353" y="3596483"/>
                  </a:cubicBezTo>
                  <a:close/>
                  <a:moveTo>
                    <a:pt x="376174" y="2109738"/>
                  </a:moveTo>
                  <a:cubicBezTo>
                    <a:pt x="375286" y="2052957"/>
                    <a:pt x="329808" y="2062670"/>
                    <a:pt x="622011" y="2065004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4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3"/>
                    <a:pt x="365182" y="1472775"/>
                  </a:cubicBezTo>
                  <a:cubicBezTo>
                    <a:pt x="365042" y="1464168"/>
                    <a:pt x="352259" y="1471265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2"/>
                    <a:pt x="360791" y="1245699"/>
                    <a:pt x="360900" y="1172902"/>
                  </a:cubicBezTo>
                  <a:cubicBezTo>
                    <a:pt x="453724" y="1172979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8"/>
                    <a:pt x="448555" y="1454362"/>
                    <a:pt x="364886" y="1454206"/>
                  </a:cubicBezTo>
                  <a:close/>
                  <a:moveTo>
                    <a:pt x="617512" y="1767185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80" y="2050078"/>
                    <a:pt x="499310" y="2050140"/>
                    <a:pt x="438373" y="2050467"/>
                  </a:cubicBezTo>
                  <a:cubicBezTo>
                    <a:pt x="358440" y="2050903"/>
                    <a:pt x="375146" y="2100212"/>
                    <a:pt x="371596" y="1791202"/>
                  </a:cubicBezTo>
                  <a:cubicBezTo>
                    <a:pt x="371223" y="1758360"/>
                    <a:pt x="331786" y="1762205"/>
                    <a:pt x="617512" y="1767185"/>
                  </a:cubicBezTo>
                  <a:close/>
                  <a:moveTo>
                    <a:pt x="2690569" y="1685252"/>
                  </a:moveTo>
                  <a:cubicBezTo>
                    <a:pt x="2691954" y="1773785"/>
                    <a:pt x="2733260" y="1748866"/>
                    <a:pt x="2492341" y="1751761"/>
                  </a:cubicBezTo>
                  <a:cubicBezTo>
                    <a:pt x="2434549" y="1752461"/>
                    <a:pt x="2447051" y="1765458"/>
                    <a:pt x="2445790" y="1684972"/>
                  </a:cubicBezTo>
                  <a:cubicBezTo>
                    <a:pt x="2444123" y="1578694"/>
                    <a:pt x="2442240" y="1578617"/>
                    <a:pt x="2440589" y="1472760"/>
                  </a:cubicBezTo>
                  <a:cubicBezTo>
                    <a:pt x="2440465" y="1464853"/>
                    <a:pt x="2425316" y="1472417"/>
                    <a:pt x="2679203" y="1469678"/>
                  </a:cubicBezTo>
                  <a:cubicBezTo>
                    <a:pt x="2697077" y="1469491"/>
                    <a:pt x="2686817" y="1445537"/>
                    <a:pt x="2690569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8" y="1751356"/>
                  </a:cubicBezTo>
                  <a:cubicBezTo>
                    <a:pt x="2700891" y="1603303"/>
                    <a:pt x="2704083" y="1591426"/>
                    <a:pt x="2702152" y="1469444"/>
                  </a:cubicBezTo>
                  <a:cubicBezTo>
                    <a:pt x="2849406" y="1468059"/>
                    <a:pt x="2948924" y="1471577"/>
                    <a:pt x="2948940" y="1472946"/>
                  </a:cubicBezTo>
                  <a:cubicBezTo>
                    <a:pt x="2950777" y="1589979"/>
                    <a:pt x="2947056" y="1608019"/>
                    <a:pt x="2951088" y="1751885"/>
                  </a:cubicBezTo>
                  <a:close/>
                  <a:moveTo>
                    <a:pt x="3984449" y="1455171"/>
                  </a:moveTo>
                  <a:cubicBezTo>
                    <a:pt x="3687294" y="1455280"/>
                    <a:pt x="3738797" y="1471841"/>
                    <a:pt x="3737910" y="1366638"/>
                  </a:cubicBezTo>
                  <a:cubicBezTo>
                    <a:pt x="3737443" y="1303086"/>
                    <a:pt x="3736322" y="1231566"/>
                    <a:pt x="3735029" y="1172419"/>
                  </a:cubicBezTo>
                  <a:cubicBezTo>
                    <a:pt x="3802351" y="1172077"/>
                    <a:pt x="3877535" y="1168730"/>
                    <a:pt x="3981303" y="1171812"/>
                  </a:cubicBezTo>
                  <a:cubicBezTo>
                    <a:pt x="3985710" y="1286868"/>
                    <a:pt x="3983437" y="1376662"/>
                    <a:pt x="3984449" y="1455171"/>
                  </a:cubicBezTo>
                  <a:close/>
                  <a:moveTo>
                    <a:pt x="3991797" y="1897619"/>
                  </a:moveTo>
                  <a:cubicBezTo>
                    <a:pt x="3994475" y="2071199"/>
                    <a:pt x="3997339" y="2049922"/>
                    <a:pt x="3986426" y="2050171"/>
                  </a:cubicBezTo>
                  <a:cubicBezTo>
                    <a:pt x="3921331" y="2051572"/>
                    <a:pt x="3865562" y="2051587"/>
                    <a:pt x="3799813" y="2050171"/>
                  </a:cubicBezTo>
                  <a:cubicBezTo>
                    <a:pt x="3728101" y="2048630"/>
                    <a:pt x="3752732" y="2094983"/>
                    <a:pt x="3743842" y="1791062"/>
                  </a:cubicBezTo>
                  <a:cubicBezTo>
                    <a:pt x="3743048" y="1763886"/>
                    <a:pt x="3703299" y="1763465"/>
                    <a:pt x="3986472" y="1766905"/>
                  </a:cubicBezTo>
                  <a:cubicBezTo>
                    <a:pt x="3994288" y="1766999"/>
                    <a:pt x="3989508" y="1751356"/>
                    <a:pt x="3991797" y="1897619"/>
                  </a:cubicBezTo>
                  <a:close/>
                  <a:moveTo>
                    <a:pt x="4266718" y="5023910"/>
                  </a:moveTo>
                  <a:cubicBezTo>
                    <a:pt x="4012317" y="5023910"/>
                    <a:pt x="4053046" y="5035521"/>
                    <a:pt x="4052564" y="4977635"/>
                  </a:cubicBezTo>
                  <a:cubicBezTo>
                    <a:pt x="4050290" y="4704922"/>
                    <a:pt x="4039128" y="4742527"/>
                    <a:pt x="4079935" y="4742527"/>
                  </a:cubicBezTo>
                  <a:cubicBezTo>
                    <a:pt x="4327703" y="4742527"/>
                    <a:pt x="4296720" y="4727600"/>
                    <a:pt x="4296970" y="4765236"/>
                  </a:cubicBezTo>
                  <a:cubicBezTo>
                    <a:pt x="4298511" y="5062900"/>
                    <a:pt x="4316805" y="5023910"/>
                    <a:pt x="4266718" y="5023910"/>
                  </a:cubicBezTo>
                  <a:close/>
                  <a:moveTo>
                    <a:pt x="4300690" y="5038307"/>
                  </a:moveTo>
                  <a:cubicBezTo>
                    <a:pt x="4303026" y="5188228"/>
                    <a:pt x="4304442" y="5247235"/>
                    <a:pt x="4305439" y="5321277"/>
                  </a:cubicBezTo>
                  <a:cubicBezTo>
                    <a:pt x="4149669" y="5321448"/>
                    <a:pt x="4159587" y="5322507"/>
                    <a:pt x="4058558" y="5322274"/>
                  </a:cubicBezTo>
                  <a:cubicBezTo>
                    <a:pt x="4055164" y="5132817"/>
                    <a:pt x="4054743" y="5161410"/>
                    <a:pt x="4053171" y="5038167"/>
                  </a:cubicBezTo>
                  <a:cubicBezTo>
                    <a:pt x="4129880" y="5037996"/>
                    <a:pt x="4228792" y="5038556"/>
                    <a:pt x="4300690" y="5038307"/>
                  </a:cubicBezTo>
                  <a:close/>
                  <a:moveTo>
                    <a:pt x="4266718" y="4726028"/>
                  </a:moveTo>
                  <a:cubicBezTo>
                    <a:pt x="4005654" y="4726028"/>
                    <a:pt x="4050618" y="4750652"/>
                    <a:pt x="4049185" y="4658804"/>
                  </a:cubicBezTo>
                  <a:cubicBezTo>
                    <a:pt x="4045153" y="4401204"/>
                    <a:pt x="4032339" y="4444334"/>
                    <a:pt x="4079935" y="4444334"/>
                  </a:cubicBezTo>
                  <a:cubicBezTo>
                    <a:pt x="4309316" y="4444334"/>
                    <a:pt x="4291785" y="4440661"/>
                    <a:pt x="4291863" y="4446560"/>
                  </a:cubicBezTo>
                  <a:cubicBezTo>
                    <a:pt x="4296876" y="4769672"/>
                    <a:pt x="4308677" y="4726028"/>
                    <a:pt x="4266718" y="4726028"/>
                  </a:cubicBezTo>
                  <a:close/>
                  <a:moveTo>
                    <a:pt x="4043689" y="4340018"/>
                  </a:moveTo>
                  <a:cubicBezTo>
                    <a:pt x="4042132" y="4265478"/>
                    <a:pt x="4041089" y="4196012"/>
                    <a:pt x="4040607" y="4146111"/>
                  </a:cubicBezTo>
                  <a:cubicBezTo>
                    <a:pt x="4093059" y="4146080"/>
                    <a:pt x="4052019" y="4146080"/>
                    <a:pt x="4266718" y="4146158"/>
                  </a:cubicBezTo>
                  <a:cubicBezTo>
                    <a:pt x="4294603" y="4146158"/>
                    <a:pt x="4286133" y="4102374"/>
                    <a:pt x="4291598" y="4428941"/>
                  </a:cubicBezTo>
                  <a:cubicBezTo>
                    <a:pt x="3996297" y="4428038"/>
                    <a:pt x="4046180" y="4458872"/>
                    <a:pt x="4043689" y="4340018"/>
                  </a:cubicBezTo>
                  <a:close/>
                  <a:moveTo>
                    <a:pt x="4266718" y="4131697"/>
                  </a:moveTo>
                  <a:cubicBezTo>
                    <a:pt x="4050384" y="4131620"/>
                    <a:pt x="4092514" y="4131635"/>
                    <a:pt x="4040467" y="4131651"/>
                  </a:cubicBezTo>
                  <a:cubicBezTo>
                    <a:pt x="4039283" y="3989465"/>
                    <a:pt x="4036543" y="3904403"/>
                    <a:pt x="4035500" y="3849802"/>
                  </a:cubicBezTo>
                  <a:cubicBezTo>
                    <a:pt x="4218236" y="3849241"/>
                    <a:pt x="4179297" y="3847296"/>
                    <a:pt x="4281805" y="3847607"/>
                  </a:cubicBezTo>
                  <a:cubicBezTo>
                    <a:pt x="4288282" y="4165520"/>
                    <a:pt x="4296253" y="4131697"/>
                    <a:pt x="4266718" y="4131697"/>
                  </a:cubicBezTo>
                  <a:close/>
                  <a:moveTo>
                    <a:pt x="3272110" y="4741718"/>
                  </a:moveTo>
                  <a:cubicBezTo>
                    <a:pt x="3552823" y="4743772"/>
                    <a:pt x="3516749" y="4727055"/>
                    <a:pt x="3517824" y="4765034"/>
                  </a:cubicBezTo>
                  <a:cubicBezTo>
                    <a:pt x="3520797" y="4870782"/>
                    <a:pt x="3522557" y="5024112"/>
                    <a:pt x="3519489" y="5024112"/>
                  </a:cubicBezTo>
                  <a:cubicBezTo>
                    <a:pt x="3426697" y="5024112"/>
                    <a:pt x="3424284" y="5025435"/>
                    <a:pt x="3332690" y="5025435"/>
                  </a:cubicBezTo>
                  <a:cubicBezTo>
                    <a:pt x="3252135" y="5025451"/>
                    <a:pt x="3279147" y="5076534"/>
                    <a:pt x="3272110" y="4741718"/>
                  </a:cubicBezTo>
                  <a:close/>
                  <a:moveTo>
                    <a:pt x="2233970" y="4740395"/>
                  </a:moveTo>
                  <a:cubicBezTo>
                    <a:pt x="2519541" y="4741593"/>
                    <a:pt x="2479357" y="4734838"/>
                    <a:pt x="2480338" y="4765454"/>
                  </a:cubicBezTo>
                  <a:cubicBezTo>
                    <a:pt x="2481972" y="4817425"/>
                    <a:pt x="2483343" y="4873008"/>
                    <a:pt x="2483996" y="4977728"/>
                  </a:cubicBezTo>
                  <a:cubicBezTo>
                    <a:pt x="2484417" y="5044315"/>
                    <a:pt x="2522655" y="5024812"/>
                    <a:pt x="2237520" y="5023193"/>
                  </a:cubicBezTo>
                  <a:cubicBezTo>
                    <a:pt x="2237053" y="4940279"/>
                    <a:pt x="2238828" y="4951470"/>
                    <a:pt x="2233970" y="4740395"/>
                  </a:cubicBezTo>
                  <a:close/>
                  <a:moveTo>
                    <a:pt x="672923" y="4446265"/>
                  </a:moveTo>
                  <a:cubicBezTo>
                    <a:pt x="672892" y="4444568"/>
                    <a:pt x="653368" y="4442809"/>
                    <a:pt x="905107" y="4442809"/>
                  </a:cubicBezTo>
                  <a:cubicBezTo>
                    <a:pt x="921875" y="4442809"/>
                    <a:pt x="917437" y="4409641"/>
                    <a:pt x="921345" y="4659068"/>
                  </a:cubicBezTo>
                  <a:cubicBezTo>
                    <a:pt x="922715" y="4747819"/>
                    <a:pt x="965095" y="4727087"/>
                    <a:pt x="718463" y="4727087"/>
                  </a:cubicBezTo>
                  <a:cubicBezTo>
                    <a:pt x="655065" y="4727087"/>
                    <a:pt x="677983" y="4769828"/>
                    <a:pt x="672923" y="4446265"/>
                  </a:cubicBezTo>
                  <a:close/>
                  <a:moveTo>
                    <a:pt x="887031" y="2361687"/>
                  </a:moveTo>
                  <a:cubicBezTo>
                    <a:pt x="887685" y="2438920"/>
                    <a:pt x="889179" y="2641342"/>
                    <a:pt x="889226" y="2644860"/>
                  </a:cubicBezTo>
                  <a:cubicBezTo>
                    <a:pt x="687496" y="2645031"/>
                    <a:pt x="676862" y="2644984"/>
                    <a:pt x="642750" y="2645451"/>
                  </a:cubicBezTo>
                  <a:cubicBezTo>
                    <a:pt x="638562" y="2430593"/>
                    <a:pt x="640477" y="2464602"/>
                    <a:pt x="639278" y="2362699"/>
                  </a:cubicBezTo>
                  <a:cubicBezTo>
                    <a:pt x="745849" y="2364676"/>
                    <a:pt x="818199" y="2361874"/>
                    <a:pt x="887031" y="2361687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9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1"/>
                    <a:pt x="892854" y="2823343"/>
                    <a:pt x="894924" y="2941029"/>
                  </a:cubicBezTo>
                  <a:cubicBezTo>
                    <a:pt x="893819" y="2941029"/>
                    <a:pt x="664998" y="2942227"/>
                    <a:pt x="648759" y="2942461"/>
                  </a:cubicBezTo>
                  <a:cubicBezTo>
                    <a:pt x="647420" y="2862862"/>
                    <a:pt x="649133" y="2976641"/>
                    <a:pt x="643046" y="2659895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3" y="2064849"/>
                  </a:cubicBezTo>
                  <a:cubicBezTo>
                    <a:pt x="1415310" y="2064724"/>
                    <a:pt x="1398293" y="2027477"/>
                    <a:pt x="1402901" y="2322355"/>
                  </a:cubicBezTo>
                  <a:close/>
                  <a:moveTo>
                    <a:pt x="1928300" y="2645420"/>
                  </a:moveTo>
                  <a:cubicBezTo>
                    <a:pt x="1682649" y="2640797"/>
                    <a:pt x="1682073" y="2653093"/>
                    <a:pt x="1681621" y="2640688"/>
                  </a:cubicBezTo>
                  <a:cubicBezTo>
                    <a:pt x="1678959" y="2569012"/>
                    <a:pt x="1678071" y="2500448"/>
                    <a:pt x="1677682" y="2428352"/>
                  </a:cubicBezTo>
                  <a:cubicBezTo>
                    <a:pt x="1677246" y="2342542"/>
                    <a:pt x="1628328" y="2360925"/>
                    <a:pt x="1924501" y="2360675"/>
                  </a:cubicBezTo>
                  <a:cubicBezTo>
                    <a:pt x="1925202" y="2439496"/>
                    <a:pt x="1922539" y="2507515"/>
                    <a:pt x="1928300" y="2645420"/>
                  </a:cubicBezTo>
                  <a:close/>
                  <a:moveTo>
                    <a:pt x="2186764" y="2646354"/>
                  </a:moveTo>
                  <a:cubicBezTo>
                    <a:pt x="2017543" y="2646416"/>
                    <a:pt x="1994142" y="2646650"/>
                    <a:pt x="1941082" y="2645669"/>
                  </a:cubicBezTo>
                  <a:cubicBezTo>
                    <a:pt x="1935290" y="2507390"/>
                    <a:pt x="1937922" y="2435418"/>
                    <a:pt x="1937252" y="2360675"/>
                  </a:cubicBezTo>
                  <a:cubicBezTo>
                    <a:pt x="2235496" y="2360427"/>
                    <a:pt x="2184772" y="2346371"/>
                    <a:pt x="2184336" y="2428336"/>
                  </a:cubicBezTo>
                  <a:cubicBezTo>
                    <a:pt x="2184055" y="2482191"/>
                    <a:pt x="2184211" y="2498985"/>
                    <a:pt x="2186764" y="2646354"/>
                  </a:cubicBezTo>
                  <a:close/>
                  <a:moveTo>
                    <a:pt x="3986504" y="3835607"/>
                  </a:moveTo>
                  <a:cubicBezTo>
                    <a:pt x="3741833" y="3837256"/>
                    <a:pt x="3775183" y="3842688"/>
                    <a:pt x="3774653" y="3808928"/>
                  </a:cubicBezTo>
                  <a:cubicBezTo>
                    <a:pt x="3769998" y="3511825"/>
                    <a:pt x="3761606" y="3552403"/>
                    <a:pt x="3799844" y="3551345"/>
                  </a:cubicBezTo>
                  <a:cubicBezTo>
                    <a:pt x="3857372" y="3549850"/>
                    <a:pt x="3912269" y="3549492"/>
                    <a:pt x="3986395" y="3551189"/>
                  </a:cubicBezTo>
                  <a:cubicBezTo>
                    <a:pt x="4026267" y="3552107"/>
                    <a:pt x="4018358" y="3542722"/>
                    <a:pt x="4019199" y="3596716"/>
                  </a:cubicBezTo>
                  <a:cubicBezTo>
                    <a:pt x="4023574" y="3876760"/>
                    <a:pt x="4034067" y="3835295"/>
                    <a:pt x="3986504" y="3835607"/>
                  </a:cubicBezTo>
                  <a:close/>
                  <a:moveTo>
                    <a:pt x="4022749" y="3849864"/>
                  </a:moveTo>
                  <a:cubicBezTo>
                    <a:pt x="4024352" y="3936467"/>
                    <a:pt x="4025972" y="3956219"/>
                    <a:pt x="4027715" y="4131682"/>
                  </a:cubicBezTo>
                  <a:cubicBezTo>
                    <a:pt x="3752685" y="4131822"/>
                    <a:pt x="3780710" y="4134452"/>
                    <a:pt x="3780632" y="4127667"/>
                  </a:cubicBezTo>
                  <a:cubicBezTo>
                    <a:pt x="3777300" y="3808492"/>
                    <a:pt x="3763023" y="3849755"/>
                    <a:pt x="3799642" y="3850050"/>
                  </a:cubicBezTo>
                  <a:cubicBezTo>
                    <a:pt x="3901309" y="3850845"/>
                    <a:pt x="3985258" y="3850020"/>
                    <a:pt x="4022749" y="3849864"/>
                  </a:cubicBezTo>
                  <a:close/>
                  <a:moveTo>
                    <a:pt x="3257709" y="3849148"/>
                  </a:moveTo>
                  <a:cubicBezTo>
                    <a:pt x="3551204" y="3848899"/>
                    <a:pt x="3503531" y="3831793"/>
                    <a:pt x="3505711" y="3915470"/>
                  </a:cubicBezTo>
                  <a:cubicBezTo>
                    <a:pt x="3507610" y="3990804"/>
                    <a:pt x="3508871" y="4057157"/>
                    <a:pt x="3508342" y="4127900"/>
                  </a:cubicBezTo>
                  <a:cubicBezTo>
                    <a:pt x="3508279" y="4135184"/>
                    <a:pt x="3535059" y="4132974"/>
                    <a:pt x="3260464" y="4133130"/>
                  </a:cubicBezTo>
                  <a:cubicBezTo>
                    <a:pt x="3255903" y="3835684"/>
                    <a:pt x="3259048" y="3977574"/>
                    <a:pt x="3257709" y="3849148"/>
                  </a:cubicBezTo>
                  <a:close/>
                  <a:moveTo>
                    <a:pt x="2479232" y="3849054"/>
                  </a:moveTo>
                  <a:cubicBezTo>
                    <a:pt x="2610496" y="3850907"/>
                    <a:pt x="2663572" y="3849366"/>
                    <a:pt x="2726191" y="3849023"/>
                  </a:cubicBezTo>
                  <a:cubicBezTo>
                    <a:pt x="2730068" y="4115806"/>
                    <a:pt x="2730192" y="4131495"/>
                    <a:pt x="2730208" y="4133394"/>
                  </a:cubicBezTo>
                  <a:cubicBezTo>
                    <a:pt x="2454072" y="4133348"/>
                    <a:pt x="2482455" y="4136243"/>
                    <a:pt x="2482237" y="4127557"/>
                  </a:cubicBezTo>
                  <a:cubicBezTo>
                    <a:pt x="2477955" y="3949308"/>
                    <a:pt x="2480026" y="3931190"/>
                    <a:pt x="2479232" y="3849054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5" y="4146298"/>
                    <a:pt x="1431642" y="4145737"/>
                  </a:cubicBezTo>
                  <a:cubicBezTo>
                    <a:pt x="1436593" y="4412022"/>
                    <a:pt x="1436484" y="4329403"/>
                    <a:pt x="1438290" y="4430466"/>
                  </a:cubicBezTo>
                  <a:cubicBezTo>
                    <a:pt x="1323903" y="4430171"/>
                    <a:pt x="1426146" y="4429454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5"/>
                  </a:moveTo>
                  <a:cubicBezTo>
                    <a:pt x="1417521" y="3254381"/>
                    <a:pt x="1429742" y="3240404"/>
                    <a:pt x="1371809" y="3240856"/>
                  </a:cubicBezTo>
                  <a:cubicBezTo>
                    <a:pt x="1288966" y="3241525"/>
                    <a:pt x="1235516" y="3241307"/>
                    <a:pt x="1185228" y="3240762"/>
                  </a:cubicBezTo>
                  <a:cubicBezTo>
                    <a:pt x="1166358" y="3240560"/>
                    <a:pt x="1173395" y="3274491"/>
                    <a:pt x="1168304" y="2959224"/>
                  </a:cubicBezTo>
                  <a:cubicBezTo>
                    <a:pt x="1168289" y="2958119"/>
                    <a:pt x="1148126" y="2951644"/>
                    <a:pt x="1371732" y="2957061"/>
                  </a:cubicBezTo>
                  <a:cubicBezTo>
                    <a:pt x="1433432" y="2958539"/>
                    <a:pt x="1412212" y="2914553"/>
                    <a:pt x="1416228" y="3171965"/>
                  </a:cubicBezTo>
                  <a:close/>
                  <a:moveTo>
                    <a:pt x="1185119" y="3255207"/>
                  </a:moveTo>
                  <a:cubicBezTo>
                    <a:pt x="1454015" y="3258101"/>
                    <a:pt x="1417692" y="3243735"/>
                    <a:pt x="1418813" y="3277978"/>
                  </a:cubicBezTo>
                  <a:cubicBezTo>
                    <a:pt x="1421024" y="3344129"/>
                    <a:pt x="1420915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5"/>
                    <a:pt x="1423779" y="3533429"/>
                    <a:pt x="1424791" y="3596732"/>
                  </a:cubicBezTo>
                  <a:cubicBezTo>
                    <a:pt x="1429260" y="3882192"/>
                    <a:pt x="1441342" y="3833754"/>
                    <a:pt x="1371872" y="3833661"/>
                  </a:cubicBezTo>
                  <a:cubicBezTo>
                    <a:pt x="1141790" y="3833022"/>
                    <a:pt x="1180246" y="3846782"/>
                    <a:pt x="1179639" y="3808944"/>
                  </a:cubicBezTo>
                  <a:cubicBezTo>
                    <a:pt x="1175108" y="3519577"/>
                    <a:pt x="1174750" y="3551484"/>
                    <a:pt x="1185088" y="3551656"/>
                  </a:cubicBezTo>
                  <a:close/>
                  <a:moveTo>
                    <a:pt x="1185321" y="3849210"/>
                  </a:moveTo>
                  <a:cubicBezTo>
                    <a:pt x="1241744" y="3847763"/>
                    <a:pt x="1259010" y="3847965"/>
                    <a:pt x="1371872" y="3848105"/>
                  </a:cubicBezTo>
                  <a:cubicBezTo>
                    <a:pt x="1445452" y="3848307"/>
                    <a:pt x="1425040" y="3794531"/>
                    <a:pt x="1431299" y="4127884"/>
                  </a:cubicBezTo>
                  <a:cubicBezTo>
                    <a:pt x="1431315" y="4129036"/>
                    <a:pt x="1459698" y="4135698"/>
                    <a:pt x="1186551" y="4132741"/>
                  </a:cubicBezTo>
                  <a:cubicBezTo>
                    <a:pt x="1186536" y="4131651"/>
                    <a:pt x="1178985" y="3849366"/>
                    <a:pt x="1185321" y="3849210"/>
                  </a:cubicBezTo>
                  <a:close/>
                  <a:moveTo>
                    <a:pt x="1651946" y="3239502"/>
                  </a:moveTo>
                  <a:cubicBezTo>
                    <a:pt x="1385495" y="3239502"/>
                    <a:pt x="1430443" y="3261432"/>
                    <a:pt x="1428979" y="3171701"/>
                  </a:cubicBezTo>
                  <a:cubicBezTo>
                    <a:pt x="1427360" y="3068210"/>
                    <a:pt x="1429556" y="3064894"/>
                    <a:pt x="1427905" y="2959209"/>
                  </a:cubicBezTo>
                  <a:cubicBezTo>
                    <a:pt x="1427890" y="2958103"/>
                    <a:pt x="1674989" y="2954975"/>
                    <a:pt x="1675051" y="2959426"/>
                  </a:cubicBezTo>
                  <a:cubicBezTo>
                    <a:pt x="1680142" y="3284328"/>
                    <a:pt x="1686354" y="3239502"/>
                    <a:pt x="1651946" y="3239502"/>
                  </a:cubicBezTo>
                  <a:close/>
                  <a:moveTo>
                    <a:pt x="1678367" y="3253992"/>
                  </a:moveTo>
                  <a:cubicBezTo>
                    <a:pt x="1683521" y="3580684"/>
                    <a:pt x="1693220" y="3536573"/>
                    <a:pt x="1651946" y="3536573"/>
                  </a:cubicBezTo>
                  <a:cubicBezTo>
                    <a:pt x="1558391" y="3536573"/>
                    <a:pt x="1558640" y="3538332"/>
                    <a:pt x="1465256" y="3538332"/>
                  </a:cubicBezTo>
                  <a:cubicBezTo>
                    <a:pt x="1421787" y="3538332"/>
                    <a:pt x="1440890" y="3581354"/>
                    <a:pt x="1430863" y="3254989"/>
                  </a:cubicBezTo>
                  <a:cubicBezTo>
                    <a:pt x="1632298" y="3254397"/>
                    <a:pt x="1571874" y="3253743"/>
                    <a:pt x="1678367" y="3253992"/>
                  </a:cubicBezTo>
                  <a:close/>
                  <a:moveTo>
                    <a:pt x="1465256" y="3552776"/>
                  </a:moveTo>
                  <a:cubicBezTo>
                    <a:pt x="1558796" y="3552776"/>
                    <a:pt x="1558562" y="3551018"/>
                    <a:pt x="1651946" y="3551018"/>
                  </a:cubicBezTo>
                  <a:cubicBezTo>
                    <a:pt x="1691959" y="3551018"/>
                    <a:pt x="1681388" y="3505957"/>
                    <a:pt x="1686993" y="3835949"/>
                  </a:cubicBezTo>
                  <a:cubicBezTo>
                    <a:pt x="1581433" y="3836992"/>
                    <a:pt x="1579612" y="3833832"/>
                    <a:pt x="1440625" y="3833754"/>
                  </a:cubicBezTo>
                  <a:cubicBezTo>
                    <a:pt x="1436250" y="3507903"/>
                    <a:pt x="1428154" y="3552776"/>
                    <a:pt x="1465256" y="3552776"/>
                  </a:cubicBezTo>
                  <a:close/>
                  <a:moveTo>
                    <a:pt x="1465256" y="3848214"/>
                  </a:moveTo>
                  <a:cubicBezTo>
                    <a:pt x="1557986" y="3848214"/>
                    <a:pt x="1557114" y="3850564"/>
                    <a:pt x="1651946" y="3850564"/>
                  </a:cubicBezTo>
                  <a:cubicBezTo>
                    <a:pt x="1698062" y="3850564"/>
                    <a:pt x="1688409" y="3805706"/>
                    <a:pt x="1692099" y="4127806"/>
                  </a:cubicBezTo>
                  <a:cubicBezTo>
                    <a:pt x="1692162" y="4133145"/>
                    <a:pt x="1444160" y="4132959"/>
                    <a:pt x="1444066" y="4127589"/>
                  </a:cubicBezTo>
                  <a:cubicBezTo>
                    <a:pt x="1437947" y="3803558"/>
                    <a:pt x="1433915" y="3848214"/>
                    <a:pt x="1465256" y="3848214"/>
                  </a:cubicBezTo>
                  <a:close/>
                  <a:moveTo>
                    <a:pt x="1687740" y="2956002"/>
                  </a:moveTo>
                  <a:cubicBezTo>
                    <a:pt x="1737157" y="2956423"/>
                    <a:pt x="1824079" y="2960127"/>
                    <a:pt x="1932441" y="2956889"/>
                  </a:cubicBezTo>
                  <a:cubicBezTo>
                    <a:pt x="1934200" y="3066529"/>
                    <a:pt x="1937190" y="3138298"/>
                    <a:pt x="1937673" y="3240249"/>
                  </a:cubicBezTo>
                  <a:cubicBezTo>
                    <a:pt x="1732065" y="3240700"/>
                    <a:pt x="1784222" y="3239859"/>
                    <a:pt x="1690885" y="3239564"/>
                  </a:cubicBezTo>
                  <a:cubicBezTo>
                    <a:pt x="1688145" y="3065455"/>
                    <a:pt x="1689359" y="3055867"/>
                    <a:pt x="1687740" y="2956002"/>
                  </a:cubicBezTo>
                  <a:close/>
                  <a:moveTo>
                    <a:pt x="1691118" y="3254024"/>
                  </a:moveTo>
                  <a:cubicBezTo>
                    <a:pt x="1781560" y="3254350"/>
                    <a:pt x="1741267" y="3255129"/>
                    <a:pt x="1937735" y="3254708"/>
                  </a:cubicBezTo>
                  <a:cubicBezTo>
                    <a:pt x="1938124" y="3450048"/>
                    <a:pt x="1940771" y="3458842"/>
                    <a:pt x="1942935" y="3537492"/>
                  </a:cubicBezTo>
                  <a:cubicBezTo>
                    <a:pt x="1733280" y="3537974"/>
                    <a:pt x="1781155" y="3537087"/>
                    <a:pt x="1694995" y="3536667"/>
                  </a:cubicBezTo>
                  <a:cubicBezTo>
                    <a:pt x="1693547" y="3418560"/>
                    <a:pt x="1695571" y="3535997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9" y="3870846"/>
                    <a:pt x="1954378" y="3834439"/>
                    <a:pt x="1932161" y="3834112"/>
                  </a:cubicBezTo>
                  <a:cubicBezTo>
                    <a:pt x="1665725" y="3829816"/>
                    <a:pt x="1699962" y="3851000"/>
                    <a:pt x="1699308" y="3808913"/>
                  </a:cubicBezTo>
                  <a:cubicBezTo>
                    <a:pt x="1696163" y="3615830"/>
                    <a:pt x="1695696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1"/>
                  </a:moveTo>
                  <a:cubicBezTo>
                    <a:pt x="2045598" y="2953854"/>
                    <a:pt x="2191747" y="2957497"/>
                    <a:pt x="2191778" y="2959504"/>
                  </a:cubicBezTo>
                  <a:cubicBezTo>
                    <a:pt x="2192634" y="3014651"/>
                    <a:pt x="2193957" y="3085860"/>
                    <a:pt x="2196464" y="3240856"/>
                  </a:cubicBezTo>
                  <a:cubicBezTo>
                    <a:pt x="2099546" y="3240762"/>
                    <a:pt x="2117497" y="3239906"/>
                    <a:pt x="1950455" y="3240217"/>
                  </a:cubicBezTo>
                  <a:cubicBezTo>
                    <a:pt x="1949832" y="3120679"/>
                    <a:pt x="1946516" y="3054606"/>
                    <a:pt x="1945192" y="2956531"/>
                  </a:cubicBezTo>
                  <a:close/>
                  <a:moveTo>
                    <a:pt x="1745517" y="3849210"/>
                  </a:moveTo>
                  <a:cubicBezTo>
                    <a:pt x="1809024" y="3847296"/>
                    <a:pt x="1868514" y="3847607"/>
                    <a:pt x="1931990" y="3848557"/>
                  </a:cubicBezTo>
                  <a:cubicBezTo>
                    <a:pt x="1953195" y="3848899"/>
                    <a:pt x="1948867" y="3836805"/>
                    <a:pt x="1948120" y="3915190"/>
                  </a:cubicBezTo>
                  <a:cubicBezTo>
                    <a:pt x="1945473" y="4164571"/>
                    <a:pt x="1964094" y="4131822"/>
                    <a:pt x="1932130" y="4131511"/>
                  </a:cubicBezTo>
                  <a:cubicBezTo>
                    <a:pt x="1685420" y="4129208"/>
                    <a:pt x="1704913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0"/>
                  </a:cubicBezTo>
                  <a:close/>
                  <a:moveTo>
                    <a:pt x="1950517" y="3277993"/>
                  </a:moveTo>
                  <a:cubicBezTo>
                    <a:pt x="1950517" y="3244451"/>
                    <a:pt x="1912886" y="3255066"/>
                    <a:pt x="2196698" y="3255300"/>
                  </a:cubicBezTo>
                  <a:cubicBezTo>
                    <a:pt x="2199531" y="3431043"/>
                    <a:pt x="2199531" y="3433471"/>
                    <a:pt x="2200777" y="3490579"/>
                  </a:cubicBezTo>
                  <a:cubicBezTo>
                    <a:pt x="2202053" y="3548636"/>
                    <a:pt x="2248341" y="3536822"/>
                    <a:pt x="1955686" y="3537460"/>
                  </a:cubicBezTo>
                  <a:cubicBezTo>
                    <a:pt x="1954223" y="3484057"/>
                    <a:pt x="1950517" y="3423105"/>
                    <a:pt x="1950517" y="3277993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7" y="3550317"/>
                  </a:cubicBezTo>
                  <a:cubicBezTo>
                    <a:pt x="2202645" y="3584669"/>
                    <a:pt x="2202770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2" y="3840743"/>
                    <a:pt x="1960544" y="3808881"/>
                  </a:cubicBezTo>
                  <a:cubicBezTo>
                    <a:pt x="1955748" y="3499467"/>
                    <a:pt x="1936941" y="3551843"/>
                    <a:pt x="2025436" y="3551843"/>
                  </a:cubicBezTo>
                  <a:close/>
                  <a:moveTo>
                    <a:pt x="2204482" y="2957605"/>
                  </a:moveTo>
                  <a:cubicBezTo>
                    <a:pt x="2471448" y="2958041"/>
                    <a:pt x="2451176" y="2955675"/>
                    <a:pt x="2451239" y="2959504"/>
                  </a:cubicBezTo>
                  <a:cubicBezTo>
                    <a:pt x="2456330" y="3284842"/>
                    <a:pt x="2480493" y="3239097"/>
                    <a:pt x="2398989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7" y="3240856"/>
                    <a:pt x="2209402" y="3272421"/>
                    <a:pt x="2204482" y="2957605"/>
                  </a:cubicBezTo>
                  <a:close/>
                  <a:moveTo>
                    <a:pt x="1960855" y="3915377"/>
                  </a:moveTo>
                  <a:cubicBezTo>
                    <a:pt x="1961774" y="3828586"/>
                    <a:pt x="1908729" y="3849381"/>
                    <a:pt x="2206787" y="3849132"/>
                  </a:cubicBezTo>
                  <a:cubicBezTo>
                    <a:pt x="2208188" y="3922645"/>
                    <a:pt x="2211675" y="4011007"/>
                    <a:pt x="2211192" y="4127682"/>
                  </a:cubicBezTo>
                  <a:cubicBezTo>
                    <a:pt x="2211192" y="4128787"/>
                    <a:pt x="2240400" y="4133628"/>
                    <a:pt x="1963642" y="4131775"/>
                  </a:cubicBezTo>
                  <a:cubicBezTo>
                    <a:pt x="1961525" y="4059352"/>
                    <a:pt x="1960154" y="3988142"/>
                    <a:pt x="1960855" y="3915377"/>
                  </a:cubicBezTo>
                  <a:close/>
                  <a:moveTo>
                    <a:pt x="2209449" y="3255300"/>
                  </a:moveTo>
                  <a:cubicBezTo>
                    <a:pt x="2273516" y="3255300"/>
                    <a:pt x="2298209" y="3253712"/>
                    <a:pt x="2457311" y="3253510"/>
                  </a:cubicBezTo>
                  <a:cubicBezTo>
                    <a:pt x="2456844" y="3438639"/>
                    <a:pt x="2459771" y="3457037"/>
                    <a:pt x="2461857" y="3537585"/>
                  </a:cubicBezTo>
                  <a:cubicBezTo>
                    <a:pt x="2167599" y="3536745"/>
                    <a:pt x="2214836" y="3548698"/>
                    <a:pt x="2213543" y="3490221"/>
                  </a:cubicBezTo>
                  <a:cubicBezTo>
                    <a:pt x="2212033" y="3420973"/>
                    <a:pt x="2212189" y="3425393"/>
                    <a:pt x="2209449" y="3255300"/>
                  </a:cubicBezTo>
                  <a:close/>
                  <a:moveTo>
                    <a:pt x="2462215" y="3552045"/>
                  </a:moveTo>
                  <a:cubicBezTo>
                    <a:pt x="2463180" y="3594272"/>
                    <a:pt x="2466310" y="3833209"/>
                    <a:pt x="2466325" y="3834408"/>
                  </a:cubicBezTo>
                  <a:cubicBezTo>
                    <a:pt x="2183106" y="3831201"/>
                    <a:pt x="2219491" y="3849272"/>
                    <a:pt x="2218853" y="3808913"/>
                  </a:cubicBezTo>
                  <a:cubicBezTo>
                    <a:pt x="2215863" y="3616235"/>
                    <a:pt x="2215443" y="3587299"/>
                    <a:pt x="2214774" y="3550302"/>
                  </a:cubicBezTo>
                  <a:cubicBezTo>
                    <a:pt x="2302506" y="3550333"/>
                    <a:pt x="2250520" y="3551469"/>
                    <a:pt x="2462215" y="3552045"/>
                  </a:cubicBezTo>
                  <a:close/>
                  <a:moveTo>
                    <a:pt x="2466466" y="3848883"/>
                  </a:moveTo>
                  <a:cubicBezTo>
                    <a:pt x="2467228" y="3929167"/>
                    <a:pt x="2465158" y="3953884"/>
                    <a:pt x="2469610" y="4133488"/>
                  </a:cubicBezTo>
                  <a:cubicBezTo>
                    <a:pt x="2358135" y="4133659"/>
                    <a:pt x="2223913" y="4131744"/>
                    <a:pt x="2223928" y="4127760"/>
                  </a:cubicBezTo>
                  <a:cubicBezTo>
                    <a:pt x="2224411" y="4011848"/>
                    <a:pt x="2221032" y="3926412"/>
                    <a:pt x="2219538" y="3849101"/>
                  </a:cubicBezTo>
                  <a:cubicBezTo>
                    <a:pt x="2309979" y="3849086"/>
                    <a:pt x="2388370" y="3847934"/>
                    <a:pt x="2466466" y="3848883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3"/>
                  </a:cubicBezTo>
                  <a:cubicBezTo>
                    <a:pt x="2470124" y="4154952"/>
                    <a:pt x="2475309" y="4428490"/>
                    <a:pt x="2475340" y="4430342"/>
                  </a:cubicBezTo>
                  <a:cubicBezTo>
                    <a:pt x="2301338" y="4431167"/>
                    <a:pt x="2327183" y="4428925"/>
                    <a:pt x="2229222" y="4428676"/>
                  </a:cubicBezTo>
                  <a:cubicBezTo>
                    <a:pt x="2227634" y="4338291"/>
                    <a:pt x="2223586" y="4262132"/>
                    <a:pt x="2223881" y="4144928"/>
                  </a:cubicBezTo>
                  <a:close/>
                  <a:moveTo>
                    <a:pt x="2474966" y="3552091"/>
                  </a:moveTo>
                  <a:cubicBezTo>
                    <a:pt x="2674283" y="3552776"/>
                    <a:pt x="2642211" y="3551858"/>
                    <a:pt x="2720166" y="3551267"/>
                  </a:cubicBezTo>
                  <a:cubicBezTo>
                    <a:pt x="2721489" y="3680627"/>
                    <a:pt x="2723933" y="3697266"/>
                    <a:pt x="2725973" y="3834563"/>
                  </a:cubicBezTo>
                  <a:cubicBezTo>
                    <a:pt x="2652720" y="3834937"/>
                    <a:pt x="2616584" y="3836462"/>
                    <a:pt x="2479061" y="3834579"/>
                  </a:cubicBezTo>
                  <a:cubicBezTo>
                    <a:pt x="2479045" y="3833349"/>
                    <a:pt x="2476025" y="3599222"/>
                    <a:pt x="2474966" y="3552091"/>
                  </a:cubicBezTo>
                  <a:close/>
                  <a:moveTo>
                    <a:pt x="2729102" y="3277745"/>
                  </a:moveTo>
                  <a:cubicBezTo>
                    <a:pt x="2727935" y="3242692"/>
                    <a:pt x="2692982" y="3254335"/>
                    <a:pt x="2959324" y="3254335"/>
                  </a:cubicBezTo>
                  <a:cubicBezTo>
                    <a:pt x="2986026" y="3254335"/>
                    <a:pt x="2970581" y="3220014"/>
                    <a:pt x="2978771" y="3490641"/>
                  </a:cubicBezTo>
                  <a:cubicBezTo>
                    <a:pt x="2980421" y="3545290"/>
                    <a:pt x="3022504" y="3536636"/>
                    <a:pt x="2772541" y="3536636"/>
                  </a:cubicBezTo>
                  <a:cubicBezTo>
                    <a:pt x="2714748" y="3536636"/>
                    <a:pt x="2739207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1" y="3536309"/>
                    <a:pt x="2981230" y="3596732"/>
                  </a:cubicBezTo>
                  <a:cubicBezTo>
                    <a:pt x="2985527" y="3870658"/>
                    <a:pt x="2991335" y="3833412"/>
                    <a:pt x="2959340" y="3833412"/>
                  </a:cubicBezTo>
                  <a:cubicBezTo>
                    <a:pt x="2704254" y="3833412"/>
                    <a:pt x="2738911" y="3844167"/>
                    <a:pt x="2738351" y="3808913"/>
                  </a:cubicBezTo>
                  <a:cubicBezTo>
                    <a:pt x="2733602" y="3508354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1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3"/>
                    <a:pt x="2988392" y="4130997"/>
                  </a:cubicBezTo>
                  <a:cubicBezTo>
                    <a:pt x="2885962" y="4130359"/>
                    <a:pt x="2869008" y="4133410"/>
                    <a:pt x="2742990" y="4133394"/>
                  </a:cubicBezTo>
                  <a:cubicBezTo>
                    <a:pt x="2738537" y="3809224"/>
                    <a:pt x="2725413" y="3848899"/>
                    <a:pt x="2772556" y="3848899"/>
                  </a:cubicBezTo>
                  <a:close/>
                  <a:moveTo>
                    <a:pt x="2983270" y="2959209"/>
                  </a:moveTo>
                  <a:cubicBezTo>
                    <a:pt x="2983223" y="2955831"/>
                    <a:pt x="3231225" y="2955349"/>
                    <a:pt x="3231288" y="2959458"/>
                  </a:cubicBezTo>
                  <a:cubicBezTo>
                    <a:pt x="3233140" y="3077891"/>
                    <a:pt x="3231085" y="3035772"/>
                    <a:pt x="3234448" y="3239252"/>
                  </a:cubicBezTo>
                  <a:cubicBezTo>
                    <a:pt x="3120077" y="3237431"/>
                    <a:pt x="3055262" y="3239548"/>
                    <a:pt x="2988781" y="3239813"/>
                  </a:cubicBezTo>
                  <a:cubicBezTo>
                    <a:pt x="2988673" y="3134516"/>
                    <a:pt x="2984843" y="3059680"/>
                    <a:pt x="2983270" y="2959209"/>
                  </a:cubicBezTo>
                  <a:close/>
                  <a:moveTo>
                    <a:pt x="2988610" y="3278056"/>
                  </a:moveTo>
                  <a:cubicBezTo>
                    <a:pt x="2988813" y="3251191"/>
                    <a:pt x="2951633" y="3249167"/>
                    <a:pt x="3234666" y="3253759"/>
                  </a:cubicBezTo>
                  <a:cubicBezTo>
                    <a:pt x="3239119" y="3515779"/>
                    <a:pt x="3237297" y="3429191"/>
                    <a:pt x="3238574" y="3537383"/>
                  </a:cubicBezTo>
                  <a:cubicBezTo>
                    <a:pt x="2953066" y="3532355"/>
                    <a:pt x="2993483" y="3555485"/>
                    <a:pt x="2991506" y="3490174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1" y="3551827"/>
                  </a:moveTo>
                  <a:cubicBezTo>
                    <a:pt x="3240660" y="3696970"/>
                    <a:pt x="3243322" y="3715772"/>
                    <a:pt x="3244786" y="3834719"/>
                  </a:cubicBezTo>
                  <a:cubicBezTo>
                    <a:pt x="3146653" y="3834797"/>
                    <a:pt x="3115515" y="3835046"/>
                    <a:pt x="3052724" y="3834112"/>
                  </a:cubicBezTo>
                  <a:cubicBezTo>
                    <a:pt x="2980374" y="3833038"/>
                    <a:pt x="2998341" y="3877258"/>
                    <a:pt x="2993950" y="3596483"/>
                  </a:cubicBezTo>
                  <a:cubicBezTo>
                    <a:pt x="2993047" y="3538176"/>
                    <a:pt x="2946418" y="3547095"/>
                    <a:pt x="3238761" y="3551827"/>
                  </a:cubicBezTo>
                  <a:close/>
                  <a:moveTo>
                    <a:pt x="3244957" y="3849164"/>
                  </a:moveTo>
                  <a:cubicBezTo>
                    <a:pt x="3246608" y="4012143"/>
                    <a:pt x="3242871" y="3818049"/>
                    <a:pt x="3247729" y="4133130"/>
                  </a:cubicBezTo>
                  <a:cubicBezTo>
                    <a:pt x="2980903" y="4133270"/>
                    <a:pt x="3125791" y="4132352"/>
                    <a:pt x="3001159" y="4131106"/>
                  </a:cubicBezTo>
                  <a:cubicBezTo>
                    <a:pt x="3000396" y="4069936"/>
                    <a:pt x="3000785" y="4099431"/>
                    <a:pt x="2996924" y="3847949"/>
                  </a:cubicBezTo>
                  <a:cubicBezTo>
                    <a:pt x="3101627" y="3848509"/>
                    <a:pt x="3004880" y="3849366"/>
                    <a:pt x="3244957" y="3849164"/>
                  </a:cubicBezTo>
                  <a:close/>
                  <a:moveTo>
                    <a:pt x="3247448" y="3253961"/>
                  </a:moveTo>
                  <a:cubicBezTo>
                    <a:pt x="3528504" y="3258413"/>
                    <a:pt x="3493660" y="3238645"/>
                    <a:pt x="3494407" y="3278149"/>
                  </a:cubicBezTo>
                  <a:cubicBezTo>
                    <a:pt x="3495871" y="3355631"/>
                    <a:pt x="3496898" y="3415587"/>
                    <a:pt x="3497599" y="3490517"/>
                  </a:cubicBezTo>
                  <a:cubicBezTo>
                    <a:pt x="3498082" y="3542815"/>
                    <a:pt x="3548355" y="3542223"/>
                    <a:pt x="3251356" y="3537585"/>
                  </a:cubicBezTo>
                  <a:cubicBezTo>
                    <a:pt x="3250360" y="3452243"/>
                    <a:pt x="3251434" y="3482968"/>
                    <a:pt x="3247448" y="3253961"/>
                  </a:cubicBezTo>
                  <a:close/>
                  <a:moveTo>
                    <a:pt x="3247962" y="4147574"/>
                  </a:moveTo>
                  <a:cubicBezTo>
                    <a:pt x="3249488" y="4246504"/>
                    <a:pt x="3249924" y="4279814"/>
                    <a:pt x="3251310" y="4340392"/>
                  </a:cubicBezTo>
                  <a:cubicBezTo>
                    <a:pt x="3253941" y="4459993"/>
                    <a:pt x="3296912" y="4424521"/>
                    <a:pt x="3052537" y="4429766"/>
                  </a:cubicBezTo>
                  <a:cubicBezTo>
                    <a:pt x="2994293" y="4430949"/>
                    <a:pt x="3005736" y="4484539"/>
                    <a:pt x="3001346" y="4145550"/>
                  </a:cubicBezTo>
                  <a:cubicBezTo>
                    <a:pt x="3097439" y="4146531"/>
                    <a:pt x="3005534" y="4147698"/>
                    <a:pt x="3247962" y="4147574"/>
                  </a:cubicBezTo>
                  <a:close/>
                  <a:moveTo>
                    <a:pt x="3252166" y="3596514"/>
                  </a:moveTo>
                  <a:cubicBezTo>
                    <a:pt x="3251278" y="3539671"/>
                    <a:pt x="3203652" y="3551843"/>
                    <a:pt x="3498284" y="3550628"/>
                  </a:cubicBezTo>
                  <a:cubicBezTo>
                    <a:pt x="3500261" y="3696643"/>
                    <a:pt x="3500962" y="3663567"/>
                    <a:pt x="3503982" y="3835825"/>
                  </a:cubicBezTo>
                  <a:cubicBezTo>
                    <a:pt x="3218178" y="3835342"/>
                    <a:pt x="3257740" y="3844183"/>
                    <a:pt x="3257195" y="3808913"/>
                  </a:cubicBezTo>
                  <a:cubicBezTo>
                    <a:pt x="3255529" y="3702682"/>
                    <a:pt x="3253801" y="3700083"/>
                    <a:pt x="3252166" y="3596514"/>
                  </a:cubicBezTo>
                  <a:close/>
                  <a:moveTo>
                    <a:pt x="3519489" y="3239128"/>
                  </a:moveTo>
                  <a:cubicBezTo>
                    <a:pt x="3502192" y="3239128"/>
                    <a:pt x="3506551" y="3249401"/>
                    <a:pt x="3505337" y="3171685"/>
                  </a:cubicBezTo>
                  <a:cubicBezTo>
                    <a:pt x="3501414" y="2924826"/>
                    <a:pt x="3494906" y="2957310"/>
                    <a:pt x="3519489" y="2957310"/>
                  </a:cubicBezTo>
                  <a:cubicBezTo>
                    <a:pt x="3613060" y="2957310"/>
                    <a:pt x="3612516" y="2956812"/>
                    <a:pt x="3706289" y="2956812"/>
                  </a:cubicBezTo>
                  <a:cubicBezTo>
                    <a:pt x="3768503" y="2956812"/>
                    <a:pt x="3749556" y="2914444"/>
                    <a:pt x="3753588" y="3171919"/>
                  </a:cubicBezTo>
                  <a:cubicBezTo>
                    <a:pt x="3755005" y="3262475"/>
                    <a:pt x="3801635" y="3239128"/>
                    <a:pt x="3519489" y="3239128"/>
                  </a:cubicBezTo>
                  <a:close/>
                  <a:moveTo>
                    <a:pt x="3754413" y="3254786"/>
                  </a:moveTo>
                  <a:cubicBezTo>
                    <a:pt x="3754756" y="3405174"/>
                    <a:pt x="3756406" y="3439977"/>
                    <a:pt x="3758337" y="3537819"/>
                  </a:cubicBezTo>
                  <a:cubicBezTo>
                    <a:pt x="3658180" y="3539328"/>
                    <a:pt x="3614306" y="3536060"/>
                    <a:pt x="3510864" y="3536138"/>
                  </a:cubicBezTo>
                  <a:cubicBezTo>
                    <a:pt x="3510054" y="3469068"/>
                    <a:pt x="3510381" y="3448025"/>
                    <a:pt x="3506738" y="3253588"/>
                  </a:cubicBezTo>
                  <a:cubicBezTo>
                    <a:pt x="3616112" y="3253479"/>
                    <a:pt x="3585004" y="3254864"/>
                    <a:pt x="3754413" y="3254786"/>
                  </a:cubicBezTo>
                  <a:close/>
                  <a:moveTo>
                    <a:pt x="3508233" y="4147450"/>
                  </a:moveTo>
                  <a:cubicBezTo>
                    <a:pt x="3507641" y="4271455"/>
                    <a:pt x="3512250" y="4334820"/>
                    <a:pt x="3513962" y="4427867"/>
                  </a:cubicBezTo>
                  <a:cubicBezTo>
                    <a:pt x="3403592" y="4427961"/>
                    <a:pt x="3414008" y="4430887"/>
                    <a:pt x="3265804" y="4429579"/>
                  </a:cubicBezTo>
                  <a:cubicBezTo>
                    <a:pt x="3264045" y="4322259"/>
                    <a:pt x="3264185" y="4373779"/>
                    <a:pt x="3260698" y="4147574"/>
                  </a:cubicBezTo>
                  <a:lnTo>
                    <a:pt x="3508233" y="4147450"/>
                  </a:lnTo>
                  <a:close/>
                  <a:moveTo>
                    <a:pt x="3511705" y="3596514"/>
                  </a:moveTo>
                  <a:cubicBezTo>
                    <a:pt x="3510693" y="3531982"/>
                    <a:pt x="3472159" y="3552621"/>
                    <a:pt x="3706289" y="3552621"/>
                  </a:cubicBezTo>
                  <a:cubicBezTo>
                    <a:pt x="3774638" y="3552621"/>
                    <a:pt x="3757138" y="3504790"/>
                    <a:pt x="3761902" y="3809193"/>
                  </a:cubicBezTo>
                  <a:cubicBezTo>
                    <a:pt x="3762447" y="3843934"/>
                    <a:pt x="3801074" y="3835840"/>
                    <a:pt x="3519489" y="3835840"/>
                  </a:cubicBezTo>
                  <a:cubicBezTo>
                    <a:pt x="3517154" y="3835840"/>
                    <a:pt x="3515877" y="3863530"/>
                    <a:pt x="3511705" y="3596514"/>
                  </a:cubicBezTo>
                  <a:close/>
                  <a:moveTo>
                    <a:pt x="3519489" y="3850284"/>
                  </a:moveTo>
                  <a:cubicBezTo>
                    <a:pt x="3810306" y="3850284"/>
                    <a:pt x="3761777" y="3829396"/>
                    <a:pt x="3764206" y="3915501"/>
                  </a:cubicBezTo>
                  <a:cubicBezTo>
                    <a:pt x="3766293" y="3992267"/>
                    <a:pt x="3767055" y="4050558"/>
                    <a:pt x="3767865" y="4127806"/>
                  </a:cubicBezTo>
                  <a:cubicBezTo>
                    <a:pt x="3767943" y="4134779"/>
                    <a:pt x="3791514" y="4132989"/>
                    <a:pt x="3521093" y="4132989"/>
                  </a:cubicBezTo>
                  <a:cubicBezTo>
                    <a:pt x="3522728" y="3922163"/>
                    <a:pt x="3512763" y="3850284"/>
                    <a:pt x="3519489" y="3850284"/>
                  </a:cubicBezTo>
                  <a:close/>
                  <a:moveTo>
                    <a:pt x="3521000" y="4147450"/>
                  </a:moveTo>
                  <a:cubicBezTo>
                    <a:pt x="3529640" y="4147450"/>
                    <a:pt x="3734204" y="4147247"/>
                    <a:pt x="3768067" y="4146998"/>
                  </a:cubicBezTo>
                  <a:cubicBezTo>
                    <a:pt x="3769702" y="4297293"/>
                    <a:pt x="3771508" y="4332174"/>
                    <a:pt x="3773127" y="4429299"/>
                  </a:cubicBezTo>
                  <a:cubicBezTo>
                    <a:pt x="3628801" y="4430420"/>
                    <a:pt x="3630436" y="4427976"/>
                    <a:pt x="3526714" y="4427883"/>
                  </a:cubicBezTo>
                  <a:cubicBezTo>
                    <a:pt x="3524908" y="4329123"/>
                    <a:pt x="3520408" y="4269401"/>
                    <a:pt x="3521000" y="4147450"/>
                  </a:cubicBezTo>
                  <a:close/>
                  <a:moveTo>
                    <a:pt x="3986675" y="3536729"/>
                  </a:moveTo>
                  <a:cubicBezTo>
                    <a:pt x="3735574" y="3531001"/>
                    <a:pt x="3771649" y="3558302"/>
                    <a:pt x="3770092" y="3490205"/>
                  </a:cubicBezTo>
                  <a:cubicBezTo>
                    <a:pt x="3768457" y="3419198"/>
                    <a:pt x="3767211" y="3348440"/>
                    <a:pt x="3767211" y="3277993"/>
                  </a:cubicBezTo>
                  <a:cubicBezTo>
                    <a:pt x="3767211" y="3243159"/>
                    <a:pt x="3730717" y="3257199"/>
                    <a:pt x="4013672" y="3253463"/>
                  </a:cubicBezTo>
                  <a:cubicBezTo>
                    <a:pt x="4017766" y="3581945"/>
                    <a:pt x="4031047" y="3537741"/>
                    <a:pt x="3986675" y="3536729"/>
                  </a:cubicBezTo>
                  <a:close/>
                  <a:moveTo>
                    <a:pt x="3986457" y="3239439"/>
                  </a:moveTo>
                  <a:cubicBezTo>
                    <a:pt x="3930019" y="3240435"/>
                    <a:pt x="3923806" y="3240249"/>
                    <a:pt x="3767118" y="3240326"/>
                  </a:cubicBezTo>
                  <a:cubicBezTo>
                    <a:pt x="3766993" y="3217695"/>
                    <a:pt x="3763988" y="2987148"/>
                    <a:pt x="3763537" y="2956749"/>
                  </a:cubicBezTo>
                  <a:cubicBezTo>
                    <a:pt x="3765125" y="2956749"/>
                    <a:pt x="3941696" y="2956391"/>
                    <a:pt x="4009032" y="2956080"/>
                  </a:cubicBezTo>
                  <a:cubicBezTo>
                    <a:pt x="4014155" y="3282990"/>
                    <a:pt x="4024072" y="3238785"/>
                    <a:pt x="3986457" y="3239439"/>
                  </a:cubicBezTo>
                  <a:close/>
                  <a:moveTo>
                    <a:pt x="3986504" y="2941745"/>
                  </a:moveTo>
                  <a:cubicBezTo>
                    <a:pt x="3900701" y="2942212"/>
                    <a:pt x="3883435" y="2941823"/>
                    <a:pt x="3799673" y="2942149"/>
                  </a:cubicBezTo>
                  <a:cubicBezTo>
                    <a:pt x="3749852" y="2942352"/>
                    <a:pt x="3763848" y="2987521"/>
                    <a:pt x="3758088" y="2659304"/>
                  </a:cubicBezTo>
                  <a:cubicBezTo>
                    <a:pt x="3833723" y="2659600"/>
                    <a:pt x="3819944" y="2660098"/>
                    <a:pt x="4003396" y="2659709"/>
                  </a:cubicBezTo>
                  <a:cubicBezTo>
                    <a:pt x="4005078" y="2980439"/>
                    <a:pt x="4022577" y="2941542"/>
                    <a:pt x="3986504" y="2941745"/>
                  </a:cubicBezTo>
                  <a:close/>
                  <a:moveTo>
                    <a:pt x="3986534" y="2645280"/>
                  </a:moveTo>
                  <a:cubicBezTo>
                    <a:pt x="3730904" y="2645980"/>
                    <a:pt x="3757839" y="2645794"/>
                    <a:pt x="3757745" y="2640595"/>
                  </a:cubicBezTo>
                  <a:cubicBezTo>
                    <a:pt x="3751875" y="2310214"/>
                    <a:pt x="3737599" y="2360006"/>
                    <a:pt x="3799579" y="2361096"/>
                  </a:cubicBezTo>
                  <a:cubicBezTo>
                    <a:pt x="4034208" y="2365189"/>
                    <a:pt x="4000843" y="2338916"/>
                    <a:pt x="4001201" y="2428834"/>
                  </a:cubicBezTo>
                  <a:cubicBezTo>
                    <a:pt x="4001995" y="2678324"/>
                    <a:pt x="4012831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1" y="2345017"/>
                    <a:pt x="3752592" y="2356053"/>
                    <a:pt x="3752062" y="2322075"/>
                  </a:cubicBezTo>
                  <a:cubicBezTo>
                    <a:pt x="3747314" y="2016940"/>
                    <a:pt x="3732227" y="2063199"/>
                    <a:pt x="3799579" y="2064662"/>
                  </a:cubicBezTo>
                  <a:cubicBezTo>
                    <a:pt x="4033741" y="2069690"/>
                    <a:pt x="3994039" y="2043680"/>
                    <a:pt x="3995051" y="2110018"/>
                  </a:cubicBezTo>
                  <a:cubicBezTo>
                    <a:pt x="3999223" y="2375991"/>
                    <a:pt x="4008970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5" y="2942850"/>
                  </a:cubicBezTo>
                  <a:cubicBezTo>
                    <a:pt x="3494563" y="2942850"/>
                    <a:pt x="3502176" y="2972486"/>
                    <a:pt x="3498580" y="2746872"/>
                  </a:cubicBezTo>
                  <a:cubicBezTo>
                    <a:pt x="3496961" y="2643506"/>
                    <a:pt x="3490328" y="2659319"/>
                    <a:pt x="3519505" y="2659319"/>
                  </a:cubicBezTo>
                  <a:cubicBezTo>
                    <a:pt x="3709932" y="2659226"/>
                    <a:pt x="3714836" y="2659195"/>
                    <a:pt x="3745321" y="2659273"/>
                  </a:cubicBezTo>
                  <a:cubicBezTo>
                    <a:pt x="3751237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8" y="2644891"/>
                    <a:pt x="3518991" y="2644891"/>
                    <a:pt x="3497288" y="2644860"/>
                  </a:cubicBezTo>
                  <a:cubicBezTo>
                    <a:pt x="3496758" y="2594959"/>
                    <a:pt x="3493551" y="2361827"/>
                    <a:pt x="3493535" y="2360707"/>
                  </a:cubicBezTo>
                  <a:cubicBezTo>
                    <a:pt x="3494672" y="2360707"/>
                    <a:pt x="3703704" y="2360177"/>
                    <a:pt x="3739949" y="2360364"/>
                  </a:cubicBezTo>
                  <a:cubicBezTo>
                    <a:pt x="3745663" y="2690356"/>
                    <a:pt x="3761715" y="2644782"/>
                    <a:pt x="3706304" y="2644782"/>
                  </a:cubicBezTo>
                  <a:close/>
                  <a:moveTo>
                    <a:pt x="3493707" y="3239159"/>
                  </a:moveTo>
                  <a:cubicBezTo>
                    <a:pt x="3426510" y="3239315"/>
                    <a:pt x="3348352" y="3241105"/>
                    <a:pt x="3247215" y="3239470"/>
                  </a:cubicBezTo>
                  <a:cubicBezTo>
                    <a:pt x="3243899" y="3044707"/>
                    <a:pt x="3245985" y="3083868"/>
                    <a:pt x="3244039" y="2959209"/>
                  </a:cubicBezTo>
                  <a:cubicBezTo>
                    <a:pt x="3243961" y="2954757"/>
                    <a:pt x="3225465" y="2956578"/>
                    <a:pt x="3489192" y="2957263"/>
                  </a:cubicBezTo>
                  <a:cubicBezTo>
                    <a:pt x="3493224" y="3212170"/>
                    <a:pt x="3493115" y="3206364"/>
                    <a:pt x="3493707" y="3239159"/>
                  </a:cubicBezTo>
                  <a:close/>
                  <a:moveTo>
                    <a:pt x="3243758" y="2942196"/>
                  </a:moveTo>
                  <a:cubicBezTo>
                    <a:pt x="3239041" y="2642976"/>
                    <a:pt x="3238185" y="2658354"/>
                    <a:pt x="3239290" y="2658354"/>
                  </a:cubicBezTo>
                  <a:cubicBezTo>
                    <a:pt x="3336473" y="2658759"/>
                    <a:pt x="3340646" y="2658261"/>
                    <a:pt x="3426043" y="2658946"/>
                  </a:cubicBezTo>
                  <a:cubicBezTo>
                    <a:pt x="3503624" y="2659568"/>
                    <a:pt x="3483618" y="2607644"/>
                    <a:pt x="3488942" y="2942803"/>
                  </a:cubicBezTo>
                  <a:cubicBezTo>
                    <a:pt x="3431274" y="2942632"/>
                    <a:pt x="3368421" y="2941371"/>
                    <a:pt x="3243758" y="2942196"/>
                  </a:cubicBezTo>
                  <a:close/>
                  <a:moveTo>
                    <a:pt x="3238434" y="2640564"/>
                  </a:moveTo>
                  <a:cubicBezTo>
                    <a:pt x="3231443" y="2336877"/>
                    <a:pt x="3236099" y="2361812"/>
                    <a:pt x="3239290" y="2361812"/>
                  </a:cubicBezTo>
                  <a:cubicBezTo>
                    <a:pt x="3529812" y="2363010"/>
                    <a:pt x="3480535" y="2337904"/>
                    <a:pt x="3481672" y="2428476"/>
                  </a:cubicBezTo>
                  <a:cubicBezTo>
                    <a:pt x="3482793" y="2526333"/>
                    <a:pt x="3483587" y="2546614"/>
                    <a:pt x="3484474" y="2640875"/>
                  </a:cubicBezTo>
                  <a:cubicBezTo>
                    <a:pt x="3484521" y="2646696"/>
                    <a:pt x="3238543" y="2645794"/>
                    <a:pt x="3238434" y="2640564"/>
                  </a:cubicBezTo>
                  <a:close/>
                  <a:moveTo>
                    <a:pt x="3426012" y="2346870"/>
                  </a:moveTo>
                  <a:cubicBezTo>
                    <a:pt x="3199807" y="2350216"/>
                    <a:pt x="3235040" y="2355913"/>
                    <a:pt x="3234495" y="2322059"/>
                  </a:cubicBezTo>
                  <a:cubicBezTo>
                    <a:pt x="3230073" y="2032785"/>
                    <a:pt x="3225932" y="2064304"/>
                    <a:pt x="3239290" y="2064382"/>
                  </a:cubicBezTo>
                  <a:cubicBezTo>
                    <a:pt x="3520735" y="2066265"/>
                    <a:pt x="3476970" y="2050265"/>
                    <a:pt x="3477904" y="2110003"/>
                  </a:cubicBezTo>
                  <a:cubicBezTo>
                    <a:pt x="3479492" y="2211470"/>
                    <a:pt x="3478542" y="2216295"/>
                    <a:pt x="3480208" y="2322339"/>
                  </a:cubicBezTo>
                  <a:cubicBezTo>
                    <a:pt x="3480675" y="2352815"/>
                    <a:pt x="3491465" y="2345889"/>
                    <a:pt x="3426012" y="2346870"/>
                  </a:cubicBezTo>
                  <a:close/>
                  <a:moveTo>
                    <a:pt x="3231007" y="2942274"/>
                  </a:moveTo>
                  <a:cubicBezTo>
                    <a:pt x="3181513" y="2942538"/>
                    <a:pt x="3185499" y="2942492"/>
                    <a:pt x="2983021" y="2942585"/>
                  </a:cubicBezTo>
                  <a:cubicBezTo>
                    <a:pt x="2981355" y="2826160"/>
                    <a:pt x="2983363" y="2864636"/>
                    <a:pt x="2979674" y="2660456"/>
                  </a:cubicBezTo>
                  <a:cubicBezTo>
                    <a:pt x="3080157" y="2660035"/>
                    <a:pt x="3035162" y="2657498"/>
                    <a:pt x="3226087" y="2658308"/>
                  </a:cubicBezTo>
                  <a:cubicBezTo>
                    <a:pt x="3227006" y="2698730"/>
                    <a:pt x="3230867" y="2933324"/>
                    <a:pt x="3231007" y="2942274"/>
                  </a:cubicBezTo>
                  <a:close/>
                  <a:moveTo>
                    <a:pt x="2979409" y="2645980"/>
                  </a:moveTo>
                  <a:cubicBezTo>
                    <a:pt x="2974427" y="2359321"/>
                    <a:pt x="2975485" y="2435107"/>
                    <a:pt x="2974193" y="2362466"/>
                  </a:cubicBezTo>
                  <a:cubicBezTo>
                    <a:pt x="3074988" y="2362357"/>
                    <a:pt x="3068838" y="2361111"/>
                    <a:pt x="3222289" y="2361749"/>
                  </a:cubicBezTo>
                  <a:cubicBezTo>
                    <a:pt x="3223052" y="2430655"/>
                    <a:pt x="3221977" y="2486238"/>
                    <a:pt x="3225698" y="2640953"/>
                  </a:cubicBezTo>
                  <a:cubicBezTo>
                    <a:pt x="3225745" y="2643863"/>
                    <a:pt x="3247417" y="2644828"/>
                    <a:pt x="2979409" y="2645980"/>
                  </a:cubicBezTo>
                  <a:close/>
                  <a:moveTo>
                    <a:pt x="2973928" y="2348021"/>
                  </a:moveTo>
                  <a:cubicBezTo>
                    <a:pt x="2971920" y="2228467"/>
                    <a:pt x="2972994" y="2230397"/>
                    <a:pt x="2970410" y="2064289"/>
                  </a:cubicBezTo>
                  <a:cubicBezTo>
                    <a:pt x="3261663" y="2064242"/>
                    <a:pt x="3217120" y="2048770"/>
                    <a:pt x="3218069" y="2110003"/>
                  </a:cubicBezTo>
                  <a:cubicBezTo>
                    <a:pt x="3219533" y="2204248"/>
                    <a:pt x="3219984" y="2212684"/>
                    <a:pt x="3221728" y="2322308"/>
                  </a:cubicBezTo>
                  <a:cubicBezTo>
                    <a:pt x="3222273" y="2355991"/>
                    <a:pt x="3261834" y="2347710"/>
                    <a:pt x="2973928" y="2348021"/>
                  </a:cubicBezTo>
                  <a:close/>
                  <a:moveTo>
                    <a:pt x="2970488" y="2957029"/>
                  </a:moveTo>
                  <a:cubicBezTo>
                    <a:pt x="2972060" y="3061408"/>
                    <a:pt x="2975937" y="3133022"/>
                    <a:pt x="2976015" y="3239859"/>
                  </a:cubicBezTo>
                  <a:cubicBezTo>
                    <a:pt x="2894167" y="3240015"/>
                    <a:pt x="2861768" y="3238894"/>
                    <a:pt x="2727904" y="3238894"/>
                  </a:cubicBezTo>
                  <a:cubicBezTo>
                    <a:pt x="2724728" y="3122671"/>
                    <a:pt x="2726347" y="3061439"/>
                    <a:pt x="2724634" y="2956967"/>
                  </a:cubicBezTo>
                  <a:cubicBezTo>
                    <a:pt x="2756536" y="2957169"/>
                    <a:pt x="2763277" y="2957123"/>
                    <a:pt x="2970488" y="2957029"/>
                  </a:cubicBezTo>
                  <a:close/>
                  <a:moveTo>
                    <a:pt x="2772556" y="2942663"/>
                  </a:moveTo>
                  <a:cubicBezTo>
                    <a:pt x="2711198" y="2942663"/>
                    <a:pt x="2725506" y="2960220"/>
                    <a:pt x="2722268" y="2852916"/>
                  </a:cubicBezTo>
                  <a:cubicBezTo>
                    <a:pt x="2720353" y="2789629"/>
                    <a:pt x="2718967" y="2718528"/>
                    <a:pt x="2719294" y="2660035"/>
                  </a:cubicBezTo>
                  <a:cubicBezTo>
                    <a:pt x="2727841" y="2660082"/>
                    <a:pt x="2935535" y="2660533"/>
                    <a:pt x="2966907" y="2660487"/>
                  </a:cubicBezTo>
                  <a:cubicBezTo>
                    <a:pt x="2970565" y="2863609"/>
                    <a:pt x="2968666" y="2830907"/>
                    <a:pt x="2970270" y="2942585"/>
                  </a:cubicBezTo>
                  <a:lnTo>
                    <a:pt x="2772556" y="2942663"/>
                  </a:lnTo>
                  <a:close/>
                  <a:moveTo>
                    <a:pt x="2719854" y="3490423"/>
                  </a:moveTo>
                  <a:cubicBezTo>
                    <a:pt x="2719917" y="3547578"/>
                    <a:pt x="2764413" y="3538799"/>
                    <a:pt x="2492435" y="3537710"/>
                  </a:cubicBezTo>
                  <a:cubicBezTo>
                    <a:pt x="2474266" y="3537632"/>
                    <a:pt x="2468038" y="3578956"/>
                    <a:pt x="2469968" y="3278274"/>
                  </a:cubicBezTo>
                  <a:cubicBezTo>
                    <a:pt x="2470171" y="3245136"/>
                    <a:pt x="2430859" y="3253354"/>
                    <a:pt x="2715573" y="3253354"/>
                  </a:cubicBezTo>
                  <a:cubicBezTo>
                    <a:pt x="2717722" y="3324657"/>
                    <a:pt x="2719730" y="3377718"/>
                    <a:pt x="2719854" y="3490423"/>
                  </a:cubicBezTo>
                  <a:close/>
                  <a:moveTo>
                    <a:pt x="2470077" y="3239035"/>
                  </a:moveTo>
                  <a:cubicBezTo>
                    <a:pt x="2469875" y="3106421"/>
                    <a:pt x="2465282" y="3061548"/>
                    <a:pt x="2463959" y="2957169"/>
                  </a:cubicBezTo>
                  <a:cubicBezTo>
                    <a:pt x="2580525" y="2955706"/>
                    <a:pt x="2531856" y="2955349"/>
                    <a:pt x="2711867" y="2956874"/>
                  </a:cubicBezTo>
                  <a:cubicBezTo>
                    <a:pt x="2713689" y="3068536"/>
                    <a:pt x="2711852" y="3118126"/>
                    <a:pt x="2715121" y="3238894"/>
                  </a:cubicBezTo>
                  <a:cubicBezTo>
                    <a:pt x="2494054" y="3238910"/>
                    <a:pt x="2560270" y="3238894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8" y="2941169"/>
                    <a:pt x="2492326" y="2942243"/>
                  </a:cubicBezTo>
                  <a:cubicBezTo>
                    <a:pt x="2445213" y="2943068"/>
                    <a:pt x="2471214" y="2978696"/>
                    <a:pt x="2460674" y="2659319"/>
                  </a:cubicBezTo>
                  <a:cubicBezTo>
                    <a:pt x="2670282" y="2658837"/>
                    <a:pt x="2609531" y="2659102"/>
                    <a:pt x="2706543" y="2659926"/>
                  </a:cubicBezTo>
                  <a:cubicBezTo>
                    <a:pt x="2704799" y="2978431"/>
                    <a:pt x="2733119" y="2942710"/>
                    <a:pt x="2679234" y="2942056"/>
                  </a:cubicBezTo>
                  <a:close/>
                  <a:moveTo>
                    <a:pt x="2706667" y="2640688"/>
                  </a:moveTo>
                  <a:cubicBezTo>
                    <a:pt x="2706605" y="2648580"/>
                    <a:pt x="2731765" y="2643817"/>
                    <a:pt x="2492373" y="2644766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7"/>
                    <a:pt x="2445136" y="2361609"/>
                    <a:pt x="2492310" y="2362310"/>
                  </a:cubicBezTo>
                  <a:cubicBezTo>
                    <a:pt x="2550648" y="2363244"/>
                    <a:pt x="2572383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8"/>
                  </a:cubicBezTo>
                  <a:close/>
                  <a:moveTo>
                    <a:pt x="2454633" y="2347368"/>
                  </a:moveTo>
                  <a:cubicBezTo>
                    <a:pt x="2452796" y="2227891"/>
                    <a:pt x="2452313" y="2212171"/>
                    <a:pt x="2450040" y="2063822"/>
                  </a:cubicBezTo>
                  <a:cubicBezTo>
                    <a:pt x="2519043" y="2063370"/>
                    <a:pt x="2541027" y="2061985"/>
                    <a:pt x="2697933" y="2063619"/>
                  </a:cubicBezTo>
                  <a:cubicBezTo>
                    <a:pt x="2701265" y="2281310"/>
                    <a:pt x="2700190" y="2151156"/>
                    <a:pt x="2703320" y="2348613"/>
                  </a:cubicBezTo>
                  <a:cubicBezTo>
                    <a:pt x="2449526" y="2348566"/>
                    <a:pt x="2558511" y="2348333"/>
                    <a:pt x="2454633" y="2347368"/>
                  </a:cubicBezTo>
                  <a:close/>
                  <a:moveTo>
                    <a:pt x="2450585" y="2853149"/>
                  </a:moveTo>
                  <a:cubicBezTo>
                    <a:pt x="2450211" y="2968330"/>
                    <a:pt x="2502991" y="2943612"/>
                    <a:pt x="2204264" y="2943145"/>
                  </a:cubicBezTo>
                  <a:cubicBezTo>
                    <a:pt x="2201228" y="2749658"/>
                    <a:pt x="2200512" y="2702668"/>
                    <a:pt x="2199796" y="2660798"/>
                  </a:cubicBezTo>
                  <a:cubicBezTo>
                    <a:pt x="2314743" y="2660767"/>
                    <a:pt x="2261933" y="2659662"/>
                    <a:pt x="2447876" y="2659350"/>
                  </a:cubicBezTo>
                  <a:cubicBezTo>
                    <a:pt x="2449588" y="2710575"/>
                    <a:pt x="2450818" y="2778173"/>
                    <a:pt x="2450585" y="2853149"/>
                  </a:cubicBezTo>
                  <a:close/>
                  <a:moveTo>
                    <a:pt x="2398989" y="2644937"/>
                  </a:moveTo>
                  <a:cubicBezTo>
                    <a:pt x="2177470" y="2644937"/>
                    <a:pt x="2199625" y="2650899"/>
                    <a:pt x="2199438" y="2640642"/>
                  </a:cubicBezTo>
                  <a:cubicBezTo>
                    <a:pt x="2193848" y="2325172"/>
                    <a:pt x="2193708" y="2362683"/>
                    <a:pt x="2212189" y="2362683"/>
                  </a:cubicBezTo>
                  <a:cubicBezTo>
                    <a:pt x="2488870" y="2362683"/>
                    <a:pt x="2441866" y="2341235"/>
                    <a:pt x="2442972" y="2426702"/>
                  </a:cubicBezTo>
                  <a:cubicBezTo>
                    <a:pt x="2444326" y="2528948"/>
                    <a:pt x="2445011" y="2578117"/>
                    <a:pt x="2447238" y="2641077"/>
                  </a:cubicBezTo>
                  <a:cubicBezTo>
                    <a:pt x="2447424" y="2646167"/>
                    <a:pt x="2454680" y="2644937"/>
                    <a:pt x="2398989" y="2644937"/>
                  </a:cubicBezTo>
                  <a:close/>
                  <a:moveTo>
                    <a:pt x="2398989" y="2347150"/>
                  </a:moveTo>
                  <a:cubicBezTo>
                    <a:pt x="2164376" y="2347150"/>
                    <a:pt x="2197118" y="2358387"/>
                    <a:pt x="2196526" y="2322043"/>
                  </a:cubicBezTo>
                  <a:cubicBezTo>
                    <a:pt x="2191887" y="2025672"/>
                    <a:pt x="2179914" y="2063868"/>
                    <a:pt x="2212173" y="2063868"/>
                  </a:cubicBezTo>
                  <a:cubicBezTo>
                    <a:pt x="2378499" y="2063946"/>
                    <a:pt x="2406166" y="2064024"/>
                    <a:pt x="2437289" y="2063884"/>
                  </a:cubicBezTo>
                  <a:cubicBezTo>
                    <a:pt x="2442333" y="2394125"/>
                    <a:pt x="2459740" y="2347150"/>
                    <a:pt x="2398989" y="2347150"/>
                  </a:cubicBezTo>
                  <a:close/>
                  <a:moveTo>
                    <a:pt x="2191513" y="2943114"/>
                  </a:moveTo>
                  <a:cubicBezTo>
                    <a:pt x="2120860" y="2942834"/>
                    <a:pt x="2045941" y="2939472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0"/>
                    <a:pt x="2187014" y="2660798"/>
                  </a:cubicBezTo>
                  <a:cubicBezTo>
                    <a:pt x="2187994" y="2716567"/>
                    <a:pt x="2188462" y="2748040"/>
                    <a:pt x="2191513" y="2943114"/>
                  </a:cubicBezTo>
                  <a:close/>
                  <a:moveTo>
                    <a:pt x="1937112" y="2346216"/>
                  </a:moveTo>
                  <a:cubicBezTo>
                    <a:pt x="1935867" y="2240670"/>
                    <a:pt x="1933438" y="2206894"/>
                    <a:pt x="1931585" y="2064273"/>
                  </a:cubicBezTo>
                  <a:cubicBezTo>
                    <a:pt x="1948851" y="2064273"/>
                    <a:pt x="2107860" y="2064086"/>
                    <a:pt x="2178061" y="2063899"/>
                  </a:cubicBezTo>
                  <a:cubicBezTo>
                    <a:pt x="2180443" y="2230880"/>
                    <a:pt x="2182732" y="2225775"/>
                    <a:pt x="2184149" y="2348115"/>
                  </a:cubicBezTo>
                  <a:cubicBezTo>
                    <a:pt x="2068189" y="2347477"/>
                    <a:pt x="2179836" y="2346013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0"/>
                    <a:pt x="1753442" y="2942087"/>
                    <a:pt x="1687506" y="2941542"/>
                  </a:cubicBezTo>
                  <a:cubicBezTo>
                    <a:pt x="1682228" y="2607130"/>
                    <a:pt x="1662253" y="2661172"/>
                    <a:pt x="1745424" y="2659833"/>
                  </a:cubicBezTo>
                  <a:cubicBezTo>
                    <a:pt x="1806860" y="2658837"/>
                    <a:pt x="1865463" y="2658744"/>
                    <a:pt x="1928876" y="2659942"/>
                  </a:cubicBezTo>
                  <a:cubicBezTo>
                    <a:pt x="1931772" y="2734171"/>
                    <a:pt x="1933002" y="2942367"/>
                    <a:pt x="1931896" y="2942414"/>
                  </a:cubicBezTo>
                  <a:close/>
                  <a:moveTo>
                    <a:pt x="1838715" y="2346294"/>
                  </a:moveTo>
                  <a:cubicBezTo>
                    <a:pt x="1751932" y="2346294"/>
                    <a:pt x="1749285" y="2347305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4"/>
                    <a:pt x="1918476" y="2046046"/>
                    <a:pt x="1919488" y="2110018"/>
                  </a:cubicBezTo>
                  <a:cubicBezTo>
                    <a:pt x="1923972" y="2396241"/>
                    <a:pt x="1947870" y="2346200"/>
                    <a:pt x="1838715" y="2346294"/>
                  </a:cubicBezTo>
                  <a:close/>
                  <a:moveTo>
                    <a:pt x="1674771" y="2941464"/>
                  </a:moveTo>
                  <a:cubicBezTo>
                    <a:pt x="1555931" y="2940873"/>
                    <a:pt x="1548567" y="2944655"/>
                    <a:pt x="1427641" y="2943581"/>
                  </a:cubicBezTo>
                  <a:cubicBezTo>
                    <a:pt x="1421771" y="2614959"/>
                    <a:pt x="1402278" y="2658635"/>
                    <a:pt x="1465256" y="2658635"/>
                  </a:cubicBezTo>
                  <a:cubicBezTo>
                    <a:pt x="1557145" y="2658635"/>
                    <a:pt x="1559045" y="2660580"/>
                    <a:pt x="1651946" y="2660580"/>
                  </a:cubicBezTo>
                  <a:cubicBezTo>
                    <a:pt x="1676795" y="2660580"/>
                    <a:pt x="1669726" y="2622057"/>
                    <a:pt x="1674771" y="2941464"/>
                  </a:cubicBezTo>
                  <a:close/>
                  <a:moveTo>
                    <a:pt x="1651946" y="2646136"/>
                  </a:moveTo>
                  <a:cubicBezTo>
                    <a:pt x="1650561" y="2646136"/>
                    <a:pt x="1421460" y="2645404"/>
                    <a:pt x="1421444" y="2640797"/>
                  </a:cubicBezTo>
                  <a:cubicBezTo>
                    <a:pt x="1420775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29"/>
                  </a:cubicBezTo>
                  <a:cubicBezTo>
                    <a:pt x="1666223" y="2679258"/>
                    <a:pt x="1678757" y="2646136"/>
                    <a:pt x="1651946" y="2646136"/>
                  </a:cubicBezTo>
                  <a:close/>
                  <a:moveTo>
                    <a:pt x="1651946" y="2347554"/>
                  </a:moveTo>
                  <a:cubicBezTo>
                    <a:pt x="1379796" y="2347554"/>
                    <a:pt x="1416244" y="2359570"/>
                    <a:pt x="1415652" y="2322106"/>
                  </a:cubicBezTo>
                  <a:cubicBezTo>
                    <a:pt x="1413986" y="2216078"/>
                    <a:pt x="1416104" y="2216015"/>
                    <a:pt x="1414438" y="2109738"/>
                  </a:cubicBezTo>
                  <a:cubicBezTo>
                    <a:pt x="1413550" y="2053128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90" y="2109987"/>
                  </a:cubicBezTo>
                  <a:cubicBezTo>
                    <a:pt x="1665133" y="2384210"/>
                    <a:pt x="1668076" y="2347554"/>
                    <a:pt x="1651946" y="2347554"/>
                  </a:cubicBezTo>
                  <a:close/>
                  <a:moveTo>
                    <a:pt x="1414874" y="2943441"/>
                  </a:moveTo>
                  <a:cubicBezTo>
                    <a:pt x="1322424" y="2942258"/>
                    <a:pt x="1386164" y="2940920"/>
                    <a:pt x="1168024" y="2941760"/>
                  </a:cubicBezTo>
                  <a:cubicBezTo>
                    <a:pt x="1162512" y="2617185"/>
                    <a:pt x="1151365" y="2658635"/>
                    <a:pt x="1185243" y="2658354"/>
                  </a:cubicBezTo>
                  <a:cubicBezTo>
                    <a:pt x="1241651" y="2657903"/>
                    <a:pt x="1287782" y="2657732"/>
                    <a:pt x="1371825" y="2658292"/>
                  </a:cubicBezTo>
                  <a:cubicBezTo>
                    <a:pt x="1417801" y="2658650"/>
                    <a:pt x="1408849" y="2610804"/>
                    <a:pt x="1414874" y="2943441"/>
                  </a:cubicBezTo>
                  <a:close/>
                  <a:moveTo>
                    <a:pt x="1159928" y="3254957"/>
                  </a:moveTo>
                  <a:cubicBezTo>
                    <a:pt x="1164038" y="3473660"/>
                    <a:pt x="1163011" y="3453348"/>
                    <a:pt x="1163945" y="3536838"/>
                  </a:cubicBezTo>
                  <a:cubicBezTo>
                    <a:pt x="1124119" y="3536293"/>
                    <a:pt x="1112862" y="3536418"/>
                    <a:pt x="916924" y="3536371"/>
                  </a:cubicBezTo>
                  <a:cubicBezTo>
                    <a:pt x="915195" y="3458437"/>
                    <a:pt x="913545" y="3437316"/>
                    <a:pt x="912237" y="3253759"/>
                  </a:cubicBezTo>
                  <a:cubicBezTo>
                    <a:pt x="913965" y="3253774"/>
                    <a:pt x="1158636" y="3254957"/>
                    <a:pt x="1159928" y="3254957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3"/>
                  </a:cubicBezTo>
                  <a:cubicBezTo>
                    <a:pt x="1158387" y="3240498"/>
                    <a:pt x="913312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6"/>
                  </a:cubicBezTo>
                  <a:cubicBezTo>
                    <a:pt x="919212" y="3737610"/>
                    <a:pt x="919524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3" y="2643832"/>
                  </a:moveTo>
                  <a:cubicBezTo>
                    <a:pt x="1314748" y="2643381"/>
                    <a:pt x="1250323" y="2643334"/>
                    <a:pt x="1185119" y="2643863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7"/>
                    <a:pt x="1403633" y="2362901"/>
                  </a:cubicBezTo>
                  <a:cubicBezTo>
                    <a:pt x="1410203" y="2688317"/>
                    <a:pt x="1422783" y="2644175"/>
                    <a:pt x="1371903" y="2643832"/>
                  </a:cubicBezTo>
                  <a:close/>
                  <a:moveTo>
                    <a:pt x="1155273" y="2941807"/>
                  </a:moveTo>
                  <a:cubicBezTo>
                    <a:pt x="1005435" y="2942352"/>
                    <a:pt x="1016940" y="2941044"/>
                    <a:pt x="907691" y="2941029"/>
                  </a:cubicBezTo>
                  <a:cubicBezTo>
                    <a:pt x="902522" y="2638820"/>
                    <a:pt x="899579" y="2659304"/>
                    <a:pt x="905107" y="2659288"/>
                  </a:cubicBezTo>
                  <a:cubicBezTo>
                    <a:pt x="906944" y="2659288"/>
                    <a:pt x="1148313" y="2658604"/>
                    <a:pt x="1149668" y="2658588"/>
                  </a:cubicBezTo>
                  <a:cubicBezTo>
                    <a:pt x="1152097" y="2808540"/>
                    <a:pt x="1154603" y="2903190"/>
                    <a:pt x="1155273" y="2941807"/>
                  </a:cubicBezTo>
                  <a:close/>
                  <a:moveTo>
                    <a:pt x="901930" y="2640719"/>
                  </a:moveTo>
                  <a:cubicBezTo>
                    <a:pt x="901074" y="2578039"/>
                    <a:pt x="896076" y="2361656"/>
                    <a:pt x="905122" y="2361656"/>
                  </a:cubicBezTo>
                  <a:cubicBezTo>
                    <a:pt x="1193480" y="2361656"/>
                    <a:pt x="1145059" y="2338822"/>
                    <a:pt x="1146180" y="2428476"/>
                  </a:cubicBezTo>
                  <a:cubicBezTo>
                    <a:pt x="1147146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19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60" y="2358668"/>
                    <a:pt x="899284" y="2322043"/>
                  </a:cubicBezTo>
                  <a:cubicBezTo>
                    <a:pt x="894769" y="2033143"/>
                    <a:pt x="886719" y="2064242"/>
                    <a:pt x="905107" y="2064242"/>
                  </a:cubicBezTo>
                  <a:cubicBezTo>
                    <a:pt x="1183624" y="2064242"/>
                    <a:pt x="1139875" y="2050265"/>
                    <a:pt x="1140809" y="2110018"/>
                  </a:cubicBezTo>
                  <a:cubicBezTo>
                    <a:pt x="1145215" y="2390731"/>
                    <a:pt x="1159803" y="2346076"/>
                    <a:pt x="1091828" y="2346076"/>
                  </a:cubicBezTo>
                  <a:close/>
                  <a:moveTo>
                    <a:pt x="895173" y="2955488"/>
                  </a:moveTo>
                  <a:cubicBezTo>
                    <a:pt x="895189" y="2956858"/>
                    <a:pt x="898957" y="3194472"/>
                    <a:pt x="899361" y="3239315"/>
                  </a:cubicBezTo>
                  <a:cubicBezTo>
                    <a:pt x="822060" y="3239283"/>
                    <a:pt x="914246" y="3239143"/>
                    <a:pt x="653321" y="3238459"/>
                  </a:cubicBezTo>
                  <a:cubicBezTo>
                    <a:pt x="652761" y="3195001"/>
                    <a:pt x="652122" y="3156618"/>
                    <a:pt x="649024" y="2959224"/>
                  </a:cubicBezTo>
                  <a:cubicBezTo>
                    <a:pt x="648993" y="2956345"/>
                    <a:pt x="627632" y="2955722"/>
                    <a:pt x="895173" y="2955488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1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5"/>
                    <a:pt x="653492" y="3252903"/>
                  </a:cubicBezTo>
                  <a:cubicBezTo>
                    <a:pt x="888230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2"/>
                    <a:pt x="906196" y="3722994"/>
                    <a:pt x="908298" y="3833225"/>
                  </a:cubicBezTo>
                  <a:cubicBezTo>
                    <a:pt x="906741" y="3833225"/>
                    <a:pt x="879869" y="3833116"/>
                    <a:pt x="661043" y="3833754"/>
                  </a:cubicBezTo>
                  <a:cubicBezTo>
                    <a:pt x="658910" y="3702635"/>
                    <a:pt x="660405" y="3721889"/>
                    <a:pt x="657790" y="3551313"/>
                  </a:cubicBezTo>
                  <a:cubicBezTo>
                    <a:pt x="660857" y="3551313"/>
                    <a:pt x="889459" y="3550831"/>
                    <a:pt x="904468" y="3550831"/>
                  </a:cubicBezTo>
                  <a:close/>
                  <a:moveTo>
                    <a:pt x="905107" y="3847669"/>
                  </a:moveTo>
                  <a:cubicBezTo>
                    <a:pt x="910353" y="3847669"/>
                    <a:pt x="907940" y="3840167"/>
                    <a:pt x="910540" y="3915532"/>
                  </a:cubicBezTo>
                  <a:cubicBezTo>
                    <a:pt x="918870" y="4157457"/>
                    <a:pt x="917017" y="4133052"/>
                    <a:pt x="905107" y="4133052"/>
                  </a:cubicBezTo>
                  <a:cubicBezTo>
                    <a:pt x="903565" y="4133052"/>
                    <a:pt x="666617" y="4133099"/>
                    <a:pt x="666462" y="4127495"/>
                  </a:cubicBezTo>
                  <a:cubicBezTo>
                    <a:pt x="664515" y="4058667"/>
                    <a:pt x="664671" y="4055819"/>
                    <a:pt x="661293" y="3848230"/>
                  </a:cubicBezTo>
                  <a:cubicBezTo>
                    <a:pt x="663021" y="3848230"/>
                    <a:pt x="903721" y="3847669"/>
                    <a:pt x="905107" y="3847669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0"/>
                  </a:cubicBezTo>
                  <a:cubicBezTo>
                    <a:pt x="911023" y="4428365"/>
                    <a:pt x="673810" y="4429704"/>
                    <a:pt x="672658" y="4429719"/>
                  </a:cubicBezTo>
                  <a:cubicBezTo>
                    <a:pt x="667100" y="4095229"/>
                    <a:pt x="649367" y="4145753"/>
                    <a:pt x="718478" y="4145753"/>
                  </a:cubicBezTo>
                  <a:close/>
                  <a:moveTo>
                    <a:pt x="921345" y="3847700"/>
                  </a:moveTo>
                  <a:cubicBezTo>
                    <a:pt x="1004298" y="3848027"/>
                    <a:pt x="999316" y="3850378"/>
                    <a:pt x="1091828" y="3850378"/>
                  </a:cubicBezTo>
                  <a:cubicBezTo>
                    <a:pt x="1191315" y="3850378"/>
                    <a:pt x="1165237" y="3791402"/>
                    <a:pt x="1173644" y="4127931"/>
                  </a:cubicBezTo>
                  <a:cubicBezTo>
                    <a:pt x="1173800" y="4134204"/>
                    <a:pt x="1204892" y="4132554"/>
                    <a:pt x="927075" y="4133036"/>
                  </a:cubicBezTo>
                  <a:cubicBezTo>
                    <a:pt x="926421" y="3971208"/>
                    <a:pt x="922715" y="3911423"/>
                    <a:pt x="921345" y="3847700"/>
                  </a:cubicBezTo>
                  <a:close/>
                  <a:moveTo>
                    <a:pt x="1174127" y="4147076"/>
                  </a:moveTo>
                  <a:cubicBezTo>
                    <a:pt x="1178253" y="4316064"/>
                    <a:pt x="1175186" y="4327473"/>
                    <a:pt x="1176509" y="4429626"/>
                  </a:cubicBezTo>
                  <a:cubicBezTo>
                    <a:pt x="947564" y="4429781"/>
                    <a:pt x="1036246" y="4428707"/>
                    <a:pt x="929830" y="4428396"/>
                  </a:cubicBezTo>
                  <a:cubicBezTo>
                    <a:pt x="929815" y="4427166"/>
                    <a:pt x="927168" y="4148695"/>
                    <a:pt x="927153" y="4147480"/>
                  </a:cubicBezTo>
                  <a:cubicBezTo>
                    <a:pt x="997167" y="4147372"/>
                    <a:pt x="1070747" y="4146017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3" y="4445222"/>
                    <a:pt x="1180464" y="4683038"/>
                    <a:pt x="1181569" y="4727227"/>
                  </a:cubicBezTo>
                  <a:cubicBezTo>
                    <a:pt x="1047876" y="4726355"/>
                    <a:pt x="993322" y="4727725"/>
                    <a:pt x="935311" y="4727896"/>
                  </a:cubicBezTo>
                  <a:cubicBezTo>
                    <a:pt x="935295" y="4726791"/>
                    <a:pt x="930142" y="4447868"/>
                    <a:pt x="930064" y="4442856"/>
                  </a:cubicBezTo>
                  <a:cubicBezTo>
                    <a:pt x="1047160" y="4443229"/>
                    <a:pt x="939982" y="4444241"/>
                    <a:pt x="1176727" y="4444070"/>
                  </a:cubicBezTo>
                  <a:close/>
                  <a:moveTo>
                    <a:pt x="1181927" y="4741702"/>
                  </a:moveTo>
                  <a:cubicBezTo>
                    <a:pt x="1186832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1"/>
                  </a:cubicBezTo>
                  <a:cubicBezTo>
                    <a:pt x="938627" y="4945151"/>
                    <a:pt x="939748" y="4948591"/>
                    <a:pt x="935576" y="4742341"/>
                  </a:cubicBezTo>
                  <a:cubicBezTo>
                    <a:pt x="1012254" y="4742153"/>
                    <a:pt x="1040730" y="4740784"/>
                    <a:pt x="1181927" y="4741702"/>
                  </a:cubicBezTo>
                  <a:close/>
                  <a:moveTo>
                    <a:pt x="1185119" y="5038961"/>
                  </a:moveTo>
                  <a:cubicBezTo>
                    <a:pt x="1188279" y="5038976"/>
                    <a:pt x="1184917" y="5022540"/>
                    <a:pt x="1190786" y="5321012"/>
                  </a:cubicBezTo>
                  <a:cubicBezTo>
                    <a:pt x="1049231" y="5320219"/>
                    <a:pt x="1009529" y="5321075"/>
                    <a:pt x="945571" y="5321246"/>
                  </a:cubicBezTo>
                  <a:cubicBezTo>
                    <a:pt x="943360" y="5174017"/>
                    <a:pt x="941196" y="5181146"/>
                    <a:pt x="939561" y="5039116"/>
                  </a:cubicBezTo>
                  <a:cubicBezTo>
                    <a:pt x="1017220" y="5038945"/>
                    <a:pt x="1069035" y="5037856"/>
                    <a:pt x="1185119" y="5038961"/>
                  </a:cubicBezTo>
                  <a:close/>
                  <a:moveTo>
                    <a:pt x="1189494" y="4446327"/>
                  </a:moveTo>
                  <a:cubicBezTo>
                    <a:pt x="1189432" y="4442264"/>
                    <a:pt x="1169799" y="4444319"/>
                    <a:pt x="1438524" y="4444911"/>
                  </a:cubicBezTo>
                  <a:cubicBezTo>
                    <a:pt x="1438897" y="4467993"/>
                    <a:pt x="1441886" y="4720238"/>
                    <a:pt x="1441933" y="4727211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7"/>
                  </a:cubicBezTo>
                  <a:close/>
                  <a:moveTo>
                    <a:pt x="1442027" y="4741671"/>
                  </a:moveTo>
                  <a:cubicBezTo>
                    <a:pt x="1442603" y="4901445"/>
                    <a:pt x="1444315" y="4936093"/>
                    <a:pt x="1446074" y="5025077"/>
                  </a:cubicBezTo>
                  <a:cubicBezTo>
                    <a:pt x="1253079" y="5024921"/>
                    <a:pt x="1241620" y="5024984"/>
                    <a:pt x="1199116" y="5024595"/>
                  </a:cubicBezTo>
                  <a:cubicBezTo>
                    <a:pt x="1198384" y="4946178"/>
                    <a:pt x="1199489" y="4919640"/>
                    <a:pt x="1194694" y="4741780"/>
                  </a:cubicBezTo>
                  <a:cubicBezTo>
                    <a:pt x="1285104" y="4742341"/>
                    <a:pt x="1384841" y="4741718"/>
                    <a:pt x="1442027" y="4741671"/>
                  </a:cubicBezTo>
                  <a:close/>
                  <a:moveTo>
                    <a:pt x="1278519" y="5039397"/>
                  </a:moveTo>
                  <a:cubicBezTo>
                    <a:pt x="1478599" y="5039568"/>
                    <a:pt x="1446168" y="5024734"/>
                    <a:pt x="1447087" y="5084068"/>
                  </a:cubicBezTo>
                  <a:cubicBezTo>
                    <a:pt x="1448550" y="5177644"/>
                    <a:pt x="1448410" y="5191622"/>
                    <a:pt x="1450045" y="5296591"/>
                  </a:cubicBezTo>
                  <a:cubicBezTo>
                    <a:pt x="1450558" y="5329651"/>
                    <a:pt x="1490322" y="5322553"/>
                    <a:pt x="1203522" y="5321075"/>
                  </a:cubicBezTo>
                  <a:cubicBezTo>
                    <a:pt x="1203148" y="5302226"/>
                    <a:pt x="1203397" y="5317666"/>
                    <a:pt x="1199832" y="5083819"/>
                  </a:cubicBezTo>
                  <a:cubicBezTo>
                    <a:pt x="1198976" y="5027100"/>
                    <a:pt x="1183391" y="5039397"/>
                    <a:pt x="1278519" y="5039397"/>
                  </a:cubicBezTo>
                  <a:close/>
                  <a:moveTo>
                    <a:pt x="1444393" y="4145659"/>
                  </a:moveTo>
                  <a:cubicBezTo>
                    <a:pt x="1445498" y="4145659"/>
                    <a:pt x="1641017" y="4145224"/>
                    <a:pt x="1692302" y="4145302"/>
                  </a:cubicBezTo>
                  <a:cubicBezTo>
                    <a:pt x="1696256" y="4480399"/>
                    <a:pt x="1709615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2" y="4430498"/>
                    <a:pt x="1450356" y="4468289"/>
                    <a:pt x="1444393" y="4145659"/>
                  </a:cubicBezTo>
                  <a:close/>
                  <a:moveTo>
                    <a:pt x="1465256" y="4444941"/>
                  </a:moveTo>
                  <a:cubicBezTo>
                    <a:pt x="1714566" y="4444941"/>
                    <a:pt x="1695789" y="4440179"/>
                    <a:pt x="1695898" y="4446576"/>
                  </a:cubicBezTo>
                  <a:cubicBezTo>
                    <a:pt x="1701067" y="4775509"/>
                    <a:pt x="1720466" y="4728129"/>
                    <a:pt x="1651946" y="4728176"/>
                  </a:cubicBezTo>
                  <a:cubicBezTo>
                    <a:pt x="1560820" y="4728176"/>
                    <a:pt x="1560882" y="4727211"/>
                    <a:pt x="1465256" y="4727211"/>
                  </a:cubicBezTo>
                  <a:cubicBezTo>
                    <a:pt x="1450948" y="4727211"/>
                    <a:pt x="1455151" y="4737578"/>
                    <a:pt x="1453921" y="4658819"/>
                  </a:cubicBezTo>
                  <a:cubicBezTo>
                    <a:pt x="1450060" y="4412053"/>
                    <a:pt x="1445903" y="4444941"/>
                    <a:pt x="1465256" y="4444941"/>
                  </a:cubicBezTo>
                  <a:close/>
                  <a:moveTo>
                    <a:pt x="1465256" y="4741671"/>
                  </a:moveTo>
                  <a:cubicBezTo>
                    <a:pt x="1739305" y="4741671"/>
                    <a:pt x="1701628" y="4735305"/>
                    <a:pt x="1702375" y="4765392"/>
                  </a:cubicBezTo>
                  <a:cubicBezTo>
                    <a:pt x="1709786" y="5074215"/>
                    <a:pt x="1717524" y="5023474"/>
                    <a:pt x="1651946" y="5023474"/>
                  </a:cubicBezTo>
                  <a:cubicBezTo>
                    <a:pt x="1419607" y="5023474"/>
                    <a:pt x="1459340" y="5044797"/>
                    <a:pt x="1457798" y="4977510"/>
                  </a:cubicBezTo>
                  <a:cubicBezTo>
                    <a:pt x="1451711" y="4712658"/>
                    <a:pt x="1453221" y="4741671"/>
                    <a:pt x="1465256" y="4741671"/>
                  </a:cubicBezTo>
                  <a:close/>
                  <a:moveTo>
                    <a:pt x="1705037" y="4145332"/>
                  </a:moveTo>
                  <a:cubicBezTo>
                    <a:pt x="1955904" y="4145831"/>
                    <a:pt x="1842591" y="4145364"/>
                    <a:pt x="1951280" y="4146173"/>
                  </a:cubicBezTo>
                  <a:cubicBezTo>
                    <a:pt x="1960232" y="4475293"/>
                    <a:pt x="1959516" y="4429875"/>
                    <a:pt x="1932192" y="4429221"/>
                  </a:cubicBezTo>
                  <a:cubicBezTo>
                    <a:pt x="1661225" y="4422653"/>
                    <a:pt x="1708213" y="4460304"/>
                    <a:pt x="1707451" y="4340159"/>
                  </a:cubicBezTo>
                  <a:cubicBezTo>
                    <a:pt x="1706952" y="4258521"/>
                    <a:pt x="1706127" y="4236419"/>
                    <a:pt x="1705037" y="4145332"/>
                  </a:cubicBezTo>
                  <a:close/>
                  <a:moveTo>
                    <a:pt x="1745393" y="4443027"/>
                  </a:moveTo>
                  <a:cubicBezTo>
                    <a:pt x="1977499" y="4440833"/>
                    <a:pt x="1955032" y="4445440"/>
                    <a:pt x="1955063" y="4446576"/>
                  </a:cubicBezTo>
                  <a:cubicBezTo>
                    <a:pt x="1960108" y="4768972"/>
                    <a:pt x="1976782" y="4727196"/>
                    <a:pt x="1932005" y="4727616"/>
                  </a:cubicBezTo>
                  <a:cubicBezTo>
                    <a:pt x="1869915" y="4728114"/>
                    <a:pt x="1878509" y="4727990"/>
                    <a:pt x="1714254" y="4728129"/>
                  </a:cubicBezTo>
                  <a:cubicBezTo>
                    <a:pt x="1707092" y="4397795"/>
                    <a:pt x="1694995" y="4443572"/>
                    <a:pt x="1745393" y="4443027"/>
                  </a:cubicBezTo>
                  <a:close/>
                  <a:moveTo>
                    <a:pt x="1962194" y="4741842"/>
                  </a:moveTo>
                  <a:cubicBezTo>
                    <a:pt x="1966273" y="4958724"/>
                    <a:pt x="1965199" y="4939392"/>
                    <a:pt x="1966211" y="5025217"/>
                  </a:cubicBezTo>
                  <a:cubicBezTo>
                    <a:pt x="1701923" y="5023583"/>
                    <a:pt x="1915097" y="5025357"/>
                    <a:pt x="1718660" y="5023707"/>
                  </a:cubicBezTo>
                  <a:cubicBezTo>
                    <a:pt x="1717944" y="4947704"/>
                    <a:pt x="1718847" y="4926131"/>
                    <a:pt x="1714581" y="4742589"/>
                  </a:cubicBezTo>
                  <a:cubicBezTo>
                    <a:pt x="1952292" y="4742387"/>
                    <a:pt x="1857413" y="4742527"/>
                    <a:pt x="1962194" y="4741842"/>
                  </a:cubicBezTo>
                  <a:close/>
                  <a:moveTo>
                    <a:pt x="1964062" y="4146251"/>
                  </a:moveTo>
                  <a:cubicBezTo>
                    <a:pt x="2110522" y="4147123"/>
                    <a:pt x="2103002" y="4144928"/>
                    <a:pt x="2211146" y="4144897"/>
                  </a:cubicBezTo>
                  <a:cubicBezTo>
                    <a:pt x="2210585" y="4364954"/>
                    <a:pt x="2222558" y="4428645"/>
                    <a:pt x="2212205" y="4428645"/>
                  </a:cubicBezTo>
                  <a:cubicBezTo>
                    <a:pt x="2120766" y="4428645"/>
                    <a:pt x="2065589" y="4431462"/>
                    <a:pt x="1967581" y="4429953"/>
                  </a:cubicBezTo>
                  <a:cubicBezTo>
                    <a:pt x="1966320" y="4341544"/>
                    <a:pt x="1967441" y="4269743"/>
                    <a:pt x="1964062" y="4146251"/>
                  </a:cubicBezTo>
                  <a:close/>
                  <a:moveTo>
                    <a:pt x="2025436" y="4444786"/>
                  </a:moveTo>
                  <a:cubicBezTo>
                    <a:pt x="2231728" y="4444786"/>
                    <a:pt x="2216642" y="4439214"/>
                    <a:pt x="2216751" y="4446545"/>
                  </a:cubicBezTo>
                  <a:cubicBezTo>
                    <a:pt x="2221640" y="4759555"/>
                    <a:pt x="2223897" y="4725888"/>
                    <a:pt x="2212173" y="4725888"/>
                  </a:cubicBezTo>
                  <a:cubicBezTo>
                    <a:pt x="1926463" y="4725888"/>
                    <a:pt x="1974945" y="4749609"/>
                    <a:pt x="1973528" y="4658788"/>
                  </a:cubicBezTo>
                  <a:cubicBezTo>
                    <a:pt x="1969512" y="4400722"/>
                    <a:pt x="1944866" y="4444786"/>
                    <a:pt x="2025436" y="4444786"/>
                  </a:cubicBezTo>
                  <a:close/>
                  <a:moveTo>
                    <a:pt x="2025436" y="4741671"/>
                  </a:moveTo>
                  <a:cubicBezTo>
                    <a:pt x="2254522" y="4741671"/>
                    <a:pt x="2220923" y="4729281"/>
                    <a:pt x="2221795" y="4765983"/>
                  </a:cubicBezTo>
                  <a:cubicBezTo>
                    <a:pt x="2229175" y="5058370"/>
                    <a:pt x="2226108" y="5023116"/>
                    <a:pt x="2212173" y="5023116"/>
                  </a:cubicBezTo>
                  <a:cubicBezTo>
                    <a:pt x="1940241" y="5023116"/>
                    <a:pt x="1979087" y="5046183"/>
                    <a:pt x="1978511" y="4977588"/>
                  </a:cubicBezTo>
                  <a:cubicBezTo>
                    <a:pt x="1976222" y="4699443"/>
                    <a:pt x="1959438" y="4741671"/>
                    <a:pt x="2025436" y="4741671"/>
                  </a:cubicBezTo>
                  <a:close/>
                  <a:moveTo>
                    <a:pt x="2025436" y="5039832"/>
                  </a:moveTo>
                  <a:cubicBezTo>
                    <a:pt x="2258928" y="5039832"/>
                    <a:pt x="2224442" y="5019240"/>
                    <a:pt x="2225454" y="5084068"/>
                  </a:cubicBezTo>
                  <a:cubicBezTo>
                    <a:pt x="2229704" y="5355489"/>
                    <a:pt x="2241023" y="5321853"/>
                    <a:pt x="2212189" y="5321853"/>
                  </a:cubicBezTo>
                  <a:cubicBezTo>
                    <a:pt x="1946407" y="5321853"/>
                    <a:pt x="1982481" y="5329900"/>
                    <a:pt x="1981936" y="5296342"/>
                  </a:cubicBezTo>
                  <a:cubicBezTo>
                    <a:pt x="1977141" y="4989838"/>
                    <a:pt x="1968157" y="5039832"/>
                    <a:pt x="2025436" y="5039832"/>
                  </a:cubicBezTo>
                  <a:close/>
                  <a:moveTo>
                    <a:pt x="2229502" y="4446296"/>
                  </a:moveTo>
                  <a:cubicBezTo>
                    <a:pt x="2229393" y="4438840"/>
                    <a:pt x="2224364" y="4445922"/>
                    <a:pt x="2475573" y="4444802"/>
                  </a:cubicBezTo>
                  <a:cubicBezTo>
                    <a:pt x="2477130" y="4548728"/>
                    <a:pt x="2476570" y="4627253"/>
                    <a:pt x="2479217" y="4727616"/>
                  </a:cubicBezTo>
                  <a:cubicBezTo>
                    <a:pt x="2340074" y="4729172"/>
                    <a:pt x="2314058" y="4726277"/>
                    <a:pt x="2233643" y="4725935"/>
                  </a:cubicBezTo>
                  <a:cubicBezTo>
                    <a:pt x="2231744" y="4637152"/>
                    <a:pt x="2231121" y="4549911"/>
                    <a:pt x="2229502" y="4446296"/>
                  </a:cubicBezTo>
                  <a:close/>
                  <a:moveTo>
                    <a:pt x="2492404" y="4147916"/>
                  </a:moveTo>
                  <a:cubicBezTo>
                    <a:pt x="2576104" y="4147807"/>
                    <a:pt x="2515789" y="4147807"/>
                    <a:pt x="2730410" y="4147839"/>
                  </a:cubicBezTo>
                  <a:cubicBezTo>
                    <a:pt x="2733151" y="4346774"/>
                    <a:pt x="2734054" y="4323598"/>
                    <a:pt x="2735860" y="4429921"/>
                  </a:cubicBezTo>
                  <a:cubicBezTo>
                    <a:pt x="2538333" y="4430046"/>
                    <a:pt x="2531264" y="4430015"/>
                    <a:pt x="2488107" y="4430264"/>
                  </a:cubicBezTo>
                  <a:cubicBezTo>
                    <a:pt x="2483000" y="4115417"/>
                    <a:pt x="2477426" y="4147947"/>
                    <a:pt x="2492404" y="4147916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5" y="4444506"/>
                    <a:pt x="2736078" y="4444366"/>
                  </a:cubicBezTo>
                  <a:cubicBezTo>
                    <a:pt x="2736093" y="4445658"/>
                    <a:pt x="2739799" y="4689311"/>
                    <a:pt x="2740048" y="4725546"/>
                  </a:cubicBezTo>
                  <a:cubicBezTo>
                    <a:pt x="2738864" y="4725546"/>
                    <a:pt x="2493089" y="4727445"/>
                    <a:pt x="2491968" y="4727460"/>
                  </a:cubicBezTo>
                  <a:cubicBezTo>
                    <a:pt x="2491952" y="4726355"/>
                    <a:pt x="2485304" y="4444770"/>
                    <a:pt x="2492419" y="4444724"/>
                  </a:cubicBezTo>
                  <a:close/>
                  <a:moveTo>
                    <a:pt x="2492482" y="4741920"/>
                  </a:moveTo>
                  <a:cubicBezTo>
                    <a:pt x="2779765" y="4738434"/>
                    <a:pt x="2740141" y="4732332"/>
                    <a:pt x="2740219" y="4765205"/>
                  </a:cubicBezTo>
                  <a:cubicBezTo>
                    <a:pt x="2740857" y="5071289"/>
                    <a:pt x="2764772" y="5025481"/>
                    <a:pt x="2679234" y="5024455"/>
                  </a:cubicBezTo>
                  <a:cubicBezTo>
                    <a:pt x="2620071" y="5023660"/>
                    <a:pt x="2555599" y="5023583"/>
                    <a:pt x="2497137" y="5024595"/>
                  </a:cubicBezTo>
                  <a:cubicBezTo>
                    <a:pt x="2496732" y="4985449"/>
                    <a:pt x="2494723" y="4741889"/>
                    <a:pt x="2492482" y="4741920"/>
                  </a:cubicBezTo>
                  <a:close/>
                  <a:moveTo>
                    <a:pt x="2743380" y="5039443"/>
                  </a:moveTo>
                  <a:cubicBezTo>
                    <a:pt x="2744983" y="5154157"/>
                    <a:pt x="2745699" y="5166764"/>
                    <a:pt x="2748222" y="5320795"/>
                  </a:cubicBezTo>
                  <a:cubicBezTo>
                    <a:pt x="2573021" y="5320826"/>
                    <a:pt x="2551006" y="5320545"/>
                    <a:pt x="2500780" y="5321775"/>
                  </a:cubicBezTo>
                  <a:cubicBezTo>
                    <a:pt x="2500157" y="5288435"/>
                    <a:pt x="2497308" y="5040237"/>
                    <a:pt x="2497292" y="5039070"/>
                  </a:cubicBezTo>
                  <a:cubicBezTo>
                    <a:pt x="2605358" y="5037171"/>
                    <a:pt x="2676074" y="5039225"/>
                    <a:pt x="2743380" y="5039443"/>
                  </a:cubicBezTo>
                  <a:close/>
                  <a:moveTo>
                    <a:pt x="2743177" y="4147854"/>
                  </a:moveTo>
                  <a:cubicBezTo>
                    <a:pt x="2887146" y="4147869"/>
                    <a:pt x="2872947" y="4144725"/>
                    <a:pt x="2988579" y="4145473"/>
                  </a:cubicBezTo>
                  <a:cubicBezTo>
                    <a:pt x="2989389" y="4207686"/>
                    <a:pt x="2990447" y="4278241"/>
                    <a:pt x="2992004" y="4340408"/>
                  </a:cubicBezTo>
                  <a:cubicBezTo>
                    <a:pt x="2994822" y="4457253"/>
                    <a:pt x="3041001" y="4429906"/>
                    <a:pt x="2772556" y="4429906"/>
                  </a:cubicBezTo>
                  <a:cubicBezTo>
                    <a:pt x="2740266" y="4429921"/>
                    <a:pt x="2747677" y="4476103"/>
                    <a:pt x="2743177" y="4147854"/>
                  </a:cubicBezTo>
                  <a:close/>
                  <a:moveTo>
                    <a:pt x="2772556" y="4444350"/>
                  </a:moveTo>
                  <a:cubicBezTo>
                    <a:pt x="2773942" y="4444350"/>
                    <a:pt x="2994106" y="4444584"/>
                    <a:pt x="2994137" y="4446545"/>
                  </a:cubicBezTo>
                  <a:cubicBezTo>
                    <a:pt x="2999228" y="4771026"/>
                    <a:pt x="3011980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2" y="4725484"/>
                    <a:pt x="2753282" y="4738901"/>
                    <a:pt x="2752020" y="4658788"/>
                  </a:cubicBezTo>
                  <a:cubicBezTo>
                    <a:pt x="2748019" y="4402792"/>
                    <a:pt x="2738942" y="4444381"/>
                    <a:pt x="2772556" y="4444350"/>
                  </a:cubicBezTo>
                  <a:close/>
                  <a:moveTo>
                    <a:pt x="2772556" y="4739943"/>
                  </a:moveTo>
                  <a:cubicBezTo>
                    <a:pt x="3034633" y="4739943"/>
                    <a:pt x="2998279" y="4736472"/>
                    <a:pt x="2998512" y="4765298"/>
                  </a:cubicBezTo>
                  <a:cubicBezTo>
                    <a:pt x="2999088" y="4833644"/>
                    <a:pt x="2999353" y="4844571"/>
                    <a:pt x="3002280" y="5025341"/>
                  </a:cubicBezTo>
                  <a:cubicBezTo>
                    <a:pt x="2950217" y="5025980"/>
                    <a:pt x="2912570" y="5025279"/>
                    <a:pt x="2755944" y="5025030"/>
                  </a:cubicBezTo>
                  <a:cubicBezTo>
                    <a:pt x="2751771" y="4704051"/>
                    <a:pt x="2744609" y="4739943"/>
                    <a:pt x="2772556" y="4739943"/>
                  </a:cubicBezTo>
                  <a:close/>
                  <a:moveTo>
                    <a:pt x="2772556" y="5039490"/>
                  </a:moveTo>
                  <a:cubicBezTo>
                    <a:pt x="2847071" y="5039490"/>
                    <a:pt x="2945141" y="5040486"/>
                    <a:pt x="3002514" y="5039786"/>
                  </a:cubicBezTo>
                  <a:cubicBezTo>
                    <a:pt x="3007947" y="5374353"/>
                    <a:pt x="3020122" y="5322382"/>
                    <a:pt x="2959324" y="5322382"/>
                  </a:cubicBezTo>
                  <a:cubicBezTo>
                    <a:pt x="2727390" y="5322382"/>
                    <a:pt x="2761050" y="5327005"/>
                    <a:pt x="2760583" y="5296342"/>
                  </a:cubicBezTo>
                  <a:cubicBezTo>
                    <a:pt x="2755944" y="4999831"/>
                    <a:pt x="2748953" y="5039490"/>
                    <a:pt x="2772556" y="5039490"/>
                  </a:cubicBezTo>
                  <a:close/>
                  <a:moveTo>
                    <a:pt x="3006873" y="4446296"/>
                  </a:moveTo>
                  <a:cubicBezTo>
                    <a:pt x="3006826" y="4443728"/>
                    <a:pt x="3136580" y="4442669"/>
                    <a:pt x="3239259" y="4443790"/>
                  </a:cubicBezTo>
                  <a:cubicBezTo>
                    <a:pt x="3258129" y="4443992"/>
                    <a:pt x="3254003" y="4411617"/>
                    <a:pt x="3257880" y="4659084"/>
                  </a:cubicBezTo>
                  <a:cubicBezTo>
                    <a:pt x="3259250" y="4746170"/>
                    <a:pt x="3302159" y="4725592"/>
                    <a:pt x="3052615" y="4726588"/>
                  </a:cubicBezTo>
                  <a:cubicBezTo>
                    <a:pt x="2995897" y="4726806"/>
                    <a:pt x="3011995" y="4773174"/>
                    <a:pt x="3006873" y="4446296"/>
                  </a:cubicBezTo>
                  <a:close/>
                  <a:moveTo>
                    <a:pt x="3052678" y="4741064"/>
                  </a:moveTo>
                  <a:cubicBezTo>
                    <a:pt x="3291463" y="4740099"/>
                    <a:pt x="3259203" y="4734683"/>
                    <a:pt x="3259873" y="4765314"/>
                  </a:cubicBezTo>
                  <a:cubicBezTo>
                    <a:pt x="3266458" y="5065919"/>
                    <a:pt x="3268155" y="5024921"/>
                    <a:pt x="3239446" y="5024174"/>
                  </a:cubicBezTo>
                  <a:cubicBezTo>
                    <a:pt x="3178321" y="5022493"/>
                    <a:pt x="3116091" y="5022415"/>
                    <a:pt x="3052475" y="5024237"/>
                  </a:cubicBezTo>
                  <a:cubicBezTo>
                    <a:pt x="3002514" y="5025606"/>
                    <a:pt x="3015436" y="5051257"/>
                    <a:pt x="3012525" y="4871342"/>
                  </a:cubicBezTo>
                  <a:cubicBezTo>
                    <a:pt x="3010080" y="4714822"/>
                    <a:pt x="3001517" y="4741282"/>
                    <a:pt x="3052678" y="4741064"/>
                  </a:cubicBezTo>
                  <a:close/>
                  <a:moveTo>
                    <a:pt x="3052818" y="5038696"/>
                  </a:moveTo>
                  <a:cubicBezTo>
                    <a:pt x="3119672" y="5036860"/>
                    <a:pt x="3175659" y="5036968"/>
                    <a:pt x="3239150" y="5038634"/>
                  </a:cubicBezTo>
                  <a:cubicBezTo>
                    <a:pt x="3268841" y="5039443"/>
                    <a:pt x="3262302" y="5030166"/>
                    <a:pt x="3263142" y="5084052"/>
                  </a:cubicBezTo>
                  <a:cubicBezTo>
                    <a:pt x="3267471" y="5360080"/>
                    <a:pt x="3276127" y="5323082"/>
                    <a:pt x="3239337" y="5322943"/>
                  </a:cubicBezTo>
                  <a:cubicBezTo>
                    <a:pt x="2984796" y="5321915"/>
                    <a:pt x="3019967" y="5331177"/>
                    <a:pt x="3019422" y="5296326"/>
                  </a:cubicBezTo>
                  <a:cubicBezTo>
                    <a:pt x="3014626" y="5000360"/>
                    <a:pt x="3000272" y="5040206"/>
                    <a:pt x="3052818" y="5038696"/>
                  </a:cubicBezTo>
                  <a:close/>
                  <a:moveTo>
                    <a:pt x="3266085" y="4446296"/>
                  </a:moveTo>
                  <a:cubicBezTo>
                    <a:pt x="3266054" y="4444039"/>
                    <a:pt x="3513059" y="4442311"/>
                    <a:pt x="3514211" y="4442311"/>
                  </a:cubicBezTo>
                  <a:cubicBezTo>
                    <a:pt x="3516298" y="4569865"/>
                    <a:pt x="3512981" y="4566146"/>
                    <a:pt x="3516796" y="4726153"/>
                  </a:cubicBezTo>
                  <a:cubicBezTo>
                    <a:pt x="3222382" y="4726215"/>
                    <a:pt x="3272048" y="4749936"/>
                    <a:pt x="3270615" y="4658819"/>
                  </a:cubicBezTo>
                  <a:cubicBezTo>
                    <a:pt x="3268965" y="4552511"/>
                    <a:pt x="3267735" y="4551982"/>
                    <a:pt x="3266085" y="4446296"/>
                  </a:cubicBezTo>
                  <a:close/>
                  <a:moveTo>
                    <a:pt x="3332690" y="5039895"/>
                  </a:moveTo>
                  <a:cubicBezTo>
                    <a:pt x="3559502" y="5039895"/>
                    <a:pt x="3520953" y="5021123"/>
                    <a:pt x="3521934" y="5084099"/>
                  </a:cubicBezTo>
                  <a:cubicBezTo>
                    <a:pt x="3526060" y="5349170"/>
                    <a:pt x="3534233" y="5322413"/>
                    <a:pt x="3519489" y="5322413"/>
                  </a:cubicBezTo>
                  <a:cubicBezTo>
                    <a:pt x="3242280" y="5322413"/>
                    <a:pt x="3279614" y="5334134"/>
                    <a:pt x="3279007" y="5296342"/>
                  </a:cubicBezTo>
                  <a:cubicBezTo>
                    <a:pt x="3274243" y="4991115"/>
                    <a:pt x="3259561" y="5039895"/>
                    <a:pt x="3332690" y="5039895"/>
                  </a:cubicBezTo>
                  <a:close/>
                  <a:moveTo>
                    <a:pt x="3526962" y="4442311"/>
                  </a:moveTo>
                  <a:cubicBezTo>
                    <a:pt x="3528068" y="4442311"/>
                    <a:pt x="3773361" y="4443354"/>
                    <a:pt x="3773408" y="4446545"/>
                  </a:cubicBezTo>
                  <a:cubicBezTo>
                    <a:pt x="3775899" y="4612389"/>
                    <a:pt x="3776662" y="4666508"/>
                    <a:pt x="3777720" y="4728129"/>
                  </a:cubicBezTo>
                  <a:cubicBezTo>
                    <a:pt x="3600994" y="4729421"/>
                    <a:pt x="3642439" y="4726355"/>
                    <a:pt x="3529578" y="4726153"/>
                  </a:cubicBezTo>
                  <a:cubicBezTo>
                    <a:pt x="3525639" y="4563250"/>
                    <a:pt x="3529064" y="4573072"/>
                    <a:pt x="3526962" y="4442311"/>
                  </a:cubicBezTo>
                  <a:close/>
                  <a:moveTo>
                    <a:pt x="3777969" y="4742620"/>
                  </a:moveTo>
                  <a:cubicBezTo>
                    <a:pt x="3781332" y="4933244"/>
                    <a:pt x="3777113" y="4696626"/>
                    <a:pt x="3782796" y="5024595"/>
                  </a:cubicBezTo>
                  <a:cubicBezTo>
                    <a:pt x="3732943" y="5024781"/>
                    <a:pt x="3671632" y="5024797"/>
                    <a:pt x="3612936" y="5024408"/>
                  </a:cubicBezTo>
                  <a:cubicBezTo>
                    <a:pt x="3506162" y="5023707"/>
                    <a:pt x="3539387" y="5076986"/>
                    <a:pt x="3530621" y="4764567"/>
                  </a:cubicBezTo>
                  <a:cubicBezTo>
                    <a:pt x="3529516" y="4726215"/>
                    <a:pt x="3495435" y="4744535"/>
                    <a:pt x="3777969" y="4742620"/>
                  </a:cubicBezTo>
                  <a:close/>
                  <a:moveTo>
                    <a:pt x="3782002" y="4233835"/>
                  </a:moveTo>
                  <a:cubicBezTo>
                    <a:pt x="3780398" y="4131262"/>
                    <a:pt x="3774794" y="4146951"/>
                    <a:pt x="3799767" y="4146687"/>
                  </a:cubicBezTo>
                  <a:cubicBezTo>
                    <a:pt x="3855021" y="4146095"/>
                    <a:pt x="3858992" y="4146204"/>
                    <a:pt x="4027871" y="4146111"/>
                  </a:cubicBezTo>
                  <a:cubicBezTo>
                    <a:pt x="4031156" y="4477301"/>
                    <a:pt x="4050431" y="4430093"/>
                    <a:pt x="3986628" y="4429237"/>
                  </a:cubicBezTo>
                  <a:cubicBezTo>
                    <a:pt x="3936667" y="4428567"/>
                    <a:pt x="3879076" y="4428303"/>
                    <a:pt x="3799657" y="4429050"/>
                  </a:cubicBezTo>
                  <a:cubicBezTo>
                    <a:pt x="3781208" y="4429237"/>
                    <a:pt x="3785474" y="4455775"/>
                    <a:pt x="3782002" y="4233835"/>
                  </a:cubicBezTo>
                  <a:close/>
                  <a:moveTo>
                    <a:pt x="3799751" y="4443541"/>
                  </a:moveTo>
                  <a:cubicBezTo>
                    <a:pt x="4053124" y="4441144"/>
                    <a:pt x="4032837" y="4445253"/>
                    <a:pt x="4032853" y="4446560"/>
                  </a:cubicBezTo>
                  <a:cubicBezTo>
                    <a:pt x="4037991" y="4775026"/>
                    <a:pt x="4055600" y="4728192"/>
                    <a:pt x="3986550" y="4727818"/>
                  </a:cubicBezTo>
                  <a:cubicBezTo>
                    <a:pt x="3934300" y="4727538"/>
                    <a:pt x="3864161" y="4727460"/>
                    <a:pt x="3799642" y="4727974"/>
                  </a:cubicBezTo>
                  <a:cubicBezTo>
                    <a:pt x="3787451" y="4728067"/>
                    <a:pt x="3790580" y="4738558"/>
                    <a:pt x="3789335" y="4658834"/>
                  </a:cubicBezTo>
                  <a:cubicBezTo>
                    <a:pt x="3785676" y="4414403"/>
                    <a:pt x="3780772" y="4443712"/>
                    <a:pt x="3799751" y="4443541"/>
                  </a:cubicBezTo>
                  <a:close/>
                  <a:moveTo>
                    <a:pt x="4266718" y="3833132"/>
                  </a:moveTo>
                  <a:cubicBezTo>
                    <a:pt x="4000905" y="3833132"/>
                    <a:pt x="4035422" y="3848634"/>
                    <a:pt x="4034799" y="3808913"/>
                  </a:cubicBezTo>
                  <a:cubicBezTo>
                    <a:pt x="4030004" y="3502766"/>
                    <a:pt x="4018436" y="3552278"/>
                    <a:pt x="4079935" y="3552278"/>
                  </a:cubicBezTo>
                  <a:cubicBezTo>
                    <a:pt x="4311246" y="3552278"/>
                    <a:pt x="4278504" y="3535671"/>
                    <a:pt x="4279454" y="3596732"/>
                  </a:cubicBezTo>
                  <a:cubicBezTo>
                    <a:pt x="4283720" y="3869772"/>
                    <a:pt x="4284514" y="3833132"/>
                    <a:pt x="4266718" y="3833132"/>
                  </a:cubicBezTo>
                  <a:close/>
                  <a:moveTo>
                    <a:pt x="4266718" y="3537258"/>
                  </a:moveTo>
                  <a:cubicBezTo>
                    <a:pt x="3989228" y="3537258"/>
                    <a:pt x="4031327" y="3552932"/>
                    <a:pt x="4030097" y="3490268"/>
                  </a:cubicBezTo>
                  <a:cubicBezTo>
                    <a:pt x="4024492" y="3208169"/>
                    <a:pt x="4013921" y="3253074"/>
                    <a:pt x="4079935" y="3253074"/>
                  </a:cubicBezTo>
                  <a:cubicBezTo>
                    <a:pt x="4303322" y="3253074"/>
                    <a:pt x="4273896" y="3241867"/>
                    <a:pt x="4274051" y="3278025"/>
                  </a:cubicBezTo>
                  <a:cubicBezTo>
                    <a:pt x="4275282" y="3568186"/>
                    <a:pt x="4286429" y="3537258"/>
                    <a:pt x="4266718" y="3537258"/>
                  </a:cubicBezTo>
                  <a:close/>
                  <a:moveTo>
                    <a:pt x="4266718" y="3238303"/>
                  </a:moveTo>
                  <a:cubicBezTo>
                    <a:pt x="3976664" y="3238303"/>
                    <a:pt x="4026610" y="3259082"/>
                    <a:pt x="4025240" y="3171670"/>
                  </a:cubicBezTo>
                  <a:cubicBezTo>
                    <a:pt x="4020507" y="2876279"/>
                    <a:pt x="4022110" y="2977995"/>
                    <a:pt x="4021783" y="2956033"/>
                  </a:cubicBezTo>
                  <a:cubicBezTo>
                    <a:pt x="4059570" y="2955893"/>
                    <a:pt x="4089027" y="2955940"/>
                    <a:pt x="4266718" y="2955971"/>
                  </a:cubicBezTo>
                  <a:cubicBezTo>
                    <a:pt x="4267808" y="2955971"/>
                    <a:pt x="4279719" y="3238303"/>
                    <a:pt x="4266718" y="3238303"/>
                  </a:cubicBezTo>
                  <a:close/>
                  <a:moveTo>
                    <a:pt x="4266718" y="2941527"/>
                  </a:moveTo>
                  <a:cubicBezTo>
                    <a:pt x="4093620" y="2941496"/>
                    <a:pt x="4059804" y="2941449"/>
                    <a:pt x="4021550" y="2941589"/>
                  </a:cubicBezTo>
                  <a:cubicBezTo>
                    <a:pt x="4019946" y="2848324"/>
                    <a:pt x="4016848" y="2791855"/>
                    <a:pt x="4016132" y="2659693"/>
                  </a:cubicBezTo>
                  <a:cubicBezTo>
                    <a:pt x="4017766" y="2659693"/>
                    <a:pt x="4261503" y="2659288"/>
                    <a:pt x="4263433" y="2659288"/>
                  </a:cubicBezTo>
                  <a:cubicBezTo>
                    <a:pt x="4264897" y="2729190"/>
                    <a:pt x="4268042" y="2941527"/>
                    <a:pt x="4266718" y="2941527"/>
                  </a:cubicBezTo>
                  <a:close/>
                  <a:moveTo>
                    <a:pt x="4016054" y="2645218"/>
                  </a:moveTo>
                  <a:cubicBezTo>
                    <a:pt x="4016054" y="2643817"/>
                    <a:pt x="4013501" y="2363820"/>
                    <a:pt x="4013485" y="2362637"/>
                  </a:cubicBezTo>
                  <a:cubicBezTo>
                    <a:pt x="4167107" y="2363804"/>
                    <a:pt x="4157033" y="2360847"/>
                    <a:pt x="4257766" y="2360660"/>
                  </a:cubicBezTo>
                  <a:cubicBezTo>
                    <a:pt x="4257782" y="2361765"/>
                    <a:pt x="4263028" y="2639334"/>
                    <a:pt x="4263060" y="2640968"/>
                  </a:cubicBezTo>
                  <a:cubicBezTo>
                    <a:pt x="4263168" y="2646790"/>
                    <a:pt x="4289029" y="2644875"/>
                    <a:pt x="4016054" y="2645218"/>
                  </a:cubicBezTo>
                  <a:close/>
                  <a:moveTo>
                    <a:pt x="4013298" y="2348177"/>
                  </a:moveTo>
                  <a:cubicBezTo>
                    <a:pt x="4011585" y="2225525"/>
                    <a:pt x="4009608" y="2226335"/>
                    <a:pt x="4007117" y="2064211"/>
                  </a:cubicBezTo>
                  <a:cubicBezTo>
                    <a:pt x="4049419" y="2063417"/>
                    <a:pt x="4106293" y="2063277"/>
                    <a:pt x="4173210" y="2064444"/>
                  </a:cubicBezTo>
                  <a:cubicBezTo>
                    <a:pt x="4278598" y="2066281"/>
                    <a:pt x="4252130" y="2011523"/>
                    <a:pt x="4257143" y="2322370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4" y="2049735"/>
                  </a:moveTo>
                  <a:cubicBezTo>
                    <a:pt x="4004019" y="1863750"/>
                    <a:pt x="4003676" y="1855843"/>
                    <a:pt x="4003817" y="1791311"/>
                  </a:cubicBezTo>
                  <a:cubicBezTo>
                    <a:pt x="4003879" y="1760430"/>
                    <a:pt x="3962932" y="1766936"/>
                    <a:pt x="4249530" y="1766501"/>
                  </a:cubicBezTo>
                  <a:cubicBezTo>
                    <a:pt x="4250994" y="1937154"/>
                    <a:pt x="4252473" y="1973296"/>
                    <a:pt x="4253983" y="2050778"/>
                  </a:cubicBezTo>
                  <a:cubicBezTo>
                    <a:pt x="4170827" y="2050638"/>
                    <a:pt x="4109765" y="2047790"/>
                    <a:pt x="4006884" y="2049735"/>
                  </a:cubicBezTo>
                  <a:close/>
                  <a:moveTo>
                    <a:pt x="4003817" y="1752617"/>
                  </a:moveTo>
                  <a:cubicBezTo>
                    <a:pt x="4003272" y="1612034"/>
                    <a:pt x="3999223" y="1587022"/>
                    <a:pt x="3997402" y="1469678"/>
                  </a:cubicBezTo>
                  <a:cubicBezTo>
                    <a:pt x="4274021" y="1469522"/>
                    <a:pt x="4246370" y="1468075"/>
                    <a:pt x="4246463" y="1472946"/>
                  </a:cubicBezTo>
                  <a:cubicBezTo>
                    <a:pt x="4246712" y="1489648"/>
                    <a:pt x="4245980" y="1415107"/>
                    <a:pt x="4249405" y="1752056"/>
                  </a:cubicBezTo>
                  <a:cubicBezTo>
                    <a:pt x="4169270" y="1752165"/>
                    <a:pt x="4105437" y="1753722"/>
                    <a:pt x="4003817" y="1752617"/>
                  </a:cubicBezTo>
                  <a:close/>
                  <a:moveTo>
                    <a:pt x="3997200" y="1455156"/>
                  </a:moveTo>
                  <a:cubicBezTo>
                    <a:pt x="3996203" y="1378732"/>
                    <a:pt x="3998445" y="1287241"/>
                    <a:pt x="3994101" y="1172170"/>
                  </a:cubicBezTo>
                  <a:cubicBezTo>
                    <a:pt x="4109594" y="1175423"/>
                    <a:pt x="4175592" y="1171205"/>
                    <a:pt x="4240360" y="1170785"/>
                  </a:cubicBezTo>
                  <a:cubicBezTo>
                    <a:pt x="4243334" y="1357439"/>
                    <a:pt x="4245124" y="1394344"/>
                    <a:pt x="4246182" y="1455078"/>
                  </a:cubicBezTo>
                  <a:lnTo>
                    <a:pt x="3997200" y="1455156"/>
                  </a:lnTo>
                  <a:close/>
                  <a:moveTo>
                    <a:pt x="3986581" y="1752414"/>
                  </a:moveTo>
                  <a:cubicBezTo>
                    <a:pt x="3694736" y="1748881"/>
                    <a:pt x="3742892" y="1778875"/>
                    <a:pt x="3741429" y="1685003"/>
                  </a:cubicBezTo>
                  <a:cubicBezTo>
                    <a:pt x="3739794" y="1581247"/>
                    <a:pt x="3740806" y="1578103"/>
                    <a:pt x="3739155" y="1472728"/>
                  </a:cubicBezTo>
                  <a:cubicBezTo>
                    <a:pt x="3739047" y="1465460"/>
                    <a:pt x="3714727" y="1469584"/>
                    <a:pt x="3984651" y="1469678"/>
                  </a:cubicBezTo>
                  <a:cubicBezTo>
                    <a:pt x="3986192" y="1577029"/>
                    <a:pt x="3995954" y="1752539"/>
                    <a:pt x="3986581" y="1752414"/>
                  </a:cubicBezTo>
                  <a:close/>
                  <a:moveTo>
                    <a:pt x="3735076" y="2063697"/>
                  </a:moveTo>
                  <a:cubicBezTo>
                    <a:pt x="3735839" y="2128323"/>
                    <a:pt x="3736867" y="2175095"/>
                    <a:pt x="3739700" y="2345904"/>
                  </a:cubicBezTo>
                  <a:cubicBezTo>
                    <a:pt x="3703922" y="2345702"/>
                    <a:pt x="3494470" y="2346231"/>
                    <a:pt x="3493317" y="2346231"/>
                  </a:cubicBezTo>
                  <a:cubicBezTo>
                    <a:pt x="3490982" y="2189851"/>
                    <a:pt x="3492539" y="2214241"/>
                    <a:pt x="3489908" y="2065191"/>
                  </a:cubicBezTo>
                  <a:cubicBezTo>
                    <a:pt x="3622620" y="2065363"/>
                    <a:pt x="3629875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7" y="2049175"/>
                    <a:pt x="3490032" y="2066561"/>
                    <a:pt x="3488709" y="2003492"/>
                  </a:cubicBezTo>
                  <a:cubicBezTo>
                    <a:pt x="3482964" y="1728273"/>
                    <a:pt x="3474572" y="1767995"/>
                    <a:pt x="3519489" y="1767995"/>
                  </a:cubicBezTo>
                  <a:cubicBezTo>
                    <a:pt x="3763179" y="1767995"/>
                    <a:pt x="3730125" y="1759263"/>
                    <a:pt x="3731059" y="1791529"/>
                  </a:cubicBezTo>
                  <a:cubicBezTo>
                    <a:pt x="3739840" y="2090904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4" y="1753364"/>
                    <a:pt x="3485330" y="1772991"/>
                    <a:pt x="3483945" y="1684972"/>
                  </a:cubicBezTo>
                  <a:cubicBezTo>
                    <a:pt x="3479912" y="1427154"/>
                    <a:pt x="3462023" y="1470285"/>
                    <a:pt x="3519489" y="1470285"/>
                  </a:cubicBezTo>
                  <a:cubicBezTo>
                    <a:pt x="3744091" y="1470285"/>
                    <a:pt x="3726264" y="1463996"/>
                    <a:pt x="3726404" y="1472993"/>
                  </a:cubicBezTo>
                  <a:cubicBezTo>
                    <a:pt x="3731511" y="1798144"/>
                    <a:pt x="3737552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3" y="1454004"/>
                    <a:pt x="3612251" y="1455825"/>
                    <a:pt x="3519505" y="1455825"/>
                  </a:cubicBezTo>
                  <a:cubicBezTo>
                    <a:pt x="3462755" y="1455825"/>
                    <a:pt x="3479648" y="1499111"/>
                    <a:pt x="3474354" y="1170925"/>
                  </a:cubicBezTo>
                  <a:cubicBezTo>
                    <a:pt x="3565014" y="1169617"/>
                    <a:pt x="3624379" y="1172746"/>
                    <a:pt x="3722278" y="1172466"/>
                  </a:cubicBezTo>
                  <a:cubicBezTo>
                    <a:pt x="3729502" y="1499843"/>
                    <a:pt x="3731215" y="1454004"/>
                    <a:pt x="3706304" y="1454004"/>
                  </a:cubicBezTo>
                  <a:close/>
                  <a:moveTo>
                    <a:pt x="3475942" y="2003834"/>
                  </a:moveTo>
                  <a:cubicBezTo>
                    <a:pt x="3477172" y="2063059"/>
                    <a:pt x="3522338" y="2051821"/>
                    <a:pt x="3239353" y="2049922"/>
                  </a:cubicBezTo>
                  <a:cubicBezTo>
                    <a:pt x="3225558" y="2049829"/>
                    <a:pt x="3230696" y="2081830"/>
                    <a:pt x="3224951" y="1791124"/>
                  </a:cubicBezTo>
                  <a:cubicBezTo>
                    <a:pt x="3224313" y="1759294"/>
                    <a:pt x="3189329" y="1767279"/>
                    <a:pt x="3426105" y="1767901"/>
                  </a:cubicBezTo>
                  <a:cubicBezTo>
                    <a:pt x="3486202" y="1768073"/>
                    <a:pt x="3470119" y="1725098"/>
                    <a:pt x="3475942" y="2003834"/>
                  </a:cubicBezTo>
                  <a:close/>
                  <a:moveTo>
                    <a:pt x="3426090" y="1753426"/>
                  </a:moveTo>
                  <a:cubicBezTo>
                    <a:pt x="3182291" y="1752772"/>
                    <a:pt x="3224391" y="1771248"/>
                    <a:pt x="3223052" y="1685003"/>
                  </a:cubicBezTo>
                  <a:cubicBezTo>
                    <a:pt x="3219175" y="1438050"/>
                    <a:pt x="3209927" y="1470907"/>
                    <a:pt x="3239368" y="1470596"/>
                  </a:cubicBezTo>
                  <a:cubicBezTo>
                    <a:pt x="3487105" y="1467919"/>
                    <a:pt x="3466429" y="1470767"/>
                    <a:pt x="3466461" y="1472978"/>
                  </a:cubicBezTo>
                  <a:cubicBezTo>
                    <a:pt x="3471552" y="1799420"/>
                    <a:pt x="3490359" y="1753597"/>
                    <a:pt x="3426090" y="1753426"/>
                  </a:cubicBezTo>
                  <a:close/>
                  <a:moveTo>
                    <a:pt x="3426090" y="1455732"/>
                  </a:moveTo>
                  <a:cubicBezTo>
                    <a:pt x="3367113" y="1455576"/>
                    <a:pt x="3298220" y="1455498"/>
                    <a:pt x="3239259" y="1456136"/>
                  </a:cubicBezTo>
                  <a:cubicBezTo>
                    <a:pt x="3211483" y="1456432"/>
                    <a:pt x="3218272" y="1500465"/>
                    <a:pt x="3214364" y="1172684"/>
                  </a:cubicBezTo>
                  <a:cubicBezTo>
                    <a:pt x="3414677" y="1174567"/>
                    <a:pt x="3382013" y="1172730"/>
                    <a:pt x="3461588" y="1171143"/>
                  </a:cubicBezTo>
                  <a:cubicBezTo>
                    <a:pt x="3466881" y="1498878"/>
                    <a:pt x="3482217" y="1455794"/>
                    <a:pt x="3426090" y="1455732"/>
                  </a:cubicBezTo>
                  <a:close/>
                  <a:moveTo>
                    <a:pt x="3216061" y="2003834"/>
                  </a:moveTo>
                  <a:cubicBezTo>
                    <a:pt x="3217384" y="2064413"/>
                    <a:pt x="3261554" y="2049735"/>
                    <a:pt x="2970192" y="2049829"/>
                  </a:cubicBezTo>
                  <a:cubicBezTo>
                    <a:pt x="2967234" y="1859159"/>
                    <a:pt x="2967374" y="1854287"/>
                    <a:pt x="2965132" y="1791000"/>
                  </a:cubicBezTo>
                  <a:cubicBezTo>
                    <a:pt x="2963902" y="1756368"/>
                    <a:pt x="2936702" y="1766329"/>
                    <a:pt x="3145953" y="1766469"/>
                  </a:cubicBezTo>
                  <a:cubicBezTo>
                    <a:pt x="3229886" y="1766469"/>
                    <a:pt x="3209818" y="1718888"/>
                    <a:pt x="3216061" y="2003834"/>
                  </a:cubicBezTo>
                  <a:close/>
                  <a:moveTo>
                    <a:pt x="2963855" y="1751885"/>
                  </a:moveTo>
                  <a:cubicBezTo>
                    <a:pt x="2959854" y="1612595"/>
                    <a:pt x="2963481" y="1587722"/>
                    <a:pt x="2961675" y="1472697"/>
                  </a:cubicBezTo>
                  <a:cubicBezTo>
                    <a:pt x="2961613" y="1468199"/>
                    <a:pt x="2960850" y="1472697"/>
                    <a:pt x="3206392" y="1470907"/>
                  </a:cubicBezTo>
                  <a:cubicBezTo>
                    <a:pt x="3206424" y="1472479"/>
                    <a:pt x="3206455" y="1482799"/>
                    <a:pt x="3211437" y="1752321"/>
                  </a:cubicBezTo>
                  <a:cubicBezTo>
                    <a:pt x="3175768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5" y="2646027"/>
                    <a:pt x="2719372" y="2647194"/>
                    <a:pt x="2719434" y="2640844"/>
                  </a:cubicBezTo>
                  <a:cubicBezTo>
                    <a:pt x="2719995" y="2575269"/>
                    <a:pt x="2719481" y="2563969"/>
                    <a:pt x="2716320" y="2363057"/>
                  </a:cubicBezTo>
                  <a:cubicBezTo>
                    <a:pt x="2863185" y="2363088"/>
                    <a:pt x="2884032" y="2362466"/>
                    <a:pt x="2961442" y="2362466"/>
                  </a:cubicBezTo>
                  <a:cubicBezTo>
                    <a:pt x="2967063" y="2680052"/>
                    <a:pt x="2970986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8" y="2359835"/>
                    <a:pt x="2715666" y="2322043"/>
                  </a:cubicBezTo>
                  <a:cubicBezTo>
                    <a:pt x="2710871" y="2016115"/>
                    <a:pt x="2691612" y="2063961"/>
                    <a:pt x="2772556" y="2063961"/>
                  </a:cubicBezTo>
                  <a:cubicBezTo>
                    <a:pt x="2860008" y="2063961"/>
                    <a:pt x="2868151" y="2064273"/>
                    <a:pt x="2957674" y="2064273"/>
                  </a:cubicBezTo>
                  <a:cubicBezTo>
                    <a:pt x="2962454" y="2371820"/>
                    <a:pt x="2961224" y="2348021"/>
                    <a:pt x="2959324" y="2348021"/>
                  </a:cubicBezTo>
                  <a:close/>
                  <a:moveTo>
                    <a:pt x="2710482" y="2049284"/>
                  </a:moveTo>
                  <a:cubicBezTo>
                    <a:pt x="2707819" y="1874817"/>
                    <a:pt x="2707742" y="1856606"/>
                    <a:pt x="2705749" y="1791062"/>
                  </a:cubicBezTo>
                  <a:cubicBezTo>
                    <a:pt x="2704674" y="1755403"/>
                    <a:pt x="2666530" y="1766251"/>
                    <a:pt x="2951524" y="1766345"/>
                  </a:cubicBezTo>
                  <a:cubicBezTo>
                    <a:pt x="2954872" y="1872077"/>
                    <a:pt x="2953626" y="1802954"/>
                    <a:pt x="2957456" y="2049844"/>
                  </a:cubicBezTo>
                  <a:cubicBezTo>
                    <a:pt x="2938119" y="2049829"/>
                    <a:pt x="2730286" y="2049455"/>
                    <a:pt x="2710482" y="2049284"/>
                  </a:cubicBezTo>
                  <a:close/>
                  <a:moveTo>
                    <a:pt x="2701919" y="1454969"/>
                  </a:moveTo>
                  <a:cubicBezTo>
                    <a:pt x="2698696" y="1250913"/>
                    <a:pt x="2698369" y="1223705"/>
                    <a:pt x="2697155" y="1172139"/>
                  </a:cubicBezTo>
                  <a:cubicBezTo>
                    <a:pt x="2791052" y="1173867"/>
                    <a:pt x="2871763" y="1171610"/>
                    <a:pt x="2943522" y="1171470"/>
                  </a:cubicBezTo>
                  <a:cubicBezTo>
                    <a:pt x="2944643" y="1218865"/>
                    <a:pt x="2948644" y="1455031"/>
                    <a:pt x="2948675" y="1456448"/>
                  </a:cubicBezTo>
                  <a:cubicBezTo>
                    <a:pt x="2845311" y="1456276"/>
                    <a:pt x="2844377" y="1453708"/>
                    <a:pt x="2701919" y="1454969"/>
                  </a:cubicBezTo>
                  <a:close/>
                  <a:moveTo>
                    <a:pt x="2697730" y="2049159"/>
                  </a:moveTo>
                  <a:cubicBezTo>
                    <a:pt x="2541836" y="2047494"/>
                    <a:pt x="2517019" y="2048926"/>
                    <a:pt x="2449837" y="2049362"/>
                  </a:cubicBezTo>
                  <a:cubicBezTo>
                    <a:pt x="2444746" y="1715806"/>
                    <a:pt x="2434424" y="1766936"/>
                    <a:pt x="2492466" y="1766236"/>
                  </a:cubicBezTo>
                  <a:cubicBezTo>
                    <a:pt x="2724261" y="1763450"/>
                    <a:pt x="2692017" y="1759372"/>
                    <a:pt x="2692982" y="1791529"/>
                  </a:cubicBezTo>
                  <a:cubicBezTo>
                    <a:pt x="2695162" y="1863812"/>
                    <a:pt x="2695193" y="1882973"/>
                    <a:pt x="2697730" y="2049159"/>
                  </a:cubicBezTo>
                  <a:close/>
                  <a:moveTo>
                    <a:pt x="2679094" y="1455202"/>
                  </a:moveTo>
                  <a:cubicBezTo>
                    <a:pt x="2612785" y="1455918"/>
                    <a:pt x="2560628" y="1455934"/>
                    <a:pt x="2492450" y="1455202"/>
                  </a:cubicBezTo>
                  <a:cubicBezTo>
                    <a:pt x="2425550" y="1454393"/>
                    <a:pt x="2439484" y="1508201"/>
                    <a:pt x="2435623" y="1171189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8" y="1486535"/>
                    <a:pt x="2691939" y="1455062"/>
                    <a:pt x="2679094" y="1455202"/>
                  </a:cubicBezTo>
                  <a:close/>
                  <a:moveTo>
                    <a:pt x="2437086" y="2049439"/>
                  </a:moveTo>
                  <a:cubicBezTo>
                    <a:pt x="2146767" y="2050778"/>
                    <a:pt x="2190735" y="2062234"/>
                    <a:pt x="2190003" y="2003585"/>
                  </a:cubicBezTo>
                  <a:cubicBezTo>
                    <a:pt x="2186547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4"/>
                    <a:pt x="2434050" y="1851049"/>
                    <a:pt x="2437086" y="2049439"/>
                  </a:cubicBezTo>
                  <a:close/>
                  <a:moveTo>
                    <a:pt x="2398989" y="1752321"/>
                  </a:moveTo>
                  <a:cubicBezTo>
                    <a:pt x="2305713" y="1752321"/>
                    <a:pt x="2305667" y="1750936"/>
                    <a:pt x="2212189" y="1750936"/>
                  </a:cubicBezTo>
                  <a:cubicBezTo>
                    <a:pt x="2178528" y="1750936"/>
                    <a:pt x="2185254" y="1764368"/>
                    <a:pt x="2184009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1"/>
                    <a:pt x="2427838" y="1473009"/>
                  </a:cubicBezTo>
                  <a:cubicBezTo>
                    <a:pt x="2432867" y="1794206"/>
                    <a:pt x="2449993" y="1752321"/>
                    <a:pt x="2398989" y="1752321"/>
                  </a:cubicBezTo>
                  <a:close/>
                  <a:moveTo>
                    <a:pt x="2212189" y="1453693"/>
                  </a:moveTo>
                  <a:cubicBezTo>
                    <a:pt x="2167303" y="1453693"/>
                    <a:pt x="2184834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1" y="1171205"/>
                    <a:pt x="2422249" y="1126222"/>
                    <a:pt x="2427558" y="1454704"/>
                  </a:cubicBezTo>
                  <a:cubicBezTo>
                    <a:pt x="2272442" y="1454253"/>
                    <a:pt x="2291763" y="1453693"/>
                    <a:pt x="2212189" y="1453693"/>
                  </a:cubicBezTo>
                  <a:close/>
                  <a:moveTo>
                    <a:pt x="2177252" y="2003772"/>
                  </a:moveTo>
                  <a:cubicBezTo>
                    <a:pt x="2177968" y="2061315"/>
                    <a:pt x="2225049" y="2051401"/>
                    <a:pt x="1932099" y="2049829"/>
                  </a:cubicBezTo>
                  <a:cubicBezTo>
                    <a:pt x="1929981" y="2049813"/>
                    <a:pt x="1932099" y="1953606"/>
                    <a:pt x="1927194" y="1790688"/>
                  </a:cubicBezTo>
                  <a:cubicBezTo>
                    <a:pt x="1926058" y="1752243"/>
                    <a:pt x="1897068" y="1773116"/>
                    <a:pt x="2118992" y="1766750"/>
                  </a:cubicBezTo>
                  <a:cubicBezTo>
                    <a:pt x="2185192" y="1764835"/>
                    <a:pt x="2173702" y="1720335"/>
                    <a:pt x="2177252" y="2003772"/>
                  </a:cubicBezTo>
                  <a:close/>
                  <a:moveTo>
                    <a:pt x="2118649" y="1752259"/>
                  </a:moveTo>
                  <a:cubicBezTo>
                    <a:pt x="2071334" y="1753628"/>
                    <a:pt x="2018306" y="1754329"/>
                    <a:pt x="1932177" y="1752695"/>
                  </a:cubicBezTo>
                  <a:cubicBezTo>
                    <a:pt x="1924345" y="1752554"/>
                    <a:pt x="1926027" y="1761987"/>
                    <a:pt x="1924781" y="1685018"/>
                  </a:cubicBezTo>
                  <a:cubicBezTo>
                    <a:pt x="1920889" y="1436805"/>
                    <a:pt x="1918491" y="1470207"/>
                    <a:pt x="1932208" y="1469880"/>
                  </a:cubicBezTo>
                  <a:cubicBezTo>
                    <a:pt x="2197897" y="1463779"/>
                    <a:pt x="2169514" y="1470145"/>
                    <a:pt x="2169545" y="1472962"/>
                  </a:cubicBezTo>
                  <a:cubicBezTo>
                    <a:pt x="2171195" y="1577854"/>
                    <a:pt x="2169607" y="1579192"/>
                    <a:pt x="2171258" y="1685267"/>
                  </a:cubicBezTo>
                  <a:cubicBezTo>
                    <a:pt x="2172519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90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20" y="1173353"/>
                    <a:pt x="2163956" y="1171376"/>
                  </a:cubicBezTo>
                  <a:cubicBezTo>
                    <a:pt x="2172207" y="1506800"/>
                    <a:pt x="2183230" y="1453521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2"/>
                    <a:pt x="1671579" y="2003523"/>
                  </a:cubicBezTo>
                  <a:cubicBezTo>
                    <a:pt x="1669711" y="1914149"/>
                    <a:pt x="1668839" y="1848014"/>
                    <a:pt x="1668356" y="1791218"/>
                  </a:cubicBezTo>
                  <a:cubicBezTo>
                    <a:pt x="1668123" y="1763061"/>
                    <a:pt x="1628795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4" y="1753068"/>
                  </a:moveTo>
                  <a:cubicBezTo>
                    <a:pt x="1666457" y="1609404"/>
                    <a:pt x="1664588" y="1589652"/>
                    <a:pt x="1662689" y="1469475"/>
                  </a:cubicBezTo>
                  <a:cubicBezTo>
                    <a:pt x="1664106" y="1469475"/>
                    <a:pt x="1909383" y="1470814"/>
                    <a:pt x="1909430" y="1473009"/>
                  </a:cubicBezTo>
                  <a:cubicBezTo>
                    <a:pt x="1910847" y="1562943"/>
                    <a:pt x="1911158" y="1664519"/>
                    <a:pt x="1913353" y="1752368"/>
                  </a:cubicBezTo>
                  <a:cubicBezTo>
                    <a:pt x="1817027" y="1750796"/>
                    <a:pt x="1737343" y="1752944"/>
                    <a:pt x="1668014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4"/>
                    <a:pt x="1905647" y="1173120"/>
                  </a:cubicBezTo>
                  <a:cubicBezTo>
                    <a:pt x="1905662" y="1174302"/>
                    <a:pt x="1909134" y="1454658"/>
                    <a:pt x="1909150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5"/>
                  </a:moveTo>
                  <a:cubicBezTo>
                    <a:pt x="1660214" y="2069160"/>
                    <a:pt x="1698888" y="2050233"/>
                    <a:pt x="1465256" y="2050233"/>
                  </a:cubicBezTo>
                  <a:cubicBezTo>
                    <a:pt x="1401765" y="2050233"/>
                    <a:pt x="1411698" y="2100601"/>
                    <a:pt x="1409113" y="1790517"/>
                  </a:cubicBezTo>
                  <a:cubicBezTo>
                    <a:pt x="1408849" y="1758811"/>
                    <a:pt x="1370252" y="1767512"/>
                    <a:pt x="1655418" y="1767512"/>
                  </a:cubicBezTo>
                  <a:cubicBezTo>
                    <a:pt x="1656025" y="1830877"/>
                    <a:pt x="1656352" y="1884265"/>
                    <a:pt x="1658843" y="2003865"/>
                  </a:cubicBezTo>
                  <a:close/>
                  <a:moveTo>
                    <a:pt x="1651946" y="1753084"/>
                  </a:moveTo>
                  <a:cubicBezTo>
                    <a:pt x="1490260" y="1753130"/>
                    <a:pt x="1452053" y="1753193"/>
                    <a:pt x="1408771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6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9" y="1404336"/>
                    <a:pt x="1406918" y="1583426"/>
                    <a:pt x="1399850" y="1172761"/>
                  </a:cubicBezTo>
                  <a:cubicBezTo>
                    <a:pt x="1488765" y="1173976"/>
                    <a:pt x="1569071" y="1172154"/>
                    <a:pt x="1645656" y="1172108"/>
                  </a:cubicBezTo>
                  <a:cubicBezTo>
                    <a:pt x="1645968" y="1227363"/>
                    <a:pt x="1646746" y="1266634"/>
                    <a:pt x="1649720" y="1455000"/>
                  </a:cubicBezTo>
                  <a:cubicBezTo>
                    <a:pt x="1556382" y="1454984"/>
                    <a:pt x="1504677" y="1453195"/>
                    <a:pt x="1404738" y="1454206"/>
                  </a:cubicBezTo>
                  <a:close/>
                  <a:moveTo>
                    <a:pt x="1400644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8" y="1941154"/>
                    <a:pt x="1399196" y="1975568"/>
                    <a:pt x="1400644" y="2050311"/>
                  </a:cubicBezTo>
                  <a:close/>
                  <a:moveTo>
                    <a:pt x="1371903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2"/>
                    <a:pt x="1146896" y="1578897"/>
                    <a:pt x="1145231" y="1472728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50" y="1792743"/>
                    <a:pt x="1404769" y="1753053"/>
                    <a:pt x="1371903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5"/>
                    <a:pt x="1185212" y="1171579"/>
                  </a:cubicBezTo>
                  <a:cubicBezTo>
                    <a:pt x="1264304" y="1171361"/>
                    <a:pt x="1310622" y="1171236"/>
                    <a:pt x="1371763" y="1172295"/>
                  </a:cubicBezTo>
                  <a:cubicBezTo>
                    <a:pt x="1393170" y="1172699"/>
                    <a:pt x="1386880" y="1138270"/>
                    <a:pt x="1392003" y="1454362"/>
                  </a:cubicBezTo>
                  <a:cubicBezTo>
                    <a:pt x="1300845" y="1455576"/>
                    <a:pt x="1348969" y="1455342"/>
                    <a:pt x="1144950" y="1455483"/>
                  </a:cubicBezTo>
                  <a:close/>
                  <a:moveTo>
                    <a:pt x="1140046" y="2049626"/>
                  </a:moveTo>
                  <a:cubicBezTo>
                    <a:pt x="1076399" y="2049299"/>
                    <a:pt x="996373" y="2049751"/>
                    <a:pt x="893445" y="2049798"/>
                  </a:cubicBezTo>
                  <a:cubicBezTo>
                    <a:pt x="891515" y="1962058"/>
                    <a:pt x="890145" y="1961311"/>
                    <a:pt x="888697" y="1766718"/>
                  </a:cubicBezTo>
                  <a:cubicBezTo>
                    <a:pt x="988947" y="1766469"/>
                    <a:pt x="998600" y="1767823"/>
                    <a:pt x="1136091" y="1767543"/>
                  </a:cubicBezTo>
                  <a:cubicBezTo>
                    <a:pt x="1140638" y="1977125"/>
                    <a:pt x="1139299" y="1967210"/>
                    <a:pt x="1140046" y="2049626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7" y="1752274"/>
                  </a:cubicBezTo>
                  <a:cubicBezTo>
                    <a:pt x="883528" y="1752274"/>
                    <a:pt x="888961" y="1765473"/>
                    <a:pt x="887700" y="1685018"/>
                  </a:cubicBezTo>
                  <a:cubicBezTo>
                    <a:pt x="883823" y="1437645"/>
                    <a:pt x="876646" y="1470581"/>
                    <a:pt x="905107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2" y="1799202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4" y="1455514"/>
                    <a:pt x="995828" y="1456105"/>
                    <a:pt x="905107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5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2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7"/>
                    <a:pt x="630123" y="1752944"/>
                  </a:cubicBezTo>
                  <a:cubicBezTo>
                    <a:pt x="630107" y="1751729"/>
                    <a:pt x="626402" y="1482597"/>
                    <a:pt x="626168" y="1469289"/>
                  </a:cubicBezTo>
                  <a:cubicBezTo>
                    <a:pt x="898490" y="1467094"/>
                    <a:pt x="872115" y="1471872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3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4"/>
                  </a:cubicBezTo>
                  <a:cubicBezTo>
                    <a:pt x="883216" y="1170053"/>
                    <a:pt x="866977" y="1121335"/>
                    <a:pt x="871882" y="1456027"/>
                  </a:cubicBezTo>
                  <a:cubicBezTo>
                    <a:pt x="801743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1"/>
                    <a:pt x="624985" y="2362419"/>
                  </a:cubicBezTo>
                  <a:cubicBezTo>
                    <a:pt x="626495" y="2362450"/>
                    <a:pt x="631773" y="2645607"/>
                    <a:pt x="625016" y="2645731"/>
                  </a:cubicBezTo>
                  <a:cubicBezTo>
                    <a:pt x="615457" y="2645871"/>
                    <a:pt x="384783" y="2649731"/>
                    <a:pt x="384674" y="2639926"/>
                  </a:cubicBezTo>
                  <a:cubicBezTo>
                    <a:pt x="381576" y="2310634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8"/>
                    <a:pt x="563487" y="2661172"/>
                    <a:pt x="625172" y="2660176"/>
                  </a:cubicBezTo>
                  <a:cubicBezTo>
                    <a:pt x="631400" y="2660082"/>
                    <a:pt x="630637" y="2627334"/>
                    <a:pt x="636008" y="2942679"/>
                  </a:cubicBezTo>
                  <a:cubicBezTo>
                    <a:pt x="518134" y="2944718"/>
                    <a:pt x="463143" y="2943332"/>
                    <a:pt x="389423" y="2943083"/>
                  </a:cubicBezTo>
                  <a:cubicBezTo>
                    <a:pt x="384114" y="2610306"/>
                    <a:pt x="366972" y="2659459"/>
                    <a:pt x="438341" y="2660331"/>
                  </a:cubicBezTo>
                  <a:close/>
                  <a:moveTo>
                    <a:pt x="636288" y="2959473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8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3"/>
                  </a:cubicBezTo>
                  <a:close/>
                  <a:moveTo>
                    <a:pt x="438450" y="3253074"/>
                  </a:moveTo>
                  <a:cubicBezTo>
                    <a:pt x="677874" y="3251128"/>
                    <a:pt x="640663" y="3247019"/>
                    <a:pt x="641021" y="3278056"/>
                  </a:cubicBezTo>
                  <a:cubicBezTo>
                    <a:pt x="641769" y="3343662"/>
                    <a:pt x="641940" y="3350713"/>
                    <a:pt x="644805" y="3536931"/>
                  </a:cubicBezTo>
                  <a:cubicBezTo>
                    <a:pt x="479070" y="3537834"/>
                    <a:pt x="472329" y="3537087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0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4" y="3848198"/>
                    <a:pt x="644649" y="3812446"/>
                    <a:pt x="653788" y="4131433"/>
                  </a:cubicBezTo>
                  <a:cubicBezTo>
                    <a:pt x="466101" y="4132367"/>
                    <a:pt x="505850" y="4131869"/>
                    <a:pt x="406907" y="4131215"/>
                  </a:cubicBezTo>
                  <a:cubicBezTo>
                    <a:pt x="398453" y="3801130"/>
                    <a:pt x="391525" y="3847623"/>
                    <a:pt x="438341" y="3848120"/>
                  </a:cubicBezTo>
                  <a:close/>
                  <a:moveTo>
                    <a:pt x="438341" y="4145971"/>
                  </a:moveTo>
                  <a:cubicBezTo>
                    <a:pt x="500790" y="4146562"/>
                    <a:pt x="561743" y="4146531"/>
                    <a:pt x="625125" y="4146095"/>
                  </a:cubicBezTo>
                  <a:cubicBezTo>
                    <a:pt x="663161" y="4145831"/>
                    <a:pt x="654240" y="4099727"/>
                    <a:pt x="659891" y="4429797"/>
                  </a:cubicBezTo>
                  <a:cubicBezTo>
                    <a:pt x="575895" y="4430482"/>
                    <a:pt x="604839" y="4431307"/>
                    <a:pt x="413415" y="4430279"/>
                  </a:cubicBezTo>
                  <a:cubicBezTo>
                    <a:pt x="407841" y="4102249"/>
                    <a:pt x="393829" y="4145550"/>
                    <a:pt x="438341" y="4145971"/>
                  </a:cubicBezTo>
                  <a:close/>
                  <a:moveTo>
                    <a:pt x="438373" y="4444911"/>
                  </a:moveTo>
                  <a:cubicBezTo>
                    <a:pt x="674371" y="4446482"/>
                    <a:pt x="660094" y="4441533"/>
                    <a:pt x="660172" y="4446514"/>
                  </a:cubicBezTo>
                  <a:cubicBezTo>
                    <a:pt x="661822" y="4552106"/>
                    <a:pt x="659518" y="4551297"/>
                    <a:pt x="661199" y="4659099"/>
                  </a:cubicBezTo>
                  <a:cubicBezTo>
                    <a:pt x="662476" y="4740830"/>
                    <a:pt x="672004" y="4727055"/>
                    <a:pt x="625063" y="4727305"/>
                  </a:cubicBezTo>
                  <a:cubicBezTo>
                    <a:pt x="562366" y="4727647"/>
                    <a:pt x="500821" y="4727834"/>
                    <a:pt x="438513" y="4726744"/>
                  </a:cubicBezTo>
                  <a:cubicBezTo>
                    <a:pt x="411376" y="4726277"/>
                    <a:pt x="417712" y="4739103"/>
                    <a:pt x="416451" y="4658788"/>
                  </a:cubicBezTo>
                  <a:cubicBezTo>
                    <a:pt x="412590" y="4411757"/>
                    <a:pt x="403560" y="4444677"/>
                    <a:pt x="438373" y="4444911"/>
                  </a:cubicBezTo>
                  <a:close/>
                  <a:moveTo>
                    <a:pt x="438373" y="5039459"/>
                  </a:moveTo>
                  <a:cubicBezTo>
                    <a:pt x="708903" y="5040906"/>
                    <a:pt x="668937" y="5020610"/>
                    <a:pt x="669918" y="5084037"/>
                  </a:cubicBezTo>
                  <a:cubicBezTo>
                    <a:pt x="671553" y="5188789"/>
                    <a:pt x="670198" y="5190656"/>
                    <a:pt x="671864" y="5296591"/>
                  </a:cubicBezTo>
                  <a:cubicBezTo>
                    <a:pt x="672393" y="5329993"/>
                    <a:pt x="681813" y="5323285"/>
                    <a:pt x="625125" y="5322974"/>
                  </a:cubicBezTo>
                  <a:cubicBezTo>
                    <a:pt x="396087" y="5321744"/>
                    <a:pt x="427630" y="5330180"/>
                    <a:pt x="427100" y="5296264"/>
                  </a:cubicBezTo>
                  <a:cubicBezTo>
                    <a:pt x="422617" y="5009030"/>
                    <a:pt x="409507" y="5039303"/>
                    <a:pt x="438373" y="5039459"/>
                  </a:cubicBezTo>
                  <a:close/>
                  <a:moveTo>
                    <a:pt x="427583" y="5335908"/>
                  </a:moveTo>
                  <a:cubicBezTo>
                    <a:pt x="486513" y="5337200"/>
                    <a:pt x="471831" y="5337154"/>
                    <a:pt x="672565" y="5337636"/>
                  </a:cubicBezTo>
                  <a:cubicBezTo>
                    <a:pt x="673982" y="5410853"/>
                    <a:pt x="677018" y="5488429"/>
                    <a:pt x="677235" y="5618334"/>
                  </a:cubicBezTo>
                  <a:cubicBezTo>
                    <a:pt x="408667" y="5620217"/>
                    <a:pt x="430915" y="5622878"/>
                    <a:pt x="430650" y="5614738"/>
                  </a:cubicBezTo>
                  <a:cubicBezTo>
                    <a:pt x="425917" y="5467805"/>
                    <a:pt x="428237" y="5409281"/>
                    <a:pt x="427583" y="5335908"/>
                  </a:cubicBezTo>
                  <a:close/>
                  <a:moveTo>
                    <a:pt x="680287" y="4977448"/>
                  </a:moveTo>
                  <a:cubicBezTo>
                    <a:pt x="672191" y="4700860"/>
                    <a:pt x="662943" y="4741546"/>
                    <a:pt x="718463" y="4741546"/>
                  </a:cubicBezTo>
                  <a:cubicBezTo>
                    <a:pt x="955395" y="4741546"/>
                    <a:pt x="922637" y="4735398"/>
                    <a:pt x="923276" y="4766435"/>
                  </a:cubicBezTo>
                  <a:cubicBezTo>
                    <a:pt x="929612" y="5065717"/>
                    <a:pt x="932789" y="5024703"/>
                    <a:pt x="905107" y="5024703"/>
                  </a:cubicBezTo>
                  <a:cubicBezTo>
                    <a:pt x="812610" y="5024703"/>
                    <a:pt x="812081" y="5022882"/>
                    <a:pt x="718463" y="5022882"/>
                  </a:cubicBezTo>
                  <a:cubicBezTo>
                    <a:pt x="671817" y="5022867"/>
                    <a:pt x="681891" y="5032408"/>
                    <a:pt x="680287" y="4977448"/>
                  </a:cubicBezTo>
                  <a:close/>
                  <a:moveTo>
                    <a:pt x="718478" y="5037327"/>
                  </a:moveTo>
                  <a:cubicBezTo>
                    <a:pt x="810306" y="5037327"/>
                    <a:pt x="812034" y="5039148"/>
                    <a:pt x="905122" y="5039148"/>
                  </a:cubicBezTo>
                  <a:cubicBezTo>
                    <a:pt x="932571" y="5039148"/>
                    <a:pt x="926608" y="5030120"/>
                    <a:pt x="927448" y="5084068"/>
                  </a:cubicBezTo>
                  <a:cubicBezTo>
                    <a:pt x="931745" y="5358913"/>
                    <a:pt x="944730" y="5321293"/>
                    <a:pt x="905122" y="5321293"/>
                  </a:cubicBezTo>
                  <a:cubicBezTo>
                    <a:pt x="652060" y="5321293"/>
                    <a:pt x="685254" y="5336188"/>
                    <a:pt x="684631" y="5296342"/>
                  </a:cubicBezTo>
                  <a:cubicBezTo>
                    <a:pt x="679898" y="4995301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2" y="5337683"/>
                    <a:pt x="932882" y="5314086"/>
                    <a:pt x="933910" y="5402713"/>
                  </a:cubicBezTo>
                  <a:cubicBezTo>
                    <a:pt x="936899" y="5662911"/>
                    <a:pt x="949401" y="5620077"/>
                    <a:pt x="905122" y="5620046"/>
                  </a:cubicBezTo>
                  <a:cubicBezTo>
                    <a:pt x="892371" y="5620046"/>
                    <a:pt x="690033" y="5619392"/>
                    <a:pt x="690033" y="5614987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7"/>
                  </a:moveTo>
                  <a:cubicBezTo>
                    <a:pt x="810804" y="5632637"/>
                    <a:pt x="810352" y="5634490"/>
                    <a:pt x="905122" y="5634490"/>
                  </a:cubicBezTo>
                  <a:cubicBezTo>
                    <a:pt x="945197" y="5634521"/>
                    <a:pt x="935887" y="5587079"/>
                    <a:pt x="941445" y="5916448"/>
                  </a:cubicBezTo>
                  <a:cubicBezTo>
                    <a:pt x="848699" y="5916106"/>
                    <a:pt x="772099" y="5917429"/>
                    <a:pt x="693630" y="5917087"/>
                  </a:cubicBezTo>
                  <a:cubicBezTo>
                    <a:pt x="688601" y="5586565"/>
                    <a:pt x="680100" y="5632637"/>
                    <a:pt x="718478" y="5632637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8" y="5928464"/>
                    <a:pt x="941725" y="5933850"/>
                  </a:cubicBezTo>
                  <a:cubicBezTo>
                    <a:pt x="946879" y="6262908"/>
                    <a:pt x="962168" y="6215279"/>
                    <a:pt x="905122" y="6215279"/>
                  </a:cubicBezTo>
                  <a:cubicBezTo>
                    <a:pt x="812984" y="6215279"/>
                    <a:pt x="814400" y="6214049"/>
                    <a:pt x="718478" y="6214049"/>
                  </a:cubicBezTo>
                  <a:cubicBezTo>
                    <a:pt x="694642" y="6214049"/>
                    <a:pt x="701072" y="6227311"/>
                    <a:pt x="699811" y="6146093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5"/>
                  </a:moveTo>
                  <a:cubicBezTo>
                    <a:pt x="945727" y="5319425"/>
                    <a:pt x="895609" y="5333869"/>
                    <a:pt x="1185150" y="5335425"/>
                  </a:cubicBezTo>
                  <a:cubicBezTo>
                    <a:pt x="1192125" y="5335472"/>
                    <a:pt x="1192841" y="5300903"/>
                    <a:pt x="1197792" y="5619890"/>
                  </a:cubicBezTo>
                  <a:cubicBezTo>
                    <a:pt x="921485" y="5621228"/>
                    <a:pt x="949105" y="5621882"/>
                    <a:pt x="949090" y="5614987"/>
                  </a:cubicBezTo>
                  <a:cubicBezTo>
                    <a:pt x="948918" y="5532898"/>
                    <a:pt x="948078" y="5525660"/>
                    <a:pt x="946676" y="5402495"/>
                  </a:cubicBezTo>
                  <a:close/>
                  <a:moveTo>
                    <a:pt x="1198010" y="5634365"/>
                  </a:moveTo>
                  <a:cubicBezTo>
                    <a:pt x="1202977" y="5954458"/>
                    <a:pt x="1208971" y="5917149"/>
                    <a:pt x="1185150" y="5917227"/>
                  </a:cubicBezTo>
                  <a:cubicBezTo>
                    <a:pt x="1119993" y="5917491"/>
                    <a:pt x="1063492" y="5917584"/>
                    <a:pt x="998506" y="5916884"/>
                  </a:cubicBezTo>
                  <a:cubicBezTo>
                    <a:pt x="945727" y="5916308"/>
                    <a:pt x="950506" y="5964808"/>
                    <a:pt x="949136" y="5634521"/>
                  </a:cubicBezTo>
                  <a:cubicBezTo>
                    <a:pt x="1108316" y="5634661"/>
                    <a:pt x="1121425" y="5634770"/>
                    <a:pt x="1198010" y="5634365"/>
                  </a:cubicBezTo>
                  <a:close/>
                  <a:moveTo>
                    <a:pt x="998397" y="5931375"/>
                  </a:moveTo>
                  <a:cubicBezTo>
                    <a:pt x="1217659" y="5933741"/>
                    <a:pt x="1202276" y="5928978"/>
                    <a:pt x="1202354" y="5933819"/>
                  </a:cubicBezTo>
                  <a:cubicBezTo>
                    <a:pt x="1207445" y="6259297"/>
                    <a:pt x="1213906" y="6215139"/>
                    <a:pt x="1185259" y="6214703"/>
                  </a:cubicBezTo>
                  <a:cubicBezTo>
                    <a:pt x="913483" y="6210687"/>
                    <a:pt x="960253" y="6239015"/>
                    <a:pt x="958805" y="6146093"/>
                  </a:cubicBezTo>
                  <a:cubicBezTo>
                    <a:pt x="954772" y="5887918"/>
                    <a:pt x="937195" y="5930721"/>
                    <a:pt x="998397" y="5931375"/>
                  </a:cubicBezTo>
                  <a:close/>
                  <a:moveTo>
                    <a:pt x="1203849" y="5335535"/>
                  </a:moveTo>
                  <a:cubicBezTo>
                    <a:pt x="1239455" y="5335721"/>
                    <a:pt x="1448659" y="5335893"/>
                    <a:pt x="1450683" y="5335893"/>
                  </a:cubicBezTo>
                  <a:cubicBezTo>
                    <a:pt x="1450699" y="5337106"/>
                    <a:pt x="1454856" y="5582285"/>
                    <a:pt x="1455525" y="5618489"/>
                  </a:cubicBezTo>
                  <a:cubicBezTo>
                    <a:pt x="1372494" y="5618583"/>
                    <a:pt x="1454638" y="5618941"/>
                    <a:pt x="1210543" y="5619843"/>
                  </a:cubicBezTo>
                  <a:cubicBezTo>
                    <a:pt x="1206309" y="5347177"/>
                    <a:pt x="1206433" y="5447571"/>
                    <a:pt x="1203849" y="5335535"/>
                  </a:cubicBezTo>
                  <a:close/>
                  <a:moveTo>
                    <a:pt x="1455805" y="5632933"/>
                  </a:moveTo>
                  <a:cubicBezTo>
                    <a:pt x="1461177" y="5916884"/>
                    <a:pt x="1460274" y="5832538"/>
                    <a:pt x="1461722" y="5916573"/>
                  </a:cubicBezTo>
                  <a:cubicBezTo>
                    <a:pt x="1451259" y="5916573"/>
                    <a:pt x="1506141" y="5916417"/>
                    <a:pt x="1214856" y="5917133"/>
                  </a:cubicBezTo>
                  <a:cubicBezTo>
                    <a:pt x="1213611" y="5835822"/>
                    <a:pt x="1214358" y="5865504"/>
                    <a:pt x="1210777" y="5634303"/>
                  </a:cubicBezTo>
                  <a:cubicBezTo>
                    <a:pt x="1474364" y="5633182"/>
                    <a:pt x="1378956" y="5633011"/>
                    <a:pt x="1455805" y="5632933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0"/>
                    <a:pt x="1706065" y="5038074"/>
                  </a:cubicBezTo>
                  <a:cubicBezTo>
                    <a:pt x="1707809" y="5190221"/>
                    <a:pt x="1709739" y="5168368"/>
                    <a:pt x="1712028" y="5320545"/>
                  </a:cubicBezTo>
                  <a:cubicBezTo>
                    <a:pt x="1545515" y="5320188"/>
                    <a:pt x="1579440" y="5321433"/>
                    <a:pt x="1463216" y="5321433"/>
                  </a:cubicBezTo>
                  <a:cubicBezTo>
                    <a:pt x="1461426" y="5212587"/>
                    <a:pt x="1460912" y="5138483"/>
                    <a:pt x="1459090" y="5039537"/>
                  </a:cubicBezTo>
                  <a:close/>
                  <a:moveTo>
                    <a:pt x="1465256" y="5335893"/>
                  </a:moveTo>
                  <a:cubicBezTo>
                    <a:pt x="1759654" y="5335893"/>
                    <a:pt x="1711966" y="5312078"/>
                    <a:pt x="1713180" y="5402650"/>
                  </a:cubicBezTo>
                  <a:cubicBezTo>
                    <a:pt x="1714410" y="5501301"/>
                    <a:pt x="1715297" y="5529380"/>
                    <a:pt x="1715920" y="5615018"/>
                  </a:cubicBezTo>
                  <a:cubicBezTo>
                    <a:pt x="1715967" y="5621820"/>
                    <a:pt x="1735849" y="5618520"/>
                    <a:pt x="1468307" y="5618474"/>
                  </a:cubicBezTo>
                  <a:cubicBezTo>
                    <a:pt x="1468261" y="5615921"/>
                    <a:pt x="1462687" y="5335893"/>
                    <a:pt x="1465256" y="5335893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30" y="5913989"/>
                    <a:pt x="1719345" y="5915577"/>
                  </a:cubicBezTo>
                  <a:cubicBezTo>
                    <a:pt x="1618644" y="5914160"/>
                    <a:pt x="1550342" y="5916479"/>
                    <a:pt x="1474457" y="5916573"/>
                  </a:cubicBezTo>
                  <a:cubicBezTo>
                    <a:pt x="1472838" y="5821922"/>
                    <a:pt x="1473819" y="5915857"/>
                    <a:pt x="1468572" y="5632933"/>
                  </a:cubicBezTo>
                  <a:cubicBezTo>
                    <a:pt x="1555915" y="5632949"/>
                    <a:pt x="1617990" y="5634085"/>
                    <a:pt x="1716060" y="5633385"/>
                  </a:cubicBezTo>
                  <a:close/>
                  <a:moveTo>
                    <a:pt x="1719579" y="5930052"/>
                  </a:moveTo>
                  <a:cubicBezTo>
                    <a:pt x="1721432" y="6050867"/>
                    <a:pt x="1720233" y="6021527"/>
                    <a:pt x="1723362" y="6213567"/>
                  </a:cubicBezTo>
                  <a:cubicBezTo>
                    <a:pt x="1664760" y="6214361"/>
                    <a:pt x="1594947" y="6213832"/>
                    <a:pt x="1477758" y="6213800"/>
                  </a:cubicBezTo>
                  <a:cubicBezTo>
                    <a:pt x="1477742" y="6212026"/>
                    <a:pt x="1474769" y="5935048"/>
                    <a:pt x="1474753" y="5933570"/>
                  </a:cubicBezTo>
                  <a:cubicBezTo>
                    <a:pt x="1474675" y="5928386"/>
                    <a:pt x="1714317" y="5929974"/>
                    <a:pt x="1719579" y="5930052"/>
                  </a:cubicBezTo>
                  <a:close/>
                  <a:moveTo>
                    <a:pt x="1718816" y="5038183"/>
                  </a:moveTo>
                  <a:cubicBezTo>
                    <a:pt x="1862333" y="5039459"/>
                    <a:pt x="1751356" y="5038323"/>
                    <a:pt x="1966398" y="5039677"/>
                  </a:cubicBezTo>
                  <a:cubicBezTo>
                    <a:pt x="1968437" y="5197209"/>
                    <a:pt x="1968017" y="5229242"/>
                    <a:pt x="1969589" y="5321137"/>
                  </a:cubicBezTo>
                  <a:cubicBezTo>
                    <a:pt x="1768451" y="5320639"/>
                    <a:pt x="1884426" y="5321059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5" y="5335146"/>
                  </a:moveTo>
                  <a:cubicBezTo>
                    <a:pt x="2015986" y="5336235"/>
                    <a:pt x="1969231" y="5316483"/>
                    <a:pt x="1971302" y="5403413"/>
                  </a:cubicBezTo>
                  <a:cubicBezTo>
                    <a:pt x="1973061" y="5476024"/>
                    <a:pt x="1973871" y="5532587"/>
                    <a:pt x="1974992" y="5615127"/>
                  </a:cubicBezTo>
                  <a:cubicBezTo>
                    <a:pt x="1975054" y="5620606"/>
                    <a:pt x="1728734" y="5620404"/>
                    <a:pt x="1728702" y="5614940"/>
                  </a:cubicBezTo>
                  <a:cubicBezTo>
                    <a:pt x="1726352" y="5294786"/>
                    <a:pt x="1714737" y="5335006"/>
                    <a:pt x="1745315" y="5335146"/>
                  </a:cubicBezTo>
                  <a:close/>
                  <a:moveTo>
                    <a:pt x="1745393" y="5633120"/>
                  </a:moveTo>
                  <a:cubicBezTo>
                    <a:pt x="1810784" y="5632498"/>
                    <a:pt x="1866630" y="5632591"/>
                    <a:pt x="1932036" y="5632778"/>
                  </a:cubicBezTo>
                  <a:cubicBezTo>
                    <a:pt x="1987914" y="5632933"/>
                    <a:pt x="1974961" y="5582410"/>
                    <a:pt x="1980612" y="5915483"/>
                  </a:cubicBezTo>
                  <a:cubicBezTo>
                    <a:pt x="1912373" y="5915981"/>
                    <a:pt x="1874119" y="5918269"/>
                    <a:pt x="1732112" y="5915779"/>
                  </a:cubicBezTo>
                  <a:cubicBezTo>
                    <a:pt x="1727364" y="5590924"/>
                    <a:pt x="1723082" y="5633354"/>
                    <a:pt x="1745393" y="5633120"/>
                  </a:cubicBezTo>
                  <a:close/>
                  <a:moveTo>
                    <a:pt x="1745237" y="5930488"/>
                  </a:moveTo>
                  <a:cubicBezTo>
                    <a:pt x="1975179" y="5934815"/>
                    <a:pt x="1980768" y="5924075"/>
                    <a:pt x="1980924" y="5933819"/>
                  </a:cubicBezTo>
                  <a:cubicBezTo>
                    <a:pt x="1982543" y="6036983"/>
                    <a:pt x="1980285" y="6042166"/>
                    <a:pt x="1981920" y="6146404"/>
                  </a:cubicBezTo>
                  <a:cubicBezTo>
                    <a:pt x="1983197" y="6228431"/>
                    <a:pt x="1996088" y="6216119"/>
                    <a:pt x="1932270" y="6214003"/>
                  </a:cubicBezTo>
                  <a:cubicBezTo>
                    <a:pt x="1696287" y="6206267"/>
                    <a:pt x="1736596" y="6242518"/>
                    <a:pt x="1735024" y="6146140"/>
                  </a:cubicBezTo>
                  <a:cubicBezTo>
                    <a:pt x="1731116" y="5897864"/>
                    <a:pt x="1725978" y="5930130"/>
                    <a:pt x="1745237" y="5930488"/>
                  </a:cubicBezTo>
                  <a:close/>
                  <a:moveTo>
                    <a:pt x="1982621" y="5335613"/>
                  </a:moveTo>
                  <a:cubicBezTo>
                    <a:pt x="2185161" y="5335862"/>
                    <a:pt x="2026183" y="5335877"/>
                    <a:pt x="2231090" y="5336313"/>
                  </a:cubicBezTo>
                  <a:cubicBezTo>
                    <a:pt x="2236181" y="5664157"/>
                    <a:pt x="2243312" y="5620310"/>
                    <a:pt x="2212189" y="5620310"/>
                  </a:cubicBezTo>
                  <a:cubicBezTo>
                    <a:pt x="2210975" y="5620310"/>
                    <a:pt x="1987821" y="5619423"/>
                    <a:pt x="1987759" y="5614847"/>
                  </a:cubicBezTo>
                  <a:cubicBezTo>
                    <a:pt x="1985096" y="5418355"/>
                    <a:pt x="1984240" y="5423290"/>
                    <a:pt x="1982621" y="5335613"/>
                  </a:cubicBezTo>
                  <a:close/>
                  <a:moveTo>
                    <a:pt x="2212189" y="5634785"/>
                  </a:moveTo>
                  <a:cubicBezTo>
                    <a:pt x="2241848" y="5634785"/>
                    <a:pt x="2233955" y="5589492"/>
                    <a:pt x="2239731" y="5915374"/>
                  </a:cubicBezTo>
                  <a:cubicBezTo>
                    <a:pt x="2221702" y="5915265"/>
                    <a:pt x="2207627" y="5915296"/>
                    <a:pt x="2025452" y="5915328"/>
                  </a:cubicBezTo>
                  <a:cubicBezTo>
                    <a:pt x="1985236" y="5915328"/>
                    <a:pt x="1992523" y="5962100"/>
                    <a:pt x="1988008" y="5632855"/>
                  </a:cubicBezTo>
                  <a:cubicBezTo>
                    <a:pt x="2121794" y="5632933"/>
                    <a:pt x="2124923" y="5634785"/>
                    <a:pt x="2212189" y="5634785"/>
                  </a:cubicBezTo>
                  <a:close/>
                  <a:moveTo>
                    <a:pt x="2243218" y="5296311"/>
                  </a:moveTo>
                  <a:cubicBezTo>
                    <a:pt x="2238485" y="4992375"/>
                    <a:pt x="2215381" y="5036470"/>
                    <a:pt x="2305449" y="5038774"/>
                  </a:cubicBezTo>
                  <a:cubicBezTo>
                    <a:pt x="2367072" y="5040346"/>
                    <a:pt x="2430111" y="5040222"/>
                    <a:pt x="2484541" y="5039288"/>
                  </a:cubicBezTo>
                  <a:cubicBezTo>
                    <a:pt x="2487764" y="5305728"/>
                    <a:pt x="2486799" y="5253928"/>
                    <a:pt x="2488044" y="5322086"/>
                  </a:cubicBezTo>
                  <a:cubicBezTo>
                    <a:pt x="2203610" y="5329324"/>
                    <a:pt x="2243639" y="5322803"/>
                    <a:pt x="2243218" y="5296311"/>
                  </a:cubicBezTo>
                  <a:close/>
                  <a:moveTo>
                    <a:pt x="2488309" y="5336562"/>
                  </a:moveTo>
                  <a:cubicBezTo>
                    <a:pt x="2490208" y="5431056"/>
                    <a:pt x="2491937" y="5424068"/>
                    <a:pt x="2493696" y="5619314"/>
                  </a:cubicBezTo>
                  <a:cubicBezTo>
                    <a:pt x="2459786" y="5619625"/>
                    <a:pt x="2248263" y="5620294"/>
                    <a:pt x="2247158" y="5620294"/>
                  </a:cubicBezTo>
                  <a:cubicBezTo>
                    <a:pt x="2247313" y="5542423"/>
                    <a:pt x="2247282" y="5558082"/>
                    <a:pt x="2243826" y="5336360"/>
                  </a:cubicBezTo>
                  <a:cubicBezTo>
                    <a:pt x="2312579" y="5336655"/>
                    <a:pt x="2390301" y="5339037"/>
                    <a:pt x="2488309" y="5336562"/>
                  </a:cubicBezTo>
                  <a:close/>
                  <a:moveTo>
                    <a:pt x="2492450" y="5633774"/>
                  </a:moveTo>
                  <a:cubicBezTo>
                    <a:pt x="2494023" y="5633774"/>
                    <a:pt x="2498491" y="5915296"/>
                    <a:pt x="2498507" y="5916526"/>
                  </a:cubicBezTo>
                  <a:cubicBezTo>
                    <a:pt x="2353480" y="5919001"/>
                    <a:pt x="2319321" y="5916043"/>
                    <a:pt x="2252466" y="5915452"/>
                  </a:cubicBezTo>
                  <a:cubicBezTo>
                    <a:pt x="2251003" y="5831728"/>
                    <a:pt x="2247002" y="5750682"/>
                    <a:pt x="2247126" y="5634739"/>
                  </a:cubicBezTo>
                  <a:cubicBezTo>
                    <a:pt x="2248232" y="5634755"/>
                    <a:pt x="2469455" y="5633992"/>
                    <a:pt x="2492450" y="5633774"/>
                  </a:cubicBezTo>
                  <a:close/>
                  <a:moveTo>
                    <a:pt x="2498803" y="5933850"/>
                  </a:moveTo>
                  <a:cubicBezTo>
                    <a:pt x="2503769" y="6250611"/>
                    <a:pt x="2506369" y="6214547"/>
                    <a:pt x="2492450" y="6214392"/>
                  </a:cubicBezTo>
                  <a:cubicBezTo>
                    <a:pt x="2208951" y="6211356"/>
                    <a:pt x="2256219" y="6237163"/>
                    <a:pt x="2254802" y="6146124"/>
                  </a:cubicBezTo>
                  <a:cubicBezTo>
                    <a:pt x="2253152" y="6040532"/>
                    <a:pt x="2254491" y="6042618"/>
                    <a:pt x="2252778" y="5933570"/>
                  </a:cubicBezTo>
                  <a:cubicBezTo>
                    <a:pt x="2252700" y="5927919"/>
                    <a:pt x="2498787" y="5932636"/>
                    <a:pt x="2498803" y="5933850"/>
                  </a:cubicBezTo>
                  <a:close/>
                  <a:moveTo>
                    <a:pt x="2501060" y="5336235"/>
                  </a:moveTo>
                  <a:cubicBezTo>
                    <a:pt x="2548484" y="5335052"/>
                    <a:pt x="2556814" y="5335254"/>
                    <a:pt x="2748455" y="5335223"/>
                  </a:cubicBezTo>
                  <a:cubicBezTo>
                    <a:pt x="2750666" y="5464677"/>
                    <a:pt x="2749202" y="5348998"/>
                    <a:pt x="2753266" y="5619983"/>
                  </a:cubicBezTo>
                  <a:cubicBezTo>
                    <a:pt x="2477971" y="5619439"/>
                    <a:pt x="2506494" y="5620372"/>
                    <a:pt x="2506447" y="5614909"/>
                  </a:cubicBezTo>
                  <a:cubicBezTo>
                    <a:pt x="2505046" y="5446886"/>
                    <a:pt x="2502664" y="5414277"/>
                    <a:pt x="2501060" y="5336235"/>
                  </a:cubicBezTo>
                  <a:close/>
                  <a:moveTo>
                    <a:pt x="2753484" y="5634443"/>
                  </a:moveTo>
                  <a:cubicBezTo>
                    <a:pt x="2757485" y="5901163"/>
                    <a:pt x="2755570" y="5761360"/>
                    <a:pt x="2758046" y="5917117"/>
                  </a:cubicBezTo>
                  <a:cubicBezTo>
                    <a:pt x="2674719" y="5916977"/>
                    <a:pt x="2615572" y="5914736"/>
                    <a:pt x="2511274" y="5916308"/>
                  </a:cubicBezTo>
                  <a:cubicBezTo>
                    <a:pt x="2509919" y="5833472"/>
                    <a:pt x="2507521" y="5738386"/>
                    <a:pt x="2506618" y="5633634"/>
                  </a:cubicBezTo>
                  <a:cubicBezTo>
                    <a:pt x="2633476" y="5632529"/>
                    <a:pt x="2674361" y="5634303"/>
                    <a:pt x="2753484" y="5634443"/>
                  </a:cubicBezTo>
                  <a:close/>
                  <a:moveTo>
                    <a:pt x="2758279" y="5931577"/>
                  </a:moveTo>
                  <a:cubicBezTo>
                    <a:pt x="2760101" y="6063194"/>
                    <a:pt x="2757999" y="6003720"/>
                    <a:pt x="2761269" y="6213489"/>
                  </a:cubicBezTo>
                  <a:cubicBezTo>
                    <a:pt x="2667822" y="6213614"/>
                    <a:pt x="2643877" y="6215730"/>
                    <a:pt x="2515664" y="6214625"/>
                  </a:cubicBezTo>
                  <a:cubicBezTo>
                    <a:pt x="2513500" y="6131337"/>
                    <a:pt x="2513173" y="6038134"/>
                    <a:pt x="2511538" y="5933601"/>
                  </a:cubicBezTo>
                  <a:cubicBezTo>
                    <a:pt x="2511461" y="5927608"/>
                    <a:pt x="2500982" y="5931188"/>
                    <a:pt x="2758279" y="5931577"/>
                  </a:cubicBezTo>
                  <a:close/>
                  <a:moveTo>
                    <a:pt x="2761206" y="5335239"/>
                  </a:moveTo>
                  <a:cubicBezTo>
                    <a:pt x="2840796" y="5335223"/>
                    <a:pt x="2847133" y="5336484"/>
                    <a:pt x="3007324" y="5336889"/>
                  </a:cubicBezTo>
                  <a:cubicBezTo>
                    <a:pt x="3007340" y="5338134"/>
                    <a:pt x="3012260" y="5608418"/>
                    <a:pt x="3012493" y="5619797"/>
                  </a:cubicBezTo>
                  <a:cubicBezTo>
                    <a:pt x="2891256" y="5619765"/>
                    <a:pt x="2809268" y="5620046"/>
                    <a:pt x="2766002" y="5619999"/>
                  </a:cubicBezTo>
                  <a:cubicBezTo>
                    <a:pt x="2762125" y="5360890"/>
                    <a:pt x="2763090" y="5446341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5" y="5634459"/>
                    <a:pt x="3012634" y="5613010"/>
                    <a:pt x="3014331" y="5721326"/>
                  </a:cubicBezTo>
                  <a:cubicBezTo>
                    <a:pt x="3015996" y="5828008"/>
                    <a:pt x="3016324" y="5820646"/>
                    <a:pt x="3017896" y="5917958"/>
                  </a:cubicBezTo>
                  <a:cubicBezTo>
                    <a:pt x="2898963" y="5918658"/>
                    <a:pt x="2875048" y="5917133"/>
                    <a:pt x="2770797" y="5917133"/>
                  </a:cubicBezTo>
                  <a:cubicBezTo>
                    <a:pt x="2765830" y="5601150"/>
                    <a:pt x="2763075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2" y="5931593"/>
                    <a:pt x="3018130" y="5932185"/>
                    <a:pt x="3018161" y="5933850"/>
                  </a:cubicBezTo>
                  <a:cubicBezTo>
                    <a:pt x="3018192" y="5935718"/>
                    <a:pt x="3021570" y="6213473"/>
                    <a:pt x="3021586" y="6215341"/>
                  </a:cubicBezTo>
                  <a:cubicBezTo>
                    <a:pt x="2850278" y="6216228"/>
                    <a:pt x="2892019" y="6213504"/>
                    <a:pt x="2774020" y="6213489"/>
                  </a:cubicBezTo>
                  <a:cubicBezTo>
                    <a:pt x="2769115" y="5900230"/>
                    <a:pt x="2771451" y="5931593"/>
                    <a:pt x="2772556" y="5931593"/>
                  </a:cubicBezTo>
                  <a:close/>
                  <a:moveTo>
                    <a:pt x="3052615" y="5337060"/>
                  </a:moveTo>
                  <a:cubicBezTo>
                    <a:pt x="3144785" y="5337434"/>
                    <a:pt x="3147805" y="5337076"/>
                    <a:pt x="3239275" y="5337434"/>
                  </a:cubicBezTo>
                  <a:cubicBezTo>
                    <a:pt x="3276890" y="5337589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1" y="5614831"/>
                  </a:cubicBezTo>
                  <a:cubicBezTo>
                    <a:pt x="3018768" y="5292840"/>
                    <a:pt x="3008804" y="5336873"/>
                    <a:pt x="3052615" y="5337060"/>
                  </a:cubicBezTo>
                  <a:close/>
                  <a:moveTo>
                    <a:pt x="3271285" y="5633774"/>
                  </a:moveTo>
                  <a:cubicBezTo>
                    <a:pt x="3272141" y="5705606"/>
                    <a:pt x="3273044" y="5765873"/>
                    <a:pt x="3274913" y="5827697"/>
                  </a:cubicBezTo>
                  <a:cubicBezTo>
                    <a:pt x="3278385" y="5941990"/>
                    <a:pt x="3322196" y="5915514"/>
                    <a:pt x="3052584" y="5917709"/>
                  </a:cubicBezTo>
                  <a:cubicBezTo>
                    <a:pt x="3021010" y="5917958"/>
                    <a:pt x="3032095" y="5961213"/>
                    <a:pt x="3025556" y="5634256"/>
                  </a:cubicBezTo>
                  <a:cubicBezTo>
                    <a:pt x="3252275" y="5634288"/>
                    <a:pt x="3163873" y="5634288"/>
                    <a:pt x="3271285" y="5633774"/>
                  </a:cubicBezTo>
                  <a:close/>
                  <a:moveTo>
                    <a:pt x="3052709" y="5932185"/>
                  </a:moveTo>
                  <a:cubicBezTo>
                    <a:pt x="3053814" y="5932169"/>
                    <a:pt x="3277295" y="5929974"/>
                    <a:pt x="3277357" y="5933850"/>
                  </a:cubicBezTo>
                  <a:cubicBezTo>
                    <a:pt x="3282448" y="6260106"/>
                    <a:pt x="3299823" y="6213925"/>
                    <a:pt x="3239259" y="6214423"/>
                  </a:cubicBezTo>
                  <a:cubicBezTo>
                    <a:pt x="3146108" y="6215185"/>
                    <a:pt x="3140441" y="6214439"/>
                    <a:pt x="3052615" y="6215139"/>
                  </a:cubicBezTo>
                  <a:cubicBezTo>
                    <a:pt x="3028576" y="6215295"/>
                    <a:pt x="3034695" y="6228027"/>
                    <a:pt x="3033418" y="6146124"/>
                  </a:cubicBezTo>
                  <a:cubicBezTo>
                    <a:pt x="3029666" y="5899669"/>
                    <a:pt x="3022209" y="5932433"/>
                    <a:pt x="3052709" y="5932185"/>
                  </a:cubicBezTo>
                  <a:close/>
                  <a:moveTo>
                    <a:pt x="3279677" y="5337543"/>
                  </a:moveTo>
                  <a:cubicBezTo>
                    <a:pt x="3434590" y="5337823"/>
                    <a:pt x="3412326" y="5336858"/>
                    <a:pt x="3519505" y="5336858"/>
                  </a:cubicBezTo>
                  <a:cubicBezTo>
                    <a:pt x="3532209" y="5336858"/>
                    <a:pt x="3526371" y="5303284"/>
                    <a:pt x="3531431" y="5620731"/>
                  </a:cubicBezTo>
                  <a:cubicBezTo>
                    <a:pt x="3435198" y="5620995"/>
                    <a:pt x="3419800" y="5618785"/>
                    <a:pt x="3283880" y="5619252"/>
                  </a:cubicBezTo>
                  <a:cubicBezTo>
                    <a:pt x="3282822" y="5537131"/>
                    <a:pt x="3283989" y="5611298"/>
                    <a:pt x="3279677" y="5337543"/>
                  </a:cubicBezTo>
                  <a:close/>
                  <a:moveTo>
                    <a:pt x="3332690" y="5633649"/>
                  </a:moveTo>
                  <a:cubicBezTo>
                    <a:pt x="3425062" y="5633649"/>
                    <a:pt x="3426027" y="5635221"/>
                    <a:pt x="3519489" y="5635221"/>
                  </a:cubicBezTo>
                  <a:cubicBezTo>
                    <a:pt x="3537721" y="5635221"/>
                    <a:pt x="3531384" y="5600185"/>
                    <a:pt x="3536553" y="5917631"/>
                  </a:cubicBezTo>
                  <a:cubicBezTo>
                    <a:pt x="3443636" y="5917880"/>
                    <a:pt x="3408792" y="5916230"/>
                    <a:pt x="3289828" y="5916650"/>
                  </a:cubicBezTo>
                  <a:cubicBezTo>
                    <a:pt x="3284161" y="5588262"/>
                    <a:pt x="3264325" y="5633649"/>
                    <a:pt x="3332690" y="5633649"/>
                  </a:cubicBezTo>
                  <a:close/>
                  <a:moveTo>
                    <a:pt x="3534669" y="5083850"/>
                  </a:moveTo>
                  <a:cubicBezTo>
                    <a:pt x="3533704" y="5021808"/>
                    <a:pt x="3491698" y="5040113"/>
                    <a:pt x="3783029" y="5039054"/>
                  </a:cubicBezTo>
                  <a:cubicBezTo>
                    <a:pt x="3785645" y="5194407"/>
                    <a:pt x="3784026" y="5197147"/>
                    <a:pt x="3786237" y="5321946"/>
                  </a:cubicBezTo>
                  <a:cubicBezTo>
                    <a:pt x="3734516" y="5322553"/>
                    <a:pt x="3713217" y="5322382"/>
                    <a:pt x="3540352" y="5322413"/>
                  </a:cubicBezTo>
                  <a:cubicBezTo>
                    <a:pt x="3538531" y="5192026"/>
                    <a:pt x="3536335" y="5190003"/>
                    <a:pt x="3534669" y="5083850"/>
                  </a:cubicBezTo>
                  <a:close/>
                  <a:moveTo>
                    <a:pt x="3786501" y="5336406"/>
                  </a:moveTo>
                  <a:cubicBezTo>
                    <a:pt x="3787980" y="5414231"/>
                    <a:pt x="3790300" y="5457455"/>
                    <a:pt x="3791608" y="5615049"/>
                  </a:cubicBezTo>
                  <a:cubicBezTo>
                    <a:pt x="3791639" y="5619314"/>
                    <a:pt x="3820287" y="5619034"/>
                    <a:pt x="3544167" y="5620684"/>
                  </a:cubicBezTo>
                  <a:cubicBezTo>
                    <a:pt x="3539901" y="5352999"/>
                    <a:pt x="3541987" y="5449018"/>
                    <a:pt x="3540554" y="5336858"/>
                  </a:cubicBezTo>
                  <a:cubicBezTo>
                    <a:pt x="3713435" y="5336827"/>
                    <a:pt x="3741211" y="5336967"/>
                    <a:pt x="3786501" y="5336406"/>
                  </a:cubicBezTo>
                  <a:close/>
                  <a:moveTo>
                    <a:pt x="3791780" y="5633572"/>
                  </a:moveTo>
                  <a:cubicBezTo>
                    <a:pt x="3791795" y="5634801"/>
                    <a:pt x="3794909" y="5915421"/>
                    <a:pt x="3794924" y="5916542"/>
                  </a:cubicBezTo>
                  <a:cubicBezTo>
                    <a:pt x="3664999" y="5914814"/>
                    <a:pt x="3611752" y="5917258"/>
                    <a:pt x="3549304" y="5917569"/>
                  </a:cubicBezTo>
                  <a:cubicBezTo>
                    <a:pt x="3548028" y="5838593"/>
                    <a:pt x="3547919" y="5856181"/>
                    <a:pt x="3544400" y="5635144"/>
                  </a:cubicBezTo>
                  <a:cubicBezTo>
                    <a:pt x="3616003" y="5634723"/>
                    <a:pt x="3669717" y="5630972"/>
                    <a:pt x="3791780" y="5633572"/>
                  </a:cubicBezTo>
                  <a:close/>
                  <a:moveTo>
                    <a:pt x="3794706" y="4977510"/>
                  </a:moveTo>
                  <a:cubicBezTo>
                    <a:pt x="3789771" y="4714293"/>
                    <a:pt x="3787467" y="4742558"/>
                    <a:pt x="3799751" y="4742465"/>
                  </a:cubicBezTo>
                  <a:cubicBezTo>
                    <a:pt x="4075326" y="4740223"/>
                    <a:pt x="4037352" y="4736208"/>
                    <a:pt x="4037477" y="4765236"/>
                  </a:cubicBezTo>
                  <a:cubicBezTo>
                    <a:pt x="4038769" y="5070122"/>
                    <a:pt x="4057920" y="5023521"/>
                    <a:pt x="3986488" y="5024003"/>
                  </a:cubicBezTo>
                  <a:cubicBezTo>
                    <a:pt x="3897136" y="5024610"/>
                    <a:pt x="3899892" y="5024143"/>
                    <a:pt x="3799657" y="5024532"/>
                  </a:cubicBezTo>
                  <a:cubicBezTo>
                    <a:pt x="3794099" y="5024563"/>
                    <a:pt x="3795734" y="5031614"/>
                    <a:pt x="3794706" y="4977510"/>
                  </a:cubicBezTo>
                  <a:close/>
                  <a:moveTo>
                    <a:pt x="3799735" y="5038992"/>
                  </a:moveTo>
                  <a:cubicBezTo>
                    <a:pt x="4085134" y="5037824"/>
                    <a:pt x="4040171" y="5025217"/>
                    <a:pt x="4041105" y="5084068"/>
                  </a:cubicBezTo>
                  <a:cubicBezTo>
                    <a:pt x="4045573" y="5370369"/>
                    <a:pt x="4063089" y="5322663"/>
                    <a:pt x="3986597" y="5321729"/>
                  </a:cubicBezTo>
                  <a:cubicBezTo>
                    <a:pt x="3767414" y="5319067"/>
                    <a:pt x="3799175" y="5334679"/>
                    <a:pt x="3798567" y="5296342"/>
                  </a:cubicBezTo>
                  <a:cubicBezTo>
                    <a:pt x="3794053" y="5008376"/>
                    <a:pt x="3795500" y="5038992"/>
                    <a:pt x="3799735" y="5038992"/>
                  </a:cubicBezTo>
                  <a:close/>
                  <a:moveTo>
                    <a:pt x="3799782" y="5336235"/>
                  </a:moveTo>
                  <a:cubicBezTo>
                    <a:pt x="4098041" y="5332608"/>
                    <a:pt x="4045464" y="5322258"/>
                    <a:pt x="4047660" y="5402837"/>
                  </a:cubicBezTo>
                  <a:cubicBezTo>
                    <a:pt x="4049668" y="5476755"/>
                    <a:pt x="4050851" y="5542486"/>
                    <a:pt x="4050618" y="5614956"/>
                  </a:cubicBezTo>
                  <a:cubicBezTo>
                    <a:pt x="4050586" y="5624700"/>
                    <a:pt x="3805542" y="5619376"/>
                    <a:pt x="3804421" y="5619361"/>
                  </a:cubicBezTo>
                  <a:cubicBezTo>
                    <a:pt x="3802585" y="5407756"/>
                    <a:pt x="3797991" y="5336266"/>
                    <a:pt x="3799782" y="5336235"/>
                  </a:cubicBezTo>
                  <a:close/>
                  <a:moveTo>
                    <a:pt x="4050571" y="5635175"/>
                  </a:moveTo>
                  <a:cubicBezTo>
                    <a:pt x="4050509" y="5737950"/>
                    <a:pt x="4053965" y="5828522"/>
                    <a:pt x="4055429" y="5915125"/>
                  </a:cubicBezTo>
                  <a:cubicBezTo>
                    <a:pt x="3982284" y="5915483"/>
                    <a:pt x="3942022" y="5918472"/>
                    <a:pt x="3807660" y="5916713"/>
                  </a:cubicBezTo>
                  <a:cubicBezTo>
                    <a:pt x="3807644" y="5915328"/>
                    <a:pt x="3804546" y="5634957"/>
                    <a:pt x="3804531" y="5633852"/>
                  </a:cubicBezTo>
                  <a:cubicBezTo>
                    <a:pt x="3856392" y="5634957"/>
                    <a:pt x="4048765" y="5635175"/>
                    <a:pt x="4050571" y="5635175"/>
                  </a:cubicBezTo>
                  <a:close/>
                  <a:moveTo>
                    <a:pt x="4055677" y="5929585"/>
                  </a:moveTo>
                  <a:cubicBezTo>
                    <a:pt x="4057375" y="6034072"/>
                    <a:pt x="4057297" y="6097530"/>
                    <a:pt x="4059694" y="6213660"/>
                  </a:cubicBezTo>
                  <a:lnTo>
                    <a:pt x="3812642" y="6213769"/>
                  </a:lnTo>
                  <a:cubicBezTo>
                    <a:pt x="3811848" y="6176149"/>
                    <a:pt x="3808003" y="5938052"/>
                    <a:pt x="3807925" y="5933648"/>
                  </a:cubicBezTo>
                  <a:cubicBezTo>
                    <a:pt x="3807893" y="5931048"/>
                    <a:pt x="3786252" y="5930955"/>
                    <a:pt x="4055677" y="5929585"/>
                  </a:cubicBezTo>
                  <a:close/>
                  <a:moveTo>
                    <a:pt x="4058838" y="5336717"/>
                  </a:moveTo>
                  <a:cubicBezTo>
                    <a:pt x="4166095" y="5336920"/>
                    <a:pt x="4146960" y="5335784"/>
                    <a:pt x="4305626" y="5335721"/>
                  </a:cubicBezTo>
                  <a:cubicBezTo>
                    <a:pt x="4306513" y="5412036"/>
                    <a:pt x="4305626" y="5503807"/>
                    <a:pt x="4310172" y="5617804"/>
                  </a:cubicBezTo>
                  <a:cubicBezTo>
                    <a:pt x="4149498" y="5617727"/>
                    <a:pt x="4187144" y="5620824"/>
                    <a:pt x="4063369" y="5620731"/>
                  </a:cubicBezTo>
                  <a:cubicBezTo>
                    <a:pt x="4063758" y="5491402"/>
                    <a:pt x="4060302" y="5409982"/>
                    <a:pt x="4058838" y="5336717"/>
                  </a:cubicBezTo>
                  <a:close/>
                  <a:moveTo>
                    <a:pt x="4079935" y="5635190"/>
                  </a:moveTo>
                  <a:cubicBezTo>
                    <a:pt x="4355836" y="5635190"/>
                    <a:pt x="4311137" y="5601243"/>
                    <a:pt x="4313006" y="5721295"/>
                  </a:cubicBezTo>
                  <a:cubicBezTo>
                    <a:pt x="4314594" y="5823043"/>
                    <a:pt x="4313442" y="5822483"/>
                    <a:pt x="4314765" y="5916215"/>
                  </a:cubicBezTo>
                  <a:cubicBezTo>
                    <a:pt x="4313660" y="5916199"/>
                    <a:pt x="4098524" y="5915016"/>
                    <a:pt x="4068180" y="5915094"/>
                  </a:cubicBezTo>
                  <a:cubicBezTo>
                    <a:pt x="4062886" y="5602986"/>
                    <a:pt x="4054977" y="5635190"/>
                    <a:pt x="4079935" y="5635190"/>
                  </a:cubicBezTo>
                  <a:close/>
                  <a:moveTo>
                    <a:pt x="4079935" y="5929523"/>
                  </a:moveTo>
                  <a:cubicBezTo>
                    <a:pt x="4341326" y="5929523"/>
                    <a:pt x="4314983" y="5930083"/>
                    <a:pt x="4315029" y="5933866"/>
                  </a:cubicBezTo>
                  <a:cubicBezTo>
                    <a:pt x="4320168" y="6262192"/>
                    <a:pt x="4336033" y="6212586"/>
                    <a:pt x="4266703" y="6212586"/>
                  </a:cubicBezTo>
                  <a:cubicBezTo>
                    <a:pt x="4173599" y="6212586"/>
                    <a:pt x="4171512" y="6213660"/>
                    <a:pt x="4079919" y="6213660"/>
                  </a:cubicBezTo>
                  <a:cubicBezTo>
                    <a:pt x="4069799" y="6213660"/>
                    <a:pt x="4072445" y="6224073"/>
                    <a:pt x="4071216" y="6146155"/>
                  </a:cubicBezTo>
                  <a:cubicBezTo>
                    <a:pt x="4067432" y="5902891"/>
                    <a:pt x="4062434" y="5929523"/>
                    <a:pt x="4079935" y="5929523"/>
                  </a:cubicBezTo>
                  <a:close/>
                  <a:moveTo>
                    <a:pt x="4562347" y="5084037"/>
                  </a:moveTo>
                  <a:cubicBezTo>
                    <a:pt x="4566659" y="5358041"/>
                    <a:pt x="4573634" y="5322211"/>
                    <a:pt x="4547214" y="5321791"/>
                  </a:cubicBezTo>
                  <a:cubicBezTo>
                    <a:pt x="4493359" y="5320919"/>
                    <a:pt x="4446465" y="5320935"/>
                    <a:pt x="4360103" y="5321168"/>
                  </a:cubicBezTo>
                  <a:cubicBezTo>
                    <a:pt x="4304100" y="5321308"/>
                    <a:pt x="4318470" y="5361513"/>
                    <a:pt x="4314142" y="5083819"/>
                  </a:cubicBezTo>
                  <a:cubicBezTo>
                    <a:pt x="4313255" y="5026244"/>
                    <a:pt x="4301313" y="5038541"/>
                    <a:pt x="4360196" y="5037824"/>
                  </a:cubicBezTo>
                  <a:cubicBezTo>
                    <a:pt x="4597377" y="5034961"/>
                    <a:pt x="4561506" y="5029451"/>
                    <a:pt x="4562347" y="5084037"/>
                  </a:cubicBezTo>
                  <a:close/>
                  <a:moveTo>
                    <a:pt x="4556181" y="4765548"/>
                  </a:moveTo>
                  <a:cubicBezTo>
                    <a:pt x="4558766" y="4827932"/>
                    <a:pt x="4558859" y="4845769"/>
                    <a:pt x="4560774" y="4977791"/>
                  </a:cubicBezTo>
                  <a:cubicBezTo>
                    <a:pt x="4561537" y="5033700"/>
                    <a:pt x="4565585" y="5024890"/>
                    <a:pt x="4547338" y="5024314"/>
                  </a:cubicBezTo>
                  <a:cubicBezTo>
                    <a:pt x="4249405" y="5014571"/>
                    <a:pt x="4312274" y="5104722"/>
                    <a:pt x="4309565" y="4740550"/>
                  </a:cubicBezTo>
                  <a:cubicBezTo>
                    <a:pt x="4593142" y="4741656"/>
                    <a:pt x="4554718" y="4730324"/>
                    <a:pt x="4556181" y="4765548"/>
                  </a:cubicBezTo>
                  <a:close/>
                  <a:moveTo>
                    <a:pt x="4550467" y="4446576"/>
                  </a:moveTo>
                  <a:cubicBezTo>
                    <a:pt x="4555372" y="4760956"/>
                    <a:pt x="4556835" y="4726448"/>
                    <a:pt x="4547120" y="4726526"/>
                  </a:cubicBezTo>
                  <a:cubicBezTo>
                    <a:pt x="4259946" y="4728441"/>
                    <a:pt x="4309892" y="4742558"/>
                    <a:pt x="4308584" y="4658788"/>
                  </a:cubicBezTo>
                  <a:cubicBezTo>
                    <a:pt x="4306887" y="4551530"/>
                    <a:pt x="4306436" y="4559203"/>
                    <a:pt x="4304614" y="4446296"/>
                  </a:cubicBezTo>
                  <a:cubicBezTo>
                    <a:pt x="4304567" y="4442451"/>
                    <a:pt x="4550421" y="4443914"/>
                    <a:pt x="4550467" y="4446576"/>
                  </a:cubicBezTo>
                  <a:close/>
                  <a:moveTo>
                    <a:pt x="4550187" y="4429268"/>
                  </a:moveTo>
                  <a:cubicBezTo>
                    <a:pt x="4423547" y="4431774"/>
                    <a:pt x="4374146" y="4429361"/>
                    <a:pt x="4304334" y="4428987"/>
                  </a:cubicBezTo>
                  <a:cubicBezTo>
                    <a:pt x="4302885" y="4341917"/>
                    <a:pt x="4299834" y="4243127"/>
                    <a:pt x="4299663" y="4146220"/>
                  </a:cubicBezTo>
                  <a:cubicBezTo>
                    <a:pt x="4387707" y="4146578"/>
                    <a:pt x="4354171" y="4147761"/>
                    <a:pt x="4545283" y="4147294"/>
                  </a:cubicBezTo>
                  <a:cubicBezTo>
                    <a:pt x="4548677" y="4356486"/>
                    <a:pt x="4549020" y="4357124"/>
                    <a:pt x="4550187" y="4429268"/>
                  </a:cubicBezTo>
                  <a:close/>
                  <a:moveTo>
                    <a:pt x="4545065" y="4132803"/>
                  </a:moveTo>
                  <a:cubicBezTo>
                    <a:pt x="4267746" y="4133534"/>
                    <a:pt x="4299663" y="4132258"/>
                    <a:pt x="4299663" y="4128056"/>
                  </a:cubicBezTo>
                  <a:cubicBezTo>
                    <a:pt x="4299523" y="3990867"/>
                    <a:pt x="4296051" y="3917992"/>
                    <a:pt x="4294587" y="3847669"/>
                  </a:cubicBezTo>
                  <a:cubicBezTo>
                    <a:pt x="4375812" y="3848230"/>
                    <a:pt x="4383223" y="3851342"/>
                    <a:pt x="4541001" y="3849708"/>
                  </a:cubicBezTo>
                  <a:cubicBezTo>
                    <a:pt x="4542590" y="3962476"/>
                    <a:pt x="4540830" y="3871561"/>
                    <a:pt x="4545065" y="4132803"/>
                  </a:cubicBezTo>
                  <a:close/>
                  <a:moveTo>
                    <a:pt x="4539102" y="3596732"/>
                  </a:moveTo>
                  <a:cubicBezTo>
                    <a:pt x="4540752" y="3701888"/>
                    <a:pt x="4538712" y="3702838"/>
                    <a:pt x="4540379" y="3809193"/>
                  </a:cubicBezTo>
                  <a:cubicBezTo>
                    <a:pt x="4541001" y="3847872"/>
                    <a:pt x="4576919" y="3835062"/>
                    <a:pt x="4294292" y="3833225"/>
                  </a:cubicBezTo>
                  <a:cubicBezTo>
                    <a:pt x="4292003" y="3713064"/>
                    <a:pt x="4294276" y="3700192"/>
                    <a:pt x="4291427" y="3551734"/>
                  </a:cubicBezTo>
                  <a:cubicBezTo>
                    <a:pt x="4584502" y="3552169"/>
                    <a:pt x="4538183" y="3538317"/>
                    <a:pt x="4539102" y="3596732"/>
                  </a:cubicBezTo>
                  <a:close/>
                  <a:moveTo>
                    <a:pt x="4531504" y="3253712"/>
                  </a:moveTo>
                  <a:cubicBezTo>
                    <a:pt x="4536642" y="3554317"/>
                    <a:pt x="4534774" y="3420724"/>
                    <a:pt x="4537903" y="3537850"/>
                  </a:cubicBezTo>
                  <a:cubicBezTo>
                    <a:pt x="4245607" y="3537943"/>
                    <a:pt x="4291583" y="3551438"/>
                    <a:pt x="4290057" y="3490159"/>
                  </a:cubicBezTo>
                  <a:cubicBezTo>
                    <a:pt x="4288235" y="3417315"/>
                    <a:pt x="4287130" y="3352300"/>
                    <a:pt x="4286818" y="3277916"/>
                  </a:cubicBezTo>
                  <a:cubicBezTo>
                    <a:pt x="4286647" y="3243829"/>
                    <a:pt x="4248316" y="3251284"/>
                    <a:pt x="4531504" y="3253712"/>
                  </a:cubicBezTo>
                  <a:close/>
                  <a:moveTo>
                    <a:pt x="4528935" y="2959442"/>
                  </a:moveTo>
                  <a:cubicBezTo>
                    <a:pt x="4530850" y="3081206"/>
                    <a:pt x="4527799" y="3029951"/>
                    <a:pt x="4531255" y="3239268"/>
                  </a:cubicBezTo>
                  <a:cubicBezTo>
                    <a:pt x="4529683" y="3239252"/>
                    <a:pt x="4288453" y="3238334"/>
                    <a:pt x="4286569" y="3238319"/>
                  </a:cubicBezTo>
                  <a:cubicBezTo>
                    <a:pt x="4285230" y="3076366"/>
                    <a:pt x="4282225" y="3076833"/>
                    <a:pt x="4280451" y="2956002"/>
                  </a:cubicBezTo>
                  <a:cubicBezTo>
                    <a:pt x="4281587" y="2956002"/>
                    <a:pt x="4528919" y="2958337"/>
                    <a:pt x="4528935" y="2959442"/>
                  </a:cubicBezTo>
                  <a:close/>
                  <a:moveTo>
                    <a:pt x="4522552" y="2659397"/>
                  </a:moveTo>
                  <a:cubicBezTo>
                    <a:pt x="4530710" y="3041189"/>
                    <a:pt x="4527861" y="2896280"/>
                    <a:pt x="4528670" y="2942803"/>
                  </a:cubicBezTo>
                  <a:cubicBezTo>
                    <a:pt x="4426490" y="2945309"/>
                    <a:pt x="4356646" y="2941729"/>
                    <a:pt x="4280248" y="2941558"/>
                  </a:cubicBezTo>
                  <a:cubicBezTo>
                    <a:pt x="4278909" y="2851733"/>
                    <a:pt x="4278847" y="2788088"/>
                    <a:pt x="4276216" y="2659304"/>
                  </a:cubicBezTo>
                  <a:cubicBezTo>
                    <a:pt x="4351134" y="2659335"/>
                    <a:pt x="4451774" y="2660409"/>
                    <a:pt x="4522552" y="2659397"/>
                  </a:cubicBezTo>
                  <a:close/>
                  <a:moveTo>
                    <a:pt x="4522147" y="2640968"/>
                  </a:moveTo>
                  <a:cubicBezTo>
                    <a:pt x="4522303" y="2647724"/>
                    <a:pt x="4542045" y="2644937"/>
                    <a:pt x="4275920" y="2644844"/>
                  </a:cubicBezTo>
                  <a:cubicBezTo>
                    <a:pt x="4275889" y="2643412"/>
                    <a:pt x="4270533" y="2361812"/>
                    <a:pt x="4270517" y="2360660"/>
                  </a:cubicBezTo>
                  <a:cubicBezTo>
                    <a:pt x="4271638" y="2360660"/>
                    <a:pt x="4516667" y="2362045"/>
                    <a:pt x="4517850" y="2362061"/>
                  </a:cubicBezTo>
                  <a:cubicBezTo>
                    <a:pt x="4518753" y="2425145"/>
                    <a:pt x="4519531" y="2521492"/>
                    <a:pt x="4522147" y="2640968"/>
                  </a:cubicBezTo>
                  <a:close/>
                  <a:moveTo>
                    <a:pt x="4514472" y="2110018"/>
                  </a:moveTo>
                  <a:cubicBezTo>
                    <a:pt x="4516137" y="2216140"/>
                    <a:pt x="4515577" y="2215937"/>
                    <a:pt x="4517243" y="2322323"/>
                  </a:cubicBezTo>
                  <a:cubicBezTo>
                    <a:pt x="4517819" y="2358901"/>
                    <a:pt x="4555652" y="2346309"/>
                    <a:pt x="4270268" y="2346200"/>
                  </a:cubicBezTo>
                  <a:cubicBezTo>
                    <a:pt x="4267715" y="2193664"/>
                    <a:pt x="4269972" y="2228794"/>
                    <a:pt x="4267030" y="2065253"/>
                  </a:cubicBezTo>
                  <a:cubicBezTo>
                    <a:pt x="4556197" y="2065253"/>
                    <a:pt x="4513506" y="2047836"/>
                    <a:pt x="4514472" y="2110018"/>
                  </a:cubicBezTo>
                  <a:close/>
                  <a:moveTo>
                    <a:pt x="4510377" y="1791436"/>
                  </a:moveTo>
                  <a:cubicBezTo>
                    <a:pt x="4516823" y="2100197"/>
                    <a:pt x="4527799" y="2050171"/>
                    <a:pt x="4453596" y="2050171"/>
                  </a:cubicBezTo>
                  <a:cubicBezTo>
                    <a:pt x="4359993" y="2050171"/>
                    <a:pt x="4360398" y="2050794"/>
                    <a:pt x="4266750" y="2050794"/>
                  </a:cubicBezTo>
                  <a:cubicBezTo>
                    <a:pt x="4264274" y="1921527"/>
                    <a:pt x="4263854" y="1943116"/>
                    <a:pt x="4262297" y="1766485"/>
                  </a:cubicBezTo>
                  <a:cubicBezTo>
                    <a:pt x="4543757" y="1766501"/>
                    <a:pt x="4509645" y="1756119"/>
                    <a:pt x="4510377" y="1791436"/>
                  </a:cubicBezTo>
                  <a:close/>
                  <a:moveTo>
                    <a:pt x="4504413" y="1472978"/>
                  </a:moveTo>
                  <a:cubicBezTo>
                    <a:pt x="4509614" y="1804572"/>
                    <a:pt x="4528125" y="1751792"/>
                    <a:pt x="4453596" y="1751792"/>
                  </a:cubicBezTo>
                  <a:cubicBezTo>
                    <a:pt x="4361161" y="1751792"/>
                    <a:pt x="4360103" y="1752041"/>
                    <a:pt x="4266703" y="1752041"/>
                  </a:cubicBezTo>
                  <a:cubicBezTo>
                    <a:pt x="4260506" y="1752041"/>
                    <a:pt x="4262421" y="1760602"/>
                    <a:pt x="4261238" y="1685003"/>
                  </a:cubicBezTo>
                  <a:cubicBezTo>
                    <a:pt x="4257377" y="1437194"/>
                    <a:pt x="4255975" y="1469522"/>
                    <a:pt x="4266703" y="1469522"/>
                  </a:cubicBezTo>
                  <a:cubicBezTo>
                    <a:pt x="4521540" y="1469522"/>
                    <a:pt x="4504289" y="1464666"/>
                    <a:pt x="4504413" y="1472978"/>
                  </a:cubicBezTo>
                  <a:close/>
                  <a:moveTo>
                    <a:pt x="4504134" y="1454066"/>
                  </a:moveTo>
                  <a:cubicBezTo>
                    <a:pt x="4416198" y="1453054"/>
                    <a:pt x="4358405" y="1455047"/>
                    <a:pt x="4258918" y="1455062"/>
                  </a:cubicBezTo>
                  <a:cubicBezTo>
                    <a:pt x="4253423" y="1135810"/>
                    <a:pt x="4245451" y="1170691"/>
                    <a:pt x="4266718" y="1170691"/>
                  </a:cubicBezTo>
                  <a:cubicBezTo>
                    <a:pt x="4345281" y="1170691"/>
                    <a:pt x="4366299" y="1170878"/>
                    <a:pt x="4453611" y="1170878"/>
                  </a:cubicBezTo>
                  <a:cubicBezTo>
                    <a:pt x="4515997" y="1170894"/>
                    <a:pt x="4499073" y="1119623"/>
                    <a:pt x="4504134" y="1454066"/>
                  </a:cubicBezTo>
                  <a:close/>
                  <a:moveTo>
                    <a:pt x="4495710" y="942214"/>
                  </a:moveTo>
                  <a:cubicBezTo>
                    <a:pt x="4497672" y="1006855"/>
                    <a:pt x="4497703" y="1021144"/>
                    <a:pt x="4499914" y="1156714"/>
                  </a:cubicBezTo>
                  <a:cubicBezTo>
                    <a:pt x="4472341" y="1156356"/>
                    <a:pt x="4272090" y="1156216"/>
                    <a:pt x="4252862" y="1156278"/>
                  </a:cubicBezTo>
                  <a:cubicBezTo>
                    <a:pt x="4247709" y="832092"/>
                    <a:pt x="4239472" y="875549"/>
                    <a:pt x="4266718" y="875549"/>
                  </a:cubicBezTo>
                  <a:cubicBezTo>
                    <a:pt x="4540565" y="875549"/>
                    <a:pt x="4492939" y="850288"/>
                    <a:pt x="4495710" y="942214"/>
                  </a:cubicBezTo>
                  <a:close/>
                  <a:moveTo>
                    <a:pt x="4491257" y="623507"/>
                  </a:moveTo>
                  <a:cubicBezTo>
                    <a:pt x="4495492" y="901636"/>
                    <a:pt x="4504850" y="859035"/>
                    <a:pt x="4453596" y="859035"/>
                  </a:cubicBezTo>
                  <a:cubicBezTo>
                    <a:pt x="4216990" y="859035"/>
                    <a:pt x="4247646" y="873277"/>
                    <a:pt x="4247070" y="835719"/>
                  </a:cubicBezTo>
                  <a:cubicBezTo>
                    <a:pt x="4242399" y="537729"/>
                    <a:pt x="4237168" y="577357"/>
                    <a:pt x="4266718" y="577357"/>
                  </a:cubicBezTo>
                  <a:cubicBezTo>
                    <a:pt x="4531566" y="577357"/>
                    <a:pt x="4490308" y="562897"/>
                    <a:pt x="4491257" y="623507"/>
                  </a:cubicBezTo>
                  <a:close/>
                  <a:moveTo>
                    <a:pt x="4266718" y="278900"/>
                  </a:moveTo>
                  <a:cubicBezTo>
                    <a:pt x="4520761" y="278900"/>
                    <a:pt x="4486182" y="272845"/>
                    <a:pt x="4486213" y="304784"/>
                  </a:cubicBezTo>
                  <a:cubicBezTo>
                    <a:pt x="4486213" y="606230"/>
                    <a:pt x="4506048" y="562368"/>
                    <a:pt x="4453596" y="562368"/>
                  </a:cubicBezTo>
                  <a:cubicBezTo>
                    <a:pt x="4205204" y="562368"/>
                    <a:pt x="4244314" y="575816"/>
                    <a:pt x="4242960" y="517012"/>
                  </a:cubicBezTo>
                  <a:cubicBezTo>
                    <a:pt x="4236904" y="240735"/>
                    <a:pt x="4228620" y="278900"/>
                    <a:pt x="4266718" y="278900"/>
                  </a:cubicBezTo>
                  <a:close/>
                  <a:moveTo>
                    <a:pt x="4240111" y="1156341"/>
                  </a:moveTo>
                  <a:cubicBezTo>
                    <a:pt x="4174377" y="1156761"/>
                    <a:pt x="3993759" y="1163765"/>
                    <a:pt x="3993370" y="1153990"/>
                  </a:cubicBezTo>
                  <a:cubicBezTo>
                    <a:pt x="3989352" y="1054593"/>
                    <a:pt x="3989555" y="959118"/>
                    <a:pt x="3988434" y="875207"/>
                  </a:cubicBezTo>
                  <a:cubicBezTo>
                    <a:pt x="4254839" y="875300"/>
                    <a:pt x="4125116" y="875456"/>
                    <a:pt x="4234973" y="875549"/>
                  </a:cubicBezTo>
                  <a:cubicBezTo>
                    <a:pt x="4237339" y="1007991"/>
                    <a:pt x="4235393" y="859378"/>
                    <a:pt x="4240111" y="1156341"/>
                  </a:cubicBezTo>
                  <a:close/>
                  <a:moveTo>
                    <a:pt x="4234319" y="835968"/>
                  </a:moveTo>
                  <a:cubicBezTo>
                    <a:pt x="4234864" y="871082"/>
                    <a:pt x="4273554" y="860856"/>
                    <a:pt x="3988232" y="860763"/>
                  </a:cubicBezTo>
                  <a:cubicBezTo>
                    <a:pt x="3985180" y="647212"/>
                    <a:pt x="3988201" y="806239"/>
                    <a:pt x="3984776" y="576439"/>
                  </a:cubicBezTo>
                  <a:cubicBezTo>
                    <a:pt x="4329245" y="577699"/>
                    <a:pt x="4202371" y="577248"/>
                    <a:pt x="4231454" y="577326"/>
                  </a:cubicBezTo>
                  <a:cubicBezTo>
                    <a:pt x="4234257" y="729177"/>
                    <a:pt x="4232388" y="712756"/>
                    <a:pt x="4234319" y="835968"/>
                  </a:cubicBezTo>
                  <a:close/>
                  <a:moveTo>
                    <a:pt x="3986566" y="280316"/>
                  </a:moveTo>
                  <a:cubicBezTo>
                    <a:pt x="4263013" y="279771"/>
                    <a:pt x="4225024" y="268331"/>
                    <a:pt x="4225989" y="305002"/>
                  </a:cubicBezTo>
                  <a:cubicBezTo>
                    <a:pt x="4234023" y="612487"/>
                    <a:pt x="4245124" y="563100"/>
                    <a:pt x="4173381" y="562508"/>
                  </a:cubicBezTo>
                  <a:cubicBezTo>
                    <a:pt x="3946428" y="560671"/>
                    <a:pt x="3984822" y="577731"/>
                    <a:pt x="3983966" y="520405"/>
                  </a:cubicBezTo>
                  <a:cubicBezTo>
                    <a:pt x="3980182" y="251692"/>
                    <a:pt x="3976851" y="280347"/>
                    <a:pt x="3986566" y="280316"/>
                  </a:cubicBezTo>
                  <a:close/>
                  <a:moveTo>
                    <a:pt x="3980634" y="1154644"/>
                  </a:moveTo>
                  <a:cubicBezTo>
                    <a:pt x="3980759" y="1157741"/>
                    <a:pt x="4010013" y="1156450"/>
                    <a:pt x="3734718" y="1157959"/>
                  </a:cubicBezTo>
                  <a:cubicBezTo>
                    <a:pt x="3730919" y="994076"/>
                    <a:pt x="3731869" y="954137"/>
                    <a:pt x="3730841" y="873682"/>
                  </a:cubicBezTo>
                  <a:cubicBezTo>
                    <a:pt x="3853044" y="874118"/>
                    <a:pt x="3732476" y="875129"/>
                    <a:pt x="3975699" y="875207"/>
                  </a:cubicBezTo>
                  <a:cubicBezTo>
                    <a:pt x="3976819" y="960145"/>
                    <a:pt x="3976633" y="1055324"/>
                    <a:pt x="3980634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2" y="730127"/>
                    <a:pt x="3975123" y="835968"/>
                  </a:cubicBezTo>
                  <a:cubicBezTo>
                    <a:pt x="3975699" y="872530"/>
                    <a:pt x="4012878" y="860187"/>
                    <a:pt x="3730639" y="859222"/>
                  </a:cubicBezTo>
                  <a:cubicBezTo>
                    <a:pt x="3729285" y="761568"/>
                    <a:pt x="3728615" y="760120"/>
                    <a:pt x="3725657" y="576657"/>
                  </a:cubicBezTo>
                  <a:cubicBezTo>
                    <a:pt x="4015618" y="576470"/>
                    <a:pt x="3971791" y="560422"/>
                    <a:pt x="3972740" y="623507"/>
                  </a:cubicBezTo>
                  <a:close/>
                  <a:moveTo>
                    <a:pt x="3893104" y="280441"/>
                  </a:moveTo>
                  <a:cubicBezTo>
                    <a:pt x="3980587" y="280441"/>
                    <a:pt x="3966933" y="273577"/>
                    <a:pt x="3967587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3" y="574804"/>
                    <a:pt x="4016957" y="561963"/>
                    <a:pt x="3725439" y="562197"/>
                  </a:cubicBezTo>
                  <a:cubicBezTo>
                    <a:pt x="3722372" y="371106"/>
                    <a:pt x="3722387" y="366235"/>
                    <a:pt x="3720846" y="304551"/>
                  </a:cubicBezTo>
                  <a:cubicBezTo>
                    <a:pt x="3720036" y="272222"/>
                    <a:pt x="3689723" y="280285"/>
                    <a:pt x="3893104" y="280441"/>
                  </a:cubicBezTo>
                  <a:close/>
                  <a:moveTo>
                    <a:pt x="3706304" y="1158037"/>
                  </a:moveTo>
                  <a:cubicBezTo>
                    <a:pt x="3613870" y="1158037"/>
                    <a:pt x="3614384" y="1156185"/>
                    <a:pt x="3519505" y="1156185"/>
                  </a:cubicBezTo>
                  <a:cubicBezTo>
                    <a:pt x="3457477" y="1156185"/>
                    <a:pt x="3474961" y="1209510"/>
                    <a:pt x="3469294" y="874896"/>
                  </a:cubicBezTo>
                  <a:cubicBezTo>
                    <a:pt x="3574838" y="876017"/>
                    <a:pt x="3612624" y="873464"/>
                    <a:pt x="3718090" y="873635"/>
                  </a:cubicBezTo>
                  <a:cubicBezTo>
                    <a:pt x="3722154" y="1200109"/>
                    <a:pt x="3728849" y="1158037"/>
                    <a:pt x="3706304" y="1158037"/>
                  </a:cubicBezTo>
                  <a:close/>
                  <a:moveTo>
                    <a:pt x="3713669" y="623476"/>
                  </a:moveTo>
                  <a:cubicBezTo>
                    <a:pt x="3717966" y="895333"/>
                    <a:pt x="3722668" y="859191"/>
                    <a:pt x="3706304" y="859191"/>
                  </a:cubicBezTo>
                  <a:cubicBezTo>
                    <a:pt x="3433796" y="859191"/>
                    <a:pt x="3469232" y="872203"/>
                    <a:pt x="3468656" y="835719"/>
                  </a:cubicBezTo>
                  <a:cubicBezTo>
                    <a:pt x="3466959" y="726967"/>
                    <a:pt x="3468235" y="729006"/>
                    <a:pt x="3466570" y="623258"/>
                  </a:cubicBezTo>
                  <a:cubicBezTo>
                    <a:pt x="3465667" y="567224"/>
                    <a:pt x="3451903" y="576921"/>
                    <a:pt x="3519489" y="576921"/>
                  </a:cubicBezTo>
                  <a:cubicBezTo>
                    <a:pt x="3752078" y="576921"/>
                    <a:pt x="3712625" y="559006"/>
                    <a:pt x="3713669" y="623476"/>
                  </a:cubicBezTo>
                  <a:close/>
                  <a:moveTo>
                    <a:pt x="3708095" y="304971"/>
                  </a:moveTo>
                  <a:cubicBezTo>
                    <a:pt x="3709698" y="368725"/>
                    <a:pt x="3709745" y="378920"/>
                    <a:pt x="3712688" y="562212"/>
                  </a:cubicBezTo>
                  <a:cubicBezTo>
                    <a:pt x="3685410" y="562212"/>
                    <a:pt x="3493099" y="562430"/>
                    <a:pt x="3465589" y="562726"/>
                  </a:cubicBezTo>
                  <a:lnTo>
                    <a:pt x="3460996" y="279320"/>
                  </a:lnTo>
                  <a:cubicBezTo>
                    <a:pt x="3754616" y="274651"/>
                    <a:pt x="3707332" y="274728"/>
                    <a:pt x="3708095" y="304971"/>
                  </a:cubicBezTo>
                  <a:close/>
                  <a:moveTo>
                    <a:pt x="3457757" y="942089"/>
                  </a:moveTo>
                  <a:cubicBezTo>
                    <a:pt x="3459018" y="1009112"/>
                    <a:pt x="3458583" y="983990"/>
                    <a:pt x="3461354" y="1156683"/>
                  </a:cubicBezTo>
                  <a:cubicBezTo>
                    <a:pt x="3381001" y="1158255"/>
                    <a:pt x="3413463" y="1160123"/>
                    <a:pt x="3214193" y="1158224"/>
                  </a:cubicBezTo>
                  <a:cubicBezTo>
                    <a:pt x="3210580" y="867720"/>
                    <a:pt x="3212682" y="963569"/>
                    <a:pt x="3211764" y="873308"/>
                  </a:cubicBezTo>
                  <a:cubicBezTo>
                    <a:pt x="3507190" y="873168"/>
                    <a:pt x="3456154" y="861152"/>
                    <a:pt x="3457757" y="942089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5" y="860545"/>
                    <a:pt x="3426199" y="859751"/>
                  </a:cubicBezTo>
                  <a:cubicBezTo>
                    <a:pt x="3367814" y="858568"/>
                    <a:pt x="3357040" y="858802"/>
                    <a:pt x="3211593" y="858864"/>
                  </a:cubicBezTo>
                  <a:cubicBezTo>
                    <a:pt x="3209849" y="722002"/>
                    <a:pt x="3207062" y="722764"/>
                    <a:pt x="3205536" y="577544"/>
                  </a:cubicBezTo>
                  <a:cubicBezTo>
                    <a:pt x="3497070" y="580392"/>
                    <a:pt x="3452791" y="559395"/>
                    <a:pt x="3453818" y="623507"/>
                  </a:cubicBezTo>
                  <a:close/>
                  <a:moveTo>
                    <a:pt x="3239228" y="280596"/>
                  </a:moveTo>
                  <a:cubicBezTo>
                    <a:pt x="3302563" y="281437"/>
                    <a:pt x="3363642" y="281577"/>
                    <a:pt x="3426230" y="280067"/>
                  </a:cubicBezTo>
                  <a:cubicBezTo>
                    <a:pt x="3457150" y="279289"/>
                    <a:pt x="3447575" y="237186"/>
                    <a:pt x="3452837" y="562897"/>
                  </a:cubicBezTo>
                  <a:cubicBezTo>
                    <a:pt x="3341876" y="564485"/>
                    <a:pt x="3385423" y="564874"/>
                    <a:pt x="3205396" y="563115"/>
                  </a:cubicBezTo>
                  <a:cubicBezTo>
                    <a:pt x="3202718" y="232828"/>
                    <a:pt x="3187709" y="279927"/>
                    <a:pt x="3239228" y="280596"/>
                  </a:cubicBezTo>
                  <a:close/>
                  <a:moveTo>
                    <a:pt x="3206159" y="1456448"/>
                  </a:moveTo>
                  <a:cubicBezTo>
                    <a:pt x="3145143" y="1456883"/>
                    <a:pt x="3066005" y="1456448"/>
                    <a:pt x="2961426" y="1456448"/>
                  </a:cubicBezTo>
                  <a:cubicBezTo>
                    <a:pt x="2961255" y="1446113"/>
                    <a:pt x="2957067" y="1204047"/>
                    <a:pt x="2956289" y="1171454"/>
                  </a:cubicBezTo>
                  <a:cubicBezTo>
                    <a:pt x="2957425" y="1171454"/>
                    <a:pt x="3199884" y="1172559"/>
                    <a:pt x="3201597" y="1172575"/>
                  </a:cubicBezTo>
                  <a:cubicBezTo>
                    <a:pt x="3202874" y="1276221"/>
                    <a:pt x="3205069" y="1388164"/>
                    <a:pt x="3206159" y="1456448"/>
                  </a:cubicBezTo>
                  <a:close/>
                  <a:moveTo>
                    <a:pt x="3199215" y="941934"/>
                  </a:moveTo>
                  <a:cubicBezTo>
                    <a:pt x="3198670" y="1201619"/>
                    <a:pt x="3226897" y="1157944"/>
                    <a:pt x="3145968" y="1157944"/>
                  </a:cubicBezTo>
                  <a:cubicBezTo>
                    <a:pt x="2934383" y="1157944"/>
                    <a:pt x="2955961" y="1157928"/>
                    <a:pt x="2955868" y="1154146"/>
                  </a:cubicBezTo>
                  <a:cubicBezTo>
                    <a:pt x="2954623" y="1102517"/>
                    <a:pt x="2946636" y="873977"/>
                    <a:pt x="2959324" y="873977"/>
                  </a:cubicBezTo>
                  <a:cubicBezTo>
                    <a:pt x="3247869" y="873977"/>
                    <a:pt x="3199402" y="852731"/>
                    <a:pt x="3199215" y="941934"/>
                  </a:cubicBezTo>
                  <a:close/>
                  <a:moveTo>
                    <a:pt x="3193408" y="623507"/>
                  </a:moveTo>
                  <a:cubicBezTo>
                    <a:pt x="3197752" y="900562"/>
                    <a:pt x="3216294" y="858864"/>
                    <a:pt x="3145968" y="858895"/>
                  </a:cubicBezTo>
                  <a:cubicBezTo>
                    <a:pt x="2923360" y="858895"/>
                    <a:pt x="2951587" y="870055"/>
                    <a:pt x="2951042" y="835688"/>
                  </a:cubicBezTo>
                  <a:cubicBezTo>
                    <a:pt x="2950917" y="827376"/>
                    <a:pt x="2947243" y="588891"/>
                    <a:pt x="2947040" y="575676"/>
                  </a:cubicBezTo>
                  <a:cubicBezTo>
                    <a:pt x="3242747" y="575053"/>
                    <a:pt x="3192489" y="565543"/>
                    <a:pt x="3193408" y="623507"/>
                  </a:cubicBezTo>
                  <a:close/>
                  <a:moveTo>
                    <a:pt x="2959324" y="280768"/>
                  </a:moveTo>
                  <a:cubicBezTo>
                    <a:pt x="3224188" y="280768"/>
                    <a:pt x="3188644" y="269748"/>
                    <a:pt x="3189406" y="304224"/>
                  </a:cubicBezTo>
                  <a:cubicBezTo>
                    <a:pt x="3196444" y="613701"/>
                    <a:pt x="3202298" y="562850"/>
                    <a:pt x="3145968" y="562850"/>
                  </a:cubicBezTo>
                  <a:cubicBezTo>
                    <a:pt x="3052896" y="562850"/>
                    <a:pt x="3052802" y="561216"/>
                    <a:pt x="2959324" y="561216"/>
                  </a:cubicBezTo>
                  <a:cubicBezTo>
                    <a:pt x="2942681" y="561216"/>
                    <a:pt x="2946932" y="569341"/>
                    <a:pt x="2946215" y="517043"/>
                  </a:cubicBezTo>
                  <a:cubicBezTo>
                    <a:pt x="2942525" y="244392"/>
                    <a:pt x="2935426" y="280768"/>
                    <a:pt x="2959324" y="280768"/>
                  </a:cubicBezTo>
                  <a:close/>
                  <a:moveTo>
                    <a:pt x="2938851" y="874009"/>
                  </a:moveTo>
                  <a:cubicBezTo>
                    <a:pt x="2939925" y="952082"/>
                    <a:pt x="2939941" y="1024724"/>
                    <a:pt x="2943179" y="1157025"/>
                  </a:cubicBezTo>
                  <a:cubicBezTo>
                    <a:pt x="2683033" y="1157492"/>
                    <a:pt x="2696890" y="1160559"/>
                    <a:pt x="2696734" y="1154753"/>
                  </a:cubicBezTo>
                  <a:cubicBezTo>
                    <a:pt x="2696143" y="1129647"/>
                    <a:pt x="2691410" y="876032"/>
                    <a:pt x="2691394" y="874896"/>
                  </a:cubicBezTo>
                  <a:cubicBezTo>
                    <a:pt x="2821833" y="876001"/>
                    <a:pt x="2859760" y="874180"/>
                    <a:pt x="2938851" y="874009"/>
                  </a:cubicBezTo>
                  <a:close/>
                  <a:moveTo>
                    <a:pt x="2938649" y="859549"/>
                  </a:moveTo>
                  <a:cubicBezTo>
                    <a:pt x="2653421" y="860156"/>
                    <a:pt x="2691316" y="870989"/>
                    <a:pt x="2690755" y="835688"/>
                  </a:cubicBezTo>
                  <a:cubicBezTo>
                    <a:pt x="2689090" y="729364"/>
                    <a:pt x="2689541" y="729302"/>
                    <a:pt x="2687875" y="623258"/>
                  </a:cubicBezTo>
                  <a:cubicBezTo>
                    <a:pt x="2686941" y="564080"/>
                    <a:pt x="2638568" y="577388"/>
                    <a:pt x="2934274" y="575738"/>
                  </a:cubicBezTo>
                  <a:cubicBezTo>
                    <a:pt x="2934289" y="576921"/>
                    <a:pt x="2938259" y="832528"/>
                    <a:pt x="2938649" y="859549"/>
                  </a:cubicBezTo>
                  <a:close/>
                  <a:moveTo>
                    <a:pt x="2929463" y="280690"/>
                  </a:moveTo>
                  <a:cubicBezTo>
                    <a:pt x="2932608" y="439327"/>
                    <a:pt x="2932359" y="444402"/>
                    <a:pt x="2934071" y="561278"/>
                  </a:cubicBezTo>
                  <a:cubicBezTo>
                    <a:pt x="2647971" y="562788"/>
                    <a:pt x="2687315" y="581606"/>
                    <a:pt x="2685836" y="516981"/>
                  </a:cubicBezTo>
                  <a:cubicBezTo>
                    <a:pt x="2683516" y="415793"/>
                    <a:pt x="2682924" y="357767"/>
                    <a:pt x="2682706" y="304738"/>
                  </a:cubicBezTo>
                  <a:cubicBezTo>
                    <a:pt x="2682551" y="268611"/>
                    <a:pt x="2646212" y="279289"/>
                    <a:pt x="2929463" y="280690"/>
                  </a:cubicBezTo>
                  <a:close/>
                  <a:moveTo>
                    <a:pt x="2679266" y="1157321"/>
                  </a:moveTo>
                  <a:cubicBezTo>
                    <a:pt x="2527061" y="1154037"/>
                    <a:pt x="2435498" y="1159734"/>
                    <a:pt x="2435436" y="1154270"/>
                  </a:cubicBezTo>
                  <a:cubicBezTo>
                    <a:pt x="2431980" y="823096"/>
                    <a:pt x="2411350" y="872639"/>
                    <a:pt x="2492326" y="873728"/>
                  </a:cubicBezTo>
                  <a:cubicBezTo>
                    <a:pt x="2569145" y="874756"/>
                    <a:pt x="2589447" y="873931"/>
                    <a:pt x="2678658" y="874756"/>
                  </a:cubicBezTo>
                  <a:cubicBezTo>
                    <a:pt x="2684061" y="1193992"/>
                    <a:pt x="2686894" y="1157461"/>
                    <a:pt x="2679266" y="1157321"/>
                  </a:cubicBezTo>
                  <a:close/>
                  <a:moveTo>
                    <a:pt x="2675124" y="623507"/>
                  </a:moveTo>
                  <a:cubicBezTo>
                    <a:pt x="2676790" y="729597"/>
                    <a:pt x="2676338" y="729488"/>
                    <a:pt x="2678004" y="835937"/>
                  </a:cubicBezTo>
                  <a:cubicBezTo>
                    <a:pt x="2678565" y="871160"/>
                    <a:pt x="2716990" y="859736"/>
                    <a:pt x="2431357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2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6" y="463173"/>
                    <a:pt x="2674050" y="562415"/>
                  </a:cubicBezTo>
                  <a:cubicBezTo>
                    <a:pt x="2616226" y="561185"/>
                    <a:pt x="2554338" y="561169"/>
                    <a:pt x="2492264" y="562586"/>
                  </a:cubicBezTo>
                  <a:cubicBezTo>
                    <a:pt x="2408517" y="564500"/>
                    <a:pt x="2430376" y="610417"/>
                    <a:pt x="2422389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9" y="1156745"/>
                  </a:moveTo>
                  <a:cubicBezTo>
                    <a:pt x="2216128" y="1156776"/>
                    <a:pt x="2199593" y="1156745"/>
                    <a:pt x="2176349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7" y="1207487"/>
                    <a:pt x="2433147" y="1156745"/>
                    <a:pt x="2398989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1" y="858646"/>
                    <a:pt x="2399004" y="858646"/>
                  </a:cubicBezTo>
                  <a:cubicBezTo>
                    <a:pt x="2138500" y="858646"/>
                    <a:pt x="2173344" y="871254"/>
                    <a:pt x="2172799" y="835688"/>
                  </a:cubicBezTo>
                  <a:cubicBezTo>
                    <a:pt x="2168019" y="530491"/>
                    <a:pt x="2153337" y="576859"/>
                    <a:pt x="2212205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6" y="578104"/>
                    <a:pt x="2415679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4" y="279445"/>
                    <a:pt x="2408984" y="279460"/>
                  </a:cubicBezTo>
                  <a:cubicBezTo>
                    <a:pt x="2409949" y="319571"/>
                    <a:pt x="2406135" y="162085"/>
                    <a:pt x="2415399" y="563644"/>
                  </a:cubicBezTo>
                  <a:cubicBezTo>
                    <a:pt x="2311505" y="563940"/>
                    <a:pt x="2268472" y="561668"/>
                    <a:pt x="2167723" y="562586"/>
                  </a:cubicBezTo>
                  <a:cubicBezTo>
                    <a:pt x="2163831" y="228003"/>
                    <a:pt x="2145740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7" y="951755"/>
                    <a:pt x="2163582" y="1156916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4" y="864903"/>
                    <a:pt x="1913307" y="835688"/>
                  </a:cubicBezTo>
                  <a:cubicBezTo>
                    <a:pt x="1909259" y="583661"/>
                    <a:pt x="1909539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30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1" y="562477"/>
                    <a:pt x="2118712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50" y="572485"/>
                    <a:pt x="1907640" y="516950"/>
                  </a:cubicBezTo>
                  <a:cubicBezTo>
                    <a:pt x="1900229" y="244268"/>
                    <a:pt x="1896772" y="281079"/>
                    <a:pt x="1932130" y="280752"/>
                  </a:cubicBezTo>
                  <a:close/>
                  <a:moveTo>
                    <a:pt x="1905491" y="1153741"/>
                  </a:moveTo>
                  <a:cubicBezTo>
                    <a:pt x="1905569" y="1162504"/>
                    <a:pt x="1924952" y="1157835"/>
                    <a:pt x="1658361" y="1157679"/>
                  </a:cubicBezTo>
                  <a:cubicBezTo>
                    <a:pt x="1658112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3" y="873635"/>
                  </a:cubicBezTo>
                  <a:cubicBezTo>
                    <a:pt x="1902720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9" y="610666"/>
                    <a:pt x="1650856" y="604175"/>
                    <a:pt x="1650234" y="575629"/>
                  </a:cubicBezTo>
                  <a:cubicBezTo>
                    <a:pt x="1651977" y="575629"/>
                    <a:pt x="1895122" y="577466"/>
                    <a:pt x="1896336" y="577481"/>
                  </a:cubicBezTo>
                  <a:cubicBezTo>
                    <a:pt x="1896975" y="608627"/>
                    <a:pt x="1897053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9" y="304847"/>
                  </a:cubicBezTo>
                  <a:cubicBezTo>
                    <a:pt x="1893549" y="609109"/>
                    <a:pt x="1915767" y="562757"/>
                    <a:pt x="1838715" y="562757"/>
                  </a:cubicBezTo>
                  <a:cubicBezTo>
                    <a:pt x="1747121" y="562757"/>
                    <a:pt x="1744770" y="561185"/>
                    <a:pt x="1651931" y="561185"/>
                  </a:cubicBezTo>
                  <a:cubicBezTo>
                    <a:pt x="1649113" y="561169"/>
                    <a:pt x="1637156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3"/>
                    <a:pt x="1447180" y="1158955"/>
                    <a:pt x="1399600" y="1158302"/>
                  </a:cubicBezTo>
                  <a:cubicBezTo>
                    <a:pt x="1394758" y="880390"/>
                    <a:pt x="1395552" y="955475"/>
                    <a:pt x="1394027" y="874693"/>
                  </a:cubicBezTo>
                  <a:cubicBezTo>
                    <a:pt x="1509083" y="876483"/>
                    <a:pt x="1550248" y="873557"/>
                    <a:pt x="1642293" y="873433"/>
                  </a:cubicBezTo>
                  <a:cubicBezTo>
                    <a:pt x="1642293" y="874553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8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3" y="575629"/>
                  </a:cubicBezTo>
                  <a:cubicBezTo>
                    <a:pt x="1638261" y="610946"/>
                    <a:pt x="1642060" y="857805"/>
                    <a:pt x="1642075" y="858973"/>
                  </a:cubicBezTo>
                  <a:close/>
                  <a:moveTo>
                    <a:pt x="1632345" y="281344"/>
                  </a:moveTo>
                  <a:cubicBezTo>
                    <a:pt x="1633248" y="471998"/>
                    <a:pt x="1635287" y="487594"/>
                    <a:pt x="1637124" y="561185"/>
                  </a:cubicBezTo>
                  <a:cubicBezTo>
                    <a:pt x="1458281" y="561263"/>
                    <a:pt x="1422908" y="561434"/>
                    <a:pt x="1389325" y="562259"/>
                  </a:cubicBezTo>
                  <a:cubicBezTo>
                    <a:pt x="1385915" y="339152"/>
                    <a:pt x="1386725" y="384772"/>
                    <a:pt x="1384311" y="279491"/>
                  </a:cubicBezTo>
                  <a:cubicBezTo>
                    <a:pt x="1505565" y="276223"/>
                    <a:pt x="1553035" y="280939"/>
                    <a:pt x="1632345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1" y="1157850"/>
                  </a:cubicBezTo>
                  <a:cubicBezTo>
                    <a:pt x="1140482" y="1153508"/>
                    <a:pt x="1139828" y="1161648"/>
                    <a:pt x="1139704" y="1154239"/>
                  </a:cubicBezTo>
                  <a:cubicBezTo>
                    <a:pt x="1134192" y="824279"/>
                    <a:pt x="1115229" y="873884"/>
                    <a:pt x="1185197" y="873604"/>
                  </a:cubicBezTo>
                  <a:cubicBezTo>
                    <a:pt x="1270936" y="873262"/>
                    <a:pt x="1311089" y="873152"/>
                    <a:pt x="1371747" y="874289"/>
                  </a:cubicBezTo>
                  <a:cubicBezTo>
                    <a:pt x="1384607" y="874538"/>
                    <a:pt x="1380777" y="863891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5" y="888297"/>
                    <a:pt x="1384265" y="860047"/>
                    <a:pt x="1371981" y="859813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4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3" y="562555"/>
                    <a:pt x="1371700" y="562710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7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19"/>
                  </a:moveTo>
                  <a:cubicBezTo>
                    <a:pt x="1127061" y="1160341"/>
                    <a:pt x="879775" y="1156169"/>
                    <a:pt x="879698" y="1154053"/>
                  </a:cubicBezTo>
                  <a:cubicBezTo>
                    <a:pt x="867881" y="826940"/>
                    <a:pt x="871851" y="873075"/>
                    <a:pt x="905107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19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6"/>
                    <a:pt x="1091828" y="859346"/>
                  </a:cubicBezTo>
                  <a:cubicBezTo>
                    <a:pt x="840930" y="859346"/>
                    <a:pt x="875198" y="864997"/>
                    <a:pt x="874747" y="835688"/>
                  </a:cubicBezTo>
                  <a:cubicBezTo>
                    <a:pt x="870029" y="534569"/>
                    <a:pt x="857402" y="577699"/>
                    <a:pt x="905107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7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7" y="280036"/>
                  </a:cubicBezTo>
                  <a:close/>
                  <a:moveTo>
                    <a:pt x="863070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5"/>
                  </a:cubicBezTo>
                  <a:cubicBezTo>
                    <a:pt x="910291" y="876421"/>
                    <a:pt x="862587" y="849136"/>
                    <a:pt x="863070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3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9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9" y="272005"/>
                    <a:pt x="852467" y="307166"/>
                  </a:cubicBezTo>
                  <a:cubicBezTo>
                    <a:pt x="853790" y="379387"/>
                    <a:pt x="854569" y="432059"/>
                    <a:pt x="856640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1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6"/>
                    <a:pt x="360931" y="1158457"/>
                  </a:cubicBezTo>
                  <a:cubicBezTo>
                    <a:pt x="361305" y="1030420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10" y="860016"/>
                    <a:pt x="356152" y="860156"/>
                  </a:cubicBezTo>
                  <a:cubicBezTo>
                    <a:pt x="353053" y="685191"/>
                    <a:pt x="351886" y="664552"/>
                    <a:pt x="350983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9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1"/>
                    <a:pt x="348133" y="1158457"/>
                  </a:cubicBezTo>
                  <a:cubicBezTo>
                    <a:pt x="346576" y="1158457"/>
                    <a:pt x="100770" y="1158457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2" y="1466845"/>
                    <a:pt x="352415" y="1473009"/>
                  </a:cubicBezTo>
                  <a:cubicBezTo>
                    <a:pt x="357304" y="1784789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69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1"/>
                  </a:cubicBezTo>
                  <a:cubicBezTo>
                    <a:pt x="70830" y="2050949"/>
                    <a:pt x="116401" y="2060055"/>
                    <a:pt x="115685" y="2003554"/>
                  </a:cubicBezTo>
                  <a:close/>
                  <a:moveTo>
                    <a:pt x="120543" y="2322043"/>
                  </a:moveTo>
                  <a:cubicBezTo>
                    <a:pt x="117600" y="2137226"/>
                    <a:pt x="117008" y="2101784"/>
                    <a:pt x="116479" y="2063479"/>
                  </a:cubicBezTo>
                  <a:cubicBezTo>
                    <a:pt x="213911" y="2062452"/>
                    <a:pt x="251386" y="2065269"/>
                    <a:pt x="362737" y="2065191"/>
                  </a:cubicBezTo>
                  <a:cubicBezTo>
                    <a:pt x="365493" y="2245822"/>
                    <a:pt x="363018" y="2225167"/>
                    <a:pt x="365477" y="2348753"/>
                  </a:cubicBezTo>
                  <a:cubicBezTo>
                    <a:pt x="78475" y="2349687"/>
                    <a:pt x="120994" y="2351228"/>
                    <a:pt x="120543" y="2322043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5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0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4"/>
                    <a:pt x="149174" y="2942990"/>
                    <a:pt x="128312" y="2942943"/>
                  </a:cubicBezTo>
                  <a:cubicBezTo>
                    <a:pt x="126848" y="2837071"/>
                    <a:pt x="129199" y="2832930"/>
                    <a:pt x="125400" y="2659335"/>
                  </a:cubicBezTo>
                  <a:close/>
                  <a:moveTo>
                    <a:pt x="134788" y="3240824"/>
                  </a:moveTo>
                  <a:cubicBezTo>
                    <a:pt x="129152" y="2964189"/>
                    <a:pt x="129666" y="3038870"/>
                    <a:pt x="128514" y="2957388"/>
                  </a:cubicBezTo>
                  <a:cubicBezTo>
                    <a:pt x="396009" y="2958072"/>
                    <a:pt x="376890" y="2955862"/>
                    <a:pt x="376936" y="2959458"/>
                  </a:cubicBezTo>
                  <a:cubicBezTo>
                    <a:pt x="381965" y="3281215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4"/>
                  </a:cubicBezTo>
                  <a:close/>
                  <a:moveTo>
                    <a:pt x="135100" y="3255284"/>
                  </a:moveTo>
                  <a:cubicBezTo>
                    <a:pt x="220123" y="3255658"/>
                    <a:pt x="232641" y="3253883"/>
                    <a:pt x="381545" y="3253432"/>
                  </a:cubicBezTo>
                  <a:cubicBezTo>
                    <a:pt x="386838" y="3591097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6"/>
                    <a:pt x="135100" y="3255284"/>
                  </a:cubicBezTo>
                  <a:close/>
                  <a:moveTo>
                    <a:pt x="141545" y="3808944"/>
                  </a:moveTo>
                  <a:cubicBezTo>
                    <a:pt x="136906" y="3511638"/>
                    <a:pt x="136859" y="3552901"/>
                    <a:pt x="158469" y="3552901"/>
                  </a:cubicBezTo>
                  <a:cubicBezTo>
                    <a:pt x="425263" y="3552901"/>
                    <a:pt x="386605" y="3533896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2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7"/>
                  </a:moveTo>
                  <a:cubicBezTo>
                    <a:pt x="139412" y="3803169"/>
                    <a:pt x="137077" y="3847996"/>
                    <a:pt x="158469" y="3847996"/>
                  </a:cubicBezTo>
                  <a:cubicBezTo>
                    <a:pt x="437361" y="3847996"/>
                    <a:pt x="389298" y="3829598"/>
                    <a:pt x="390388" y="3915377"/>
                  </a:cubicBezTo>
                  <a:cubicBezTo>
                    <a:pt x="391245" y="3983411"/>
                    <a:pt x="392303" y="4060255"/>
                    <a:pt x="394078" y="4127962"/>
                  </a:cubicBezTo>
                  <a:cubicBezTo>
                    <a:pt x="394187" y="4132320"/>
                    <a:pt x="401520" y="4131044"/>
                    <a:pt x="345097" y="4131044"/>
                  </a:cubicBezTo>
                  <a:cubicBezTo>
                    <a:pt x="130927" y="4131044"/>
                    <a:pt x="147477" y="4139682"/>
                    <a:pt x="147197" y="4127557"/>
                  </a:cubicBezTo>
                  <a:close/>
                  <a:moveTo>
                    <a:pt x="153222" y="4429999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90" y="4115074"/>
                    <a:pt x="396258" y="4234053"/>
                  </a:cubicBezTo>
                  <a:cubicBezTo>
                    <a:pt x="397908" y="4339645"/>
                    <a:pt x="399076" y="4337917"/>
                    <a:pt x="400664" y="4430217"/>
                  </a:cubicBezTo>
                  <a:cubicBezTo>
                    <a:pt x="370428" y="4430093"/>
                    <a:pt x="167780" y="4429999"/>
                    <a:pt x="153222" y="4429999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8"/>
                    <a:pt x="400913" y="4444693"/>
                  </a:cubicBezTo>
                  <a:cubicBezTo>
                    <a:pt x="403062" y="4594769"/>
                    <a:pt x="402377" y="4587983"/>
                    <a:pt x="404821" y="4726246"/>
                  </a:cubicBezTo>
                  <a:cubicBezTo>
                    <a:pt x="342451" y="4725514"/>
                    <a:pt x="251947" y="4726324"/>
                    <a:pt x="158282" y="4726324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4"/>
                  </a:cubicBezTo>
                  <a:cubicBezTo>
                    <a:pt x="411376" y="5075243"/>
                    <a:pt x="422523" y="5024719"/>
                    <a:pt x="345082" y="5024719"/>
                  </a:cubicBezTo>
                  <a:cubicBezTo>
                    <a:pt x="255247" y="5024719"/>
                    <a:pt x="252414" y="5022867"/>
                    <a:pt x="162735" y="5022804"/>
                  </a:cubicBezTo>
                  <a:cubicBezTo>
                    <a:pt x="155620" y="4719335"/>
                    <a:pt x="159575" y="4740753"/>
                    <a:pt x="158469" y="4740753"/>
                  </a:cubicBezTo>
                  <a:close/>
                  <a:moveTo>
                    <a:pt x="165429" y="5296342"/>
                  </a:moveTo>
                  <a:cubicBezTo>
                    <a:pt x="163809" y="5192976"/>
                    <a:pt x="165569" y="5189769"/>
                    <a:pt x="163903" y="5083788"/>
                  </a:cubicBezTo>
                  <a:cubicBezTo>
                    <a:pt x="162922" y="5020018"/>
                    <a:pt x="121555" y="5038042"/>
                    <a:pt x="408106" y="5039303"/>
                  </a:cubicBezTo>
                  <a:cubicBezTo>
                    <a:pt x="409398" y="5185349"/>
                    <a:pt x="413119" y="5185987"/>
                    <a:pt x="414692" y="5321168"/>
                  </a:cubicBezTo>
                  <a:cubicBezTo>
                    <a:pt x="133745" y="5316125"/>
                    <a:pt x="166098" y="5339146"/>
                    <a:pt x="165429" y="5296342"/>
                  </a:cubicBezTo>
                  <a:close/>
                  <a:moveTo>
                    <a:pt x="170224" y="5614831"/>
                  </a:moveTo>
                  <a:cubicBezTo>
                    <a:pt x="168636" y="5538890"/>
                    <a:pt x="167671" y="5482281"/>
                    <a:pt x="166845" y="5402557"/>
                  </a:cubicBezTo>
                  <a:cubicBezTo>
                    <a:pt x="165974" y="5318709"/>
                    <a:pt x="148692" y="5337869"/>
                    <a:pt x="251884" y="5335924"/>
                  </a:cubicBezTo>
                  <a:cubicBezTo>
                    <a:pt x="318988" y="5334741"/>
                    <a:pt x="375442" y="5334912"/>
                    <a:pt x="414847" y="5335643"/>
                  </a:cubicBezTo>
                  <a:cubicBezTo>
                    <a:pt x="415548" y="5416457"/>
                    <a:pt x="412932" y="5455976"/>
                    <a:pt x="418055" y="5619828"/>
                  </a:cubicBezTo>
                  <a:cubicBezTo>
                    <a:pt x="148116" y="5619828"/>
                    <a:pt x="170286" y="5617555"/>
                    <a:pt x="170224" y="5614831"/>
                  </a:cubicBezTo>
                  <a:close/>
                  <a:moveTo>
                    <a:pt x="170598" y="5632311"/>
                  </a:moveTo>
                  <a:cubicBezTo>
                    <a:pt x="253644" y="5632482"/>
                    <a:pt x="228048" y="5634272"/>
                    <a:pt x="418506" y="5634272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0"/>
                    <a:pt x="256571" y="5917164"/>
                    <a:pt x="176156" y="5917366"/>
                  </a:cubicBezTo>
                  <a:cubicBezTo>
                    <a:pt x="176140" y="5915779"/>
                    <a:pt x="170629" y="5633509"/>
                    <a:pt x="170598" y="5632311"/>
                  </a:cubicBezTo>
                  <a:close/>
                  <a:moveTo>
                    <a:pt x="176421" y="5933601"/>
                  </a:moveTo>
                  <a:cubicBezTo>
                    <a:pt x="176389" y="5931593"/>
                    <a:pt x="155184" y="5931282"/>
                    <a:pt x="421714" y="5930099"/>
                  </a:cubicBezTo>
                  <a:cubicBezTo>
                    <a:pt x="423395" y="6039131"/>
                    <a:pt x="426104" y="6043831"/>
                    <a:pt x="428159" y="6214921"/>
                  </a:cubicBezTo>
                  <a:cubicBezTo>
                    <a:pt x="318910" y="6214532"/>
                    <a:pt x="259327" y="6215045"/>
                    <a:pt x="180686" y="6215108"/>
                  </a:cubicBezTo>
                  <a:cubicBezTo>
                    <a:pt x="178725" y="6122901"/>
                    <a:pt x="177900" y="6025979"/>
                    <a:pt x="176421" y="5933601"/>
                  </a:cubicBezTo>
                  <a:close/>
                  <a:moveTo>
                    <a:pt x="184766" y="6465033"/>
                  </a:moveTo>
                  <a:cubicBezTo>
                    <a:pt x="183598" y="6181503"/>
                    <a:pt x="159108" y="6229786"/>
                    <a:pt x="251791" y="6229412"/>
                  </a:cubicBezTo>
                  <a:cubicBezTo>
                    <a:pt x="315127" y="6229241"/>
                    <a:pt x="357226" y="6229178"/>
                    <a:pt x="428330" y="6229381"/>
                  </a:cubicBezTo>
                  <a:cubicBezTo>
                    <a:pt x="431724" y="6535636"/>
                    <a:pt x="428377" y="6162639"/>
                    <a:pt x="430946" y="6512537"/>
                  </a:cubicBezTo>
                  <a:cubicBezTo>
                    <a:pt x="135941" y="6514078"/>
                    <a:pt x="184999" y="6519853"/>
                    <a:pt x="184766" y="6465033"/>
                  </a:cubicBezTo>
                  <a:close/>
                  <a:moveTo>
                    <a:pt x="189390" y="6783709"/>
                  </a:moveTo>
                  <a:cubicBezTo>
                    <a:pt x="184517" y="6472801"/>
                    <a:pt x="165709" y="6523729"/>
                    <a:pt x="251620" y="6525970"/>
                  </a:cubicBezTo>
                  <a:cubicBezTo>
                    <a:pt x="304602" y="6527417"/>
                    <a:pt x="349317" y="6527417"/>
                    <a:pt x="431071" y="6527013"/>
                  </a:cubicBezTo>
                  <a:cubicBezTo>
                    <a:pt x="432581" y="6680063"/>
                    <a:pt x="436224" y="6671066"/>
                    <a:pt x="437843" y="6808038"/>
                  </a:cubicBezTo>
                  <a:cubicBezTo>
                    <a:pt x="153051" y="6804582"/>
                    <a:pt x="190044" y="6823711"/>
                    <a:pt x="189390" y="6783709"/>
                  </a:cubicBezTo>
                  <a:close/>
                  <a:moveTo>
                    <a:pt x="193874" y="7107724"/>
                  </a:moveTo>
                  <a:cubicBezTo>
                    <a:pt x="193609" y="7029775"/>
                    <a:pt x="193718" y="7047068"/>
                    <a:pt x="190059" y="6823914"/>
                  </a:cubicBezTo>
                  <a:cubicBezTo>
                    <a:pt x="265539" y="6823447"/>
                    <a:pt x="286199" y="6820676"/>
                    <a:pt x="437999" y="6822528"/>
                  </a:cubicBezTo>
                  <a:cubicBezTo>
                    <a:pt x="438684" y="6900322"/>
                    <a:pt x="439774" y="7075598"/>
                    <a:pt x="440194" y="7107740"/>
                  </a:cubicBezTo>
                  <a:lnTo>
                    <a:pt x="193874" y="7107724"/>
                  </a:lnTo>
                  <a:close/>
                  <a:moveTo>
                    <a:pt x="438435" y="5930021"/>
                  </a:moveTo>
                  <a:cubicBezTo>
                    <a:pt x="701352" y="5928947"/>
                    <a:pt x="681097" y="5932137"/>
                    <a:pt x="681128" y="5933881"/>
                  </a:cubicBezTo>
                  <a:cubicBezTo>
                    <a:pt x="686203" y="6258269"/>
                    <a:pt x="714679" y="6213489"/>
                    <a:pt x="625047" y="6214578"/>
                  </a:cubicBezTo>
                  <a:cubicBezTo>
                    <a:pt x="564421" y="6215232"/>
                    <a:pt x="527880" y="6215217"/>
                    <a:pt x="440941" y="6214968"/>
                  </a:cubicBezTo>
                  <a:cubicBezTo>
                    <a:pt x="437158" y="5907654"/>
                    <a:pt x="429358" y="5930067"/>
                    <a:pt x="438435" y="5930021"/>
                  </a:cubicBezTo>
                  <a:close/>
                  <a:moveTo>
                    <a:pt x="443588" y="6465065"/>
                  </a:moveTo>
                  <a:cubicBezTo>
                    <a:pt x="443588" y="6180491"/>
                    <a:pt x="413727" y="6229567"/>
                    <a:pt x="531726" y="6229567"/>
                  </a:cubicBezTo>
                  <a:cubicBezTo>
                    <a:pt x="619692" y="6229567"/>
                    <a:pt x="616204" y="6228789"/>
                    <a:pt x="687698" y="6228540"/>
                  </a:cubicBezTo>
                  <a:cubicBezTo>
                    <a:pt x="687387" y="6405793"/>
                    <a:pt x="690080" y="6431943"/>
                    <a:pt x="692120" y="6511837"/>
                  </a:cubicBezTo>
                  <a:cubicBezTo>
                    <a:pt x="399621" y="6512148"/>
                    <a:pt x="443588" y="6528352"/>
                    <a:pt x="443588" y="6465065"/>
                  </a:cubicBezTo>
                  <a:close/>
                  <a:moveTo>
                    <a:pt x="450267" y="6783678"/>
                  </a:moveTo>
                  <a:cubicBezTo>
                    <a:pt x="445457" y="6475493"/>
                    <a:pt x="415097" y="6526733"/>
                    <a:pt x="531726" y="6526733"/>
                  </a:cubicBezTo>
                  <a:cubicBezTo>
                    <a:pt x="624736" y="6526733"/>
                    <a:pt x="611923" y="6526406"/>
                    <a:pt x="692462" y="6526313"/>
                  </a:cubicBezTo>
                  <a:cubicBezTo>
                    <a:pt x="695327" y="6653384"/>
                    <a:pt x="692774" y="6669338"/>
                    <a:pt x="695031" y="6808146"/>
                  </a:cubicBezTo>
                  <a:cubicBezTo>
                    <a:pt x="411578" y="6808442"/>
                    <a:pt x="450781" y="6817143"/>
                    <a:pt x="450267" y="6783678"/>
                  </a:cubicBezTo>
                  <a:close/>
                  <a:moveTo>
                    <a:pt x="452961" y="7107755"/>
                  </a:moveTo>
                  <a:cubicBezTo>
                    <a:pt x="452494" y="7072345"/>
                    <a:pt x="451404" y="6896555"/>
                    <a:pt x="450750" y="6822684"/>
                  </a:cubicBezTo>
                  <a:cubicBezTo>
                    <a:pt x="536225" y="6823665"/>
                    <a:pt x="630637" y="6822669"/>
                    <a:pt x="695280" y="6822591"/>
                  </a:cubicBezTo>
                  <a:cubicBezTo>
                    <a:pt x="699141" y="7059738"/>
                    <a:pt x="698674" y="7036624"/>
                    <a:pt x="700293" y="7105561"/>
                  </a:cubicBezTo>
                  <a:cubicBezTo>
                    <a:pt x="612810" y="7105857"/>
                    <a:pt x="651219" y="7107771"/>
                    <a:pt x="452961" y="7107755"/>
                  </a:cubicBezTo>
                  <a:close/>
                  <a:moveTo>
                    <a:pt x="703516" y="6464800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4"/>
                    <a:pt x="947097" y="6252526"/>
                  </a:cubicBezTo>
                  <a:cubicBezTo>
                    <a:pt x="948389" y="6557956"/>
                    <a:pt x="966340" y="6510701"/>
                    <a:pt x="905122" y="6510701"/>
                  </a:cubicBezTo>
                  <a:cubicBezTo>
                    <a:pt x="671272" y="6510701"/>
                    <a:pt x="705571" y="6528616"/>
                    <a:pt x="703516" y="6464800"/>
                  </a:cubicBezTo>
                  <a:close/>
                  <a:moveTo>
                    <a:pt x="707393" y="6783741"/>
                  </a:moveTo>
                  <a:cubicBezTo>
                    <a:pt x="702831" y="6492007"/>
                    <a:pt x="702956" y="6526297"/>
                    <a:pt x="718478" y="6526297"/>
                  </a:cubicBezTo>
                  <a:cubicBezTo>
                    <a:pt x="992232" y="6526297"/>
                    <a:pt x="950195" y="6509923"/>
                    <a:pt x="951160" y="6571497"/>
                  </a:cubicBezTo>
                  <a:cubicBezTo>
                    <a:pt x="955504" y="6850296"/>
                    <a:pt x="974825" y="6809469"/>
                    <a:pt x="905107" y="6809469"/>
                  </a:cubicBezTo>
                  <a:cubicBezTo>
                    <a:pt x="675165" y="6809469"/>
                    <a:pt x="707891" y="6815057"/>
                    <a:pt x="707393" y="6783741"/>
                  </a:cubicBezTo>
                  <a:close/>
                  <a:moveTo>
                    <a:pt x="959941" y="7102852"/>
                  </a:moveTo>
                  <a:cubicBezTo>
                    <a:pt x="959926" y="7111242"/>
                    <a:pt x="981178" y="7105514"/>
                    <a:pt x="718463" y="7105514"/>
                  </a:cubicBezTo>
                  <a:cubicBezTo>
                    <a:pt x="710242" y="7105514"/>
                    <a:pt x="713138" y="7137297"/>
                    <a:pt x="708016" y="6822559"/>
                  </a:cubicBezTo>
                  <a:cubicBezTo>
                    <a:pt x="818931" y="6822497"/>
                    <a:pt x="793429" y="6824116"/>
                    <a:pt x="957108" y="6823867"/>
                  </a:cubicBezTo>
                  <a:cubicBezTo>
                    <a:pt x="957139" y="6825688"/>
                    <a:pt x="960004" y="7050990"/>
                    <a:pt x="959941" y="7102852"/>
                  </a:cubicBezTo>
                  <a:close/>
                  <a:moveTo>
                    <a:pt x="962417" y="6464971"/>
                  </a:moveTo>
                  <a:cubicBezTo>
                    <a:pt x="958960" y="6190173"/>
                    <a:pt x="946552" y="6229801"/>
                    <a:pt x="998553" y="6229101"/>
                  </a:cubicBezTo>
                  <a:cubicBezTo>
                    <a:pt x="1239160" y="6225847"/>
                    <a:pt x="1206604" y="6224571"/>
                    <a:pt x="1207305" y="6252697"/>
                  </a:cubicBezTo>
                  <a:cubicBezTo>
                    <a:pt x="1214545" y="6553784"/>
                    <a:pt x="1214373" y="6511946"/>
                    <a:pt x="1185243" y="6511619"/>
                  </a:cubicBezTo>
                  <a:cubicBezTo>
                    <a:pt x="923027" y="6508786"/>
                    <a:pt x="963164" y="6525659"/>
                    <a:pt x="962417" y="6464971"/>
                  </a:cubicBezTo>
                  <a:close/>
                  <a:moveTo>
                    <a:pt x="969283" y="6783678"/>
                  </a:moveTo>
                  <a:cubicBezTo>
                    <a:pt x="964628" y="6486248"/>
                    <a:pt x="947081" y="6525176"/>
                    <a:pt x="998428" y="6525379"/>
                  </a:cubicBezTo>
                  <a:cubicBezTo>
                    <a:pt x="1250416" y="6526390"/>
                    <a:pt x="1210497" y="6514234"/>
                    <a:pt x="1211384" y="6571497"/>
                  </a:cubicBezTo>
                  <a:cubicBezTo>
                    <a:pt x="1213035" y="6676560"/>
                    <a:pt x="1213938" y="6683487"/>
                    <a:pt x="1215510" y="6783927"/>
                  </a:cubicBezTo>
                  <a:cubicBezTo>
                    <a:pt x="1216024" y="6817485"/>
                    <a:pt x="1238864" y="6809080"/>
                    <a:pt x="1091828" y="6809189"/>
                  </a:cubicBezTo>
                  <a:cubicBezTo>
                    <a:pt x="946552" y="6809189"/>
                    <a:pt x="969828" y="6817890"/>
                    <a:pt x="969283" y="6783678"/>
                  </a:cubicBezTo>
                  <a:close/>
                  <a:moveTo>
                    <a:pt x="1185119" y="7106759"/>
                  </a:moveTo>
                  <a:cubicBezTo>
                    <a:pt x="1126750" y="7107226"/>
                    <a:pt x="1117331" y="7107148"/>
                    <a:pt x="972677" y="7107102"/>
                  </a:cubicBezTo>
                  <a:cubicBezTo>
                    <a:pt x="972755" y="7053123"/>
                    <a:pt x="969906" y="6825750"/>
                    <a:pt x="969874" y="6823867"/>
                  </a:cubicBezTo>
                  <a:cubicBezTo>
                    <a:pt x="1086675" y="6823633"/>
                    <a:pt x="949152" y="6823743"/>
                    <a:pt x="1216024" y="6823555"/>
                  </a:cubicBezTo>
                  <a:cubicBezTo>
                    <a:pt x="1219247" y="7159711"/>
                    <a:pt x="1232200" y="7106370"/>
                    <a:pt x="1185119" y="7106759"/>
                  </a:cubicBezTo>
                  <a:close/>
                  <a:moveTo>
                    <a:pt x="1217908" y="6146124"/>
                  </a:moveTo>
                  <a:cubicBezTo>
                    <a:pt x="1216288" y="6042680"/>
                    <a:pt x="1216849" y="6044485"/>
                    <a:pt x="1215105" y="5933570"/>
                  </a:cubicBezTo>
                  <a:cubicBezTo>
                    <a:pt x="1215074" y="5931033"/>
                    <a:pt x="1194367" y="5931079"/>
                    <a:pt x="1461955" y="5931033"/>
                  </a:cubicBezTo>
                  <a:cubicBezTo>
                    <a:pt x="1461971" y="5932185"/>
                    <a:pt x="1462843" y="5976653"/>
                    <a:pt x="1464991" y="6213800"/>
                  </a:cubicBezTo>
                  <a:cubicBezTo>
                    <a:pt x="1170281" y="6213800"/>
                    <a:pt x="1219356" y="6238611"/>
                    <a:pt x="1217908" y="6146124"/>
                  </a:cubicBezTo>
                  <a:close/>
                  <a:moveTo>
                    <a:pt x="1278519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8"/>
                    <a:pt x="1467996" y="6431927"/>
                    <a:pt x="1469662" y="6511121"/>
                  </a:cubicBezTo>
                  <a:cubicBezTo>
                    <a:pt x="1367808" y="6511121"/>
                    <a:pt x="1332917" y="6512678"/>
                    <a:pt x="1223388" y="6511962"/>
                  </a:cubicBezTo>
                  <a:cubicBezTo>
                    <a:pt x="1220648" y="6181067"/>
                    <a:pt x="1200159" y="6229879"/>
                    <a:pt x="1278519" y="6229879"/>
                  </a:cubicBezTo>
                  <a:close/>
                  <a:moveTo>
                    <a:pt x="1228261" y="6783678"/>
                  </a:moveTo>
                  <a:cubicBezTo>
                    <a:pt x="1223513" y="6479307"/>
                    <a:pt x="1206620" y="6526577"/>
                    <a:pt x="1278519" y="6526577"/>
                  </a:cubicBezTo>
                  <a:cubicBezTo>
                    <a:pt x="1507978" y="6526577"/>
                    <a:pt x="1469740" y="6506374"/>
                    <a:pt x="1470752" y="6571497"/>
                  </a:cubicBezTo>
                  <a:cubicBezTo>
                    <a:pt x="1474473" y="6806854"/>
                    <a:pt x="1474193" y="6789686"/>
                    <a:pt x="1474519" y="6809547"/>
                  </a:cubicBezTo>
                  <a:cubicBezTo>
                    <a:pt x="1188746" y="6809936"/>
                    <a:pt x="1228791" y="6817299"/>
                    <a:pt x="1228261" y="6783678"/>
                  </a:cubicBezTo>
                  <a:close/>
                  <a:moveTo>
                    <a:pt x="1465256" y="7106635"/>
                  </a:moveTo>
                  <a:cubicBezTo>
                    <a:pt x="1204067" y="7106635"/>
                    <a:pt x="1231297" y="7107771"/>
                    <a:pt x="1231235" y="7102837"/>
                  </a:cubicBezTo>
                  <a:cubicBezTo>
                    <a:pt x="1226689" y="6766323"/>
                    <a:pt x="1215105" y="6823571"/>
                    <a:pt x="1278534" y="6823525"/>
                  </a:cubicBezTo>
                  <a:cubicBezTo>
                    <a:pt x="1372183" y="6823525"/>
                    <a:pt x="1371825" y="6824022"/>
                    <a:pt x="1465256" y="6824022"/>
                  </a:cubicBezTo>
                  <a:cubicBezTo>
                    <a:pt x="1478116" y="6824022"/>
                    <a:pt x="1474395" y="6813859"/>
                    <a:pt x="1476139" y="6890345"/>
                  </a:cubicBezTo>
                  <a:cubicBezTo>
                    <a:pt x="1481868" y="7139788"/>
                    <a:pt x="1483581" y="7106635"/>
                    <a:pt x="1465256" y="7106635"/>
                  </a:cubicBezTo>
                  <a:close/>
                  <a:moveTo>
                    <a:pt x="1478054" y="6252464"/>
                  </a:moveTo>
                  <a:cubicBezTo>
                    <a:pt x="1477820" y="6214936"/>
                    <a:pt x="1442603" y="6231778"/>
                    <a:pt x="1723596" y="6228011"/>
                  </a:cubicBezTo>
                  <a:cubicBezTo>
                    <a:pt x="1726429" y="6401607"/>
                    <a:pt x="1726367" y="6405576"/>
                    <a:pt x="1728173" y="6465314"/>
                  </a:cubicBezTo>
                  <a:cubicBezTo>
                    <a:pt x="1730197" y="6532165"/>
                    <a:pt x="1769260" y="6511822"/>
                    <a:pt x="1482429" y="6511137"/>
                  </a:cubicBezTo>
                  <a:cubicBezTo>
                    <a:pt x="1481214" y="6453469"/>
                    <a:pt x="1478879" y="6385465"/>
                    <a:pt x="1478054" y="6252464"/>
                  </a:cubicBezTo>
                  <a:close/>
                  <a:moveTo>
                    <a:pt x="1482709" y="6525581"/>
                  </a:moveTo>
                  <a:cubicBezTo>
                    <a:pt x="1776189" y="6526313"/>
                    <a:pt x="1729746" y="6514966"/>
                    <a:pt x="1730617" y="6571451"/>
                  </a:cubicBezTo>
                  <a:cubicBezTo>
                    <a:pt x="1732268" y="6677930"/>
                    <a:pt x="1733202" y="6673603"/>
                    <a:pt x="1734993" y="6783912"/>
                  </a:cubicBezTo>
                  <a:cubicBezTo>
                    <a:pt x="1735506" y="6816707"/>
                    <a:pt x="1775208" y="6808349"/>
                    <a:pt x="1487271" y="6809501"/>
                  </a:cubicBezTo>
                  <a:cubicBezTo>
                    <a:pt x="1486555" y="6767086"/>
                    <a:pt x="1483472" y="6564914"/>
                    <a:pt x="1482709" y="6525581"/>
                  </a:cubicBezTo>
                  <a:close/>
                  <a:moveTo>
                    <a:pt x="1491941" y="7106588"/>
                  </a:moveTo>
                  <a:cubicBezTo>
                    <a:pt x="1491583" y="6983796"/>
                    <a:pt x="1488781" y="6893115"/>
                    <a:pt x="1487535" y="6823960"/>
                  </a:cubicBezTo>
                  <a:cubicBezTo>
                    <a:pt x="1573119" y="6823602"/>
                    <a:pt x="1601486" y="6820645"/>
                    <a:pt x="1735475" y="6822544"/>
                  </a:cubicBezTo>
                  <a:cubicBezTo>
                    <a:pt x="1736254" y="6922471"/>
                    <a:pt x="1733233" y="6870126"/>
                    <a:pt x="1737593" y="7103008"/>
                  </a:cubicBezTo>
                  <a:cubicBezTo>
                    <a:pt x="1737655" y="7106494"/>
                    <a:pt x="1759249" y="7105997"/>
                    <a:pt x="1491941" y="7106588"/>
                  </a:cubicBezTo>
                  <a:close/>
                  <a:moveTo>
                    <a:pt x="1740940" y="6464847"/>
                  </a:moveTo>
                  <a:cubicBezTo>
                    <a:pt x="1738932" y="6398525"/>
                    <a:pt x="1739056" y="6394026"/>
                    <a:pt x="1736347" y="6227840"/>
                  </a:cubicBezTo>
                  <a:cubicBezTo>
                    <a:pt x="1907344" y="6225163"/>
                    <a:pt x="1908947" y="6228742"/>
                    <a:pt x="1983306" y="6229754"/>
                  </a:cubicBezTo>
                  <a:cubicBezTo>
                    <a:pt x="1984661" y="6305633"/>
                    <a:pt x="1988163" y="6510545"/>
                    <a:pt x="1988179" y="6511697"/>
                  </a:cubicBezTo>
                  <a:cubicBezTo>
                    <a:pt x="1700304" y="6512958"/>
                    <a:pt x="1742917" y="6530172"/>
                    <a:pt x="1740940" y="6464847"/>
                  </a:cubicBezTo>
                  <a:close/>
                  <a:moveTo>
                    <a:pt x="1742575" y="6527246"/>
                  </a:moveTo>
                  <a:cubicBezTo>
                    <a:pt x="1846453" y="6527293"/>
                    <a:pt x="1875380" y="6527464"/>
                    <a:pt x="1932146" y="6526702"/>
                  </a:cubicBezTo>
                  <a:cubicBezTo>
                    <a:pt x="2003234" y="6525737"/>
                    <a:pt x="1988210" y="6477486"/>
                    <a:pt x="1993021" y="6783959"/>
                  </a:cubicBezTo>
                  <a:cubicBezTo>
                    <a:pt x="1993535" y="6816396"/>
                    <a:pt x="2032909" y="6812474"/>
                    <a:pt x="1748086" y="6808286"/>
                  </a:cubicBezTo>
                  <a:cubicBezTo>
                    <a:pt x="1747806" y="6783865"/>
                    <a:pt x="1742606" y="6528476"/>
                    <a:pt x="1742575" y="6527246"/>
                  </a:cubicBezTo>
                  <a:close/>
                  <a:moveTo>
                    <a:pt x="1750406" y="7105405"/>
                  </a:moveTo>
                  <a:cubicBezTo>
                    <a:pt x="1745875" y="6884523"/>
                    <a:pt x="1749005" y="6921023"/>
                    <a:pt x="1748226" y="6822746"/>
                  </a:cubicBezTo>
                  <a:cubicBezTo>
                    <a:pt x="1819829" y="6823805"/>
                    <a:pt x="1828859" y="6823042"/>
                    <a:pt x="1932036" y="6823743"/>
                  </a:cubicBezTo>
                  <a:cubicBezTo>
                    <a:pt x="2019115" y="6824334"/>
                    <a:pt x="1986607" y="6775522"/>
                    <a:pt x="1998175" y="7103428"/>
                  </a:cubicBezTo>
                  <a:cubicBezTo>
                    <a:pt x="1998455" y="7111491"/>
                    <a:pt x="2006208" y="7103709"/>
                    <a:pt x="1750406" y="7105405"/>
                  </a:cubicBezTo>
                  <a:close/>
                  <a:moveTo>
                    <a:pt x="2000090" y="6464971"/>
                  </a:moveTo>
                  <a:cubicBezTo>
                    <a:pt x="1995263" y="6191963"/>
                    <a:pt x="1986140" y="6230019"/>
                    <a:pt x="2025436" y="6230019"/>
                  </a:cubicBezTo>
                  <a:cubicBezTo>
                    <a:pt x="2277206" y="6230019"/>
                    <a:pt x="2243421" y="6217660"/>
                    <a:pt x="2244526" y="6252790"/>
                  </a:cubicBezTo>
                  <a:cubicBezTo>
                    <a:pt x="2253619" y="6553115"/>
                    <a:pt x="2254615" y="6510716"/>
                    <a:pt x="2212189" y="6510716"/>
                  </a:cubicBezTo>
                  <a:cubicBezTo>
                    <a:pt x="1962832" y="6510701"/>
                    <a:pt x="2001242" y="6526064"/>
                    <a:pt x="2000090" y="6464971"/>
                  </a:cubicBezTo>
                  <a:close/>
                  <a:moveTo>
                    <a:pt x="2005772" y="6783709"/>
                  </a:moveTo>
                  <a:cubicBezTo>
                    <a:pt x="2001117" y="6486373"/>
                    <a:pt x="1991106" y="6526064"/>
                    <a:pt x="2025452" y="6526064"/>
                  </a:cubicBezTo>
                  <a:cubicBezTo>
                    <a:pt x="2289521" y="6526064"/>
                    <a:pt x="2248652" y="6510701"/>
                    <a:pt x="2249602" y="6571451"/>
                  </a:cubicBezTo>
                  <a:cubicBezTo>
                    <a:pt x="2253977" y="6851106"/>
                    <a:pt x="2264439" y="6807975"/>
                    <a:pt x="2212189" y="6807975"/>
                  </a:cubicBezTo>
                  <a:cubicBezTo>
                    <a:pt x="1973451" y="6807990"/>
                    <a:pt x="2006348" y="6820598"/>
                    <a:pt x="2005772" y="6783709"/>
                  </a:cubicBezTo>
                  <a:close/>
                  <a:moveTo>
                    <a:pt x="2011066" y="7106977"/>
                  </a:moveTo>
                  <a:cubicBezTo>
                    <a:pt x="2006893" y="6982069"/>
                    <a:pt x="2007578" y="6917194"/>
                    <a:pt x="2006348" y="6824022"/>
                  </a:cubicBezTo>
                  <a:cubicBezTo>
                    <a:pt x="2131354" y="6824147"/>
                    <a:pt x="2082544" y="6822622"/>
                    <a:pt x="2253307" y="6822404"/>
                  </a:cubicBezTo>
                  <a:lnTo>
                    <a:pt x="2257854" y="7107039"/>
                  </a:lnTo>
                  <a:cubicBezTo>
                    <a:pt x="2218136" y="7107257"/>
                    <a:pt x="2012296" y="7106993"/>
                    <a:pt x="2011066" y="7106977"/>
                  </a:cubicBezTo>
                  <a:close/>
                  <a:moveTo>
                    <a:pt x="2261061" y="6465718"/>
                  </a:moveTo>
                  <a:cubicBezTo>
                    <a:pt x="2258757" y="6187324"/>
                    <a:pt x="2240509" y="6228680"/>
                    <a:pt x="2305589" y="6228494"/>
                  </a:cubicBezTo>
                  <a:cubicBezTo>
                    <a:pt x="2536776" y="6227871"/>
                    <a:pt x="2503038" y="6221661"/>
                    <a:pt x="2503972" y="6252775"/>
                  </a:cubicBezTo>
                  <a:cubicBezTo>
                    <a:pt x="2512955" y="6549613"/>
                    <a:pt x="2507397" y="6512413"/>
                    <a:pt x="2492466" y="6512180"/>
                  </a:cubicBezTo>
                  <a:cubicBezTo>
                    <a:pt x="2221562" y="6507448"/>
                    <a:pt x="2261590" y="6527869"/>
                    <a:pt x="2261061" y="6465718"/>
                  </a:cubicBezTo>
                  <a:close/>
                  <a:moveTo>
                    <a:pt x="2265451" y="6783709"/>
                  </a:moveTo>
                  <a:cubicBezTo>
                    <a:pt x="2260656" y="6477345"/>
                    <a:pt x="2249368" y="6525130"/>
                    <a:pt x="2305542" y="6525503"/>
                  </a:cubicBezTo>
                  <a:cubicBezTo>
                    <a:pt x="2541665" y="6527417"/>
                    <a:pt x="2506681" y="6512351"/>
                    <a:pt x="2507615" y="6571497"/>
                  </a:cubicBezTo>
                  <a:cubicBezTo>
                    <a:pt x="2511834" y="6841128"/>
                    <a:pt x="2524725" y="6808286"/>
                    <a:pt x="2492466" y="6808022"/>
                  </a:cubicBezTo>
                  <a:cubicBezTo>
                    <a:pt x="2231059" y="6805905"/>
                    <a:pt x="2266012" y="6818902"/>
                    <a:pt x="2265451" y="6783709"/>
                  </a:cubicBezTo>
                  <a:close/>
                  <a:moveTo>
                    <a:pt x="2517174" y="7102852"/>
                  </a:moveTo>
                  <a:cubicBezTo>
                    <a:pt x="2517159" y="7111429"/>
                    <a:pt x="2540435" y="7104471"/>
                    <a:pt x="2305542" y="7106681"/>
                  </a:cubicBezTo>
                  <a:cubicBezTo>
                    <a:pt x="2256499" y="7107148"/>
                    <a:pt x="2271290" y="7149999"/>
                    <a:pt x="2266074" y="6822388"/>
                  </a:cubicBezTo>
                  <a:cubicBezTo>
                    <a:pt x="2370466" y="6822186"/>
                    <a:pt x="2368084" y="6821672"/>
                    <a:pt x="2513562" y="6822653"/>
                  </a:cubicBezTo>
                  <a:cubicBezTo>
                    <a:pt x="2516380" y="6996482"/>
                    <a:pt x="2517346" y="7018724"/>
                    <a:pt x="2517174" y="7102852"/>
                  </a:cubicBezTo>
                  <a:close/>
                  <a:moveTo>
                    <a:pt x="2585772" y="6229349"/>
                  </a:moveTo>
                  <a:cubicBezTo>
                    <a:pt x="2680231" y="6229349"/>
                    <a:pt x="2676930" y="6228073"/>
                    <a:pt x="2761502" y="6227949"/>
                  </a:cubicBezTo>
                  <a:cubicBezTo>
                    <a:pt x="2764024" y="6389357"/>
                    <a:pt x="2764009" y="6400501"/>
                    <a:pt x="2766095" y="6465656"/>
                  </a:cubicBezTo>
                  <a:cubicBezTo>
                    <a:pt x="2767839" y="6521269"/>
                    <a:pt x="2816664" y="6516413"/>
                    <a:pt x="2519743" y="6512600"/>
                  </a:cubicBezTo>
                  <a:cubicBezTo>
                    <a:pt x="2518280" y="6176538"/>
                    <a:pt x="2494023" y="6229349"/>
                    <a:pt x="2585772" y="6229349"/>
                  </a:cubicBezTo>
                  <a:close/>
                  <a:moveTo>
                    <a:pt x="2525675" y="6783678"/>
                  </a:moveTo>
                  <a:cubicBezTo>
                    <a:pt x="2520942" y="6480318"/>
                    <a:pt x="2497651" y="6527417"/>
                    <a:pt x="2585772" y="6527417"/>
                  </a:cubicBezTo>
                  <a:cubicBezTo>
                    <a:pt x="2677833" y="6527417"/>
                    <a:pt x="2677880" y="6526453"/>
                    <a:pt x="2767776" y="6526421"/>
                  </a:cubicBezTo>
                  <a:cubicBezTo>
                    <a:pt x="2769038" y="6582517"/>
                    <a:pt x="2769660" y="6649197"/>
                    <a:pt x="2772120" y="6808629"/>
                  </a:cubicBezTo>
                  <a:cubicBezTo>
                    <a:pt x="2486908" y="6808613"/>
                    <a:pt x="2526189" y="6816878"/>
                    <a:pt x="2525675" y="6783678"/>
                  </a:cubicBezTo>
                  <a:close/>
                  <a:moveTo>
                    <a:pt x="2772556" y="7105156"/>
                  </a:moveTo>
                  <a:cubicBezTo>
                    <a:pt x="2653218" y="7105156"/>
                    <a:pt x="2529925" y="7112783"/>
                    <a:pt x="2529941" y="7102899"/>
                  </a:cubicBezTo>
                  <a:cubicBezTo>
                    <a:pt x="2530626" y="6773468"/>
                    <a:pt x="2501776" y="6822886"/>
                    <a:pt x="2585772" y="6822886"/>
                  </a:cubicBezTo>
                  <a:cubicBezTo>
                    <a:pt x="2666639" y="6822886"/>
                    <a:pt x="2684279" y="6823073"/>
                    <a:pt x="2772354" y="6823073"/>
                  </a:cubicBezTo>
                  <a:cubicBezTo>
                    <a:pt x="2776931" y="7129017"/>
                    <a:pt x="2777492" y="7105156"/>
                    <a:pt x="2772556" y="7105156"/>
                  </a:cubicBezTo>
                  <a:close/>
                  <a:moveTo>
                    <a:pt x="2774253" y="6227933"/>
                  </a:moveTo>
                  <a:cubicBezTo>
                    <a:pt x="2865971" y="6227964"/>
                    <a:pt x="2866283" y="6229941"/>
                    <a:pt x="2959340" y="6229941"/>
                  </a:cubicBezTo>
                  <a:cubicBezTo>
                    <a:pt x="3045064" y="6229941"/>
                    <a:pt x="3015218" y="6189317"/>
                    <a:pt x="3026039" y="6465360"/>
                  </a:cubicBezTo>
                  <a:cubicBezTo>
                    <a:pt x="3028296" y="6522888"/>
                    <a:pt x="3074646" y="6511666"/>
                    <a:pt x="2780232" y="6511946"/>
                  </a:cubicBezTo>
                  <a:cubicBezTo>
                    <a:pt x="2777460" y="6401218"/>
                    <a:pt x="2778675" y="6511074"/>
                    <a:pt x="2774253" y="6227933"/>
                  </a:cubicBezTo>
                  <a:close/>
                  <a:moveTo>
                    <a:pt x="2784498" y="6783709"/>
                  </a:moveTo>
                  <a:cubicBezTo>
                    <a:pt x="2782863" y="6678942"/>
                    <a:pt x="2783050" y="6677183"/>
                    <a:pt x="2781400" y="6571217"/>
                  </a:cubicBezTo>
                  <a:cubicBezTo>
                    <a:pt x="2780528" y="6516040"/>
                    <a:pt x="2731671" y="6523558"/>
                    <a:pt x="3028016" y="6525130"/>
                  </a:cubicBezTo>
                  <a:cubicBezTo>
                    <a:pt x="3029542" y="6586253"/>
                    <a:pt x="3029729" y="6645042"/>
                    <a:pt x="3032111" y="6808862"/>
                  </a:cubicBezTo>
                  <a:cubicBezTo>
                    <a:pt x="2743302" y="6813952"/>
                    <a:pt x="2784965" y="6812722"/>
                    <a:pt x="2784498" y="6783709"/>
                  </a:cubicBezTo>
                  <a:close/>
                  <a:moveTo>
                    <a:pt x="2788592" y="7105156"/>
                  </a:moveTo>
                  <a:cubicBezTo>
                    <a:pt x="2788592" y="7054165"/>
                    <a:pt x="2785883" y="6874281"/>
                    <a:pt x="2785105" y="6823073"/>
                  </a:cubicBezTo>
                  <a:cubicBezTo>
                    <a:pt x="2860553" y="6823135"/>
                    <a:pt x="2952163" y="6824707"/>
                    <a:pt x="3032297" y="6823322"/>
                  </a:cubicBezTo>
                  <a:cubicBezTo>
                    <a:pt x="3033605" y="6918268"/>
                    <a:pt x="3033309" y="6958036"/>
                    <a:pt x="3036314" y="7103039"/>
                  </a:cubicBezTo>
                  <a:cubicBezTo>
                    <a:pt x="3036455" y="7108923"/>
                    <a:pt x="3056181" y="7105545"/>
                    <a:pt x="2788592" y="7105156"/>
                  </a:cubicBezTo>
                  <a:close/>
                  <a:moveTo>
                    <a:pt x="3038759" y="6464738"/>
                  </a:moveTo>
                  <a:cubicBezTo>
                    <a:pt x="3028078" y="6192881"/>
                    <a:pt x="3033387" y="6229754"/>
                    <a:pt x="3052693" y="6229599"/>
                  </a:cubicBezTo>
                  <a:cubicBezTo>
                    <a:pt x="3318724" y="6227809"/>
                    <a:pt x="3282791" y="6219948"/>
                    <a:pt x="3283024" y="6252557"/>
                  </a:cubicBezTo>
                  <a:cubicBezTo>
                    <a:pt x="3283553" y="6325634"/>
                    <a:pt x="3284005" y="6343627"/>
                    <a:pt x="3286698" y="6512911"/>
                  </a:cubicBezTo>
                  <a:cubicBezTo>
                    <a:pt x="2997718" y="6510016"/>
                    <a:pt x="3041172" y="6526188"/>
                    <a:pt x="3038759" y="6464738"/>
                  </a:cubicBezTo>
                  <a:close/>
                  <a:moveTo>
                    <a:pt x="3044473" y="6783678"/>
                  </a:moveTo>
                  <a:cubicBezTo>
                    <a:pt x="3039926" y="6493315"/>
                    <a:pt x="3036859" y="6525176"/>
                    <a:pt x="3052615" y="6525285"/>
                  </a:cubicBezTo>
                  <a:cubicBezTo>
                    <a:pt x="3331289" y="6527153"/>
                    <a:pt x="3286730" y="6515137"/>
                    <a:pt x="3287633" y="6571466"/>
                  </a:cubicBezTo>
                  <a:cubicBezTo>
                    <a:pt x="3289283" y="6676778"/>
                    <a:pt x="3288053" y="6674771"/>
                    <a:pt x="3289765" y="6783959"/>
                  </a:cubicBezTo>
                  <a:cubicBezTo>
                    <a:pt x="3290264" y="6815431"/>
                    <a:pt x="3316685" y="6807555"/>
                    <a:pt x="3145968" y="6807524"/>
                  </a:cubicBezTo>
                  <a:cubicBezTo>
                    <a:pt x="3025556" y="6807524"/>
                    <a:pt x="3045002" y="6817252"/>
                    <a:pt x="3044473" y="6783678"/>
                  </a:cubicBezTo>
                  <a:close/>
                  <a:moveTo>
                    <a:pt x="3049097" y="7102697"/>
                  </a:moveTo>
                  <a:cubicBezTo>
                    <a:pt x="3042573" y="6789157"/>
                    <a:pt x="3043725" y="6823120"/>
                    <a:pt x="3052755" y="6822948"/>
                  </a:cubicBezTo>
                  <a:cubicBezTo>
                    <a:pt x="3117430" y="6821641"/>
                    <a:pt x="3128749" y="6821968"/>
                    <a:pt x="3290373" y="6821999"/>
                  </a:cubicBezTo>
                  <a:cubicBezTo>
                    <a:pt x="3290404" y="6823758"/>
                    <a:pt x="3293814" y="7030709"/>
                    <a:pt x="3295433" y="7105607"/>
                  </a:cubicBezTo>
                  <a:cubicBezTo>
                    <a:pt x="3059014" y="7106541"/>
                    <a:pt x="3049268" y="7110230"/>
                    <a:pt x="3049097" y="7102697"/>
                  </a:cubicBezTo>
                  <a:close/>
                  <a:moveTo>
                    <a:pt x="3294561" y="6146093"/>
                  </a:moveTo>
                  <a:cubicBezTo>
                    <a:pt x="3290529" y="5888105"/>
                    <a:pt x="3273231" y="5931017"/>
                    <a:pt x="3332690" y="5931017"/>
                  </a:cubicBezTo>
                  <a:cubicBezTo>
                    <a:pt x="3333858" y="5931017"/>
                    <a:pt x="3536771" y="5931111"/>
                    <a:pt x="3536818" y="5933850"/>
                  </a:cubicBezTo>
                  <a:cubicBezTo>
                    <a:pt x="3541847" y="6254736"/>
                    <a:pt x="3552558" y="6212540"/>
                    <a:pt x="3519505" y="6212540"/>
                  </a:cubicBezTo>
                  <a:cubicBezTo>
                    <a:pt x="3249535" y="6212540"/>
                    <a:pt x="3295962" y="6235467"/>
                    <a:pt x="3294561" y="6146093"/>
                  </a:cubicBezTo>
                  <a:close/>
                  <a:moveTo>
                    <a:pt x="3295589" y="6228556"/>
                  </a:moveTo>
                  <a:cubicBezTo>
                    <a:pt x="3469497" y="6228042"/>
                    <a:pt x="3438529" y="6226719"/>
                    <a:pt x="3542252" y="6227031"/>
                  </a:cubicBezTo>
                  <a:cubicBezTo>
                    <a:pt x="3542656" y="6272667"/>
                    <a:pt x="3542859" y="6270145"/>
                    <a:pt x="3544649" y="6512133"/>
                  </a:cubicBezTo>
                  <a:cubicBezTo>
                    <a:pt x="3424969" y="6512102"/>
                    <a:pt x="3381998" y="6513596"/>
                    <a:pt x="3299450" y="6513020"/>
                  </a:cubicBezTo>
                  <a:cubicBezTo>
                    <a:pt x="3295495" y="6264090"/>
                    <a:pt x="3296429" y="6326630"/>
                    <a:pt x="3295589" y="6228556"/>
                  </a:cubicBezTo>
                  <a:close/>
                  <a:moveTo>
                    <a:pt x="3302517" y="6783709"/>
                  </a:moveTo>
                  <a:cubicBezTo>
                    <a:pt x="3297846" y="6485533"/>
                    <a:pt x="3292085" y="6527573"/>
                    <a:pt x="3332690" y="6527573"/>
                  </a:cubicBezTo>
                  <a:cubicBezTo>
                    <a:pt x="3583432" y="6527573"/>
                    <a:pt x="3544462" y="6512926"/>
                    <a:pt x="3545365" y="6571497"/>
                  </a:cubicBezTo>
                  <a:cubicBezTo>
                    <a:pt x="3549663" y="6846311"/>
                    <a:pt x="3564422" y="6808940"/>
                    <a:pt x="3519489" y="6808940"/>
                  </a:cubicBezTo>
                  <a:cubicBezTo>
                    <a:pt x="3268000" y="6808940"/>
                    <a:pt x="3302999" y="6813081"/>
                    <a:pt x="3302517" y="6783709"/>
                  </a:cubicBezTo>
                  <a:close/>
                  <a:moveTo>
                    <a:pt x="3519489" y="7107102"/>
                  </a:moveTo>
                  <a:cubicBezTo>
                    <a:pt x="3283647" y="7107102"/>
                    <a:pt x="3308215" y="7105810"/>
                    <a:pt x="3308137" y="7101918"/>
                  </a:cubicBezTo>
                  <a:cubicBezTo>
                    <a:pt x="3300617" y="6777250"/>
                    <a:pt x="3294156" y="6821999"/>
                    <a:pt x="3332690" y="6821999"/>
                  </a:cubicBezTo>
                  <a:cubicBezTo>
                    <a:pt x="3425965" y="6821999"/>
                    <a:pt x="3426012" y="6823384"/>
                    <a:pt x="3519489" y="6823384"/>
                  </a:cubicBezTo>
                  <a:cubicBezTo>
                    <a:pt x="3559082" y="6823384"/>
                    <a:pt x="3551219" y="6810216"/>
                    <a:pt x="3551624" y="6890205"/>
                  </a:cubicBezTo>
                  <a:cubicBezTo>
                    <a:pt x="3552698" y="7148940"/>
                    <a:pt x="3571179" y="7107102"/>
                    <a:pt x="3519489" y="7107102"/>
                  </a:cubicBezTo>
                  <a:close/>
                  <a:moveTo>
                    <a:pt x="3553991" y="6146093"/>
                  </a:moveTo>
                  <a:cubicBezTo>
                    <a:pt x="3552325" y="6039738"/>
                    <a:pt x="3551219" y="6039567"/>
                    <a:pt x="3549553" y="5933601"/>
                  </a:cubicBezTo>
                  <a:cubicBezTo>
                    <a:pt x="3549522" y="5932122"/>
                    <a:pt x="3665217" y="5929258"/>
                    <a:pt x="3795142" y="5931001"/>
                  </a:cubicBezTo>
                  <a:cubicBezTo>
                    <a:pt x="3795158" y="5932278"/>
                    <a:pt x="3799097" y="6176507"/>
                    <a:pt x="3799875" y="6213769"/>
                  </a:cubicBezTo>
                  <a:cubicBezTo>
                    <a:pt x="3504107" y="6213878"/>
                    <a:pt x="3555345" y="6230299"/>
                    <a:pt x="3553991" y="6146093"/>
                  </a:cubicBezTo>
                  <a:close/>
                  <a:moveTo>
                    <a:pt x="3612811" y="6227622"/>
                  </a:moveTo>
                  <a:cubicBezTo>
                    <a:pt x="3667755" y="6228353"/>
                    <a:pt x="3680942" y="6228260"/>
                    <a:pt x="3800187" y="6228213"/>
                  </a:cubicBezTo>
                  <a:cubicBezTo>
                    <a:pt x="3807224" y="6542485"/>
                    <a:pt x="3806897" y="6511713"/>
                    <a:pt x="3799642" y="6511775"/>
                  </a:cubicBezTo>
                  <a:cubicBezTo>
                    <a:pt x="3729643" y="6512335"/>
                    <a:pt x="3725501" y="6512195"/>
                    <a:pt x="3557416" y="6512133"/>
                  </a:cubicBezTo>
                  <a:cubicBezTo>
                    <a:pt x="3555080" y="6177705"/>
                    <a:pt x="3537378" y="6226594"/>
                    <a:pt x="3612811" y="6227622"/>
                  </a:cubicBezTo>
                  <a:close/>
                  <a:moveTo>
                    <a:pt x="3563301" y="6783678"/>
                  </a:moveTo>
                  <a:cubicBezTo>
                    <a:pt x="3561620" y="6675969"/>
                    <a:pt x="3559767" y="6676607"/>
                    <a:pt x="3558117" y="6571248"/>
                  </a:cubicBezTo>
                  <a:cubicBezTo>
                    <a:pt x="3557120" y="6507541"/>
                    <a:pt x="3516500" y="6528461"/>
                    <a:pt x="3805356" y="6526219"/>
                  </a:cubicBezTo>
                  <a:cubicBezTo>
                    <a:pt x="3807784" y="6687254"/>
                    <a:pt x="3807146" y="6713340"/>
                    <a:pt x="3808968" y="6810372"/>
                  </a:cubicBezTo>
                  <a:cubicBezTo>
                    <a:pt x="3523958" y="6810497"/>
                    <a:pt x="3563815" y="6817081"/>
                    <a:pt x="3563301" y="6783678"/>
                  </a:cubicBezTo>
                  <a:close/>
                  <a:moveTo>
                    <a:pt x="3799735" y="7106697"/>
                  </a:moveTo>
                  <a:cubicBezTo>
                    <a:pt x="3546549" y="7105327"/>
                    <a:pt x="3567692" y="7110355"/>
                    <a:pt x="3567520" y="7102743"/>
                  </a:cubicBezTo>
                  <a:cubicBezTo>
                    <a:pt x="3559876" y="6768876"/>
                    <a:pt x="3552387" y="6823182"/>
                    <a:pt x="3612827" y="6824147"/>
                  </a:cubicBezTo>
                  <a:cubicBezTo>
                    <a:pt x="3666681" y="6825019"/>
                    <a:pt x="3681316" y="6824879"/>
                    <a:pt x="3809279" y="6824817"/>
                  </a:cubicBezTo>
                  <a:cubicBezTo>
                    <a:pt x="3815974" y="7139616"/>
                    <a:pt x="3822264" y="7106806"/>
                    <a:pt x="3799735" y="7106697"/>
                  </a:cubicBezTo>
                  <a:close/>
                  <a:moveTo>
                    <a:pt x="3812953" y="6228198"/>
                  </a:moveTo>
                  <a:cubicBezTo>
                    <a:pt x="4097341" y="6228073"/>
                    <a:pt x="4059741" y="6218252"/>
                    <a:pt x="4060566" y="6252713"/>
                  </a:cubicBezTo>
                  <a:cubicBezTo>
                    <a:pt x="4062668" y="6344110"/>
                    <a:pt x="4062419" y="6356250"/>
                    <a:pt x="4064474" y="6463664"/>
                  </a:cubicBezTo>
                  <a:cubicBezTo>
                    <a:pt x="4065720" y="6527838"/>
                    <a:pt x="4109065" y="6509534"/>
                    <a:pt x="3817889" y="6511619"/>
                  </a:cubicBezTo>
                  <a:cubicBezTo>
                    <a:pt x="3814448" y="6283734"/>
                    <a:pt x="3815273" y="6333028"/>
                    <a:pt x="3812953" y="6228198"/>
                  </a:cubicBezTo>
                  <a:close/>
                  <a:moveTo>
                    <a:pt x="3818792" y="6571248"/>
                  </a:moveTo>
                  <a:cubicBezTo>
                    <a:pt x="3817889" y="6511852"/>
                    <a:pt x="3773688" y="6525628"/>
                    <a:pt x="4065611" y="6525457"/>
                  </a:cubicBezTo>
                  <a:cubicBezTo>
                    <a:pt x="4065844" y="6538796"/>
                    <a:pt x="4069690" y="6774946"/>
                    <a:pt x="4069830" y="6783943"/>
                  </a:cubicBezTo>
                  <a:cubicBezTo>
                    <a:pt x="4070297" y="6813485"/>
                    <a:pt x="4110730" y="6810216"/>
                    <a:pt x="3821734" y="6810372"/>
                  </a:cubicBezTo>
                  <a:cubicBezTo>
                    <a:pt x="3819991" y="6720827"/>
                    <a:pt x="3820318" y="6669058"/>
                    <a:pt x="3818792" y="6571248"/>
                  </a:cubicBezTo>
                  <a:close/>
                  <a:moveTo>
                    <a:pt x="3827791" y="7106837"/>
                  </a:moveTo>
                  <a:cubicBezTo>
                    <a:pt x="3825596" y="6891387"/>
                    <a:pt x="3824179" y="6924183"/>
                    <a:pt x="3822015" y="6824801"/>
                  </a:cubicBezTo>
                  <a:cubicBezTo>
                    <a:pt x="3977146" y="6824723"/>
                    <a:pt x="4006588" y="6822108"/>
                    <a:pt x="4070375" y="6821952"/>
                  </a:cubicBezTo>
                  <a:cubicBezTo>
                    <a:pt x="4071652" y="6920229"/>
                    <a:pt x="4069145" y="6749716"/>
                    <a:pt x="4073847" y="7104798"/>
                  </a:cubicBezTo>
                  <a:cubicBezTo>
                    <a:pt x="4073847" y="7105919"/>
                    <a:pt x="3893851" y="7107148"/>
                    <a:pt x="3827791" y="7106837"/>
                  </a:cubicBezTo>
                  <a:close/>
                  <a:moveTo>
                    <a:pt x="4079935" y="6228089"/>
                  </a:moveTo>
                  <a:cubicBezTo>
                    <a:pt x="4355401" y="6228089"/>
                    <a:pt x="4318875" y="6215870"/>
                    <a:pt x="4319327" y="6252588"/>
                  </a:cubicBezTo>
                  <a:cubicBezTo>
                    <a:pt x="4323157" y="6559077"/>
                    <a:pt x="4343101" y="6512273"/>
                    <a:pt x="4266718" y="6512273"/>
                  </a:cubicBezTo>
                  <a:cubicBezTo>
                    <a:pt x="4176713" y="6512273"/>
                    <a:pt x="4173630" y="6510981"/>
                    <a:pt x="4079935" y="6510981"/>
                  </a:cubicBezTo>
                  <a:cubicBezTo>
                    <a:pt x="4077739" y="6510981"/>
                    <a:pt x="4068180" y="6228104"/>
                    <a:pt x="4079935" y="6228089"/>
                  </a:cubicBezTo>
                  <a:close/>
                  <a:moveTo>
                    <a:pt x="4082565" y="6783678"/>
                  </a:moveTo>
                  <a:cubicBezTo>
                    <a:pt x="4077272" y="6459088"/>
                    <a:pt x="4078704" y="6544944"/>
                    <a:pt x="4078362" y="6525441"/>
                  </a:cubicBezTo>
                  <a:cubicBezTo>
                    <a:pt x="4181882" y="6525441"/>
                    <a:pt x="4169410" y="6527106"/>
                    <a:pt x="4324792" y="6526655"/>
                  </a:cubicBezTo>
                  <a:cubicBezTo>
                    <a:pt x="4324823" y="6527869"/>
                    <a:pt x="4329509" y="6781655"/>
                    <a:pt x="4329898" y="6810092"/>
                  </a:cubicBezTo>
                  <a:cubicBezTo>
                    <a:pt x="4254652" y="6811104"/>
                    <a:pt x="4207540" y="6810076"/>
                    <a:pt x="4173474" y="6808956"/>
                  </a:cubicBezTo>
                  <a:cubicBezTo>
                    <a:pt x="4066467" y="6805609"/>
                    <a:pt x="4083079" y="6816707"/>
                    <a:pt x="4082565" y="6783678"/>
                  </a:cubicBezTo>
                  <a:close/>
                  <a:moveTo>
                    <a:pt x="4086629" y="7105343"/>
                  </a:moveTo>
                  <a:cubicBezTo>
                    <a:pt x="4083173" y="6867993"/>
                    <a:pt x="4084092" y="6894749"/>
                    <a:pt x="4083126" y="6821952"/>
                  </a:cubicBezTo>
                  <a:cubicBezTo>
                    <a:pt x="4173116" y="6822030"/>
                    <a:pt x="4173692" y="6824925"/>
                    <a:pt x="4266718" y="6824925"/>
                  </a:cubicBezTo>
                  <a:cubicBezTo>
                    <a:pt x="4351041" y="6824925"/>
                    <a:pt x="4328419" y="6771133"/>
                    <a:pt x="4333479" y="7105981"/>
                  </a:cubicBezTo>
                  <a:cubicBezTo>
                    <a:pt x="4161657" y="7106028"/>
                    <a:pt x="4178628" y="7105374"/>
                    <a:pt x="4086629" y="7105343"/>
                  </a:cubicBezTo>
                  <a:close/>
                  <a:moveTo>
                    <a:pt x="4335986" y="6464847"/>
                  </a:moveTo>
                  <a:cubicBezTo>
                    <a:pt x="4327906" y="6188896"/>
                    <a:pt x="4324838" y="6227217"/>
                    <a:pt x="4360071" y="6227684"/>
                  </a:cubicBezTo>
                  <a:cubicBezTo>
                    <a:pt x="4431176" y="6228742"/>
                    <a:pt x="4453035" y="6228027"/>
                    <a:pt x="4547120" y="6228665"/>
                  </a:cubicBezTo>
                  <a:cubicBezTo>
                    <a:pt x="4592457" y="6228976"/>
                    <a:pt x="4579956" y="6185021"/>
                    <a:pt x="4583209" y="6512304"/>
                  </a:cubicBezTo>
                  <a:cubicBezTo>
                    <a:pt x="4295241" y="6511199"/>
                    <a:pt x="4337839" y="6528679"/>
                    <a:pt x="4335986" y="6464847"/>
                  </a:cubicBezTo>
                  <a:close/>
                  <a:moveTo>
                    <a:pt x="4342276" y="6783678"/>
                  </a:moveTo>
                  <a:cubicBezTo>
                    <a:pt x="4337636" y="6487462"/>
                    <a:pt x="4328170" y="6526686"/>
                    <a:pt x="4360181" y="6526515"/>
                  </a:cubicBezTo>
                  <a:cubicBezTo>
                    <a:pt x="4625698" y="6525457"/>
                    <a:pt x="4583116" y="6515837"/>
                    <a:pt x="4584003" y="6571497"/>
                  </a:cubicBezTo>
                  <a:cubicBezTo>
                    <a:pt x="4588363" y="6849596"/>
                    <a:pt x="4602064" y="6808333"/>
                    <a:pt x="4547120" y="6808551"/>
                  </a:cubicBezTo>
                  <a:cubicBezTo>
                    <a:pt x="4306622" y="6809205"/>
                    <a:pt x="4342805" y="6817999"/>
                    <a:pt x="4342276" y="6783678"/>
                  </a:cubicBezTo>
                  <a:close/>
                  <a:moveTo>
                    <a:pt x="4592504" y="7102852"/>
                  </a:moveTo>
                  <a:cubicBezTo>
                    <a:pt x="4592504" y="7106417"/>
                    <a:pt x="4613429" y="7105872"/>
                    <a:pt x="4346231" y="7105965"/>
                  </a:cubicBezTo>
                  <a:cubicBezTo>
                    <a:pt x="4341435" y="6788737"/>
                    <a:pt x="4336687" y="6824474"/>
                    <a:pt x="4360258" y="6824038"/>
                  </a:cubicBezTo>
                  <a:cubicBezTo>
                    <a:pt x="4430787" y="6822715"/>
                    <a:pt x="4447383" y="6823400"/>
                    <a:pt x="4547167" y="6822995"/>
                  </a:cubicBezTo>
                  <a:cubicBezTo>
                    <a:pt x="4597704" y="6822871"/>
                    <a:pt x="4593532" y="6777250"/>
                    <a:pt x="4592504" y="71028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15"/>
          <p:cNvGrpSpPr/>
          <p:nvPr/>
        </p:nvGrpSpPr>
        <p:grpSpPr>
          <a:xfrm>
            <a:off x="885581" y="1517516"/>
            <a:ext cx="3311663" cy="2002418"/>
            <a:chOff x="0" y="-9525"/>
            <a:chExt cx="8831100" cy="5339781"/>
          </a:xfrm>
        </p:grpSpPr>
        <p:sp>
          <p:nvSpPr>
            <p:cNvPr id="441" name="Google Shape;441;p15"/>
            <p:cNvSpPr txBox="1"/>
            <p:nvPr/>
          </p:nvSpPr>
          <p:spPr>
            <a:xfrm>
              <a:off x="0" y="-9525"/>
              <a:ext cx="8831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Hello there!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0" y="2120556"/>
              <a:ext cx="8831100" cy="32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I'm Rain, and I'll be sharing with you my beautiful ideas. Follow me at @reallygreatsite to learn more.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443" name="Google Shape;443;p15"/>
          <p:cNvPicPr preferRelativeResize="0"/>
          <p:nvPr/>
        </p:nvPicPr>
        <p:blipFill rotWithShape="1">
          <a:blip r:embed="rId3">
            <a:alphaModFix/>
          </a:blip>
          <a:srcRect b="0" l="7862" r="7870" t="0"/>
          <a:stretch/>
        </p:blipFill>
        <p:spPr>
          <a:xfrm>
            <a:off x="4743730" y="1339604"/>
            <a:ext cx="3691826" cy="24642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15"/>
          <p:cNvGrpSpPr/>
          <p:nvPr/>
        </p:nvGrpSpPr>
        <p:grpSpPr>
          <a:xfrm rot="-1776933">
            <a:off x="7631542" y="3420791"/>
            <a:ext cx="1242366" cy="405520"/>
            <a:chOff x="15260545" y="6838458"/>
            <a:chExt cx="2484620" cy="810924"/>
          </a:xfrm>
        </p:grpSpPr>
        <p:sp>
          <p:nvSpPr>
            <p:cNvPr id="445" name="Google Shape;445;p15"/>
            <p:cNvSpPr/>
            <p:nvPr/>
          </p:nvSpPr>
          <p:spPr>
            <a:xfrm>
              <a:off x="15260545" y="6838458"/>
              <a:ext cx="2484620" cy="810924"/>
            </a:xfrm>
            <a:custGeom>
              <a:rect b="b" l="l" r="r" t="t"/>
              <a:pathLst>
                <a:path extrusionOk="0" h="810924" w="2484620">
                  <a:moveTo>
                    <a:pt x="2483496" y="780218"/>
                  </a:moveTo>
                  <a:cubicBezTo>
                    <a:pt x="2460471" y="733817"/>
                    <a:pt x="2421576" y="691180"/>
                    <a:pt x="2380518" y="560009"/>
                  </a:cubicBezTo>
                  <a:cubicBezTo>
                    <a:pt x="2321513" y="364810"/>
                    <a:pt x="2317649" y="431503"/>
                    <a:pt x="2384045" y="298589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7"/>
                  </a:cubicBezTo>
                  <a:cubicBezTo>
                    <a:pt x="16859" y="759670"/>
                    <a:pt x="-2644" y="801679"/>
                    <a:pt x="33898" y="805921"/>
                  </a:cubicBezTo>
                  <a:cubicBezTo>
                    <a:pt x="574007" y="763882"/>
                    <a:pt x="1117007" y="820324"/>
                    <a:pt x="1658185" y="809521"/>
                  </a:cubicBezTo>
                  <a:cubicBezTo>
                    <a:pt x="1925720" y="804902"/>
                    <a:pt x="2193557" y="796047"/>
                    <a:pt x="2461068" y="805580"/>
                  </a:cubicBezTo>
                  <a:cubicBezTo>
                    <a:pt x="2475268" y="808351"/>
                    <a:pt x="2488639" y="794049"/>
                    <a:pt x="2483496" y="78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5260545" y="6838458"/>
              <a:ext cx="2484620" cy="810924"/>
            </a:xfrm>
            <a:custGeom>
              <a:rect b="b" l="l" r="r" t="t"/>
              <a:pathLst>
                <a:path extrusionOk="0" h="810924" w="2484620">
                  <a:moveTo>
                    <a:pt x="2483496" y="780218"/>
                  </a:moveTo>
                  <a:cubicBezTo>
                    <a:pt x="2460471" y="733817"/>
                    <a:pt x="2421576" y="691180"/>
                    <a:pt x="2380518" y="560009"/>
                  </a:cubicBezTo>
                  <a:cubicBezTo>
                    <a:pt x="2321513" y="364810"/>
                    <a:pt x="2317649" y="431503"/>
                    <a:pt x="2384045" y="298589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7"/>
                  </a:cubicBezTo>
                  <a:cubicBezTo>
                    <a:pt x="16859" y="759670"/>
                    <a:pt x="-2644" y="801679"/>
                    <a:pt x="33898" y="805921"/>
                  </a:cubicBezTo>
                  <a:cubicBezTo>
                    <a:pt x="574007" y="763882"/>
                    <a:pt x="1117007" y="820324"/>
                    <a:pt x="1658185" y="809521"/>
                  </a:cubicBezTo>
                  <a:cubicBezTo>
                    <a:pt x="1925720" y="804902"/>
                    <a:pt x="2193557" y="796047"/>
                    <a:pt x="2461068" y="805580"/>
                  </a:cubicBezTo>
                  <a:cubicBezTo>
                    <a:pt x="2475268" y="808351"/>
                    <a:pt x="2488639" y="794049"/>
                    <a:pt x="2483496" y="780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5"/>
          <p:cNvSpPr/>
          <p:nvPr/>
        </p:nvSpPr>
        <p:spPr>
          <a:xfrm>
            <a:off x="4324287" y="-217961"/>
            <a:ext cx="684288" cy="732312"/>
          </a:xfrm>
          <a:custGeom>
            <a:rect b="b" l="l" r="r" t="t"/>
            <a:pathLst>
              <a:path extrusionOk="0" h="1464623" w="1368575">
                <a:moveTo>
                  <a:pt x="996059" y="734839"/>
                </a:moveTo>
                <a:cubicBezTo>
                  <a:pt x="1333371" y="355446"/>
                  <a:pt x="1408380" y="298144"/>
                  <a:pt x="1351137" y="186677"/>
                </a:cubicBezTo>
                <a:cubicBezTo>
                  <a:pt x="1310825" y="108176"/>
                  <a:pt x="1239237" y="46768"/>
                  <a:pt x="1156427" y="16784"/>
                </a:cubicBezTo>
                <a:cubicBezTo>
                  <a:pt x="1018711" y="-33072"/>
                  <a:pt x="931844" y="92771"/>
                  <a:pt x="686590" y="371800"/>
                </a:cubicBezTo>
                <a:cubicBezTo>
                  <a:pt x="417917" y="52351"/>
                  <a:pt x="320036" y="-41874"/>
                  <a:pt x="197415" y="16081"/>
                </a:cubicBezTo>
                <a:cubicBezTo>
                  <a:pt x="126544" y="49577"/>
                  <a:pt x="60759" y="102127"/>
                  <a:pt x="23643" y="172265"/>
                </a:cubicBezTo>
                <a:cubicBezTo>
                  <a:pt x="-36325" y="284986"/>
                  <a:pt x="-2931" y="323415"/>
                  <a:pt x="370179" y="735706"/>
                </a:cubicBezTo>
                <a:cubicBezTo>
                  <a:pt x="188407" y="947655"/>
                  <a:pt x="48360" y="1138018"/>
                  <a:pt x="35331" y="1160178"/>
                </a:cubicBezTo>
                <a:cubicBezTo>
                  <a:pt x="-40686" y="1289498"/>
                  <a:pt x="123653" y="1502973"/>
                  <a:pt x="267734" y="1458677"/>
                </a:cubicBezTo>
                <a:cubicBezTo>
                  <a:pt x="362454" y="1429554"/>
                  <a:pt x="569877" y="1200370"/>
                  <a:pt x="688228" y="1073214"/>
                </a:cubicBezTo>
                <a:cubicBezTo>
                  <a:pt x="716135" y="1101660"/>
                  <a:pt x="1054756" y="1448518"/>
                  <a:pt x="1104430" y="1460979"/>
                </a:cubicBezTo>
                <a:cubicBezTo>
                  <a:pt x="1215504" y="1488845"/>
                  <a:pt x="1410088" y="1312399"/>
                  <a:pt x="1336447" y="1154712"/>
                </a:cubicBezTo>
                <a:cubicBezTo>
                  <a:pt x="1311941" y="1102252"/>
                  <a:pt x="1308947" y="1101323"/>
                  <a:pt x="996059" y="73483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5"/>
          <p:cNvGrpSpPr/>
          <p:nvPr/>
        </p:nvGrpSpPr>
        <p:grpSpPr>
          <a:xfrm>
            <a:off x="5044752" y="4347329"/>
            <a:ext cx="888151" cy="912480"/>
            <a:chOff x="10089503" y="8694658"/>
            <a:chExt cx="1776302" cy="1824960"/>
          </a:xfrm>
        </p:grpSpPr>
        <p:sp>
          <p:nvSpPr>
            <p:cNvPr id="449" name="Google Shape;449;p15"/>
            <p:cNvSpPr/>
            <p:nvPr/>
          </p:nvSpPr>
          <p:spPr>
            <a:xfrm>
              <a:off x="10706447" y="8694658"/>
              <a:ext cx="559691" cy="533603"/>
            </a:xfrm>
            <a:custGeom>
              <a:rect b="b" l="l" r="r" t="t"/>
              <a:pathLst>
                <a:path extrusionOk="0" h="533603" w="559691">
                  <a:moveTo>
                    <a:pt x="215725" y="526809"/>
                  </a:moveTo>
                  <a:cubicBezTo>
                    <a:pt x="347896" y="562111"/>
                    <a:pt x="591919" y="460979"/>
                    <a:pt x="556153" y="196812"/>
                  </a:cubicBezTo>
                  <a:cubicBezTo>
                    <a:pt x="523161" y="-24132"/>
                    <a:pt x="207680" y="-55401"/>
                    <a:pt x="68341" y="84665"/>
                  </a:cubicBezTo>
                  <a:cubicBezTo>
                    <a:pt x="-57439" y="201904"/>
                    <a:pt x="-10326" y="479495"/>
                    <a:pt x="215725" y="526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696273" y="9984447"/>
              <a:ext cx="505513" cy="535171"/>
            </a:xfrm>
            <a:custGeom>
              <a:rect b="b" l="l" r="r" t="t"/>
              <a:pathLst>
                <a:path extrusionOk="0" h="535171" w="505513">
                  <a:moveTo>
                    <a:pt x="93728" y="73688"/>
                  </a:moveTo>
                  <a:cubicBezTo>
                    <a:pt x="-56568" y="191569"/>
                    <a:pt x="-21288" y="477986"/>
                    <a:pt x="165008" y="526100"/>
                  </a:cubicBezTo>
                  <a:cubicBezTo>
                    <a:pt x="264738" y="553014"/>
                    <a:pt x="382127" y="519019"/>
                    <a:pt x="447150" y="437691"/>
                  </a:cubicBezTo>
                  <a:cubicBezTo>
                    <a:pt x="618682" y="216677"/>
                    <a:pt x="385437" y="-159787"/>
                    <a:pt x="93728" y="73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0089503" y="9374953"/>
              <a:ext cx="1776302" cy="459188"/>
            </a:xfrm>
            <a:custGeom>
              <a:rect b="b" l="l" r="r" t="t"/>
              <a:pathLst>
                <a:path extrusionOk="0" h="459188" w="1776302">
                  <a:moveTo>
                    <a:pt x="1637243" y="27021"/>
                  </a:moveTo>
                  <a:cubicBezTo>
                    <a:pt x="1431176" y="21487"/>
                    <a:pt x="1207023" y="-3372"/>
                    <a:pt x="939509" y="6282"/>
                  </a:cubicBezTo>
                  <a:cubicBezTo>
                    <a:pt x="115094" y="18341"/>
                    <a:pt x="39967" y="-71177"/>
                    <a:pt x="4406" y="175405"/>
                  </a:cubicBezTo>
                  <a:cubicBezTo>
                    <a:pt x="-755" y="261959"/>
                    <a:pt x="-20180" y="430301"/>
                    <a:pt x="97625" y="444616"/>
                  </a:cubicBezTo>
                  <a:cubicBezTo>
                    <a:pt x="296046" y="462383"/>
                    <a:pt x="1540787" y="462318"/>
                    <a:pt x="1665063" y="452897"/>
                  </a:cubicBezTo>
                  <a:cubicBezTo>
                    <a:pt x="1721246" y="456945"/>
                    <a:pt x="1772028" y="439466"/>
                    <a:pt x="1768699" y="382264"/>
                  </a:cubicBezTo>
                  <a:cubicBezTo>
                    <a:pt x="1797924" y="25035"/>
                    <a:pt x="1740529" y="32795"/>
                    <a:pt x="1637243" y="27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15"/>
          <p:cNvSpPr/>
          <p:nvPr/>
        </p:nvSpPr>
        <p:spPr>
          <a:xfrm>
            <a:off x="8629649" y="4438171"/>
            <a:ext cx="543464" cy="192824"/>
          </a:xfrm>
          <a:custGeom>
            <a:rect b="b" l="l" r="r" t="t"/>
            <a:pathLst>
              <a:path extrusionOk="0" h="385648" w="1086928">
                <a:moveTo>
                  <a:pt x="73802" y="385641"/>
                </a:moveTo>
                <a:cubicBezTo>
                  <a:pt x="484" y="386931"/>
                  <a:pt x="1003" y="208355"/>
                  <a:pt x="25" y="139954"/>
                </a:cubicBezTo>
                <a:cubicBezTo>
                  <a:pt x="-1247" y="32455"/>
                  <a:pt x="46005" y="20977"/>
                  <a:pt x="140931" y="16493"/>
                </a:cubicBezTo>
                <a:cubicBezTo>
                  <a:pt x="1135624" y="-19060"/>
                  <a:pt x="1083144" y="1433"/>
                  <a:pt x="1084967" y="91961"/>
                </a:cubicBezTo>
                <a:cubicBezTo>
                  <a:pt x="1092693" y="207857"/>
                  <a:pt x="1075440" y="270630"/>
                  <a:pt x="1070514" y="303276"/>
                </a:cubicBezTo>
                <a:cubicBezTo>
                  <a:pt x="1061393" y="363712"/>
                  <a:pt x="989233" y="363943"/>
                  <a:pt x="940953" y="367523"/>
                </a:cubicBezTo>
                <a:cubicBezTo>
                  <a:pt x="878095" y="371136"/>
                  <a:pt x="135683" y="384552"/>
                  <a:pt x="73802" y="3856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-149242" y="2571751"/>
            <a:ext cx="747824" cy="716082"/>
          </a:xfrm>
          <a:custGeom>
            <a:rect b="b" l="l" r="r" t="t"/>
            <a:pathLst>
              <a:path extrusionOk="0" h="1432165" w="1495648">
                <a:moveTo>
                  <a:pt x="729637" y="4593"/>
                </a:moveTo>
                <a:cubicBezTo>
                  <a:pt x="973401" y="-8906"/>
                  <a:pt x="960272" y="-25261"/>
                  <a:pt x="988053" y="472785"/>
                </a:cubicBezTo>
                <a:cubicBezTo>
                  <a:pt x="988524" y="481194"/>
                  <a:pt x="995652" y="487702"/>
                  <a:pt x="1004062" y="487406"/>
                </a:cubicBezTo>
                <a:cubicBezTo>
                  <a:pt x="1325071" y="476097"/>
                  <a:pt x="1370858" y="468670"/>
                  <a:pt x="1429734" y="501884"/>
                </a:cubicBezTo>
                <a:cubicBezTo>
                  <a:pt x="1490778" y="536424"/>
                  <a:pt x="1493279" y="616566"/>
                  <a:pt x="1492043" y="689029"/>
                </a:cubicBezTo>
                <a:cubicBezTo>
                  <a:pt x="1498744" y="761191"/>
                  <a:pt x="1502301" y="841296"/>
                  <a:pt x="1444039" y="880349"/>
                </a:cubicBezTo>
                <a:cubicBezTo>
                  <a:pt x="1387839" y="917917"/>
                  <a:pt x="1341622" y="913971"/>
                  <a:pt x="1020674" y="926948"/>
                </a:cubicBezTo>
                <a:cubicBezTo>
                  <a:pt x="1012263" y="927286"/>
                  <a:pt x="1005646" y="934314"/>
                  <a:pt x="1005815" y="942734"/>
                </a:cubicBezTo>
                <a:cubicBezTo>
                  <a:pt x="1015955" y="1453734"/>
                  <a:pt x="1028149" y="1422996"/>
                  <a:pt x="764986" y="1429531"/>
                </a:cubicBezTo>
                <a:cubicBezTo>
                  <a:pt x="501822" y="1436065"/>
                  <a:pt x="515528" y="1466160"/>
                  <a:pt x="500313" y="955286"/>
                </a:cubicBezTo>
                <a:cubicBezTo>
                  <a:pt x="500064" y="946869"/>
                  <a:pt x="493105" y="940180"/>
                  <a:pt x="484689" y="940257"/>
                </a:cubicBezTo>
                <a:cubicBezTo>
                  <a:pt x="163493" y="943228"/>
                  <a:pt x="117529" y="949461"/>
                  <a:pt x="59536" y="914729"/>
                </a:cubicBezTo>
                <a:cubicBezTo>
                  <a:pt x="-590" y="878613"/>
                  <a:pt x="-1012" y="798434"/>
                  <a:pt x="2104" y="726028"/>
                </a:cubicBezTo>
                <a:cubicBezTo>
                  <a:pt x="-2724" y="653717"/>
                  <a:pt x="-4198" y="573546"/>
                  <a:pt x="55056" y="536019"/>
                </a:cubicBezTo>
                <a:cubicBezTo>
                  <a:pt x="112210" y="499924"/>
                  <a:pt x="158310" y="505070"/>
                  <a:pt x="479485" y="500435"/>
                </a:cubicBezTo>
                <a:cubicBezTo>
                  <a:pt x="487901" y="500314"/>
                  <a:pt x="494700" y="493459"/>
                  <a:pt x="494751" y="485039"/>
                </a:cubicBezTo>
                <a:cubicBezTo>
                  <a:pt x="497803" y="-13779"/>
                  <a:pt x="485506" y="3207"/>
                  <a:pt x="729637" y="45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6"/>
          <p:cNvGrpSpPr/>
          <p:nvPr/>
        </p:nvGrpSpPr>
        <p:grpSpPr>
          <a:xfrm>
            <a:off x="2476670" y="1525574"/>
            <a:ext cx="4190625" cy="2025076"/>
            <a:chOff x="0" y="-9525"/>
            <a:chExt cx="11175000" cy="5400203"/>
          </a:xfrm>
        </p:grpSpPr>
        <p:sp>
          <p:nvSpPr>
            <p:cNvPr id="460" name="Google Shape;460;p16"/>
            <p:cNvSpPr txBox="1"/>
            <p:nvPr/>
          </p:nvSpPr>
          <p:spPr>
            <a:xfrm>
              <a:off x="0" y="-9525"/>
              <a:ext cx="111750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16"/>
            <p:cNvSpPr txBox="1"/>
            <p:nvPr/>
          </p:nvSpPr>
          <p:spPr>
            <a:xfrm>
              <a:off x="1316874" y="3855578"/>
              <a:ext cx="85413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62" name="Google Shape;46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/>
          <p:cNvGrpSpPr/>
          <p:nvPr/>
        </p:nvGrpSpPr>
        <p:grpSpPr>
          <a:xfrm rot="-5400000">
            <a:off x="1521581" y="-2062862"/>
            <a:ext cx="6099629" cy="9269227"/>
            <a:chOff x="3043162" y="-4125724"/>
            <a:chExt cx="12199257" cy="18538454"/>
          </a:xfrm>
        </p:grpSpPr>
        <p:sp>
          <p:nvSpPr>
            <p:cNvPr id="468" name="Google Shape;468;p17"/>
            <p:cNvSpPr/>
            <p:nvPr/>
          </p:nvSpPr>
          <p:spPr>
            <a:xfrm>
              <a:off x="3043162" y="-4125724"/>
              <a:ext cx="12199257" cy="18538454"/>
            </a:xfrm>
            <a:custGeom>
              <a:rect b="b" l="l" r="r" t="t"/>
              <a:pathLst>
                <a:path extrusionOk="0" h="18538454" w="12199257">
                  <a:moveTo>
                    <a:pt x="12193777" y="18401936"/>
                  </a:moveTo>
                  <a:cubicBezTo>
                    <a:pt x="12197782" y="18469900"/>
                    <a:pt x="12791697" y="18440942"/>
                    <a:pt x="346431" y="18538454"/>
                  </a:cubicBezTo>
                  <a:cubicBezTo>
                    <a:pt x="123982" y="18538454"/>
                    <a:pt x="80331" y="2761299"/>
                    <a:pt x="0" y="350743"/>
                  </a:cubicBezTo>
                  <a:cubicBezTo>
                    <a:pt x="0" y="177594"/>
                    <a:pt x="1951230" y="236286"/>
                    <a:pt x="2597956" y="204474"/>
                  </a:cubicBezTo>
                  <a:cubicBezTo>
                    <a:pt x="6971126" y="-10572"/>
                    <a:pt x="9172768" y="-92289"/>
                    <a:pt x="11872454" y="139479"/>
                  </a:cubicBezTo>
                  <a:cubicBezTo>
                    <a:pt x="12063379" y="155867"/>
                    <a:pt x="11681233" y="7017914"/>
                    <a:pt x="12193777" y="184019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3565001" y="-3559620"/>
              <a:ext cx="11130193" cy="17400258"/>
            </a:xfrm>
            <a:custGeom>
              <a:rect b="b" l="l" r="r" t="t"/>
              <a:pathLst>
                <a:path extrusionOk="0" h="17400258" w="11130193">
                  <a:moveTo>
                    <a:pt x="11054436" y="16960224"/>
                  </a:moveTo>
                  <a:cubicBezTo>
                    <a:pt x="11144818" y="16960224"/>
                    <a:pt x="11130094" y="16969048"/>
                    <a:pt x="11128128" y="16925742"/>
                  </a:cubicBezTo>
                  <a:cubicBezTo>
                    <a:pt x="11064042" y="16925816"/>
                    <a:pt x="11040973" y="16925742"/>
                    <a:pt x="10970138" y="16925854"/>
                  </a:cubicBezTo>
                  <a:cubicBezTo>
                    <a:pt x="10973512" y="16131555"/>
                    <a:pt x="10903417" y="16252203"/>
                    <a:pt x="11097161" y="16252649"/>
                  </a:cubicBezTo>
                  <a:cubicBezTo>
                    <a:pt x="11095232" y="16210900"/>
                    <a:pt x="11105727" y="16218166"/>
                    <a:pt x="11054436" y="16218166"/>
                  </a:cubicBezTo>
                  <a:cubicBezTo>
                    <a:pt x="10936424" y="16218166"/>
                    <a:pt x="10960309" y="16323539"/>
                    <a:pt x="10949814" y="15653225"/>
                  </a:cubicBezTo>
                  <a:cubicBezTo>
                    <a:pt x="10947848" y="15526015"/>
                    <a:pt x="10921108" y="15547482"/>
                    <a:pt x="11054436" y="15547482"/>
                  </a:cubicBezTo>
                  <a:cubicBezTo>
                    <a:pt x="11072758" y="15547482"/>
                    <a:pt x="11069234" y="15554416"/>
                    <a:pt x="11067788" y="15513075"/>
                  </a:cubicBezTo>
                  <a:cubicBezTo>
                    <a:pt x="10908498" y="15513075"/>
                    <a:pt x="10951408" y="15580592"/>
                    <a:pt x="10944584" y="15146755"/>
                  </a:cubicBezTo>
                  <a:cubicBezTo>
                    <a:pt x="10938576" y="14777506"/>
                    <a:pt x="10904159" y="14837867"/>
                    <a:pt x="11045758" y="14837904"/>
                  </a:cubicBezTo>
                  <a:cubicBezTo>
                    <a:pt x="11044348" y="14791892"/>
                    <a:pt x="11063745" y="14803720"/>
                    <a:pt x="10938983" y="14803312"/>
                  </a:cubicBezTo>
                  <a:cubicBezTo>
                    <a:pt x="10931715" y="14357870"/>
                    <a:pt x="10936907" y="14658675"/>
                    <a:pt x="10930194" y="14130329"/>
                  </a:cubicBezTo>
                  <a:cubicBezTo>
                    <a:pt x="11042086" y="14130069"/>
                    <a:pt x="11025286" y="14141675"/>
                    <a:pt x="11023988" y="14095773"/>
                  </a:cubicBezTo>
                  <a:cubicBezTo>
                    <a:pt x="10911873" y="14095810"/>
                    <a:pt x="10919847" y="14209266"/>
                    <a:pt x="10916695" y="13419935"/>
                  </a:cubicBezTo>
                  <a:cubicBezTo>
                    <a:pt x="11023135" y="13421121"/>
                    <a:pt x="11005630" y="13429130"/>
                    <a:pt x="11004480" y="13386083"/>
                  </a:cubicBezTo>
                  <a:cubicBezTo>
                    <a:pt x="10903343" y="13385750"/>
                    <a:pt x="10916584" y="13388530"/>
                    <a:pt x="10916546" y="13375257"/>
                  </a:cubicBezTo>
                  <a:cubicBezTo>
                    <a:pt x="10916064" y="13216419"/>
                    <a:pt x="10915359" y="13197065"/>
                    <a:pt x="10907719" y="12712433"/>
                  </a:cubicBezTo>
                  <a:cubicBezTo>
                    <a:pt x="11001957" y="12713434"/>
                    <a:pt x="10986455" y="12721517"/>
                    <a:pt x="10985269" y="12678545"/>
                  </a:cubicBezTo>
                  <a:cubicBezTo>
                    <a:pt x="10875861" y="12678100"/>
                    <a:pt x="10908498" y="12763970"/>
                    <a:pt x="10898225" y="12109933"/>
                  </a:cubicBezTo>
                  <a:cubicBezTo>
                    <a:pt x="10896222" y="11982833"/>
                    <a:pt x="10878569" y="12004857"/>
                    <a:pt x="10966429" y="12005821"/>
                  </a:cubicBezTo>
                  <a:cubicBezTo>
                    <a:pt x="10965168" y="11961848"/>
                    <a:pt x="10979297" y="11972193"/>
                    <a:pt x="10896112" y="11970117"/>
                  </a:cubicBezTo>
                  <a:cubicBezTo>
                    <a:pt x="10887433" y="11380926"/>
                    <a:pt x="10890029" y="11527788"/>
                    <a:pt x="10881240" y="11293017"/>
                  </a:cubicBezTo>
                  <a:cubicBezTo>
                    <a:pt x="10957676" y="11292572"/>
                    <a:pt x="10945140" y="11301804"/>
                    <a:pt x="10943731" y="11258313"/>
                  </a:cubicBezTo>
                  <a:cubicBezTo>
                    <a:pt x="10864995" y="11258573"/>
                    <a:pt x="10879347" y="11290867"/>
                    <a:pt x="10876307" y="11097697"/>
                  </a:cubicBezTo>
                  <a:cubicBezTo>
                    <a:pt x="10866738" y="10484703"/>
                    <a:pt x="10849753" y="10584811"/>
                    <a:pt x="10920625" y="10583810"/>
                  </a:cubicBezTo>
                  <a:cubicBezTo>
                    <a:pt x="10919031" y="10540652"/>
                    <a:pt x="10929304" y="10548995"/>
                    <a:pt x="10869261" y="10550145"/>
                  </a:cubicBezTo>
                  <a:cubicBezTo>
                    <a:pt x="10857021" y="9792996"/>
                    <a:pt x="10839738" y="9879052"/>
                    <a:pt x="10896556" y="9878904"/>
                  </a:cubicBezTo>
                  <a:cubicBezTo>
                    <a:pt x="10895444" y="9835561"/>
                    <a:pt x="10904196" y="9844385"/>
                    <a:pt x="10857021" y="9844496"/>
                  </a:cubicBezTo>
                  <a:cubicBezTo>
                    <a:pt x="10844745" y="9083864"/>
                    <a:pt x="10832877" y="9169993"/>
                    <a:pt x="10884985" y="9169548"/>
                  </a:cubicBezTo>
                  <a:cubicBezTo>
                    <a:pt x="10884615" y="9128170"/>
                    <a:pt x="10894294" y="9134955"/>
                    <a:pt x="10846822" y="9135438"/>
                  </a:cubicBezTo>
                  <a:cubicBezTo>
                    <a:pt x="10841742" y="8793366"/>
                    <a:pt x="10847564" y="8758217"/>
                    <a:pt x="10840851" y="8461787"/>
                  </a:cubicBezTo>
                  <a:cubicBezTo>
                    <a:pt x="10892180" y="8461787"/>
                    <a:pt x="10883502" y="8470685"/>
                    <a:pt x="10883724" y="8427342"/>
                  </a:cubicBezTo>
                  <a:cubicBezTo>
                    <a:pt x="10826388" y="8427380"/>
                    <a:pt x="10838552" y="8525263"/>
                    <a:pt x="10825831" y="7808195"/>
                  </a:cubicBezTo>
                  <a:cubicBezTo>
                    <a:pt x="10824645" y="7742124"/>
                    <a:pt x="10822604" y="7750800"/>
                    <a:pt x="10831506" y="7750874"/>
                  </a:cubicBezTo>
                  <a:cubicBezTo>
                    <a:pt x="10901378" y="7751542"/>
                    <a:pt x="10889510" y="7760292"/>
                    <a:pt x="10890065" y="7716949"/>
                  </a:cubicBezTo>
                  <a:cubicBezTo>
                    <a:pt x="10808474" y="7716356"/>
                    <a:pt x="10818117" y="7780944"/>
                    <a:pt x="10820157" y="7301799"/>
                  </a:cubicBezTo>
                  <a:cubicBezTo>
                    <a:pt x="10821121" y="6992836"/>
                    <a:pt x="10794270" y="7043669"/>
                    <a:pt x="10900302" y="7041482"/>
                  </a:cubicBezTo>
                  <a:cubicBezTo>
                    <a:pt x="10901007" y="6998324"/>
                    <a:pt x="10914766" y="7006370"/>
                    <a:pt x="10831245" y="7008780"/>
                  </a:cubicBezTo>
                  <a:cubicBezTo>
                    <a:pt x="10811405" y="7009336"/>
                    <a:pt x="10819489" y="7088421"/>
                    <a:pt x="10803430" y="6334351"/>
                  </a:cubicBezTo>
                  <a:cubicBezTo>
                    <a:pt x="10834472" y="6333794"/>
                    <a:pt x="10870670" y="6333090"/>
                    <a:pt x="10911539" y="6332608"/>
                  </a:cubicBezTo>
                  <a:cubicBezTo>
                    <a:pt x="10912170" y="6289487"/>
                    <a:pt x="10928154" y="6297607"/>
                    <a:pt x="10831394" y="6299424"/>
                  </a:cubicBezTo>
                  <a:cubicBezTo>
                    <a:pt x="10797497" y="6300018"/>
                    <a:pt x="10802763" y="6303132"/>
                    <a:pt x="10802503" y="6290081"/>
                  </a:cubicBezTo>
                  <a:cubicBezTo>
                    <a:pt x="10786111" y="5542276"/>
                    <a:pt x="10780733" y="5626737"/>
                    <a:pt x="10831543" y="5627257"/>
                  </a:cubicBezTo>
                  <a:cubicBezTo>
                    <a:pt x="10937908" y="5628555"/>
                    <a:pt x="10919921" y="5636786"/>
                    <a:pt x="10920255" y="5593665"/>
                  </a:cubicBezTo>
                  <a:cubicBezTo>
                    <a:pt x="10869743" y="5593294"/>
                    <a:pt x="10822902" y="5592701"/>
                    <a:pt x="10791747" y="5592368"/>
                  </a:cubicBezTo>
                  <a:cubicBezTo>
                    <a:pt x="10790487" y="5508981"/>
                    <a:pt x="10782773" y="4920385"/>
                    <a:pt x="10782736" y="4917790"/>
                  </a:cubicBezTo>
                  <a:cubicBezTo>
                    <a:pt x="10845821" y="4917567"/>
                    <a:pt x="10877234" y="4917382"/>
                    <a:pt x="10921924" y="4917271"/>
                  </a:cubicBezTo>
                  <a:cubicBezTo>
                    <a:pt x="10921775" y="4873891"/>
                    <a:pt x="10940245" y="4882678"/>
                    <a:pt x="10831579" y="4883123"/>
                  </a:cubicBezTo>
                  <a:cubicBezTo>
                    <a:pt x="10759333" y="4883420"/>
                    <a:pt x="10789300" y="4978299"/>
                    <a:pt x="10774428" y="4266571"/>
                  </a:cubicBezTo>
                  <a:cubicBezTo>
                    <a:pt x="10772982" y="4196866"/>
                    <a:pt x="10758184" y="4208026"/>
                    <a:pt x="10831394" y="4209398"/>
                  </a:cubicBezTo>
                  <a:cubicBezTo>
                    <a:pt x="10930676" y="4211252"/>
                    <a:pt x="10914247" y="4219446"/>
                    <a:pt x="10913394" y="4176288"/>
                  </a:cubicBezTo>
                  <a:cubicBezTo>
                    <a:pt x="10858023" y="4175621"/>
                    <a:pt x="10825645" y="4174731"/>
                    <a:pt x="10772573" y="4173953"/>
                  </a:cubicBezTo>
                  <a:cubicBezTo>
                    <a:pt x="10760483" y="3539455"/>
                    <a:pt x="10760335" y="3513872"/>
                    <a:pt x="10760112" y="3498559"/>
                  </a:cubicBezTo>
                  <a:cubicBezTo>
                    <a:pt x="10808474" y="3499338"/>
                    <a:pt x="10846563" y="3500413"/>
                    <a:pt x="10894480" y="3501192"/>
                  </a:cubicBezTo>
                  <a:cubicBezTo>
                    <a:pt x="10892885" y="3457627"/>
                    <a:pt x="10906830" y="3467081"/>
                    <a:pt x="10831950" y="3465450"/>
                  </a:cubicBezTo>
                  <a:cubicBezTo>
                    <a:pt x="10731963" y="3463299"/>
                    <a:pt x="10762819" y="3569080"/>
                    <a:pt x="10750136" y="2790279"/>
                  </a:cubicBezTo>
                  <a:cubicBezTo>
                    <a:pt x="10803096" y="2791280"/>
                    <a:pt x="10835622" y="2792467"/>
                    <a:pt x="10880943" y="2793542"/>
                  </a:cubicBezTo>
                  <a:cubicBezTo>
                    <a:pt x="10880683" y="2750088"/>
                    <a:pt x="10890511" y="2759394"/>
                    <a:pt x="10832061" y="2757800"/>
                  </a:cubicBezTo>
                  <a:cubicBezTo>
                    <a:pt x="10715867" y="2754463"/>
                    <a:pt x="10751174" y="2858760"/>
                    <a:pt x="10735413" y="2081554"/>
                  </a:cubicBezTo>
                  <a:cubicBezTo>
                    <a:pt x="10794640" y="2082555"/>
                    <a:pt x="10824904" y="2083890"/>
                    <a:pt x="10883242" y="2085299"/>
                  </a:cubicBezTo>
                  <a:cubicBezTo>
                    <a:pt x="10883761" y="2041807"/>
                    <a:pt x="10893553" y="2051262"/>
                    <a:pt x="10832061" y="2049408"/>
                  </a:cubicBezTo>
                  <a:cubicBezTo>
                    <a:pt x="10715312" y="2046071"/>
                    <a:pt x="10734893" y="2062274"/>
                    <a:pt x="10733781" y="1990678"/>
                  </a:cubicBezTo>
                  <a:cubicBezTo>
                    <a:pt x="10722321" y="1253367"/>
                    <a:pt x="10701886" y="1374015"/>
                    <a:pt x="10831727" y="1373681"/>
                  </a:cubicBezTo>
                  <a:cubicBezTo>
                    <a:pt x="10906273" y="1373459"/>
                    <a:pt x="10893737" y="1382469"/>
                    <a:pt x="10894405" y="1339088"/>
                  </a:cubicBezTo>
                  <a:cubicBezTo>
                    <a:pt x="10834806" y="1339200"/>
                    <a:pt x="10798831" y="1339385"/>
                    <a:pt x="10726363" y="1339459"/>
                  </a:cubicBezTo>
                  <a:cubicBezTo>
                    <a:pt x="10721023" y="1072060"/>
                    <a:pt x="10717982" y="1058861"/>
                    <a:pt x="10716832" y="666254"/>
                  </a:cubicBezTo>
                  <a:cubicBezTo>
                    <a:pt x="10796717" y="666699"/>
                    <a:pt x="10826721" y="667477"/>
                    <a:pt x="10901748" y="668145"/>
                  </a:cubicBezTo>
                  <a:cubicBezTo>
                    <a:pt x="10901971" y="624616"/>
                    <a:pt x="10915953" y="633960"/>
                    <a:pt x="10831913" y="632884"/>
                  </a:cubicBezTo>
                  <a:cubicBezTo>
                    <a:pt x="10679855" y="631068"/>
                    <a:pt x="10719094" y="729878"/>
                    <a:pt x="10708524" y="95010"/>
                  </a:cubicBezTo>
                  <a:cubicBezTo>
                    <a:pt x="10660422" y="91673"/>
                    <a:pt x="10682786" y="25008"/>
                    <a:pt x="10686309" y="631624"/>
                  </a:cubicBezTo>
                  <a:cubicBezTo>
                    <a:pt x="10625523" y="631401"/>
                    <a:pt x="10182666" y="629585"/>
                    <a:pt x="10094695" y="629881"/>
                  </a:cubicBezTo>
                  <a:cubicBezTo>
                    <a:pt x="10080453" y="-5914"/>
                    <a:pt x="10111829" y="57933"/>
                    <a:pt x="10059388" y="55226"/>
                  </a:cubicBezTo>
                  <a:cubicBezTo>
                    <a:pt x="10066101" y="735921"/>
                    <a:pt x="10101779" y="629066"/>
                    <a:pt x="9941005" y="631327"/>
                  </a:cubicBezTo>
                  <a:cubicBezTo>
                    <a:pt x="9774707" y="633663"/>
                    <a:pt x="9771368" y="632477"/>
                    <a:pt x="9496293" y="633181"/>
                  </a:cubicBezTo>
                  <a:cubicBezTo>
                    <a:pt x="9474412" y="633218"/>
                    <a:pt x="9479789" y="657429"/>
                    <a:pt x="9476897" y="472638"/>
                  </a:cubicBezTo>
                  <a:cubicBezTo>
                    <a:pt x="9469294" y="-30718"/>
                    <a:pt x="9482942" y="28531"/>
                    <a:pt x="9439773" y="26973"/>
                  </a:cubicBezTo>
                  <a:cubicBezTo>
                    <a:pt x="9445225" y="388177"/>
                    <a:pt x="9446968" y="512125"/>
                    <a:pt x="9449266" y="633292"/>
                  </a:cubicBezTo>
                  <a:cubicBezTo>
                    <a:pt x="9310894" y="633552"/>
                    <a:pt x="9277331" y="633441"/>
                    <a:pt x="8861213" y="633144"/>
                  </a:cubicBezTo>
                  <a:cubicBezTo>
                    <a:pt x="8846081" y="-59379"/>
                    <a:pt x="8869668" y="11067"/>
                    <a:pt x="8821381" y="10066"/>
                  </a:cubicBezTo>
                  <a:cubicBezTo>
                    <a:pt x="8831654" y="683531"/>
                    <a:pt x="8831395" y="633107"/>
                    <a:pt x="8828761" y="633107"/>
                  </a:cubicBezTo>
                  <a:cubicBezTo>
                    <a:pt x="8604236" y="633107"/>
                    <a:pt x="8606683" y="629770"/>
                    <a:pt x="8383790" y="629770"/>
                  </a:cubicBezTo>
                  <a:cubicBezTo>
                    <a:pt x="8197686" y="629770"/>
                    <a:pt x="8246864" y="750789"/>
                    <a:pt x="8235515" y="2762"/>
                  </a:cubicBezTo>
                  <a:cubicBezTo>
                    <a:pt x="8194200" y="2503"/>
                    <a:pt x="8202100" y="-76657"/>
                    <a:pt x="8213560" y="631290"/>
                  </a:cubicBezTo>
                  <a:cubicBezTo>
                    <a:pt x="7901026" y="637667"/>
                    <a:pt x="7926060" y="635109"/>
                    <a:pt x="7625950" y="632773"/>
                  </a:cubicBezTo>
                  <a:cubicBezTo>
                    <a:pt x="7611561" y="-72838"/>
                    <a:pt x="7628324" y="2762"/>
                    <a:pt x="7583560" y="3170"/>
                  </a:cubicBezTo>
                  <a:cubicBezTo>
                    <a:pt x="7595762" y="739703"/>
                    <a:pt x="7632923" y="632328"/>
                    <a:pt x="7493994" y="632328"/>
                  </a:cubicBezTo>
                  <a:cubicBezTo>
                    <a:pt x="6920071" y="632328"/>
                    <a:pt x="7008487" y="682864"/>
                    <a:pt x="7005186" y="472564"/>
                  </a:cubicBezTo>
                  <a:cubicBezTo>
                    <a:pt x="7001329" y="224779"/>
                    <a:pt x="6999956" y="233269"/>
                    <a:pt x="6996285" y="12588"/>
                  </a:cubicBezTo>
                  <a:cubicBezTo>
                    <a:pt x="6952819" y="13552"/>
                    <a:pt x="6964205" y="-65163"/>
                    <a:pt x="6977556" y="633997"/>
                  </a:cubicBezTo>
                  <a:cubicBezTo>
                    <a:pt x="6828243" y="633255"/>
                    <a:pt x="6661351" y="626433"/>
                    <a:pt x="6389836" y="632254"/>
                  </a:cubicBezTo>
                  <a:cubicBezTo>
                    <a:pt x="6388055" y="427478"/>
                    <a:pt x="6381936" y="165752"/>
                    <a:pt x="6379674" y="28790"/>
                  </a:cubicBezTo>
                  <a:cubicBezTo>
                    <a:pt x="6329977" y="30310"/>
                    <a:pt x="6354009" y="-37466"/>
                    <a:pt x="6359461" y="632884"/>
                  </a:cubicBezTo>
                  <a:cubicBezTo>
                    <a:pt x="6094548" y="638372"/>
                    <a:pt x="5962146" y="631735"/>
                    <a:pt x="5767995" y="631068"/>
                  </a:cubicBezTo>
                  <a:cubicBezTo>
                    <a:pt x="5760911" y="315283"/>
                    <a:pt x="5764101" y="262263"/>
                    <a:pt x="5761505" y="49034"/>
                  </a:cubicBezTo>
                  <a:cubicBezTo>
                    <a:pt x="5720375" y="50443"/>
                    <a:pt x="5731687" y="19780"/>
                    <a:pt x="5732317" y="219922"/>
                  </a:cubicBezTo>
                  <a:cubicBezTo>
                    <a:pt x="5732762" y="362445"/>
                    <a:pt x="5734839" y="505711"/>
                    <a:pt x="5737620" y="631030"/>
                  </a:cubicBezTo>
                  <a:cubicBezTo>
                    <a:pt x="5710547" y="630993"/>
                    <a:pt x="5287828" y="630771"/>
                    <a:pt x="5269655" y="630734"/>
                  </a:cubicBezTo>
                  <a:cubicBezTo>
                    <a:pt x="5110254" y="630734"/>
                    <a:pt x="5152088" y="728246"/>
                    <a:pt x="5146192" y="71392"/>
                  </a:cubicBezTo>
                  <a:cubicBezTo>
                    <a:pt x="5105173" y="72949"/>
                    <a:pt x="5116559" y="46031"/>
                    <a:pt x="5116188" y="219810"/>
                  </a:cubicBezTo>
                  <a:cubicBezTo>
                    <a:pt x="5115891" y="358886"/>
                    <a:pt x="5117709" y="495811"/>
                    <a:pt x="5120935" y="631216"/>
                  </a:cubicBezTo>
                  <a:cubicBezTo>
                    <a:pt x="4547901" y="635591"/>
                    <a:pt x="5107918" y="630956"/>
                    <a:pt x="4534884" y="634664"/>
                  </a:cubicBezTo>
                  <a:cubicBezTo>
                    <a:pt x="4533660" y="517501"/>
                    <a:pt x="4531620" y="405640"/>
                    <a:pt x="4526576" y="95899"/>
                  </a:cubicBezTo>
                  <a:cubicBezTo>
                    <a:pt x="4484075" y="97642"/>
                    <a:pt x="4495312" y="41211"/>
                    <a:pt x="4502359" y="473120"/>
                  </a:cubicBezTo>
                  <a:cubicBezTo>
                    <a:pt x="4505622" y="680232"/>
                    <a:pt x="4621557" y="635628"/>
                    <a:pt x="3935073" y="635628"/>
                  </a:cubicBezTo>
                  <a:cubicBezTo>
                    <a:pt x="3910039" y="635628"/>
                    <a:pt x="3923094" y="697028"/>
                    <a:pt x="3907146" y="122150"/>
                  </a:cubicBezTo>
                  <a:cubicBezTo>
                    <a:pt x="3857079" y="124300"/>
                    <a:pt x="3884190" y="48700"/>
                    <a:pt x="3888195" y="635517"/>
                  </a:cubicBezTo>
                  <a:cubicBezTo>
                    <a:pt x="3699087" y="634553"/>
                    <a:pt x="3575550" y="623615"/>
                    <a:pt x="3296803" y="631142"/>
                  </a:cubicBezTo>
                  <a:cubicBezTo>
                    <a:pt x="3294467" y="521765"/>
                    <a:pt x="3294392" y="482167"/>
                    <a:pt x="3288236" y="149846"/>
                  </a:cubicBezTo>
                  <a:cubicBezTo>
                    <a:pt x="3248293" y="151700"/>
                    <a:pt x="3254672" y="76174"/>
                    <a:pt x="3266391" y="631995"/>
                  </a:cubicBezTo>
                  <a:cubicBezTo>
                    <a:pt x="3121529" y="636184"/>
                    <a:pt x="2970213" y="635628"/>
                    <a:pt x="2823311" y="633811"/>
                  </a:cubicBezTo>
                  <a:cubicBezTo>
                    <a:pt x="2636577" y="631698"/>
                    <a:pt x="2676149" y="720164"/>
                    <a:pt x="2673813" y="178581"/>
                  </a:cubicBezTo>
                  <a:cubicBezTo>
                    <a:pt x="2637356" y="180324"/>
                    <a:pt x="2637356" y="109544"/>
                    <a:pt x="2648853" y="632551"/>
                  </a:cubicBezTo>
                  <a:cubicBezTo>
                    <a:pt x="2616402" y="632477"/>
                    <a:pt x="2635242" y="632514"/>
                    <a:pt x="2156039" y="632402"/>
                  </a:cubicBezTo>
                  <a:cubicBezTo>
                    <a:pt x="2028014" y="632402"/>
                    <a:pt x="2059872" y="707854"/>
                    <a:pt x="2052788" y="208242"/>
                  </a:cubicBezTo>
                  <a:cubicBezTo>
                    <a:pt x="2008618" y="210208"/>
                    <a:pt x="2020411" y="145471"/>
                    <a:pt x="2028867" y="632069"/>
                  </a:cubicBezTo>
                  <a:cubicBezTo>
                    <a:pt x="1870876" y="631142"/>
                    <a:pt x="1848438" y="628991"/>
                    <a:pt x="1442333" y="631068"/>
                  </a:cubicBezTo>
                  <a:cubicBezTo>
                    <a:pt x="1439367" y="528105"/>
                    <a:pt x="1436919" y="378277"/>
                    <a:pt x="1437067" y="220292"/>
                  </a:cubicBezTo>
                  <a:cubicBezTo>
                    <a:pt x="1398608" y="220367"/>
                    <a:pt x="1403985" y="182289"/>
                    <a:pt x="1408547" y="473157"/>
                  </a:cubicBezTo>
                  <a:cubicBezTo>
                    <a:pt x="1411625" y="671815"/>
                    <a:pt x="1442408" y="631438"/>
                    <a:pt x="1266577" y="631438"/>
                  </a:cubicBezTo>
                  <a:cubicBezTo>
                    <a:pt x="1046242" y="631438"/>
                    <a:pt x="1044648" y="634775"/>
                    <a:pt x="826390" y="634812"/>
                  </a:cubicBezTo>
                  <a:cubicBezTo>
                    <a:pt x="822867" y="454211"/>
                    <a:pt x="823275" y="412091"/>
                    <a:pt x="818490" y="220181"/>
                  </a:cubicBezTo>
                  <a:cubicBezTo>
                    <a:pt x="776470" y="220367"/>
                    <a:pt x="786966" y="166828"/>
                    <a:pt x="795978" y="634775"/>
                  </a:cubicBezTo>
                  <a:cubicBezTo>
                    <a:pt x="793308" y="634775"/>
                    <a:pt x="208629" y="630586"/>
                    <a:pt x="205959" y="630549"/>
                  </a:cubicBezTo>
                  <a:cubicBezTo>
                    <a:pt x="202992" y="528847"/>
                    <a:pt x="201249" y="398002"/>
                    <a:pt x="199060" y="236792"/>
                  </a:cubicBezTo>
                  <a:cubicBezTo>
                    <a:pt x="158635" y="239128"/>
                    <a:pt x="167944" y="204683"/>
                    <a:pt x="172172" y="473120"/>
                  </a:cubicBezTo>
                  <a:cubicBezTo>
                    <a:pt x="174991" y="653684"/>
                    <a:pt x="183187" y="630252"/>
                    <a:pt x="155223" y="629807"/>
                  </a:cubicBezTo>
                  <a:cubicBezTo>
                    <a:pt x="-26875" y="627100"/>
                    <a:pt x="1163" y="617572"/>
                    <a:pt x="2053" y="662805"/>
                  </a:cubicBezTo>
                  <a:cubicBezTo>
                    <a:pt x="80641" y="663102"/>
                    <a:pt x="123959" y="663881"/>
                    <a:pt x="176623" y="664622"/>
                  </a:cubicBezTo>
                  <a:cubicBezTo>
                    <a:pt x="189492" y="1059751"/>
                    <a:pt x="186228" y="1078104"/>
                    <a:pt x="188899" y="1341981"/>
                  </a:cubicBezTo>
                  <a:cubicBezTo>
                    <a:pt x="134751" y="1342500"/>
                    <a:pt x="91211" y="1343056"/>
                    <a:pt x="12994" y="1343315"/>
                  </a:cubicBezTo>
                  <a:cubicBezTo>
                    <a:pt x="13550" y="1388364"/>
                    <a:pt x="-12856" y="1378538"/>
                    <a:pt x="155149" y="1376759"/>
                  </a:cubicBezTo>
                  <a:cubicBezTo>
                    <a:pt x="204809" y="1376277"/>
                    <a:pt x="186154" y="1282843"/>
                    <a:pt x="197391" y="1991086"/>
                  </a:cubicBezTo>
                  <a:cubicBezTo>
                    <a:pt x="198578" y="2066500"/>
                    <a:pt x="231660" y="2047666"/>
                    <a:pt x="19670" y="2047554"/>
                  </a:cubicBezTo>
                  <a:cubicBezTo>
                    <a:pt x="19966" y="2093456"/>
                    <a:pt x="-12522" y="2081962"/>
                    <a:pt x="198912" y="2082073"/>
                  </a:cubicBezTo>
                  <a:cubicBezTo>
                    <a:pt x="201916" y="2250439"/>
                    <a:pt x="209148" y="2489474"/>
                    <a:pt x="209556" y="2757281"/>
                  </a:cubicBezTo>
                  <a:cubicBezTo>
                    <a:pt x="147658" y="2757540"/>
                    <a:pt x="99741" y="2757948"/>
                    <a:pt x="23230" y="2758133"/>
                  </a:cubicBezTo>
                  <a:cubicBezTo>
                    <a:pt x="23379" y="2803071"/>
                    <a:pt x="-1470" y="2792912"/>
                    <a:pt x="155075" y="2792059"/>
                  </a:cubicBezTo>
                  <a:cubicBezTo>
                    <a:pt x="231586" y="2791651"/>
                    <a:pt x="207479" y="2687168"/>
                    <a:pt x="219978" y="3465376"/>
                  </a:cubicBezTo>
                  <a:cubicBezTo>
                    <a:pt x="152924" y="3465709"/>
                    <a:pt x="104043" y="3466228"/>
                    <a:pt x="25381" y="3466488"/>
                  </a:cubicBezTo>
                  <a:cubicBezTo>
                    <a:pt x="25492" y="3512204"/>
                    <a:pt x="2016" y="3501303"/>
                    <a:pt x="155075" y="3500302"/>
                  </a:cubicBezTo>
                  <a:cubicBezTo>
                    <a:pt x="247533" y="3499672"/>
                    <a:pt x="220423" y="3420476"/>
                    <a:pt x="229731" y="4014188"/>
                  </a:cubicBezTo>
                  <a:cubicBezTo>
                    <a:pt x="232698" y="4203429"/>
                    <a:pt x="253504" y="4171061"/>
                    <a:pt x="154741" y="4172915"/>
                  </a:cubicBezTo>
                  <a:cubicBezTo>
                    <a:pt x="4464" y="4175732"/>
                    <a:pt x="27644" y="4162830"/>
                    <a:pt x="27866" y="4209176"/>
                  </a:cubicBezTo>
                  <a:cubicBezTo>
                    <a:pt x="119063" y="4208508"/>
                    <a:pt x="157152" y="4207100"/>
                    <a:pt x="233811" y="4206098"/>
                  </a:cubicBezTo>
                  <a:cubicBezTo>
                    <a:pt x="242601" y="4514949"/>
                    <a:pt x="239485" y="4373501"/>
                    <a:pt x="246495" y="4881084"/>
                  </a:cubicBezTo>
                  <a:cubicBezTo>
                    <a:pt x="172877" y="4882159"/>
                    <a:pt x="123551" y="4884346"/>
                    <a:pt x="32539" y="4885310"/>
                  </a:cubicBezTo>
                  <a:cubicBezTo>
                    <a:pt x="32910" y="4927652"/>
                    <a:pt x="8024" y="4921201"/>
                    <a:pt x="155298" y="4917456"/>
                  </a:cubicBezTo>
                  <a:cubicBezTo>
                    <a:pt x="280244" y="4914416"/>
                    <a:pt x="246569" y="4811565"/>
                    <a:pt x="257547" y="5589883"/>
                  </a:cubicBezTo>
                  <a:cubicBezTo>
                    <a:pt x="166350" y="5589438"/>
                    <a:pt x="139276" y="5588697"/>
                    <a:pt x="41514" y="5588326"/>
                  </a:cubicBezTo>
                  <a:cubicBezTo>
                    <a:pt x="42219" y="5633894"/>
                    <a:pt x="21042" y="5622326"/>
                    <a:pt x="154815" y="5623623"/>
                  </a:cubicBezTo>
                  <a:cubicBezTo>
                    <a:pt x="284324" y="5624810"/>
                    <a:pt x="258103" y="5592034"/>
                    <a:pt x="259513" y="5784500"/>
                  </a:cubicBezTo>
                  <a:cubicBezTo>
                    <a:pt x="264037" y="6403314"/>
                    <a:pt x="315477" y="6299906"/>
                    <a:pt x="154964" y="6300314"/>
                  </a:cubicBezTo>
                  <a:cubicBezTo>
                    <a:pt x="38213" y="6300500"/>
                    <a:pt x="55904" y="6289043"/>
                    <a:pt x="57054" y="6334907"/>
                  </a:cubicBezTo>
                  <a:cubicBezTo>
                    <a:pt x="116245" y="6334833"/>
                    <a:pt x="170170" y="6334684"/>
                    <a:pt x="268191" y="6334573"/>
                  </a:cubicBezTo>
                  <a:cubicBezTo>
                    <a:pt x="285770" y="7144036"/>
                    <a:pt x="301903" y="7010522"/>
                    <a:pt x="155112" y="7009150"/>
                  </a:cubicBezTo>
                  <a:cubicBezTo>
                    <a:pt x="59205" y="7008260"/>
                    <a:pt x="74967" y="6999696"/>
                    <a:pt x="76228" y="7042928"/>
                  </a:cubicBezTo>
                  <a:cubicBezTo>
                    <a:pt x="151144" y="7043409"/>
                    <a:pt x="191272" y="7044114"/>
                    <a:pt x="275720" y="7044448"/>
                  </a:cubicBezTo>
                  <a:cubicBezTo>
                    <a:pt x="275757" y="7045857"/>
                    <a:pt x="283805" y="7376027"/>
                    <a:pt x="290592" y="7719544"/>
                  </a:cubicBezTo>
                  <a:cubicBezTo>
                    <a:pt x="200766" y="7718840"/>
                    <a:pt x="162159" y="7717208"/>
                    <a:pt x="92249" y="7716022"/>
                  </a:cubicBezTo>
                  <a:cubicBezTo>
                    <a:pt x="93028" y="7759587"/>
                    <a:pt x="80270" y="7750133"/>
                    <a:pt x="154667" y="7751801"/>
                  </a:cubicBezTo>
                  <a:cubicBezTo>
                    <a:pt x="329088" y="7755805"/>
                    <a:pt x="290480" y="7629966"/>
                    <a:pt x="303090" y="8428603"/>
                  </a:cubicBezTo>
                  <a:cubicBezTo>
                    <a:pt x="217122" y="8428418"/>
                    <a:pt x="183929" y="8427972"/>
                    <a:pt x="102374" y="8427528"/>
                  </a:cubicBezTo>
                  <a:cubicBezTo>
                    <a:pt x="102856" y="8470982"/>
                    <a:pt x="92286" y="8461935"/>
                    <a:pt x="154853" y="8462343"/>
                  </a:cubicBezTo>
                  <a:cubicBezTo>
                    <a:pt x="361094" y="8463752"/>
                    <a:pt x="295227" y="8359418"/>
                    <a:pt x="306724" y="9073593"/>
                  </a:cubicBezTo>
                  <a:cubicBezTo>
                    <a:pt x="307911" y="9150936"/>
                    <a:pt x="344850" y="9131581"/>
                    <a:pt x="108123" y="9131656"/>
                  </a:cubicBezTo>
                  <a:cubicBezTo>
                    <a:pt x="108382" y="9177556"/>
                    <a:pt x="72111" y="9166063"/>
                    <a:pt x="308171" y="9166025"/>
                  </a:cubicBezTo>
                  <a:cubicBezTo>
                    <a:pt x="308245" y="9169622"/>
                    <a:pt x="316182" y="9665785"/>
                    <a:pt x="320447" y="9846239"/>
                  </a:cubicBezTo>
                  <a:cubicBezTo>
                    <a:pt x="221053" y="9845719"/>
                    <a:pt x="169799" y="9843829"/>
                    <a:pt x="110904" y="9842568"/>
                  </a:cubicBezTo>
                  <a:cubicBezTo>
                    <a:pt x="111015" y="9883983"/>
                    <a:pt x="68773" y="9879423"/>
                    <a:pt x="321263" y="9880684"/>
                  </a:cubicBezTo>
                  <a:cubicBezTo>
                    <a:pt x="321337" y="9883983"/>
                    <a:pt x="334503" y="10549736"/>
                    <a:pt x="334540" y="10552443"/>
                  </a:cubicBezTo>
                  <a:cubicBezTo>
                    <a:pt x="225355" y="10552628"/>
                    <a:pt x="176808" y="10553444"/>
                    <a:pt x="112462" y="10554037"/>
                  </a:cubicBezTo>
                  <a:cubicBezTo>
                    <a:pt x="112536" y="10597343"/>
                    <a:pt x="103858" y="10588593"/>
                    <a:pt x="155149" y="10588037"/>
                  </a:cubicBezTo>
                  <a:cubicBezTo>
                    <a:pt x="354827" y="10585886"/>
                    <a:pt x="335096" y="10585331"/>
                    <a:pt x="335207" y="10591856"/>
                  </a:cubicBezTo>
                  <a:cubicBezTo>
                    <a:pt x="338842" y="10823364"/>
                    <a:pt x="345777" y="11058728"/>
                    <a:pt x="346593" y="11258277"/>
                  </a:cubicBezTo>
                  <a:cubicBezTo>
                    <a:pt x="68662" y="11258536"/>
                    <a:pt x="114242" y="11251380"/>
                    <a:pt x="114390" y="11294277"/>
                  </a:cubicBezTo>
                  <a:cubicBezTo>
                    <a:pt x="180776" y="11293685"/>
                    <a:pt x="228841" y="11292831"/>
                    <a:pt x="346704" y="11292683"/>
                  </a:cubicBezTo>
                  <a:cubicBezTo>
                    <a:pt x="347261" y="11715991"/>
                    <a:pt x="352564" y="11768381"/>
                    <a:pt x="357200" y="11964554"/>
                  </a:cubicBezTo>
                  <a:cubicBezTo>
                    <a:pt x="238484" y="11964666"/>
                    <a:pt x="189566" y="11965741"/>
                    <a:pt x="118248" y="11966705"/>
                  </a:cubicBezTo>
                  <a:cubicBezTo>
                    <a:pt x="118581" y="12008083"/>
                    <a:pt x="109198" y="12001297"/>
                    <a:pt x="155186" y="12000631"/>
                  </a:cubicBezTo>
                  <a:cubicBezTo>
                    <a:pt x="420174" y="11996700"/>
                    <a:pt x="352045" y="11874866"/>
                    <a:pt x="363616" y="12616737"/>
                  </a:cubicBezTo>
                  <a:cubicBezTo>
                    <a:pt x="364877" y="12697787"/>
                    <a:pt x="404523" y="12677544"/>
                    <a:pt x="154927" y="12678249"/>
                  </a:cubicBezTo>
                  <a:cubicBezTo>
                    <a:pt x="119657" y="12678322"/>
                    <a:pt x="125702" y="12669461"/>
                    <a:pt x="126332" y="12712803"/>
                  </a:cubicBezTo>
                  <a:cubicBezTo>
                    <a:pt x="188491" y="12712693"/>
                    <a:pt x="232253" y="12712433"/>
                    <a:pt x="365063" y="12712433"/>
                  </a:cubicBezTo>
                  <a:cubicBezTo>
                    <a:pt x="366954" y="12849099"/>
                    <a:pt x="368957" y="13107933"/>
                    <a:pt x="375187" y="13381968"/>
                  </a:cubicBezTo>
                  <a:cubicBezTo>
                    <a:pt x="258771" y="13382005"/>
                    <a:pt x="212746" y="13383117"/>
                    <a:pt x="138979" y="13384601"/>
                  </a:cubicBezTo>
                  <a:cubicBezTo>
                    <a:pt x="140129" y="13433171"/>
                    <a:pt x="102560" y="13416413"/>
                    <a:pt x="375892" y="13416375"/>
                  </a:cubicBezTo>
                  <a:cubicBezTo>
                    <a:pt x="375966" y="13419157"/>
                    <a:pt x="389095" y="14092399"/>
                    <a:pt x="389169" y="14095477"/>
                  </a:cubicBezTo>
                  <a:cubicBezTo>
                    <a:pt x="290554" y="14095588"/>
                    <a:pt x="235369" y="14094697"/>
                    <a:pt x="159155" y="14092955"/>
                  </a:cubicBezTo>
                  <a:cubicBezTo>
                    <a:pt x="160564" y="14135778"/>
                    <a:pt x="122587" y="14129921"/>
                    <a:pt x="377413" y="14129921"/>
                  </a:cubicBezTo>
                  <a:cubicBezTo>
                    <a:pt x="391988" y="14129921"/>
                    <a:pt x="389726" y="14128401"/>
                    <a:pt x="389800" y="14134703"/>
                  </a:cubicBezTo>
                  <a:cubicBezTo>
                    <a:pt x="401371" y="14885437"/>
                    <a:pt x="408269" y="14804684"/>
                    <a:pt x="377413" y="14804684"/>
                  </a:cubicBezTo>
                  <a:cubicBezTo>
                    <a:pt x="149327" y="14804684"/>
                    <a:pt x="182445" y="14794895"/>
                    <a:pt x="183929" y="14839350"/>
                  </a:cubicBezTo>
                  <a:cubicBezTo>
                    <a:pt x="241377" y="14839202"/>
                    <a:pt x="293114" y="14839128"/>
                    <a:pt x="400703" y="14839128"/>
                  </a:cubicBezTo>
                  <a:cubicBezTo>
                    <a:pt x="411570" y="15310969"/>
                    <a:pt x="408529" y="15315159"/>
                    <a:pt x="410346" y="15507922"/>
                  </a:cubicBezTo>
                  <a:cubicBezTo>
                    <a:pt x="322264" y="15507662"/>
                    <a:pt x="258400" y="15508292"/>
                    <a:pt x="206181" y="15509219"/>
                  </a:cubicBezTo>
                  <a:cubicBezTo>
                    <a:pt x="207702" y="15554527"/>
                    <a:pt x="177587" y="15542292"/>
                    <a:pt x="377450" y="15542292"/>
                  </a:cubicBezTo>
                  <a:cubicBezTo>
                    <a:pt x="423141" y="15542292"/>
                    <a:pt x="409864" y="15464616"/>
                    <a:pt x="420730" y="16159771"/>
                  </a:cubicBezTo>
                  <a:cubicBezTo>
                    <a:pt x="421917" y="16233331"/>
                    <a:pt x="433192" y="16220762"/>
                    <a:pt x="377450" y="16220762"/>
                  </a:cubicBezTo>
                  <a:cubicBezTo>
                    <a:pt x="200396" y="16220762"/>
                    <a:pt x="229361" y="16207340"/>
                    <a:pt x="230918" y="16254243"/>
                  </a:cubicBezTo>
                  <a:cubicBezTo>
                    <a:pt x="293596" y="16255170"/>
                    <a:pt x="359017" y="16255318"/>
                    <a:pt x="422325" y="16255132"/>
                  </a:cubicBezTo>
                  <a:cubicBezTo>
                    <a:pt x="435120" y="17035156"/>
                    <a:pt x="453330" y="16931046"/>
                    <a:pt x="377450" y="16931046"/>
                  </a:cubicBezTo>
                  <a:cubicBezTo>
                    <a:pt x="230065" y="16931046"/>
                    <a:pt x="253022" y="16919848"/>
                    <a:pt x="254506" y="16965526"/>
                  </a:cubicBezTo>
                  <a:cubicBezTo>
                    <a:pt x="316923" y="16965416"/>
                    <a:pt x="371627" y="16965452"/>
                    <a:pt x="431486" y="16965452"/>
                  </a:cubicBezTo>
                  <a:cubicBezTo>
                    <a:pt x="431968" y="17086398"/>
                    <a:pt x="434490" y="17233704"/>
                    <a:pt x="437383" y="17398474"/>
                  </a:cubicBezTo>
                  <a:cubicBezTo>
                    <a:pt x="484446" y="17398102"/>
                    <a:pt x="463863" y="17454200"/>
                    <a:pt x="461860" y="16965452"/>
                  </a:cubicBezTo>
                  <a:lnTo>
                    <a:pt x="1048950" y="16965488"/>
                  </a:lnTo>
                  <a:cubicBezTo>
                    <a:pt x="1051472" y="17144868"/>
                    <a:pt x="1053067" y="17267110"/>
                    <a:pt x="1057480" y="17393542"/>
                  </a:cubicBezTo>
                  <a:cubicBezTo>
                    <a:pt x="1101985" y="17393172"/>
                    <a:pt x="1086074" y="17451530"/>
                    <a:pt x="1079361" y="16965488"/>
                  </a:cubicBezTo>
                  <a:cubicBezTo>
                    <a:pt x="1579408" y="16965526"/>
                    <a:pt x="1443631" y="16961078"/>
                    <a:pt x="1668899" y="16960262"/>
                  </a:cubicBezTo>
                  <a:cubicBezTo>
                    <a:pt x="1672830" y="17123438"/>
                    <a:pt x="1673238" y="17212496"/>
                    <a:pt x="1676947" y="17388648"/>
                  </a:cubicBezTo>
                  <a:cubicBezTo>
                    <a:pt x="1717631" y="17388314"/>
                    <a:pt x="1707358" y="17422388"/>
                    <a:pt x="1703427" y="17172564"/>
                  </a:cubicBezTo>
                  <a:cubicBezTo>
                    <a:pt x="1699681" y="16935160"/>
                    <a:pt x="1694563" y="16960186"/>
                    <a:pt x="1711364" y="16960186"/>
                  </a:cubicBezTo>
                  <a:cubicBezTo>
                    <a:pt x="1927508" y="16960186"/>
                    <a:pt x="1931847" y="16963858"/>
                    <a:pt x="2155965" y="16963858"/>
                  </a:cubicBezTo>
                  <a:cubicBezTo>
                    <a:pt x="2322115" y="16963894"/>
                    <a:pt x="2284509" y="16921776"/>
                    <a:pt x="2288440" y="17173230"/>
                  </a:cubicBezTo>
                  <a:cubicBezTo>
                    <a:pt x="2292223" y="17415826"/>
                    <a:pt x="2284917" y="17383940"/>
                    <a:pt x="2323858" y="17383606"/>
                  </a:cubicBezTo>
                  <a:cubicBezTo>
                    <a:pt x="2319371" y="17252280"/>
                    <a:pt x="2316997" y="17084876"/>
                    <a:pt x="2316960" y="16963894"/>
                  </a:cubicBezTo>
                  <a:cubicBezTo>
                    <a:pt x="2564554" y="16963970"/>
                    <a:pt x="2681416" y="16964304"/>
                    <a:pt x="2823274" y="16963154"/>
                  </a:cubicBezTo>
                  <a:cubicBezTo>
                    <a:pt x="2923817" y="16962338"/>
                    <a:pt x="2902233" y="16920626"/>
                    <a:pt x="2906164" y="17173194"/>
                  </a:cubicBezTo>
                  <a:cubicBezTo>
                    <a:pt x="2909873" y="17410264"/>
                    <a:pt x="2899636" y="17379082"/>
                    <a:pt x="2939987" y="17378786"/>
                  </a:cubicBezTo>
                  <a:cubicBezTo>
                    <a:pt x="2937391" y="17232296"/>
                    <a:pt x="2935092" y="17084246"/>
                    <a:pt x="2933423" y="16962448"/>
                  </a:cubicBezTo>
                  <a:cubicBezTo>
                    <a:pt x="3110700" y="16961782"/>
                    <a:pt x="3252966" y="16962894"/>
                    <a:pt x="3523591" y="16962782"/>
                  </a:cubicBezTo>
                  <a:cubicBezTo>
                    <a:pt x="3524147" y="17091774"/>
                    <a:pt x="3526929" y="17259360"/>
                    <a:pt x="3529711" y="17374226"/>
                  </a:cubicBezTo>
                  <a:cubicBezTo>
                    <a:pt x="3577033" y="17373892"/>
                    <a:pt x="3555857" y="17427542"/>
                    <a:pt x="3554003" y="16962708"/>
                  </a:cubicBezTo>
                  <a:cubicBezTo>
                    <a:pt x="3556747" y="16962708"/>
                    <a:pt x="4136827" y="16960150"/>
                    <a:pt x="4139794" y="16960114"/>
                  </a:cubicBezTo>
                  <a:cubicBezTo>
                    <a:pt x="4143614" y="17163110"/>
                    <a:pt x="4143874" y="17226622"/>
                    <a:pt x="4147137" y="17369406"/>
                  </a:cubicBezTo>
                  <a:cubicBezTo>
                    <a:pt x="4189454" y="17369108"/>
                    <a:pt x="4178810" y="17428210"/>
                    <a:pt x="4170243" y="16959928"/>
                  </a:cubicBezTo>
                  <a:cubicBezTo>
                    <a:pt x="4584544" y="16957110"/>
                    <a:pt x="4550646" y="16962524"/>
                    <a:pt x="4761264" y="16963524"/>
                  </a:cubicBezTo>
                  <a:cubicBezTo>
                    <a:pt x="4765418" y="17090254"/>
                    <a:pt x="4767717" y="17245568"/>
                    <a:pt x="4768311" y="17364622"/>
                  </a:cubicBezTo>
                  <a:cubicBezTo>
                    <a:pt x="4807808" y="17364326"/>
                    <a:pt x="4800094" y="17396250"/>
                    <a:pt x="4796608" y="17172564"/>
                  </a:cubicBezTo>
                  <a:cubicBezTo>
                    <a:pt x="4792825" y="16931898"/>
                    <a:pt x="4779177" y="16963710"/>
                    <a:pt x="4824794" y="16963710"/>
                  </a:cubicBezTo>
                  <a:cubicBezTo>
                    <a:pt x="5224557" y="16964042"/>
                    <a:pt x="5292612" y="16964228"/>
                    <a:pt x="5378988" y="16963858"/>
                  </a:cubicBezTo>
                  <a:cubicBezTo>
                    <a:pt x="5381658" y="17131854"/>
                    <a:pt x="5383661" y="17244716"/>
                    <a:pt x="5384736" y="17359914"/>
                  </a:cubicBezTo>
                  <a:cubicBezTo>
                    <a:pt x="5424234" y="17359616"/>
                    <a:pt x="5416112" y="17391170"/>
                    <a:pt x="5412700" y="17172564"/>
                  </a:cubicBezTo>
                  <a:cubicBezTo>
                    <a:pt x="5408806" y="16927486"/>
                    <a:pt x="5381732" y="16964080"/>
                    <a:pt x="5492289" y="16963042"/>
                  </a:cubicBezTo>
                  <a:cubicBezTo>
                    <a:pt x="5704688" y="16961040"/>
                    <a:pt x="5826185" y="16961930"/>
                    <a:pt x="5936927" y="16963560"/>
                  </a:cubicBezTo>
                  <a:cubicBezTo>
                    <a:pt x="6014365" y="16964710"/>
                    <a:pt x="5993967" y="16925112"/>
                    <a:pt x="5997862" y="17173230"/>
                  </a:cubicBezTo>
                  <a:cubicBezTo>
                    <a:pt x="6001199" y="17386424"/>
                    <a:pt x="5992966" y="17355242"/>
                    <a:pt x="6031908" y="17354944"/>
                  </a:cubicBezTo>
                  <a:cubicBezTo>
                    <a:pt x="6029163" y="17249646"/>
                    <a:pt x="6026418" y="17090958"/>
                    <a:pt x="6026492" y="16964674"/>
                  </a:cubicBezTo>
                  <a:cubicBezTo>
                    <a:pt x="6369586" y="16967750"/>
                    <a:pt x="6343773" y="16959298"/>
                    <a:pt x="6612396" y="16959298"/>
                  </a:cubicBezTo>
                  <a:cubicBezTo>
                    <a:pt x="6612915" y="17083690"/>
                    <a:pt x="6615511" y="17244048"/>
                    <a:pt x="6617996" y="17350458"/>
                  </a:cubicBezTo>
                  <a:cubicBezTo>
                    <a:pt x="6664503" y="17350088"/>
                    <a:pt x="6644624" y="17404332"/>
                    <a:pt x="6642807" y="16959334"/>
                  </a:cubicBezTo>
                  <a:cubicBezTo>
                    <a:pt x="6700515" y="16959408"/>
                    <a:pt x="6459374" y="16958370"/>
                    <a:pt x="7233680" y="16962114"/>
                  </a:cubicBezTo>
                  <a:cubicBezTo>
                    <a:pt x="7235905" y="17071604"/>
                    <a:pt x="7238687" y="17234038"/>
                    <a:pt x="7239502" y="17345712"/>
                  </a:cubicBezTo>
                  <a:cubicBezTo>
                    <a:pt x="7279223" y="17345416"/>
                    <a:pt x="7270952" y="17375448"/>
                    <a:pt x="7267800" y="17172600"/>
                  </a:cubicBezTo>
                  <a:cubicBezTo>
                    <a:pt x="7264166" y="16938942"/>
                    <a:pt x="7260642" y="16962264"/>
                    <a:pt x="7271620" y="16962300"/>
                  </a:cubicBezTo>
                  <a:cubicBezTo>
                    <a:pt x="7970231" y="16966046"/>
                    <a:pt x="7850328" y="16897378"/>
                    <a:pt x="7854741" y="17173194"/>
                  </a:cubicBezTo>
                  <a:cubicBezTo>
                    <a:pt x="7857783" y="17368996"/>
                    <a:pt x="7848251" y="17341042"/>
                    <a:pt x="7888045" y="17340744"/>
                  </a:cubicBezTo>
                  <a:cubicBezTo>
                    <a:pt x="7884893" y="17178126"/>
                    <a:pt x="7884634" y="17118506"/>
                    <a:pt x="7881222" y="16960298"/>
                  </a:cubicBezTo>
                  <a:cubicBezTo>
                    <a:pt x="8161230" y="16959594"/>
                    <a:pt x="8147471" y="16964600"/>
                    <a:pt x="8468682" y="16963858"/>
                  </a:cubicBezTo>
                  <a:cubicBezTo>
                    <a:pt x="8472317" y="17128108"/>
                    <a:pt x="8472391" y="17186728"/>
                    <a:pt x="8475469" y="17336220"/>
                  </a:cubicBezTo>
                  <a:cubicBezTo>
                    <a:pt x="8515560" y="17335924"/>
                    <a:pt x="8506029" y="17363362"/>
                    <a:pt x="8502950" y="17172600"/>
                  </a:cubicBezTo>
                  <a:cubicBezTo>
                    <a:pt x="8499056" y="16921850"/>
                    <a:pt x="8470685" y="16964118"/>
                    <a:pt x="8606313" y="16963228"/>
                  </a:cubicBezTo>
                  <a:cubicBezTo>
                    <a:pt x="8737898" y="16962338"/>
                    <a:pt x="8845450" y="16961966"/>
                    <a:pt x="9051173" y="16963078"/>
                  </a:cubicBezTo>
                  <a:cubicBezTo>
                    <a:pt x="9100833" y="16963340"/>
                    <a:pt x="9086962" y="16925892"/>
                    <a:pt x="9090893" y="17173230"/>
                  </a:cubicBezTo>
                  <a:cubicBezTo>
                    <a:pt x="9093972" y="17363140"/>
                    <a:pt x="9083328" y="17331586"/>
                    <a:pt x="9123827" y="17331290"/>
                  </a:cubicBezTo>
                  <a:cubicBezTo>
                    <a:pt x="9121712" y="17201448"/>
                    <a:pt x="9119748" y="17088622"/>
                    <a:pt x="9118449" y="16963412"/>
                  </a:cubicBezTo>
                  <a:cubicBezTo>
                    <a:pt x="9546768" y="16965082"/>
                    <a:pt x="9430019" y="16960038"/>
                    <a:pt x="9704686" y="16959816"/>
                  </a:cubicBezTo>
                  <a:cubicBezTo>
                    <a:pt x="9710175" y="17383792"/>
                    <a:pt x="9698678" y="17326840"/>
                    <a:pt x="9740958" y="17326506"/>
                  </a:cubicBezTo>
                  <a:cubicBezTo>
                    <a:pt x="9738620" y="17217946"/>
                    <a:pt x="9736544" y="17069676"/>
                    <a:pt x="9735134" y="16959816"/>
                  </a:cubicBezTo>
                  <a:cubicBezTo>
                    <a:pt x="9929620" y="16959890"/>
                    <a:pt x="9891901" y="16961484"/>
                    <a:pt x="10323225" y="16961336"/>
                  </a:cubicBezTo>
                  <a:cubicBezTo>
                    <a:pt x="10329531" y="17377414"/>
                    <a:pt x="10316179" y="17321834"/>
                    <a:pt x="10359348" y="17321464"/>
                  </a:cubicBezTo>
                  <a:cubicBezTo>
                    <a:pt x="10357235" y="17210196"/>
                    <a:pt x="10355900" y="17114908"/>
                    <a:pt x="10353600" y="16961300"/>
                  </a:cubicBezTo>
                  <a:cubicBezTo>
                    <a:pt x="10645105" y="16961188"/>
                    <a:pt x="10711899" y="16961336"/>
                    <a:pt x="10831727" y="16960706"/>
                  </a:cubicBezTo>
                  <a:cubicBezTo>
                    <a:pt x="10969618" y="16959966"/>
                    <a:pt x="10937315" y="16917660"/>
                    <a:pt x="10941283" y="17173306"/>
                  </a:cubicBezTo>
                  <a:cubicBezTo>
                    <a:pt x="10943917" y="17342820"/>
                    <a:pt x="10934311" y="17316608"/>
                    <a:pt x="10974291" y="17316274"/>
                  </a:cubicBezTo>
                  <a:cubicBezTo>
                    <a:pt x="10965352" y="16904202"/>
                    <a:pt x="10945103" y="16960224"/>
                    <a:pt x="11054436" y="16960224"/>
                  </a:cubicBezTo>
                  <a:close/>
                  <a:moveTo>
                    <a:pt x="10899931" y="14134852"/>
                  </a:moveTo>
                  <a:cubicBezTo>
                    <a:pt x="10911762" y="14909241"/>
                    <a:pt x="10934051" y="14803460"/>
                    <a:pt x="10831765" y="14802756"/>
                  </a:cubicBezTo>
                  <a:cubicBezTo>
                    <a:pt x="10213485" y="14798566"/>
                    <a:pt x="10318998" y="14843799"/>
                    <a:pt x="10315845" y="14640581"/>
                  </a:cubicBezTo>
                  <a:cubicBezTo>
                    <a:pt x="10306240" y="14025735"/>
                    <a:pt x="10279092" y="14126918"/>
                    <a:pt x="10386015" y="14128957"/>
                  </a:cubicBezTo>
                  <a:cubicBezTo>
                    <a:pt x="10765750" y="14136112"/>
                    <a:pt x="10899746" y="14124397"/>
                    <a:pt x="10899931" y="14134852"/>
                  </a:cubicBezTo>
                  <a:close/>
                  <a:moveTo>
                    <a:pt x="10899264" y="14095959"/>
                  </a:moveTo>
                  <a:cubicBezTo>
                    <a:pt x="10393024" y="14097182"/>
                    <a:pt x="10579572" y="14096737"/>
                    <a:pt x="10308502" y="14093252"/>
                  </a:cubicBezTo>
                  <a:cubicBezTo>
                    <a:pt x="10305758" y="13898820"/>
                    <a:pt x="10307760" y="13653928"/>
                    <a:pt x="10298971" y="13416524"/>
                  </a:cubicBezTo>
                  <a:cubicBezTo>
                    <a:pt x="10813444" y="13416783"/>
                    <a:pt x="10663130" y="13416375"/>
                    <a:pt x="10886283" y="13419601"/>
                  </a:cubicBezTo>
                  <a:cubicBezTo>
                    <a:pt x="10887729" y="13744543"/>
                    <a:pt x="10895517" y="13880875"/>
                    <a:pt x="10899264" y="14095959"/>
                  </a:cubicBezTo>
                  <a:close/>
                  <a:moveTo>
                    <a:pt x="10886172" y="13385083"/>
                  </a:moveTo>
                  <a:cubicBezTo>
                    <a:pt x="10273232" y="13375887"/>
                    <a:pt x="10298006" y="13390978"/>
                    <a:pt x="10297413" y="13374589"/>
                  </a:cubicBezTo>
                  <a:cubicBezTo>
                    <a:pt x="10290588" y="13201255"/>
                    <a:pt x="10288735" y="13048202"/>
                    <a:pt x="10287956" y="12869380"/>
                  </a:cubicBezTo>
                  <a:cubicBezTo>
                    <a:pt x="10287140" y="12678063"/>
                    <a:pt x="10260363" y="12710245"/>
                    <a:pt x="10386237" y="12709911"/>
                  </a:cubicBezTo>
                  <a:cubicBezTo>
                    <a:pt x="10564701" y="12709429"/>
                    <a:pt x="10690166" y="12709133"/>
                    <a:pt x="10831468" y="12711395"/>
                  </a:cubicBezTo>
                  <a:cubicBezTo>
                    <a:pt x="10891958" y="12712396"/>
                    <a:pt x="10883056" y="12617517"/>
                    <a:pt x="10886172" y="13385083"/>
                  </a:cubicBezTo>
                  <a:close/>
                  <a:moveTo>
                    <a:pt x="4749062" y="14134259"/>
                  </a:moveTo>
                  <a:cubicBezTo>
                    <a:pt x="4748877" y="14123877"/>
                    <a:pt x="4680859" y="14121542"/>
                    <a:pt x="5335781" y="14125323"/>
                  </a:cubicBezTo>
                  <a:cubicBezTo>
                    <a:pt x="5340269" y="14384973"/>
                    <a:pt x="5336263" y="14499985"/>
                    <a:pt x="5343977" y="14802570"/>
                  </a:cubicBezTo>
                  <a:cubicBezTo>
                    <a:pt x="5013753" y="14802866"/>
                    <a:pt x="4937984" y="14807315"/>
                    <a:pt x="4754180" y="14805648"/>
                  </a:cubicBezTo>
                  <a:cubicBezTo>
                    <a:pt x="4745910" y="14342038"/>
                    <a:pt x="4753476" y="14417378"/>
                    <a:pt x="4749062" y="14134259"/>
                  </a:cubicBezTo>
                  <a:close/>
                  <a:moveTo>
                    <a:pt x="1027365" y="13421307"/>
                  </a:moveTo>
                  <a:cubicBezTo>
                    <a:pt x="1628585" y="13421307"/>
                    <a:pt x="1356625" y="13419601"/>
                    <a:pt x="1613380" y="13417747"/>
                  </a:cubicBezTo>
                  <a:cubicBezTo>
                    <a:pt x="1613899" y="13562570"/>
                    <a:pt x="1616124" y="13629641"/>
                    <a:pt x="1619017" y="13881839"/>
                  </a:cubicBezTo>
                  <a:cubicBezTo>
                    <a:pt x="1622243" y="14162956"/>
                    <a:pt x="1741145" y="14087579"/>
                    <a:pt x="1044277" y="14091360"/>
                  </a:cubicBezTo>
                  <a:cubicBezTo>
                    <a:pt x="1018242" y="14091508"/>
                    <a:pt x="1046836" y="14068373"/>
                    <a:pt x="1027365" y="13421307"/>
                  </a:cubicBezTo>
                  <a:close/>
                  <a:moveTo>
                    <a:pt x="995322" y="11293129"/>
                  </a:moveTo>
                  <a:cubicBezTo>
                    <a:pt x="1249554" y="11296910"/>
                    <a:pt x="1178384" y="11296206"/>
                    <a:pt x="1578518" y="11294945"/>
                  </a:cubicBezTo>
                  <a:cubicBezTo>
                    <a:pt x="1593019" y="11994290"/>
                    <a:pt x="1574178" y="11175446"/>
                    <a:pt x="1593019" y="11965593"/>
                  </a:cubicBezTo>
                  <a:cubicBezTo>
                    <a:pt x="1381993" y="11968373"/>
                    <a:pt x="1511278" y="11972118"/>
                    <a:pt x="1002294" y="11969671"/>
                  </a:cubicBezTo>
                  <a:cubicBezTo>
                    <a:pt x="1000959" y="11713469"/>
                    <a:pt x="1006485" y="11905936"/>
                    <a:pt x="995322" y="11293129"/>
                  </a:cubicBezTo>
                  <a:close/>
                  <a:moveTo>
                    <a:pt x="953673" y="8567122"/>
                  </a:moveTo>
                  <a:cubicBezTo>
                    <a:pt x="951448" y="8423561"/>
                    <a:pt x="856579" y="8464308"/>
                    <a:pt x="1489063" y="8460044"/>
                  </a:cubicBezTo>
                  <a:cubicBezTo>
                    <a:pt x="1559158" y="8459600"/>
                    <a:pt x="1532270" y="8367649"/>
                    <a:pt x="1543322" y="9073852"/>
                  </a:cubicBezTo>
                  <a:cubicBezTo>
                    <a:pt x="1544509" y="9147339"/>
                    <a:pt x="1625507" y="9138367"/>
                    <a:pt x="1044425" y="9132138"/>
                  </a:cubicBezTo>
                  <a:cubicBezTo>
                    <a:pt x="921185" y="9130766"/>
                    <a:pt x="963909" y="9221456"/>
                    <a:pt x="953673" y="8567122"/>
                  </a:cubicBezTo>
                  <a:close/>
                  <a:moveTo>
                    <a:pt x="896077" y="5025573"/>
                  </a:moveTo>
                  <a:cubicBezTo>
                    <a:pt x="893963" y="4890316"/>
                    <a:pt x="785631" y="4913452"/>
                    <a:pt x="1481683" y="4919013"/>
                  </a:cubicBezTo>
                  <a:cubicBezTo>
                    <a:pt x="1493847" y="5642236"/>
                    <a:pt x="1492624" y="5593109"/>
                    <a:pt x="1489286" y="5593035"/>
                  </a:cubicBezTo>
                  <a:cubicBezTo>
                    <a:pt x="818156" y="5579502"/>
                    <a:pt x="901454" y="5634116"/>
                    <a:pt x="899822" y="5531450"/>
                  </a:cubicBezTo>
                  <a:cubicBezTo>
                    <a:pt x="895928" y="5274322"/>
                    <a:pt x="900082" y="5275768"/>
                    <a:pt x="896077" y="5025573"/>
                  </a:cubicBezTo>
                  <a:close/>
                  <a:moveTo>
                    <a:pt x="1461248" y="3500228"/>
                  </a:moveTo>
                  <a:cubicBezTo>
                    <a:pt x="1462027" y="3548613"/>
                    <a:pt x="1470594" y="4172507"/>
                    <a:pt x="1470594" y="4175139"/>
                  </a:cubicBezTo>
                  <a:cubicBezTo>
                    <a:pt x="768274" y="4162422"/>
                    <a:pt x="885136" y="4231348"/>
                    <a:pt x="881761" y="4013780"/>
                  </a:cubicBezTo>
                  <a:cubicBezTo>
                    <a:pt x="877793" y="3760174"/>
                    <a:pt x="873861" y="3760842"/>
                    <a:pt x="869893" y="3508274"/>
                  </a:cubicBezTo>
                  <a:cubicBezTo>
                    <a:pt x="869559" y="3487770"/>
                    <a:pt x="839111" y="3504677"/>
                    <a:pt x="1461248" y="3500228"/>
                  </a:cubicBezTo>
                  <a:close/>
                  <a:moveTo>
                    <a:pt x="869188" y="3464041"/>
                  </a:moveTo>
                  <a:cubicBezTo>
                    <a:pt x="863959" y="3136281"/>
                    <a:pt x="859434" y="2967359"/>
                    <a:pt x="859694" y="2793950"/>
                  </a:cubicBezTo>
                  <a:cubicBezTo>
                    <a:pt x="1080808" y="2794135"/>
                    <a:pt x="1069200" y="2796026"/>
                    <a:pt x="1447303" y="2795322"/>
                  </a:cubicBezTo>
                  <a:cubicBezTo>
                    <a:pt x="1447859" y="3128791"/>
                    <a:pt x="1456315" y="3221447"/>
                    <a:pt x="1460692" y="3465746"/>
                  </a:cubicBezTo>
                  <a:cubicBezTo>
                    <a:pt x="1143485" y="3468119"/>
                    <a:pt x="1068495" y="3464412"/>
                    <a:pt x="869188" y="3464041"/>
                  </a:cubicBezTo>
                  <a:close/>
                  <a:moveTo>
                    <a:pt x="1470965" y="4209583"/>
                  </a:moveTo>
                  <a:cubicBezTo>
                    <a:pt x="1474599" y="4558107"/>
                    <a:pt x="1476824" y="4637896"/>
                    <a:pt x="1481090" y="4884606"/>
                  </a:cubicBezTo>
                  <a:cubicBezTo>
                    <a:pt x="1334632" y="4883457"/>
                    <a:pt x="1189399" y="4883605"/>
                    <a:pt x="1044240" y="4884384"/>
                  </a:cubicBezTo>
                  <a:cubicBezTo>
                    <a:pt x="853834" y="4885422"/>
                    <a:pt x="893629" y="5002882"/>
                    <a:pt x="885173" y="4266794"/>
                  </a:cubicBezTo>
                  <a:cubicBezTo>
                    <a:pt x="884283" y="4188561"/>
                    <a:pt x="790341" y="4197719"/>
                    <a:pt x="1470965" y="4209583"/>
                  </a:cubicBezTo>
                  <a:close/>
                  <a:moveTo>
                    <a:pt x="6409158" y="4014411"/>
                  </a:moveTo>
                  <a:cubicBezTo>
                    <a:pt x="6412459" y="4225304"/>
                    <a:pt x="6510851" y="4165944"/>
                    <a:pt x="5936964" y="4172840"/>
                  </a:cubicBezTo>
                  <a:cubicBezTo>
                    <a:pt x="5799297" y="4174509"/>
                    <a:pt x="5829077" y="4205468"/>
                    <a:pt x="5826074" y="4013743"/>
                  </a:cubicBezTo>
                  <a:cubicBezTo>
                    <a:pt x="5822105" y="3760582"/>
                    <a:pt x="5817618" y="3760397"/>
                    <a:pt x="5813687" y="3508237"/>
                  </a:cubicBezTo>
                  <a:cubicBezTo>
                    <a:pt x="5813390" y="3489401"/>
                    <a:pt x="5777304" y="3507421"/>
                    <a:pt x="6382085" y="3500895"/>
                  </a:cubicBezTo>
                  <a:cubicBezTo>
                    <a:pt x="6424660" y="3500450"/>
                    <a:pt x="6400220" y="3443389"/>
                    <a:pt x="6409158" y="4014411"/>
                  </a:cubicBezTo>
                  <a:close/>
                  <a:moveTo>
                    <a:pt x="7029738" y="4173137"/>
                  </a:moveTo>
                  <a:cubicBezTo>
                    <a:pt x="6848530" y="4173063"/>
                    <a:pt x="7072981" y="4172877"/>
                    <a:pt x="6442648" y="4171876"/>
                  </a:cubicBezTo>
                  <a:cubicBezTo>
                    <a:pt x="6433747" y="3819201"/>
                    <a:pt x="6441350" y="3790911"/>
                    <a:pt x="6436751" y="3500339"/>
                  </a:cubicBezTo>
                  <a:cubicBezTo>
                    <a:pt x="6787521" y="3497039"/>
                    <a:pt x="7024582" y="3505419"/>
                    <a:pt x="7024620" y="3508682"/>
                  </a:cubicBezTo>
                  <a:cubicBezTo>
                    <a:pt x="7028996" y="3787463"/>
                    <a:pt x="7020132" y="3830435"/>
                    <a:pt x="7029738" y="4173137"/>
                  </a:cubicBezTo>
                  <a:close/>
                  <a:moveTo>
                    <a:pt x="9491287" y="3466340"/>
                  </a:moveTo>
                  <a:cubicBezTo>
                    <a:pt x="8783441" y="3466599"/>
                    <a:pt x="8906125" y="3506049"/>
                    <a:pt x="8904011" y="3255446"/>
                  </a:cubicBezTo>
                  <a:cubicBezTo>
                    <a:pt x="8902898" y="3104061"/>
                    <a:pt x="8900228" y="2933693"/>
                    <a:pt x="8897150" y="2792800"/>
                  </a:cubicBezTo>
                  <a:cubicBezTo>
                    <a:pt x="9057515" y="2791985"/>
                    <a:pt x="9236609" y="2784013"/>
                    <a:pt x="9483794" y="2791354"/>
                  </a:cubicBezTo>
                  <a:cubicBezTo>
                    <a:pt x="9494291" y="3065427"/>
                    <a:pt x="9488876" y="3279324"/>
                    <a:pt x="9491287" y="3466340"/>
                  </a:cubicBezTo>
                  <a:close/>
                  <a:moveTo>
                    <a:pt x="9508792" y="4520288"/>
                  </a:moveTo>
                  <a:cubicBezTo>
                    <a:pt x="9515170" y="4933770"/>
                    <a:pt x="9521994" y="4883086"/>
                    <a:pt x="9495996" y="4883679"/>
                  </a:cubicBezTo>
                  <a:cubicBezTo>
                    <a:pt x="9340935" y="4887016"/>
                    <a:pt x="9208089" y="4887053"/>
                    <a:pt x="9051470" y="4883679"/>
                  </a:cubicBezTo>
                  <a:cubicBezTo>
                    <a:pt x="8880646" y="4880008"/>
                    <a:pt x="8939318" y="4990424"/>
                    <a:pt x="8918142" y="4266460"/>
                  </a:cubicBezTo>
                  <a:cubicBezTo>
                    <a:pt x="8916250" y="4201723"/>
                    <a:pt x="8821566" y="4200722"/>
                    <a:pt x="9496107" y="4208916"/>
                  </a:cubicBezTo>
                  <a:cubicBezTo>
                    <a:pt x="9514726" y="4209139"/>
                    <a:pt x="9503340" y="4171876"/>
                    <a:pt x="9508792" y="4520288"/>
                  </a:cubicBezTo>
                  <a:close/>
                  <a:moveTo>
                    <a:pt x="10163676" y="11967373"/>
                  </a:moveTo>
                  <a:cubicBezTo>
                    <a:pt x="9557672" y="11967373"/>
                    <a:pt x="9654692" y="11995032"/>
                    <a:pt x="9653543" y="11857142"/>
                  </a:cubicBezTo>
                  <a:cubicBezTo>
                    <a:pt x="9648128" y="11207518"/>
                    <a:pt x="9621537" y="11297096"/>
                    <a:pt x="9718742" y="11297096"/>
                  </a:cubicBezTo>
                  <a:cubicBezTo>
                    <a:pt x="10308948" y="11297096"/>
                    <a:pt x="10235143" y="11261539"/>
                    <a:pt x="10235738" y="11351191"/>
                  </a:cubicBezTo>
                  <a:cubicBezTo>
                    <a:pt x="10239409" y="12060251"/>
                    <a:pt x="10282986" y="11967373"/>
                    <a:pt x="10163676" y="11967373"/>
                  </a:cubicBezTo>
                  <a:close/>
                  <a:moveTo>
                    <a:pt x="10244601" y="12001668"/>
                  </a:moveTo>
                  <a:cubicBezTo>
                    <a:pt x="10250164" y="12358793"/>
                    <a:pt x="10253539" y="12499352"/>
                    <a:pt x="10255912" y="12675726"/>
                  </a:cubicBezTo>
                  <a:cubicBezTo>
                    <a:pt x="9884856" y="12676135"/>
                    <a:pt x="9908480" y="12678656"/>
                    <a:pt x="9667821" y="12678100"/>
                  </a:cubicBezTo>
                  <a:cubicBezTo>
                    <a:pt x="9659737" y="12226799"/>
                    <a:pt x="9658735" y="12294910"/>
                    <a:pt x="9654990" y="12001335"/>
                  </a:cubicBezTo>
                  <a:cubicBezTo>
                    <a:pt x="9837717" y="12000927"/>
                    <a:pt x="10073333" y="12002261"/>
                    <a:pt x="10244601" y="12001668"/>
                  </a:cubicBezTo>
                  <a:close/>
                  <a:moveTo>
                    <a:pt x="10163676" y="11257795"/>
                  </a:moveTo>
                  <a:cubicBezTo>
                    <a:pt x="9541800" y="11257795"/>
                    <a:pt x="9648907" y="11316450"/>
                    <a:pt x="9645495" y="11097659"/>
                  </a:cubicBezTo>
                  <a:cubicBezTo>
                    <a:pt x="9635889" y="10484036"/>
                    <a:pt x="9605367" y="10586776"/>
                    <a:pt x="9718742" y="10586776"/>
                  </a:cubicBezTo>
                  <a:cubicBezTo>
                    <a:pt x="10265148" y="10586776"/>
                    <a:pt x="10223387" y="10578026"/>
                    <a:pt x="10223573" y="10592078"/>
                  </a:cubicBezTo>
                  <a:cubicBezTo>
                    <a:pt x="10235515" y="11361758"/>
                    <a:pt x="10263626" y="11257795"/>
                    <a:pt x="10163676" y="11257795"/>
                  </a:cubicBezTo>
                  <a:close/>
                  <a:moveTo>
                    <a:pt x="9632403" y="10338286"/>
                  </a:moveTo>
                  <a:cubicBezTo>
                    <a:pt x="9628694" y="10160725"/>
                    <a:pt x="9626210" y="9995251"/>
                    <a:pt x="9625060" y="9876383"/>
                  </a:cubicBezTo>
                  <a:cubicBezTo>
                    <a:pt x="9750006" y="9876308"/>
                    <a:pt x="9652245" y="9876308"/>
                    <a:pt x="10163676" y="9876494"/>
                  </a:cubicBezTo>
                  <a:cubicBezTo>
                    <a:pt x="10230100" y="9876494"/>
                    <a:pt x="10209924" y="9772197"/>
                    <a:pt x="10222942" y="10550107"/>
                  </a:cubicBezTo>
                  <a:cubicBezTo>
                    <a:pt x="9519510" y="10547956"/>
                    <a:pt x="9638337" y="10621406"/>
                    <a:pt x="9632403" y="10338286"/>
                  </a:cubicBezTo>
                  <a:close/>
                  <a:moveTo>
                    <a:pt x="10163676" y="9842049"/>
                  </a:moveTo>
                  <a:cubicBezTo>
                    <a:pt x="9648351" y="9841864"/>
                    <a:pt x="9748708" y="9841901"/>
                    <a:pt x="9624726" y="9841938"/>
                  </a:cubicBezTo>
                  <a:cubicBezTo>
                    <a:pt x="9621907" y="9503240"/>
                    <a:pt x="9615380" y="9300615"/>
                    <a:pt x="9612895" y="9170549"/>
                  </a:cubicBezTo>
                  <a:cubicBezTo>
                    <a:pt x="10048188" y="9169215"/>
                    <a:pt x="9955432" y="9164580"/>
                    <a:pt x="10199615" y="9165321"/>
                  </a:cubicBezTo>
                  <a:cubicBezTo>
                    <a:pt x="10215042" y="9922617"/>
                    <a:pt x="10234031" y="9842049"/>
                    <a:pt x="10163676" y="9842049"/>
                  </a:cubicBezTo>
                  <a:close/>
                  <a:moveTo>
                    <a:pt x="7794437" y="11295168"/>
                  </a:moveTo>
                  <a:cubicBezTo>
                    <a:pt x="8463119" y="11300062"/>
                    <a:pt x="8377188" y="11260241"/>
                    <a:pt x="8379748" y="11350709"/>
                  </a:cubicBezTo>
                  <a:cubicBezTo>
                    <a:pt x="8386831" y="11602609"/>
                    <a:pt x="8391022" y="11967855"/>
                    <a:pt x="8383716" y="11967855"/>
                  </a:cubicBezTo>
                  <a:cubicBezTo>
                    <a:pt x="8162676" y="11967855"/>
                    <a:pt x="8156927" y="11971006"/>
                    <a:pt x="7938744" y="11971006"/>
                  </a:cubicBezTo>
                  <a:cubicBezTo>
                    <a:pt x="7746855" y="11971043"/>
                    <a:pt x="7811201" y="12092729"/>
                    <a:pt x="7794437" y="11295168"/>
                  </a:cubicBezTo>
                  <a:close/>
                  <a:moveTo>
                    <a:pt x="5321503" y="11292017"/>
                  </a:moveTo>
                  <a:cubicBezTo>
                    <a:pt x="6001756" y="11294872"/>
                    <a:pt x="5906033" y="11278779"/>
                    <a:pt x="5908370" y="11351710"/>
                  </a:cubicBezTo>
                  <a:cubicBezTo>
                    <a:pt x="5912264" y="11475509"/>
                    <a:pt x="5915528" y="11607912"/>
                    <a:pt x="5917085" y="11857365"/>
                  </a:cubicBezTo>
                  <a:cubicBezTo>
                    <a:pt x="5918087" y="12015981"/>
                    <a:pt x="6009173" y="11969523"/>
                    <a:pt x="5329959" y="11965666"/>
                  </a:cubicBezTo>
                  <a:cubicBezTo>
                    <a:pt x="5328846" y="11768158"/>
                    <a:pt x="5333074" y="11794816"/>
                    <a:pt x="5321503" y="11292017"/>
                  </a:cubicBezTo>
                  <a:close/>
                  <a:moveTo>
                    <a:pt x="1602958" y="10591374"/>
                  </a:moveTo>
                  <a:cubicBezTo>
                    <a:pt x="1602884" y="10587332"/>
                    <a:pt x="1556376" y="10583142"/>
                    <a:pt x="2156039" y="10583142"/>
                  </a:cubicBezTo>
                  <a:cubicBezTo>
                    <a:pt x="2195982" y="10583142"/>
                    <a:pt x="2185412" y="10504132"/>
                    <a:pt x="2194721" y="11098290"/>
                  </a:cubicBezTo>
                  <a:cubicBezTo>
                    <a:pt x="2197984" y="11309702"/>
                    <a:pt x="2298936" y="11260316"/>
                    <a:pt x="1711438" y="11260316"/>
                  </a:cubicBezTo>
                  <a:cubicBezTo>
                    <a:pt x="1560419" y="11260316"/>
                    <a:pt x="1615011" y="11362129"/>
                    <a:pt x="1602958" y="10591374"/>
                  </a:cubicBezTo>
                  <a:close/>
                  <a:moveTo>
                    <a:pt x="2112981" y="5625737"/>
                  </a:moveTo>
                  <a:cubicBezTo>
                    <a:pt x="2114538" y="5809712"/>
                    <a:pt x="2118099" y="6291897"/>
                    <a:pt x="2118210" y="6300277"/>
                  </a:cubicBezTo>
                  <a:cubicBezTo>
                    <a:pt x="1637672" y="6300685"/>
                    <a:pt x="1612341" y="6300574"/>
                    <a:pt x="1531083" y="6301686"/>
                  </a:cubicBezTo>
                  <a:cubicBezTo>
                    <a:pt x="1521107" y="5789876"/>
                    <a:pt x="1525668" y="5870889"/>
                    <a:pt x="1522813" y="5628147"/>
                  </a:cubicBezTo>
                  <a:cubicBezTo>
                    <a:pt x="1776674" y="5632855"/>
                    <a:pt x="1949018" y="5626181"/>
                    <a:pt x="2112981" y="5625737"/>
                  </a:cubicBezTo>
                  <a:close/>
                  <a:moveTo>
                    <a:pt x="1522405" y="5593702"/>
                  </a:moveTo>
                  <a:cubicBezTo>
                    <a:pt x="1511612" y="4779901"/>
                    <a:pt x="1454424" y="4920015"/>
                    <a:pt x="1711475" y="4920015"/>
                  </a:cubicBezTo>
                  <a:cubicBezTo>
                    <a:pt x="1920684" y="4920015"/>
                    <a:pt x="1927879" y="4917790"/>
                    <a:pt x="2098591" y="4917345"/>
                  </a:cubicBezTo>
                  <a:cubicBezTo>
                    <a:pt x="2111460" y="5541906"/>
                    <a:pt x="2110496" y="5405722"/>
                    <a:pt x="2112610" y="5591366"/>
                  </a:cubicBezTo>
                  <a:cubicBezTo>
                    <a:pt x="1932366" y="5591774"/>
                    <a:pt x="1774226" y="5598411"/>
                    <a:pt x="1522405" y="5593702"/>
                  </a:cubicBezTo>
                  <a:close/>
                  <a:moveTo>
                    <a:pt x="2118692" y="6334684"/>
                  </a:moveTo>
                  <a:cubicBezTo>
                    <a:pt x="2125961" y="6849423"/>
                    <a:pt x="2126851" y="6725438"/>
                    <a:pt x="2131784" y="7005776"/>
                  </a:cubicBezTo>
                  <a:cubicBezTo>
                    <a:pt x="2129151" y="7005776"/>
                    <a:pt x="1584081" y="7008632"/>
                    <a:pt x="1545399" y="7009188"/>
                  </a:cubicBezTo>
                  <a:cubicBezTo>
                    <a:pt x="1542209" y="6819576"/>
                    <a:pt x="1546289" y="7090609"/>
                    <a:pt x="1531788" y="6336093"/>
                  </a:cubicBezTo>
                  <a:cubicBezTo>
                    <a:pt x="1626286" y="6334870"/>
                    <a:pt x="1643754" y="6335092"/>
                    <a:pt x="2118692" y="6334684"/>
                  </a:cubicBezTo>
                  <a:close/>
                  <a:moveTo>
                    <a:pt x="3341827" y="5532043"/>
                  </a:moveTo>
                  <a:cubicBezTo>
                    <a:pt x="3342865" y="5599078"/>
                    <a:pt x="3426905" y="5608199"/>
                    <a:pt x="2823571" y="5591700"/>
                  </a:cubicBezTo>
                  <a:cubicBezTo>
                    <a:pt x="2737195" y="5589216"/>
                    <a:pt x="2758223" y="5686617"/>
                    <a:pt x="2747876" y="5025647"/>
                  </a:cubicBezTo>
                  <a:cubicBezTo>
                    <a:pt x="2745651" y="4882418"/>
                    <a:pt x="2653600" y="4921090"/>
                    <a:pt x="3267986" y="4918643"/>
                  </a:cubicBezTo>
                  <a:cubicBezTo>
                    <a:pt x="3371385" y="4918346"/>
                    <a:pt x="3330849" y="4829621"/>
                    <a:pt x="3341827" y="5532043"/>
                  </a:cubicBezTo>
                  <a:close/>
                  <a:moveTo>
                    <a:pt x="4593370" y="6301612"/>
                  </a:moveTo>
                  <a:cubicBezTo>
                    <a:pt x="4008209" y="6290600"/>
                    <a:pt x="4006837" y="6319891"/>
                    <a:pt x="4005761" y="6290340"/>
                  </a:cubicBezTo>
                  <a:cubicBezTo>
                    <a:pt x="3999419" y="6119601"/>
                    <a:pt x="3997305" y="5956277"/>
                    <a:pt x="3996378" y="5784537"/>
                  </a:cubicBezTo>
                  <a:cubicBezTo>
                    <a:pt x="3995340" y="5580132"/>
                    <a:pt x="3878812" y="5623920"/>
                    <a:pt x="4584321" y="5623326"/>
                  </a:cubicBezTo>
                  <a:cubicBezTo>
                    <a:pt x="4585990" y="5811084"/>
                    <a:pt x="4579648" y="5973110"/>
                    <a:pt x="4593370" y="6301612"/>
                  </a:cubicBezTo>
                  <a:close/>
                  <a:moveTo>
                    <a:pt x="5209054" y="6303836"/>
                  </a:moveTo>
                  <a:cubicBezTo>
                    <a:pt x="4805954" y="6303985"/>
                    <a:pt x="4750212" y="6304541"/>
                    <a:pt x="4623819" y="6302205"/>
                  </a:cubicBezTo>
                  <a:cubicBezTo>
                    <a:pt x="4610023" y="5972813"/>
                    <a:pt x="4616291" y="5801370"/>
                    <a:pt x="4614695" y="5623326"/>
                  </a:cubicBezTo>
                  <a:cubicBezTo>
                    <a:pt x="5325137" y="5622734"/>
                    <a:pt x="5204307" y="5589253"/>
                    <a:pt x="5203269" y="5784500"/>
                  </a:cubicBezTo>
                  <a:cubicBezTo>
                    <a:pt x="5202601" y="5912786"/>
                    <a:pt x="5202972" y="5952792"/>
                    <a:pt x="5209054" y="6303836"/>
                  </a:cubicBezTo>
                  <a:close/>
                  <a:moveTo>
                    <a:pt x="9496182" y="9136735"/>
                  </a:moveTo>
                  <a:cubicBezTo>
                    <a:pt x="8913357" y="9140665"/>
                    <a:pt x="8992798" y="9153605"/>
                    <a:pt x="8991537" y="9073185"/>
                  </a:cubicBezTo>
                  <a:cubicBezTo>
                    <a:pt x="8980448" y="8365461"/>
                    <a:pt x="8960458" y="8462121"/>
                    <a:pt x="9051544" y="8459600"/>
                  </a:cubicBezTo>
                  <a:cubicBezTo>
                    <a:pt x="9188581" y="8456040"/>
                    <a:pt x="9319350" y="8455187"/>
                    <a:pt x="9495923" y="8459228"/>
                  </a:cubicBezTo>
                  <a:cubicBezTo>
                    <a:pt x="9590902" y="8461416"/>
                    <a:pt x="9572062" y="8439059"/>
                    <a:pt x="9574065" y="8567679"/>
                  </a:cubicBezTo>
                  <a:cubicBezTo>
                    <a:pt x="9584487" y="9234766"/>
                    <a:pt x="9609483" y="9135993"/>
                    <a:pt x="9496182" y="9136735"/>
                  </a:cubicBezTo>
                  <a:close/>
                  <a:moveTo>
                    <a:pt x="9582521" y="9170697"/>
                  </a:moveTo>
                  <a:cubicBezTo>
                    <a:pt x="9586341" y="9376993"/>
                    <a:pt x="9590198" y="9424044"/>
                    <a:pt x="9594352" y="9842013"/>
                  </a:cubicBezTo>
                  <a:cubicBezTo>
                    <a:pt x="8939207" y="9842346"/>
                    <a:pt x="9005964" y="9848611"/>
                    <a:pt x="9005779" y="9832447"/>
                  </a:cubicBezTo>
                  <a:cubicBezTo>
                    <a:pt x="8997841" y="9072147"/>
                    <a:pt x="8963833" y="9170438"/>
                    <a:pt x="9051061" y="9171142"/>
                  </a:cubicBezTo>
                  <a:cubicBezTo>
                    <a:pt x="9293241" y="9173034"/>
                    <a:pt x="9493214" y="9171068"/>
                    <a:pt x="9582521" y="9170697"/>
                  </a:cubicBezTo>
                  <a:close/>
                  <a:moveTo>
                    <a:pt x="7760132" y="9168992"/>
                  </a:moveTo>
                  <a:cubicBezTo>
                    <a:pt x="8459262" y="9168399"/>
                    <a:pt x="8345702" y="9127652"/>
                    <a:pt x="8350894" y="9326976"/>
                  </a:cubicBezTo>
                  <a:cubicBezTo>
                    <a:pt x="8355418" y="9506428"/>
                    <a:pt x="8358422" y="9664487"/>
                    <a:pt x="8357161" y="9833002"/>
                  </a:cubicBezTo>
                  <a:cubicBezTo>
                    <a:pt x="8357013" y="9850354"/>
                    <a:pt x="8420803" y="9845089"/>
                    <a:pt x="7766697" y="9845460"/>
                  </a:cubicBezTo>
                  <a:cubicBezTo>
                    <a:pt x="7755830" y="9136921"/>
                    <a:pt x="7763322" y="9474914"/>
                    <a:pt x="7760132" y="9168992"/>
                  </a:cubicBezTo>
                  <a:close/>
                  <a:moveTo>
                    <a:pt x="5905737" y="9168769"/>
                  </a:moveTo>
                  <a:cubicBezTo>
                    <a:pt x="6218419" y="9173182"/>
                    <a:pt x="6344849" y="9169511"/>
                    <a:pt x="6494013" y="9168696"/>
                  </a:cubicBezTo>
                  <a:cubicBezTo>
                    <a:pt x="6503248" y="9804193"/>
                    <a:pt x="6503545" y="9841567"/>
                    <a:pt x="6503582" y="9846090"/>
                  </a:cubicBezTo>
                  <a:cubicBezTo>
                    <a:pt x="5845804" y="9845980"/>
                    <a:pt x="5913414" y="9852876"/>
                    <a:pt x="5912895" y="9832187"/>
                  </a:cubicBezTo>
                  <a:cubicBezTo>
                    <a:pt x="5902696" y="9407582"/>
                    <a:pt x="5907628" y="9364424"/>
                    <a:pt x="5905737" y="9168769"/>
                  </a:cubicBezTo>
                  <a:close/>
                  <a:moveTo>
                    <a:pt x="2827317" y="9879015"/>
                  </a:moveTo>
                  <a:cubicBezTo>
                    <a:pt x="3202898" y="9883057"/>
                    <a:pt x="3221850" y="9876828"/>
                    <a:pt x="3410290" y="9875492"/>
                  </a:cubicBezTo>
                  <a:cubicBezTo>
                    <a:pt x="3422084" y="10509804"/>
                    <a:pt x="3421824" y="10313001"/>
                    <a:pt x="3426126" y="10553741"/>
                  </a:cubicBezTo>
                  <a:cubicBezTo>
                    <a:pt x="3153646" y="10553037"/>
                    <a:pt x="3397198" y="10551330"/>
                    <a:pt x="2832917" y="10551739"/>
                  </a:cubicBezTo>
                  <a:cubicBezTo>
                    <a:pt x="2829431" y="10279816"/>
                    <a:pt x="2837998" y="10323530"/>
                    <a:pt x="2827317" y="9879015"/>
                  </a:cubicBezTo>
                  <a:close/>
                  <a:moveTo>
                    <a:pt x="3373573" y="7555887"/>
                  </a:moveTo>
                  <a:cubicBezTo>
                    <a:pt x="3376652" y="7752209"/>
                    <a:pt x="3405765" y="7718914"/>
                    <a:pt x="3267764" y="7719989"/>
                  </a:cubicBezTo>
                  <a:cubicBezTo>
                    <a:pt x="3070423" y="7721583"/>
                    <a:pt x="2943103" y="7721064"/>
                    <a:pt x="2823311" y="7719767"/>
                  </a:cubicBezTo>
                  <a:cubicBezTo>
                    <a:pt x="2778362" y="7719285"/>
                    <a:pt x="2795125" y="7800113"/>
                    <a:pt x="2782997" y="7049119"/>
                  </a:cubicBezTo>
                  <a:cubicBezTo>
                    <a:pt x="2782960" y="7046487"/>
                    <a:pt x="2734933" y="7031063"/>
                    <a:pt x="3267578" y="7043966"/>
                  </a:cubicBezTo>
                  <a:cubicBezTo>
                    <a:pt x="3414555" y="7047488"/>
                    <a:pt x="3364005" y="6942709"/>
                    <a:pt x="3373573" y="7555887"/>
                  </a:cubicBezTo>
                  <a:close/>
                  <a:moveTo>
                    <a:pt x="2823052" y="7754174"/>
                  </a:moveTo>
                  <a:cubicBezTo>
                    <a:pt x="3463584" y="7761070"/>
                    <a:pt x="3377060" y="7726849"/>
                    <a:pt x="3379730" y="7808418"/>
                  </a:cubicBezTo>
                  <a:cubicBezTo>
                    <a:pt x="3384996" y="7965995"/>
                    <a:pt x="3384737" y="7987240"/>
                    <a:pt x="3391783" y="8428492"/>
                  </a:cubicBezTo>
                  <a:cubicBezTo>
                    <a:pt x="2884876" y="8427676"/>
                    <a:pt x="2920517" y="8427268"/>
                    <a:pt x="2803062" y="8425488"/>
                  </a:cubicBezTo>
                  <a:cubicBezTo>
                    <a:pt x="2794457" y="7669935"/>
                    <a:pt x="2779622" y="7753729"/>
                    <a:pt x="2823052" y="7754174"/>
                  </a:cubicBezTo>
                  <a:close/>
                  <a:moveTo>
                    <a:pt x="2822978" y="8460341"/>
                  </a:moveTo>
                  <a:cubicBezTo>
                    <a:pt x="3492401" y="8471130"/>
                    <a:pt x="3391561" y="8416924"/>
                    <a:pt x="3393971" y="8567716"/>
                  </a:cubicBezTo>
                  <a:cubicBezTo>
                    <a:pt x="3404615" y="9247706"/>
                    <a:pt x="3433395" y="9132322"/>
                    <a:pt x="3267912" y="9132101"/>
                  </a:cubicBezTo>
                  <a:cubicBezTo>
                    <a:pt x="2719838" y="9130580"/>
                    <a:pt x="2811443" y="9163356"/>
                    <a:pt x="2809997" y="9073222"/>
                  </a:cubicBezTo>
                  <a:cubicBezTo>
                    <a:pt x="2799204" y="8383926"/>
                    <a:pt x="2798352" y="8459933"/>
                    <a:pt x="2822978" y="8460341"/>
                  </a:cubicBezTo>
                  <a:close/>
                  <a:moveTo>
                    <a:pt x="2823534" y="9169140"/>
                  </a:moveTo>
                  <a:cubicBezTo>
                    <a:pt x="2957938" y="9165693"/>
                    <a:pt x="2999067" y="9166175"/>
                    <a:pt x="3267912" y="9166507"/>
                  </a:cubicBezTo>
                  <a:cubicBezTo>
                    <a:pt x="3443186" y="9166989"/>
                    <a:pt x="3394565" y="9038889"/>
                    <a:pt x="3409474" y="9832965"/>
                  </a:cubicBezTo>
                  <a:cubicBezTo>
                    <a:pt x="3409511" y="9835709"/>
                    <a:pt x="3477121" y="9851578"/>
                    <a:pt x="2826463" y="9844534"/>
                  </a:cubicBezTo>
                  <a:cubicBezTo>
                    <a:pt x="2826426" y="9841938"/>
                    <a:pt x="2808439" y="9169511"/>
                    <a:pt x="2823534" y="9169140"/>
                  </a:cubicBezTo>
                  <a:close/>
                  <a:moveTo>
                    <a:pt x="3935073" y="7716764"/>
                  </a:moveTo>
                  <a:cubicBezTo>
                    <a:pt x="3300363" y="7716764"/>
                    <a:pt x="3407434" y="7769005"/>
                    <a:pt x="3403948" y="7555256"/>
                  </a:cubicBezTo>
                  <a:cubicBezTo>
                    <a:pt x="3400091" y="7308732"/>
                    <a:pt x="3405320" y="7300835"/>
                    <a:pt x="3401389" y="7049083"/>
                  </a:cubicBezTo>
                  <a:cubicBezTo>
                    <a:pt x="3401352" y="7046450"/>
                    <a:pt x="3989962" y="7038998"/>
                    <a:pt x="3990110" y="7049601"/>
                  </a:cubicBezTo>
                  <a:cubicBezTo>
                    <a:pt x="4002238" y="7823545"/>
                    <a:pt x="4017036" y="7716764"/>
                    <a:pt x="3935073" y="7716764"/>
                  </a:cubicBezTo>
                  <a:close/>
                  <a:moveTo>
                    <a:pt x="3998010" y="7751282"/>
                  </a:moveTo>
                  <a:cubicBezTo>
                    <a:pt x="4010286" y="8529489"/>
                    <a:pt x="4033391" y="8424413"/>
                    <a:pt x="3935073" y="8424413"/>
                  </a:cubicBezTo>
                  <a:cubicBezTo>
                    <a:pt x="3712216" y="8424413"/>
                    <a:pt x="3712810" y="8428603"/>
                    <a:pt x="3490361" y="8428603"/>
                  </a:cubicBezTo>
                  <a:cubicBezTo>
                    <a:pt x="3386814" y="8428603"/>
                    <a:pt x="3432319" y="8531084"/>
                    <a:pt x="3408435" y="7753655"/>
                  </a:cubicBezTo>
                  <a:cubicBezTo>
                    <a:pt x="3888269" y="7752246"/>
                    <a:pt x="3744334" y="7750689"/>
                    <a:pt x="3998010" y="7751282"/>
                  </a:cubicBezTo>
                  <a:close/>
                  <a:moveTo>
                    <a:pt x="3490361" y="8463010"/>
                  </a:moveTo>
                  <a:cubicBezTo>
                    <a:pt x="3713181" y="8463010"/>
                    <a:pt x="3712624" y="8458821"/>
                    <a:pt x="3935073" y="8458821"/>
                  </a:cubicBezTo>
                  <a:cubicBezTo>
                    <a:pt x="4030387" y="8458821"/>
                    <a:pt x="4005205" y="8351484"/>
                    <a:pt x="4018556" y="9137551"/>
                  </a:cubicBezTo>
                  <a:cubicBezTo>
                    <a:pt x="3767105" y="9140035"/>
                    <a:pt x="3762766" y="9132508"/>
                    <a:pt x="3431689" y="9132322"/>
                  </a:cubicBezTo>
                  <a:cubicBezTo>
                    <a:pt x="3421268" y="8356118"/>
                    <a:pt x="3401982" y="8463010"/>
                    <a:pt x="3490361" y="8463010"/>
                  </a:cubicBezTo>
                  <a:close/>
                  <a:moveTo>
                    <a:pt x="3490361" y="9166768"/>
                  </a:moveTo>
                  <a:cubicBezTo>
                    <a:pt x="3711252" y="9166768"/>
                    <a:pt x="3709175" y="9172366"/>
                    <a:pt x="3935073" y="9172366"/>
                  </a:cubicBezTo>
                  <a:cubicBezTo>
                    <a:pt x="4044925" y="9172366"/>
                    <a:pt x="4021931" y="9065510"/>
                    <a:pt x="4030721" y="9832780"/>
                  </a:cubicBezTo>
                  <a:cubicBezTo>
                    <a:pt x="4030869" y="9845498"/>
                    <a:pt x="3440108" y="9845053"/>
                    <a:pt x="3439885" y="9832261"/>
                  </a:cubicBezTo>
                  <a:cubicBezTo>
                    <a:pt x="3425310" y="9060393"/>
                    <a:pt x="3415704" y="9166768"/>
                    <a:pt x="3490361" y="9166768"/>
                  </a:cubicBezTo>
                  <a:close/>
                  <a:moveTo>
                    <a:pt x="4020336" y="7041444"/>
                  </a:moveTo>
                  <a:cubicBezTo>
                    <a:pt x="4138051" y="7042446"/>
                    <a:pt x="4345109" y="7051270"/>
                    <a:pt x="4603236" y="7043558"/>
                  </a:cubicBezTo>
                  <a:cubicBezTo>
                    <a:pt x="4607426" y="7304728"/>
                    <a:pt x="4614547" y="7475690"/>
                    <a:pt x="4615697" y="7718543"/>
                  </a:cubicBezTo>
                  <a:cubicBezTo>
                    <a:pt x="4125924" y="7719618"/>
                    <a:pt x="4250166" y="7717616"/>
                    <a:pt x="4027828" y="7716912"/>
                  </a:cubicBezTo>
                  <a:cubicBezTo>
                    <a:pt x="4021301" y="7302169"/>
                    <a:pt x="4024194" y="7279330"/>
                    <a:pt x="4020336" y="7041444"/>
                  </a:cubicBezTo>
                  <a:close/>
                  <a:moveTo>
                    <a:pt x="4028384" y="7751356"/>
                  </a:moveTo>
                  <a:cubicBezTo>
                    <a:pt x="4243824" y="7752135"/>
                    <a:pt x="4147842" y="7753989"/>
                    <a:pt x="4615845" y="7752987"/>
                  </a:cubicBezTo>
                  <a:cubicBezTo>
                    <a:pt x="4616772" y="8218303"/>
                    <a:pt x="4623077" y="8239251"/>
                    <a:pt x="4628232" y="8426601"/>
                  </a:cubicBezTo>
                  <a:cubicBezTo>
                    <a:pt x="4128817" y="8427750"/>
                    <a:pt x="4242860" y="8425637"/>
                    <a:pt x="4037619" y="8424636"/>
                  </a:cubicBezTo>
                  <a:cubicBezTo>
                    <a:pt x="4034170" y="8143296"/>
                    <a:pt x="4038991" y="8423041"/>
                    <a:pt x="4028384" y="7751356"/>
                  </a:cubicBezTo>
                  <a:close/>
                  <a:moveTo>
                    <a:pt x="4631199" y="8567716"/>
                  </a:moveTo>
                  <a:cubicBezTo>
                    <a:pt x="4641176" y="9220678"/>
                    <a:pt x="4655491" y="9133954"/>
                    <a:pt x="4602568" y="9133176"/>
                  </a:cubicBezTo>
                  <a:cubicBezTo>
                    <a:pt x="3967895" y="9122942"/>
                    <a:pt x="4049450" y="9173404"/>
                    <a:pt x="4047892" y="9073149"/>
                  </a:cubicBezTo>
                  <a:cubicBezTo>
                    <a:pt x="4040401" y="8613209"/>
                    <a:pt x="4039288" y="8551365"/>
                    <a:pt x="4038064" y="8459080"/>
                  </a:cubicBezTo>
                  <a:cubicBezTo>
                    <a:pt x="4733486" y="8462565"/>
                    <a:pt x="4628900" y="8422523"/>
                    <a:pt x="4631199" y="8567716"/>
                  </a:cubicBezTo>
                  <a:close/>
                  <a:moveTo>
                    <a:pt x="4633610" y="7042705"/>
                  </a:moveTo>
                  <a:cubicBezTo>
                    <a:pt x="4872785" y="7036328"/>
                    <a:pt x="5220922" y="7045004"/>
                    <a:pt x="5220996" y="7049787"/>
                  </a:cubicBezTo>
                  <a:cubicBezTo>
                    <a:pt x="5223036" y="7181150"/>
                    <a:pt x="5226189" y="7350777"/>
                    <a:pt x="5232160" y="7719989"/>
                  </a:cubicBezTo>
                  <a:cubicBezTo>
                    <a:pt x="5001292" y="7719767"/>
                    <a:pt x="5044054" y="7717728"/>
                    <a:pt x="4646145" y="7718469"/>
                  </a:cubicBezTo>
                  <a:cubicBezTo>
                    <a:pt x="4644662" y="7433718"/>
                    <a:pt x="4636762" y="7276327"/>
                    <a:pt x="4633610" y="7042705"/>
                  </a:cubicBezTo>
                  <a:close/>
                  <a:moveTo>
                    <a:pt x="4157967" y="9169140"/>
                  </a:moveTo>
                  <a:cubicBezTo>
                    <a:pt x="4309246" y="9164580"/>
                    <a:pt x="4450956" y="9165321"/>
                    <a:pt x="4602160" y="9167583"/>
                  </a:cubicBezTo>
                  <a:cubicBezTo>
                    <a:pt x="4652673" y="9168399"/>
                    <a:pt x="4642362" y="9139590"/>
                    <a:pt x="4640583" y="9326310"/>
                  </a:cubicBezTo>
                  <a:cubicBezTo>
                    <a:pt x="4634277" y="9920355"/>
                    <a:pt x="4678634" y="9842346"/>
                    <a:pt x="4602494" y="9841604"/>
                  </a:cubicBezTo>
                  <a:cubicBezTo>
                    <a:pt x="4014810" y="9836117"/>
                    <a:pt x="4061243" y="9847240"/>
                    <a:pt x="4061058" y="9832335"/>
                  </a:cubicBezTo>
                  <a:cubicBezTo>
                    <a:pt x="4052157" y="9054980"/>
                    <a:pt x="4010063" y="9173404"/>
                    <a:pt x="4157967" y="9169140"/>
                  </a:cubicBezTo>
                  <a:close/>
                  <a:moveTo>
                    <a:pt x="4646294" y="7808455"/>
                  </a:moveTo>
                  <a:cubicBezTo>
                    <a:pt x="4646294" y="7728554"/>
                    <a:pt x="4556654" y="7753841"/>
                    <a:pt x="5232716" y="7754397"/>
                  </a:cubicBezTo>
                  <a:cubicBezTo>
                    <a:pt x="5239466" y="8173032"/>
                    <a:pt x="5239466" y="8178816"/>
                    <a:pt x="5242433" y="8314851"/>
                  </a:cubicBezTo>
                  <a:cubicBezTo>
                    <a:pt x="5245474" y="8453148"/>
                    <a:pt x="5355734" y="8425006"/>
                    <a:pt x="4658607" y="8426526"/>
                  </a:cubicBezTo>
                  <a:cubicBezTo>
                    <a:pt x="4655121" y="8299316"/>
                    <a:pt x="4646294" y="8154123"/>
                    <a:pt x="4646294" y="7808455"/>
                  </a:cubicBezTo>
                  <a:close/>
                  <a:moveTo>
                    <a:pt x="4824757" y="8460786"/>
                  </a:moveTo>
                  <a:cubicBezTo>
                    <a:pt x="5049542" y="8460786"/>
                    <a:pt x="5041717" y="8457449"/>
                    <a:pt x="5245363" y="8457152"/>
                  </a:cubicBezTo>
                  <a:cubicBezTo>
                    <a:pt x="5246883" y="8538981"/>
                    <a:pt x="5247180" y="8564972"/>
                    <a:pt x="5255080" y="9073741"/>
                  </a:cubicBezTo>
                  <a:cubicBezTo>
                    <a:pt x="5256415" y="9158832"/>
                    <a:pt x="5321503" y="9134473"/>
                    <a:pt x="4824757" y="9134881"/>
                  </a:cubicBezTo>
                  <a:cubicBezTo>
                    <a:pt x="4639841" y="9134881"/>
                    <a:pt x="4671364" y="9148970"/>
                    <a:pt x="4670178" y="9073074"/>
                  </a:cubicBezTo>
                  <a:cubicBezTo>
                    <a:pt x="4658755" y="8336022"/>
                    <a:pt x="4613954" y="8460786"/>
                    <a:pt x="4824757" y="8460786"/>
                  </a:cubicBezTo>
                  <a:close/>
                  <a:moveTo>
                    <a:pt x="5251259" y="7045263"/>
                  </a:moveTo>
                  <a:cubicBezTo>
                    <a:pt x="5887193" y="7046301"/>
                    <a:pt x="5838906" y="7040666"/>
                    <a:pt x="5839054" y="7049787"/>
                  </a:cubicBezTo>
                  <a:cubicBezTo>
                    <a:pt x="5851182" y="7824768"/>
                    <a:pt x="5908741" y="7715800"/>
                    <a:pt x="5714590" y="7715800"/>
                  </a:cubicBezTo>
                  <a:cubicBezTo>
                    <a:pt x="5492141" y="7715800"/>
                    <a:pt x="5491807" y="7719989"/>
                    <a:pt x="5269618" y="7719989"/>
                  </a:cubicBezTo>
                  <a:cubicBezTo>
                    <a:pt x="5260012" y="7719989"/>
                    <a:pt x="5262979" y="7795181"/>
                    <a:pt x="5251259" y="7045263"/>
                  </a:cubicBezTo>
                  <a:close/>
                  <a:moveTo>
                    <a:pt x="4670920" y="9326755"/>
                  </a:moveTo>
                  <a:cubicBezTo>
                    <a:pt x="4673108" y="9120013"/>
                    <a:pt x="4546752" y="9169548"/>
                    <a:pt x="5256749" y="9168955"/>
                  </a:cubicBezTo>
                  <a:cubicBezTo>
                    <a:pt x="5260086" y="9344069"/>
                    <a:pt x="5268394" y="9554554"/>
                    <a:pt x="5267244" y="9832483"/>
                  </a:cubicBezTo>
                  <a:cubicBezTo>
                    <a:pt x="5267244" y="9835116"/>
                    <a:pt x="5336820" y="9846647"/>
                    <a:pt x="4677558" y="9842234"/>
                  </a:cubicBezTo>
                  <a:cubicBezTo>
                    <a:pt x="4672514" y="9669716"/>
                    <a:pt x="4669251" y="9500089"/>
                    <a:pt x="4670920" y="9326755"/>
                  </a:cubicBezTo>
                  <a:close/>
                  <a:moveTo>
                    <a:pt x="5263090" y="7754397"/>
                  </a:moveTo>
                  <a:cubicBezTo>
                    <a:pt x="5415704" y="7754397"/>
                    <a:pt x="5474524" y="7750615"/>
                    <a:pt x="5853518" y="7750133"/>
                  </a:cubicBezTo>
                  <a:cubicBezTo>
                    <a:pt x="5852405" y="8191125"/>
                    <a:pt x="5859378" y="8234951"/>
                    <a:pt x="5864348" y="8426823"/>
                  </a:cubicBezTo>
                  <a:cubicBezTo>
                    <a:pt x="5163400" y="8424821"/>
                    <a:pt x="5275923" y="8453296"/>
                    <a:pt x="5272844" y="8313999"/>
                  </a:cubicBezTo>
                  <a:cubicBezTo>
                    <a:pt x="5269247" y="8149043"/>
                    <a:pt x="5269618" y="8159573"/>
                    <a:pt x="5263090" y="7754397"/>
                  </a:cubicBezTo>
                  <a:close/>
                  <a:moveTo>
                    <a:pt x="5865200" y="8461268"/>
                  </a:moveTo>
                  <a:cubicBezTo>
                    <a:pt x="5867500" y="8561858"/>
                    <a:pt x="5874954" y="9131025"/>
                    <a:pt x="5874992" y="9133881"/>
                  </a:cubicBezTo>
                  <a:cubicBezTo>
                    <a:pt x="5200339" y="9126242"/>
                    <a:pt x="5287012" y="9169289"/>
                    <a:pt x="5285491" y="9073149"/>
                  </a:cubicBezTo>
                  <a:cubicBezTo>
                    <a:pt x="5278370" y="8614173"/>
                    <a:pt x="5277369" y="8545247"/>
                    <a:pt x="5275774" y="8457115"/>
                  </a:cubicBezTo>
                  <a:cubicBezTo>
                    <a:pt x="5484760" y="8457189"/>
                    <a:pt x="5360926" y="8459896"/>
                    <a:pt x="5865200" y="8461268"/>
                  </a:cubicBezTo>
                  <a:close/>
                  <a:moveTo>
                    <a:pt x="5875326" y="9168362"/>
                  </a:moveTo>
                  <a:cubicBezTo>
                    <a:pt x="5877143" y="9359604"/>
                    <a:pt x="5872210" y="9418483"/>
                    <a:pt x="5882817" y="9846313"/>
                  </a:cubicBezTo>
                  <a:cubicBezTo>
                    <a:pt x="5617273" y="9846721"/>
                    <a:pt x="5297544" y="9842161"/>
                    <a:pt x="5297582" y="9832669"/>
                  </a:cubicBezTo>
                  <a:cubicBezTo>
                    <a:pt x="5298731" y="9556557"/>
                    <a:pt x="5290683" y="9353041"/>
                    <a:pt x="5287123" y="9168881"/>
                  </a:cubicBezTo>
                  <a:cubicBezTo>
                    <a:pt x="5502562" y="9168844"/>
                    <a:pt x="5689296" y="9166100"/>
                    <a:pt x="5875326" y="9168362"/>
                  </a:cubicBezTo>
                  <a:close/>
                  <a:moveTo>
                    <a:pt x="5297470" y="9873564"/>
                  </a:moveTo>
                  <a:cubicBezTo>
                    <a:pt x="5528375" y="9874343"/>
                    <a:pt x="5420785" y="9881573"/>
                    <a:pt x="5883670" y="9880795"/>
                  </a:cubicBezTo>
                  <a:cubicBezTo>
                    <a:pt x="5884041" y="9897442"/>
                    <a:pt x="5896391" y="10549032"/>
                    <a:pt x="5896465" y="10553444"/>
                  </a:cubicBezTo>
                  <a:cubicBezTo>
                    <a:pt x="5481979" y="10555409"/>
                    <a:pt x="5543544" y="10550070"/>
                    <a:pt x="5310191" y="10549477"/>
                  </a:cubicBezTo>
                  <a:cubicBezTo>
                    <a:pt x="5306408" y="10334171"/>
                    <a:pt x="5296766" y="10152754"/>
                    <a:pt x="5297470" y="9873564"/>
                  </a:cubicBezTo>
                  <a:close/>
                  <a:moveTo>
                    <a:pt x="5895575" y="8461379"/>
                  </a:moveTo>
                  <a:cubicBezTo>
                    <a:pt x="6370365" y="8463010"/>
                    <a:pt x="6293965" y="8460823"/>
                    <a:pt x="6479661" y="8459414"/>
                  </a:cubicBezTo>
                  <a:cubicBezTo>
                    <a:pt x="6482813" y="8767560"/>
                    <a:pt x="6488635" y="8807196"/>
                    <a:pt x="6493494" y="9134251"/>
                  </a:cubicBezTo>
                  <a:cubicBezTo>
                    <a:pt x="6318999" y="9135141"/>
                    <a:pt x="6232920" y="9138774"/>
                    <a:pt x="5905329" y="9134288"/>
                  </a:cubicBezTo>
                  <a:cubicBezTo>
                    <a:pt x="5905292" y="9131358"/>
                    <a:pt x="5898097" y="8573648"/>
                    <a:pt x="5895575" y="8461379"/>
                  </a:cubicBezTo>
                  <a:close/>
                  <a:moveTo>
                    <a:pt x="6500948" y="7807862"/>
                  </a:moveTo>
                  <a:cubicBezTo>
                    <a:pt x="6498167" y="7724364"/>
                    <a:pt x="6414907" y="7752098"/>
                    <a:pt x="7049356" y="7752098"/>
                  </a:cubicBezTo>
                  <a:cubicBezTo>
                    <a:pt x="7112961" y="7752098"/>
                    <a:pt x="7076171" y="7670343"/>
                    <a:pt x="7095679" y="8314999"/>
                  </a:cubicBezTo>
                  <a:cubicBezTo>
                    <a:pt x="7099610" y="8445176"/>
                    <a:pt x="7199856" y="8424562"/>
                    <a:pt x="6604422" y="8424562"/>
                  </a:cubicBezTo>
                  <a:cubicBezTo>
                    <a:pt x="6466754" y="8424562"/>
                    <a:pt x="6525018" y="8528933"/>
                    <a:pt x="6500948" y="7807862"/>
                  </a:cubicBezTo>
                  <a:close/>
                  <a:moveTo>
                    <a:pt x="6604459" y="8458969"/>
                  </a:moveTo>
                  <a:cubicBezTo>
                    <a:pt x="7187988" y="8458969"/>
                    <a:pt x="7099276" y="8423783"/>
                    <a:pt x="7101538" y="8567716"/>
                  </a:cubicBezTo>
                  <a:cubicBezTo>
                    <a:pt x="7111774" y="9220232"/>
                    <a:pt x="7125608" y="9131507"/>
                    <a:pt x="7049394" y="9131507"/>
                  </a:cubicBezTo>
                  <a:cubicBezTo>
                    <a:pt x="6441758" y="9131507"/>
                    <a:pt x="6524314" y="9157127"/>
                    <a:pt x="6522979" y="9073149"/>
                  </a:cubicBezTo>
                  <a:cubicBezTo>
                    <a:pt x="6511667" y="8357193"/>
                    <a:pt x="6473096" y="8458969"/>
                    <a:pt x="6604459" y="8458969"/>
                  </a:cubicBezTo>
                  <a:close/>
                  <a:moveTo>
                    <a:pt x="6604459" y="9168399"/>
                  </a:moveTo>
                  <a:cubicBezTo>
                    <a:pt x="6825313" y="9168399"/>
                    <a:pt x="6837070" y="9165914"/>
                    <a:pt x="7049394" y="9165914"/>
                  </a:cubicBezTo>
                  <a:cubicBezTo>
                    <a:pt x="7132135" y="9165914"/>
                    <a:pt x="7107250" y="9070553"/>
                    <a:pt x="7118598" y="9840381"/>
                  </a:cubicBezTo>
                  <a:cubicBezTo>
                    <a:pt x="6874602" y="9838860"/>
                    <a:pt x="6834214" y="9846128"/>
                    <a:pt x="6534031" y="9846090"/>
                  </a:cubicBezTo>
                  <a:cubicBezTo>
                    <a:pt x="6523423" y="9073890"/>
                    <a:pt x="6492159" y="9168399"/>
                    <a:pt x="6604459" y="9168399"/>
                  </a:cubicBezTo>
                  <a:close/>
                  <a:moveTo>
                    <a:pt x="7106397" y="7049083"/>
                  </a:moveTo>
                  <a:cubicBezTo>
                    <a:pt x="7106285" y="7041037"/>
                    <a:pt x="7697047" y="7039888"/>
                    <a:pt x="7697195" y="7049676"/>
                  </a:cubicBezTo>
                  <a:cubicBezTo>
                    <a:pt x="7701609" y="7331794"/>
                    <a:pt x="7696713" y="7231464"/>
                    <a:pt x="7704724" y="7716170"/>
                  </a:cubicBezTo>
                  <a:cubicBezTo>
                    <a:pt x="7432281" y="7711833"/>
                    <a:pt x="7277888" y="7716875"/>
                    <a:pt x="7119525" y="7717505"/>
                  </a:cubicBezTo>
                  <a:cubicBezTo>
                    <a:pt x="7119266" y="7466679"/>
                    <a:pt x="7110143" y="7288414"/>
                    <a:pt x="7106397" y="7049083"/>
                  </a:cubicBezTo>
                  <a:close/>
                  <a:moveTo>
                    <a:pt x="7119117" y="7808603"/>
                  </a:moveTo>
                  <a:cubicBezTo>
                    <a:pt x="7119599" y="7744608"/>
                    <a:pt x="7031035" y="7739788"/>
                    <a:pt x="7705243" y="7750726"/>
                  </a:cubicBezTo>
                  <a:cubicBezTo>
                    <a:pt x="7715850" y="8374879"/>
                    <a:pt x="7711511" y="8168620"/>
                    <a:pt x="7714552" y="8426341"/>
                  </a:cubicBezTo>
                  <a:cubicBezTo>
                    <a:pt x="7034448" y="8414366"/>
                    <a:pt x="7130726" y="8469462"/>
                    <a:pt x="7126016" y="8313887"/>
                  </a:cubicBezTo>
                  <a:cubicBezTo>
                    <a:pt x="7119451" y="8096209"/>
                    <a:pt x="7118264" y="7945454"/>
                    <a:pt x="7119117" y="7808603"/>
                  </a:cubicBezTo>
                  <a:close/>
                  <a:moveTo>
                    <a:pt x="7714997" y="8460749"/>
                  </a:moveTo>
                  <a:cubicBezTo>
                    <a:pt x="7719522" y="8806491"/>
                    <a:pt x="7725863" y="8851280"/>
                    <a:pt x="7729350" y="9134622"/>
                  </a:cubicBezTo>
                  <a:cubicBezTo>
                    <a:pt x="7495589" y="9134807"/>
                    <a:pt x="7421415" y="9135400"/>
                    <a:pt x="7271843" y="9133176"/>
                  </a:cubicBezTo>
                  <a:cubicBezTo>
                    <a:pt x="7099498" y="9130617"/>
                    <a:pt x="7142297" y="9235953"/>
                    <a:pt x="7131838" y="8567122"/>
                  </a:cubicBezTo>
                  <a:cubicBezTo>
                    <a:pt x="7129687" y="8428232"/>
                    <a:pt x="7018611" y="8449477"/>
                    <a:pt x="7714997" y="8460749"/>
                  </a:cubicBezTo>
                  <a:close/>
                  <a:moveTo>
                    <a:pt x="7729758" y="9169029"/>
                  </a:moveTo>
                  <a:cubicBezTo>
                    <a:pt x="7733689" y="9557261"/>
                    <a:pt x="7724788" y="9094912"/>
                    <a:pt x="7736359" y="9845460"/>
                  </a:cubicBezTo>
                  <a:cubicBezTo>
                    <a:pt x="7100759" y="9845794"/>
                    <a:pt x="7445892" y="9843607"/>
                    <a:pt x="7149010" y="9840640"/>
                  </a:cubicBezTo>
                  <a:cubicBezTo>
                    <a:pt x="7147192" y="9694928"/>
                    <a:pt x="7148120" y="9765188"/>
                    <a:pt x="7138922" y="9166137"/>
                  </a:cubicBezTo>
                  <a:cubicBezTo>
                    <a:pt x="7388333" y="9167471"/>
                    <a:pt x="7157874" y="9169511"/>
                    <a:pt x="7729758" y="9169029"/>
                  </a:cubicBezTo>
                  <a:close/>
                  <a:moveTo>
                    <a:pt x="7735691" y="7751208"/>
                  </a:moveTo>
                  <a:cubicBezTo>
                    <a:pt x="8405189" y="7761812"/>
                    <a:pt x="8322188" y="7714724"/>
                    <a:pt x="8323969" y="7808826"/>
                  </a:cubicBezTo>
                  <a:cubicBezTo>
                    <a:pt x="8327454" y="7993394"/>
                    <a:pt x="8329902" y="8136215"/>
                    <a:pt x="8331571" y="8314703"/>
                  </a:cubicBezTo>
                  <a:cubicBezTo>
                    <a:pt x="8332721" y="8439281"/>
                    <a:pt x="8452475" y="8437872"/>
                    <a:pt x="7745000" y="8426823"/>
                  </a:cubicBezTo>
                  <a:cubicBezTo>
                    <a:pt x="7742627" y="8223531"/>
                    <a:pt x="7745186" y="8296721"/>
                    <a:pt x="7735691" y="7751208"/>
                  </a:cubicBezTo>
                  <a:close/>
                  <a:moveTo>
                    <a:pt x="7736915" y="9879868"/>
                  </a:moveTo>
                  <a:cubicBezTo>
                    <a:pt x="7740550" y="10115528"/>
                    <a:pt x="7741589" y="10194874"/>
                    <a:pt x="7744889" y="10339177"/>
                  </a:cubicBezTo>
                  <a:cubicBezTo>
                    <a:pt x="7751157" y="10624076"/>
                    <a:pt x="7853517" y="10539578"/>
                    <a:pt x="7271397" y="10552073"/>
                  </a:cubicBezTo>
                  <a:cubicBezTo>
                    <a:pt x="7132654" y="10554890"/>
                    <a:pt x="7159913" y="10682546"/>
                    <a:pt x="7149455" y="9875048"/>
                  </a:cubicBezTo>
                  <a:cubicBezTo>
                    <a:pt x="7378357" y="9877383"/>
                    <a:pt x="7159431" y="9880164"/>
                    <a:pt x="7736915" y="9879868"/>
                  </a:cubicBezTo>
                  <a:close/>
                  <a:moveTo>
                    <a:pt x="7746929" y="8567197"/>
                  </a:moveTo>
                  <a:cubicBezTo>
                    <a:pt x="7744815" y="8431792"/>
                    <a:pt x="7631366" y="8460786"/>
                    <a:pt x="8333203" y="8457894"/>
                  </a:cubicBezTo>
                  <a:cubicBezTo>
                    <a:pt x="8337913" y="8805712"/>
                    <a:pt x="8339582" y="8726924"/>
                    <a:pt x="8346777" y="9137255"/>
                  </a:cubicBezTo>
                  <a:cubicBezTo>
                    <a:pt x="7665968" y="9136105"/>
                    <a:pt x="7760206" y="9157165"/>
                    <a:pt x="7758908" y="9073149"/>
                  </a:cubicBezTo>
                  <a:cubicBezTo>
                    <a:pt x="7754940" y="8820098"/>
                    <a:pt x="7750823" y="8813907"/>
                    <a:pt x="7746929" y="8567197"/>
                  </a:cubicBezTo>
                  <a:close/>
                  <a:moveTo>
                    <a:pt x="8383716" y="7715874"/>
                  </a:moveTo>
                  <a:cubicBezTo>
                    <a:pt x="8342512" y="7715874"/>
                    <a:pt x="8352896" y="7740345"/>
                    <a:pt x="8350004" y="7555219"/>
                  </a:cubicBezTo>
                  <a:cubicBezTo>
                    <a:pt x="8340658" y="6967179"/>
                    <a:pt x="8325155" y="7044559"/>
                    <a:pt x="8383716" y="7044559"/>
                  </a:cubicBezTo>
                  <a:cubicBezTo>
                    <a:pt x="8606609" y="7044559"/>
                    <a:pt x="8605311" y="7043373"/>
                    <a:pt x="8828687" y="7043373"/>
                  </a:cubicBezTo>
                  <a:cubicBezTo>
                    <a:pt x="8976887" y="7043373"/>
                    <a:pt x="8931752" y="6942449"/>
                    <a:pt x="8941358" y="7555775"/>
                  </a:cubicBezTo>
                  <a:cubicBezTo>
                    <a:pt x="8944733" y="7771489"/>
                    <a:pt x="9055809" y="7715874"/>
                    <a:pt x="8383716" y="7715874"/>
                  </a:cubicBezTo>
                  <a:close/>
                  <a:moveTo>
                    <a:pt x="8943324" y="7753173"/>
                  </a:moveTo>
                  <a:cubicBezTo>
                    <a:pt x="8944139" y="8111410"/>
                    <a:pt x="8948071" y="8194314"/>
                    <a:pt x="8952670" y="8427380"/>
                  </a:cubicBezTo>
                  <a:cubicBezTo>
                    <a:pt x="8714088" y="8430976"/>
                    <a:pt x="8609576" y="8423190"/>
                    <a:pt x="8363169" y="8423375"/>
                  </a:cubicBezTo>
                  <a:cubicBezTo>
                    <a:pt x="8361241" y="8263611"/>
                    <a:pt x="8362019" y="8213483"/>
                    <a:pt x="8353341" y="7750318"/>
                  </a:cubicBezTo>
                  <a:cubicBezTo>
                    <a:pt x="8613878" y="7750059"/>
                    <a:pt x="8539778" y="7753359"/>
                    <a:pt x="8943324" y="7753173"/>
                  </a:cubicBezTo>
                  <a:close/>
                  <a:moveTo>
                    <a:pt x="8356901" y="9879572"/>
                  </a:moveTo>
                  <a:cubicBezTo>
                    <a:pt x="8355492" y="10174963"/>
                    <a:pt x="8366470" y="10325903"/>
                    <a:pt x="8370550" y="10547549"/>
                  </a:cubicBezTo>
                  <a:cubicBezTo>
                    <a:pt x="8107639" y="10547772"/>
                    <a:pt x="8132450" y="10554742"/>
                    <a:pt x="7779417" y="10551627"/>
                  </a:cubicBezTo>
                  <a:cubicBezTo>
                    <a:pt x="7775227" y="10295982"/>
                    <a:pt x="7775561" y="10418706"/>
                    <a:pt x="7767253" y="9879868"/>
                  </a:cubicBezTo>
                  <a:lnTo>
                    <a:pt x="8356901" y="9879572"/>
                  </a:lnTo>
                  <a:close/>
                  <a:moveTo>
                    <a:pt x="8365172" y="8567197"/>
                  </a:moveTo>
                  <a:cubicBezTo>
                    <a:pt x="8362761" y="8413476"/>
                    <a:pt x="8270971" y="8462640"/>
                    <a:pt x="8828687" y="8462640"/>
                  </a:cubicBezTo>
                  <a:cubicBezTo>
                    <a:pt x="8991500" y="8462640"/>
                    <a:pt x="8949814" y="8348702"/>
                    <a:pt x="8961163" y="9073815"/>
                  </a:cubicBezTo>
                  <a:cubicBezTo>
                    <a:pt x="8962460" y="9156572"/>
                    <a:pt x="9054474" y="9137291"/>
                    <a:pt x="8383716" y="9137291"/>
                  </a:cubicBezTo>
                  <a:cubicBezTo>
                    <a:pt x="8378153" y="9137291"/>
                    <a:pt x="8375112" y="9203252"/>
                    <a:pt x="8365172" y="8567197"/>
                  </a:cubicBezTo>
                  <a:close/>
                  <a:moveTo>
                    <a:pt x="8383716" y="9171699"/>
                  </a:moveTo>
                  <a:cubicBezTo>
                    <a:pt x="9076466" y="9171699"/>
                    <a:pt x="8960866" y="9121941"/>
                    <a:pt x="8966652" y="9327051"/>
                  </a:cubicBezTo>
                  <a:cubicBezTo>
                    <a:pt x="8971621" y="9509915"/>
                    <a:pt x="8973438" y="9648767"/>
                    <a:pt x="8975367" y="9832780"/>
                  </a:cubicBezTo>
                  <a:cubicBezTo>
                    <a:pt x="8975553" y="9849390"/>
                    <a:pt x="9031702" y="9845126"/>
                    <a:pt x="8387536" y="9845126"/>
                  </a:cubicBezTo>
                  <a:cubicBezTo>
                    <a:pt x="8391429" y="9342920"/>
                    <a:pt x="8367694" y="9171699"/>
                    <a:pt x="8383716" y="9171699"/>
                  </a:cubicBezTo>
                  <a:close/>
                  <a:moveTo>
                    <a:pt x="8387313" y="9879572"/>
                  </a:moveTo>
                  <a:cubicBezTo>
                    <a:pt x="8407896" y="9879572"/>
                    <a:pt x="8895184" y="9879089"/>
                    <a:pt x="8975849" y="9878495"/>
                  </a:cubicBezTo>
                  <a:cubicBezTo>
                    <a:pt x="8979744" y="10236510"/>
                    <a:pt x="8984046" y="10319600"/>
                    <a:pt x="8987902" y="10550960"/>
                  </a:cubicBezTo>
                  <a:cubicBezTo>
                    <a:pt x="8644104" y="10553630"/>
                    <a:pt x="8647999" y="10547808"/>
                    <a:pt x="8400924" y="10547586"/>
                  </a:cubicBezTo>
                  <a:cubicBezTo>
                    <a:pt x="8396622" y="10312333"/>
                    <a:pt x="8385904" y="10170069"/>
                    <a:pt x="8387313" y="9879572"/>
                  </a:cubicBezTo>
                  <a:close/>
                  <a:moveTo>
                    <a:pt x="9496590" y="8424784"/>
                  </a:moveTo>
                  <a:cubicBezTo>
                    <a:pt x="8898448" y="8411140"/>
                    <a:pt x="8984380" y="8476173"/>
                    <a:pt x="8980671" y="8313961"/>
                  </a:cubicBezTo>
                  <a:cubicBezTo>
                    <a:pt x="8976776" y="8144817"/>
                    <a:pt x="8973810" y="7976265"/>
                    <a:pt x="8973810" y="7808455"/>
                  </a:cubicBezTo>
                  <a:cubicBezTo>
                    <a:pt x="8973810" y="7725477"/>
                    <a:pt x="8886877" y="7758920"/>
                    <a:pt x="9560899" y="7750022"/>
                  </a:cubicBezTo>
                  <a:cubicBezTo>
                    <a:pt x="9570653" y="8532492"/>
                    <a:pt x="9602288" y="8427194"/>
                    <a:pt x="9496590" y="8424784"/>
                  </a:cubicBezTo>
                  <a:close/>
                  <a:moveTo>
                    <a:pt x="9496071" y="7716615"/>
                  </a:moveTo>
                  <a:cubicBezTo>
                    <a:pt x="9361630" y="7718988"/>
                    <a:pt x="9346832" y="7718543"/>
                    <a:pt x="8973587" y="7718728"/>
                  </a:cubicBezTo>
                  <a:cubicBezTo>
                    <a:pt x="8973290" y="7664819"/>
                    <a:pt x="8966132" y="7115636"/>
                    <a:pt x="8965057" y="7043224"/>
                  </a:cubicBezTo>
                  <a:cubicBezTo>
                    <a:pt x="8968839" y="7043224"/>
                    <a:pt x="9389446" y="7042371"/>
                    <a:pt x="9549847" y="7041630"/>
                  </a:cubicBezTo>
                  <a:cubicBezTo>
                    <a:pt x="9562049" y="7820356"/>
                    <a:pt x="9585673" y="7715058"/>
                    <a:pt x="9496071" y="7716615"/>
                  </a:cubicBezTo>
                  <a:close/>
                  <a:moveTo>
                    <a:pt x="9496182" y="7007482"/>
                  </a:moveTo>
                  <a:cubicBezTo>
                    <a:pt x="9291794" y="7008594"/>
                    <a:pt x="9250665" y="7007668"/>
                    <a:pt x="9051136" y="7008446"/>
                  </a:cubicBezTo>
                  <a:cubicBezTo>
                    <a:pt x="8932457" y="7008928"/>
                    <a:pt x="8965799" y="7116525"/>
                    <a:pt x="8952076" y="6334684"/>
                  </a:cubicBezTo>
                  <a:cubicBezTo>
                    <a:pt x="9132246" y="6335389"/>
                    <a:pt x="9099424" y="6336575"/>
                    <a:pt x="9536421" y="6335648"/>
                  </a:cubicBezTo>
                  <a:cubicBezTo>
                    <a:pt x="9540427" y="7099656"/>
                    <a:pt x="9582112" y="7007000"/>
                    <a:pt x="9496182" y="7007482"/>
                  </a:cubicBezTo>
                  <a:close/>
                  <a:moveTo>
                    <a:pt x="9496256" y="6301278"/>
                  </a:moveTo>
                  <a:cubicBezTo>
                    <a:pt x="8887322" y="6302946"/>
                    <a:pt x="8951483" y="6302502"/>
                    <a:pt x="8951260" y="6290118"/>
                  </a:cubicBezTo>
                  <a:cubicBezTo>
                    <a:pt x="8937278" y="5503123"/>
                    <a:pt x="8903270" y="5621732"/>
                    <a:pt x="9050913" y="5624328"/>
                  </a:cubicBezTo>
                  <a:cubicBezTo>
                    <a:pt x="9609817" y="5634079"/>
                    <a:pt x="9530339" y="5571493"/>
                    <a:pt x="9531192" y="5785686"/>
                  </a:cubicBezTo>
                  <a:cubicBezTo>
                    <a:pt x="9533084" y="6379992"/>
                    <a:pt x="9558897" y="6301092"/>
                    <a:pt x="9496256" y="6301278"/>
                  </a:cubicBezTo>
                  <a:close/>
                  <a:moveTo>
                    <a:pt x="9496368" y="5592960"/>
                  </a:moveTo>
                  <a:cubicBezTo>
                    <a:pt x="8852609" y="5586027"/>
                    <a:pt x="8938984" y="5612315"/>
                    <a:pt x="8937724" y="5531376"/>
                  </a:cubicBezTo>
                  <a:cubicBezTo>
                    <a:pt x="8926412" y="4804520"/>
                    <a:pt x="8890474" y="4914712"/>
                    <a:pt x="9050913" y="4918198"/>
                  </a:cubicBezTo>
                  <a:cubicBezTo>
                    <a:pt x="9608704" y="4930174"/>
                    <a:pt x="9514133" y="4868218"/>
                    <a:pt x="9516543" y="5026240"/>
                  </a:cubicBezTo>
                  <a:cubicBezTo>
                    <a:pt x="9526482" y="5659810"/>
                    <a:pt x="9549699" y="5593480"/>
                    <a:pt x="9496368" y="5592960"/>
                  </a:cubicBezTo>
                  <a:close/>
                  <a:moveTo>
                    <a:pt x="8828724" y="7008928"/>
                  </a:moveTo>
                  <a:cubicBezTo>
                    <a:pt x="8605830" y="7008928"/>
                    <a:pt x="8607129" y="7010114"/>
                    <a:pt x="8383753" y="7010114"/>
                  </a:cubicBezTo>
                  <a:cubicBezTo>
                    <a:pt x="8324339" y="7010114"/>
                    <a:pt x="8342475" y="7080709"/>
                    <a:pt x="8333907" y="6543279"/>
                  </a:cubicBezTo>
                  <a:cubicBezTo>
                    <a:pt x="8330050" y="6297051"/>
                    <a:pt x="8314251" y="6334721"/>
                    <a:pt x="8383753" y="6334721"/>
                  </a:cubicBezTo>
                  <a:cubicBezTo>
                    <a:pt x="8837365" y="6334499"/>
                    <a:pt x="8849048" y="6334425"/>
                    <a:pt x="8921665" y="6334610"/>
                  </a:cubicBezTo>
                  <a:cubicBezTo>
                    <a:pt x="8935758" y="7125572"/>
                    <a:pt x="8969655" y="7008928"/>
                    <a:pt x="8828724" y="7008928"/>
                  </a:cubicBezTo>
                  <a:close/>
                  <a:moveTo>
                    <a:pt x="8828724" y="6300092"/>
                  </a:moveTo>
                  <a:cubicBezTo>
                    <a:pt x="8328567" y="6300351"/>
                    <a:pt x="8382529" y="6300351"/>
                    <a:pt x="8330830" y="6300277"/>
                  </a:cubicBezTo>
                  <a:cubicBezTo>
                    <a:pt x="8329568" y="6181408"/>
                    <a:pt x="8321928" y="5626070"/>
                    <a:pt x="8321891" y="5623401"/>
                  </a:cubicBezTo>
                  <a:cubicBezTo>
                    <a:pt x="8324599" y="5623401"/>
                    <a:pt x="8822531" y="5622140"/>
                    <a:pt x="8908870" y="5622585"/>
                  </a:cubicBezTo>
                  <a:cubicBezTo>
                    <a:pt x="8922480" y="6408653"/>
                    <a:pt x="8960717" y="6300092"/>
                    <a:pt x="8828724" y="6300092"/>
                  </a:cubicBezTo>
                  <a:close/>
                  <a:moveTo>
                    <a:pt x="8322299" y="7715948"/>
                  </a:moveTo>
                  <a:cubicBezTo>
                    <a:pt x="8162231" y="7716318"/>
                    <a:pt x="7976053" y="7720582"/>
                    <a:pt x="7735135" y="7716690"/>
                  </a:cubicBezTo>
                  <a:cubicBezTo>
                    <a:pt x="7727236" y="7252746"/>
                    <a:pt x="7732205" y="7346031"/>
                    <a:pt x="7727569" y="7049083"/>
                  </a:cubicBezTo>
                  <a:cubicBezTo>
                    <a:pt x="7727384" y="7038478"/>
                    <a:pt x="7683325" y="7042816"/>
                    <a:pt x="8311544" y="7044448"/>
                  </a:cubicBezTo>
                  <a:cubicBezTo>
                    <a:pt x="8321150" y="7651657"/>
                    <a:pt x="8320890" y="7637827"/>
                    <a:pt x="8322299" y="7715948"/>
                  </a:cubicBezTo>
                  <a:close/>
                  <a:moveTo>
                    <a:pt x="7726902" y="7008557"/>
                  </a:moveTo>
                  <a:cubicBezTo>
                    <a:pt x="7715665" y="6295791"/>
                    <a:pt x="7713625" y="6332423"/>
                    <a:pt x="7716258" y="6332423"/>
                  </a:cubicBezTo>
                  <a:cubicBezTo>
                    <a:pt x="7947756" y="6333387"/>
                    <a:pt x="7957695" y="6332200"/>
                    <a:pt x="8161119" y="6333832"/>
                  </a:cubicBezTo>
                  <a:cubicBezTo>
                    <a:pt x="8345924" y="6335315"/>
                    <a:pt x="8298267" y="6211626"/>
                    <a:pt x="8310950" y="7010004"/>
                  </a:cubicBezTo>
                  <a:cubicBezTo>
                    <a:pt x="8173580" y="7009596"/>
                    <a:pt x="8023859" y="7006592"/>
                    <a:pt x="7726902" y="7008557"/>
                  </a:cubicBezTo>
                  <a:close/>
                  <a:moveTo>
                    <a:pt x="7714218" y="6290044"/>
                  </a:moveTo>
                  <a:cubicBezTo>
                    <a:pt x="7697566" y="5566636"/>
                    <a:pt x="7708655" y="5626033"/>
                    <a:pt x="7716258" y="5626033"/>
                  </a:cubicBezTo>
                  <a:cubicBezTo>
                    <a:pt x="8408304" y="5628888"/>
                    <a:pt x="8290924" y="5569083"/>
                    <a:pt x="8293631" y="5784834"/>
                  </a:cubicBezTo>
                  <a:cubicBezTo>
                    <a:pt x="8296301" y="6017936"/>
                    <a:pt x="8298193" y="6066247"/>
                    <a:pt x="8300307" y="6290785"/>
                  </a:cubicBezTo>
                  <a:cubicBezTo>
                    <a:pt x="8300418" y="6304652"/>
                    <a:pt x="7714478" y="6302502"/>
                    <a:pt x="7714218" y="6290044"/>
                  </a:cubicBezTo>
                  <a:close/>
                  <a:moveTo>
                    <a:pt x="8161044" y="5590439"/>
                  </a:moveTo>
                  <a:cubicBezTo>
                    <a:pt x="7622205" y="5598411"/>
                    <a:pt x="7706133" y="5611981"/>
                    <a:pt x="7704835" y="5531339"/>
                  </a:cubicBezTo>
                  <a:cubicBezTo>
                    <a:pt x="7694302" y="4842264"/>
                    <a:pt x="7684437" y="4917345"/>
                    <a:pt x="7716258" y="4917530"/>
                  </a:cubicBezTo>
                  <a:cubicBezTo>
                    <a:pt x="8386683" y="4922017"/>
                    <a:pt x="8282430" y="4883902"/>
                    <a:pt x="8284656" y="5026203"/>
                  </a:cubicBezTo>
                  <a:cubicBezTo>
                    <a:pt x="8288439" y="5267907"/>
                    <a:pt x="8286176" y="5279401"/>
                    <a:pt x="8290145" y="5532006"/>
                  </a:cubicBezTo>
                  <a:cubicBezTo>
                    <a:pt x="8291257" y="5604602"/>
                    <a:pt x="8316959" y="5588104"/>
                    <a:pt x="8161044" y="5590439"/>
                  </a:cubicBezTo>
                  <a:close/>
                  <a:moveTo>
                    <a:pt x="7696527" y="7008742"/>
                  </a:moveTo>
                  <a:cubicBezTo>
                    <a:pt x="7578628" y="7009373"/>
                    <a:pt x="7588122" y="7009262"/>
                    <a:pt x="7105803" y="7009484"/>
                  </a:cubicBezTo>
                  <a:cubicBezTo>
                    <a:pt x="7101835" y="6732149"/>
                    <a:pt x="7106619" y="6823803"/>
                    <a:pt x="7097830" y="6337428"/>
                  </a:cubicBezTo>
                  <a:cubicBezTo>
                    <a:pt x="7337190" y="6336427"/>
                    <a:pt x="7230008" y="6330384"/>
                    <a:pt x="7684808" y="6332312"/>
                  </a:cubicBezTo>
                  <a:cubicBezTo>
                    <a:pt x="7686996" y="6428600"/>
                    <a:pt x="7696194" y="6987423"/>
                    <a:pt x="7696527" y="7008742"/>
                  </a:cubicBezTo>
                  <a:close/>
                  <a:moveTo>
                    <a:pt x="7097199" y="6302946"/>
                  </a:moveTo>
                  <a:cubicBezTo>
                    <a:pt x="7085331" y="5620101"/>
                    <a:pt x="7087853" y="5800628"/>
                    <a:pt x="7084775" y="5627591"/>
                  </a:cubicBezTo>
                  <a:cubicBezTo>
                    <a:pt x="7324877" y="5627331"/>
                    <a:pt x="7310227" y="5624365"/>
                    <a:pt x="7675759" y="5625885"/>
                  </a:cubicBezTo>
                  <a:cubicBezTo>
                    <a:pt x="7677576" y="5790024"/>
                    <a:pt x="7675017" y="5922426"/>
                    <a:pt x="7683881" y="6290971"/>
                  </a:cubicBezTo>
                  <a:cubicBezTo>
                    <a:pt x="7683992" y="6297904"/>
                    <a:pt x="7735617" y="6300203"/>
                    <a:pt x="7097199" y="6302946"/>
                  </a:cubicBezTo>
                  <a:close/>
                  <a:moveTo>
                    <a:pt x="7084144" y="5593183"/>
                  </a:moveTo>
                  <a:cubicBezTo>
                    <a:pt x="7079360" y="5308395"/>
                    <a:pt x="7081919" y="5312993"/>
                    <a:pt x="7075763" y="4917308"/>
                  </a:cubicBezTo>
                  <a:cubicBezTo>
                    <a:pt x="7769552" y="4917197"/>
                    <a:pt x="7663446" y="4880342"/>
                    <a:pt x="7665708" y="5026203"/>
                  </a:cubicBezTo>
                  <a:cubicBezTo>
                    <a:pt x="7669194" y="5250703"/>
                    <a:pt x="7670270" y="5270799"/>
                    <a:pt x="7674424" y="5531932"/>
                  </a:cubicBezTo>
                  <a:cubicBezTo>
                    <a:pt x="7675722" y="5612167"/>
                    <a:pt x="7769960" y="5592442"/>
                    <a:pt x="7084144" y="5593183"/>
                  </a:cubicBezTo>
                  <a:close/>
                  <a:moveTo>
                    <a:pt x="7075948" y="7043891"/>
                  </a:moveTo>
                  <a:cubicBezTo>
                    <a:pt x="7079694" y="7292529"/>
                    <a:pt x="7088928" y="7463120"/>
                    <a:pt x="7089114" y="7717616"/>
                  </a:cubicBezTo>
                  <a:cubicBezTo>
                    <a:pt x="6894147" y="7717987"/>
                    <a:pt x="6816969" y="7715318"/>
                    <a:pt x="6498093" y="7715318"/>
                  </a:cubicBezTo>
                  <a:cubicBezTo>
                    <a:pt x="6490527" y="7438464"/>
                    <a:pt x="6494384" y="7292604"/>
                    <a:pt x="6490305" y="7043743"/>
                  </a:cubicBezTo>
                  <a:cubicBezTo>
                    <a:pt x="6566296" y="7044225"/>
                    <a:pt x="6582355" y="7044114"/>
                    <a:pt x="7075948" y="7043891"/>
                  </a:cubicBezTo>
                  <a:close/>
                  <a:moveTo>
                    <a:pt x="6604459" y="7009670"/>
                  </a:moveTo>
                  <a:cubicBezTo>
                    <a:pt x="6458298" y="7009670"/>
                    <a:pt x="6492382" y="7051492"/>
                    <a:pt x="6484667" y="6795884"/>
                  </a:cubicBezTo>
                  <a:cubicBezTo>
                    <a:pt x="6480106" y="6645129"/>
                    <a:pt x="6476805" y="6475762"/>
                    <a:pt x="6477584" y="6336427"/>
                  </a:cubicBezTo>
                  <a:cubicBezTo>
                    <a:pt x="6497945" y="6336538"/>
                    <a:pt x="6992687" y="6337613"/>
                    <a:pt x="7067418" y="6337502"/>
                  </a:cubicBezTo>
                  <a:cubicBezTo>
                    <a:pt x="7076133" y="6821356"/>
                    <a:pt x="7071609" y="6743457"/>
                    <a:pt x="7075429" y="7009484"/>
                  </a:cubicBezTo>
                  <a:lnTo>
                    <a:pt x="6604459" y="7009670"/>
                  </a:lnTo>
                  <a:close/>
                  <a:moveTo>
                    <a:pt x="6478919" y="8314481"/>
                  </a:moveTo>
                  <a:cubicBezTo>
                    <a:pt x="6479067" y="8450627"/>
                    <a:pt x="6585062" y="8429716"/>
                    <a:pt x="5937187" y="8427120"/>
                  </a:cubicBezTo>
                  <a:cubicBezTo>
                    <a:pt x="5893906" y="8426934"/>
                    <a:pt x="5879071" y="8525374"/>
                    <a:pt x="5883670" y="7809122"/>
                  </a:cubicBezTo>
                  <a:cubicBezTo>
                    <a:pt x="5884152" y="7730185"/>
                    <a:pt x="5790507" y="7749762"/>
                    <a:pt x="6468720" y="7749762"/>
                  </a:cubicBezTo>
                  <a:cubicBezTo>
                    <a:pt x="6473838" y="7919611"/>
                    <a:pt x="6478622" y="8046006"/>
                    <a:pt x="6478919" y="8314481"/>
                  </a:cubicBezTo>
                  <a:close/>
                  <a:moveTo>
                    <a:pt x="5883930" y="7715651"/>
                  </a:moveTo>
                  <a:cubicBezTo>
                    <a:pt x="5883447" y="7399756"/>
                    <a:pt x="5872507" y="7292863"/>
                    <a:pt x="5869354" y="7044225"/>
                  </a:cubicBezTo>
                  <a:cubicBezTo>
                    <a:pt x="6147026" y="7040740"/>
                    <a:pt x="6031091" y="7039888"/>
                    <a:pt x="6459893" y="7043521"/>
                  </a:cubicBezTo>
                  <a:cubicBezTo>
                    <a:pt x="6464233" y="7309510"/>
                    <a:pt x="6459856" y="7427638"/>
                    <a:pt x="6467644" y="7715318"/>
                  </a:cubicBezTo>
                  <a:cubicBezTo>
                    <a:pt x="5941044" y="7715354"/>
                    <a:pt x="6098775" y="7715318"/>
                    <a:pt x="5883930" y="7715651"/>
                  </a:cubicBezTo>
                  <a:close/>
                  <a:moveTo>
                    <a:pt x="6382159" y="7008224"/>
                  </a:moveTo>
                  <a:cubicBezTo>
                    <a:pt x="6239595" y="7006296"/>
                    <a:pt x="6082976" y="7006110"/>
                    <a:pt x="5936927" y="7008668"/>
                  </a:cubicBezTo>
                  <a:cubicBezTo>
                    <a:pt x="5824701" y="7010634"/>
                    <a:pt x="5886637" y="7095503"/>
                    <a:pt x="5861529" y="6334721"/>
                  </a:cubicBezTo>
                  <a:cubicBezTo>
                    <a:pt x="6360833" y="6333572"/>
                    <a:pt x="6216119" y="6334202"/>
                    <a:pt x="6447210" y="6336167"/>
                  </a:cubicBezTo>
                  <a:cubicBezTo>
                    <a:pt x="6443056" y="7094872"/>
                    <a:pt x="6510517" y="7009781"/>
                    <a:pt x="6382159" y="7008224"/>
                  </a:cubicBezTo>
                  <a:close/>
                  <a:moveTo>
                    <a:pt x="6447506" y="6290340"/>
                  </a:moveTo>
                  <a:cubicBezTo>
                    <a:pt x="6447358" y="6309139"/>
                    <a:pt x="6507291" y="6297793"/>
                    <a:pt x="5937039" y="6300054"/>
                  </a:cubicBezTo>
                  <a:cubicBezTo>
                    <a:pt x="5832045" y="6300351"/>
                    <a:pt x="5858043" y="6404314"/>
                    <a:pt x="5849772" y="5780013"/>
                  </a:cubicBezTo>
                  <a:cubicBezTo>
                    <a:pt x="5847436" y="5595556"/>
                    <a:pt x="5824516" y="5625551"/>
                    <a:pt x="5936890" y="5627219"/>
                  </a:cubicBezTo>
                  <a:cubicBezTo>
                    <a:pt x="6075856" y="5629444"/>
                    <a:pt x="6127629" y="5628925"/>
                    <a:pt x="6440089" y="5628999"/>
                  </a:cubicBezTo>
                  <a:cubicBezTo>
                    <a:pt x="6447840" y="6119268"/>
                    <a:pt x="6448804" y="6134692"/>
                    <a:pt x="6447506" y="6290340"/>
                  </a:cubicBezTo>
                  <a:close/>
                  <a:moveTo>
                    <a:pt x="5847139" y="5591626"/>
                  </a:moveTo>
                  <a:cubicBezTo>
                    <a:pt x="5842763" y="5307024"/>
                    <a:pt x="5841613" y="5269576"/>
                    <a:pt x="5836198" y="4916196"/>
                  </a:cubicBezTo>
                  <a:cubicBezTo>
                    <a:pt x="6000569" y="4915120"/>
                    <a:pt x="6052936" y="4911820"/>
                    <a:pt x="6426700" y="4915714"/>
                  </a:cubicBezTo>
                  <a:cubicBezTo>
                    <a:pt x="6434637" y="5434271"/>
                    <a:pt x="6432078" y="5124234"/>
                    <a:pt x="6439532" y="5594592"/>
                  </a:cubicBezTo>
                  <a:cubicBezTo>
                    <a:pt x="5834974" y="5594481"/>
                    <a:pt x="6094584" y="5593924"/>
                    <a:pt x="5847139" y="5591626"/>
                  </a:cubicBezTo>
                  <a:close/>
                  <a:moveTo>
                    <a:pt x="5837496" y="6796440"/>
                  </a:moveTo>
                  <a:cubicBezTo>
                    <a:pt x="5836606" y="7070810"/>
                    <a:pt x="5962332" y="7011931"/>
                    <a:pt x="5250740" y="7010819"/>
                  </a:cubicBezTo>
                  <a:cubicBezTo>
                    <a:pt x="5243508" y="6549916"/>
                    <a:pt x="5241803" y="6437981"/>
                    <a:pt x="5240096" y="6338244"/>
                  </a:cubicBezTo>
                  <a:cubicBezTo>
                    <a:pt x="5513911" y="6338169"/>
                    <a:pt x="5388111" y="6335537"/>
                    <a:pt x="5831043" y="6334795"/>
                  </a:cubicBezTo>
                  <a:cubicBezTo>
                    <a:pt x="5835123" y="6456815"/>
                    <a:pt x="5838053" y="6617841"/>
                    <a:pt x="5837496" y="6796440"/>
                  </a:cubicBezTo>
                  <a:close/>
                  <a:moveTo>
                    <a:pt x="5714590" y="6300462"/>
                  </a:moveTo>
                  <a:cubicBezTo>
                    <a:pt x="5186913" y="6300462"/>
                    <a:pt x="5239688" y="6314663"/>
                    <a:pt x="5239244" y="6290229"/>
                  </a:cubicBezTo>
                  <a:cubicBezTo>
                    <a:pt x="5225929" y="5538754"/>
                    <a:pt x="5225595" y="5628109"/>
                    <a:pt x="5269618" y="5628109"/>
                  </a:cubicBezTo>
                  <a:cubicBezTo>
                    <a:pt x="5928694" y="5628109"/>
                    <a:pt x="5816728" y="5577018"/>
                    <a:pt x="5819361" y="5780607"/>
                  </a:cubicBezTo>
                  <a:cubicBezTo>
                    <a:pt x="5822587" y="6024165"/>
                    <a:pt x="5824219" y="6141291"/>
                    <a:pt x="5829523" y="6291267"/>
                  </a:cubicBezTo>
                  <a:cubicBezTo>
                    <a:pt x="5829968" y="6303391"/>
                    <a:pt x="5847250" y="6300462"/>
                    <a:pt x="5714590" y="6300462"/>
                  </a:cubicBezTo>
                  <a:close/>
                  <a:moveTo>
                    <a:pt x="5714590" y="5591107"/>
                  </a:moveTo>
                  <a:cubicBezTo>
                    <a:pt x="5155723" y="5591107"/>
                    <a:pt x="5233717" y="5617876"/>
                    <a:pt x="5232308" y="5531302"/>
                  </a:cubicBezTo>
                  <a:cubicBezTo>
                    <a:pt x="5221256" y="4825320"/>
                    <a:pt x="5192736" y="4916307"/>
                    <a:pt x="5269581" y="4916307"/>
                  </a:cubicBezTo>
                  <a:cubicBezTo>
                    <a:pt x="5665783" y="4916492"/>
                    <a:pt x="5731687" y="4916678"/>
                    <a:pt x="5805824" y="4916344"/>
                  </a:cubicBezTo>
                  <a:cubicBezTo>
                    <a:pt x="5817840" y="5703005"/>
                    <a:pt x="5859304" y="5591107"/>
                    <a:pt x="5714590" y="5591107"/>
                  </a:cubicBezTo>
                  <a:close/>
                  <a:moveTo>
                    <a:pt x="5220366" y="7010745"/>
                  </a:moveTo>
                  <a:cubicBezTo>
                    <a:pt x="5052065" y="7010078"/>
                    <a:pt x="4873601" y="7002069"/>
                    <a:pt x="4633091" y="7008224"/>
                  </a:cubicBezTo>
                  <a:cubicBezTo>
                    <a:pt x="4630198" y="6789433"/>
                    <a:pt x="4635873" y="6611612"/>
                    <a:pt x="4625191" y="6336723"/>
                  </a:cubicBezTo>
                  <a:cubicBezTo>
                    <a:pt x="4753661" y="6339059"/>
                    <a:pt x="4823904" y="6338392"/>
                    <a:pt x="5209648" y="6338244"/>
                  </a:cubicBezTo>
                  <a:cubicBezTo>
                    <a:pt x="5211984" y="6471090"/>
                    <a:pt x="5213097" y="6546060"/>
                    <a:pt x="5220366" y="7010745"/>
                  </a:cubicBezTo>
                  <a:close/>
                  <a:moveTo>
                    <a:pt x="4614362" y="5588882"/>
                  </a:moveTo>
                  <a:cubicBezTo>
                    <a:pt x="4611395" y="5337464"/>
                    <a:pt x="4605609" y="5257006"/>
                    <a:pt x="4601196" y="4917271"/>
                  </a:cubicBezTo>
                  <a:cubicBezTo>
                    <a:pt x="4642326" y="4917271"/>
                    <a:pt x="5021097" y="4916826"/>
                    <a:pt x="5188323" y="4916381"/>
                  </a:cubicBezTo>
                  <a:cubicBezTo>
                    <a:pt x="5193997" y="5314142"/>
                    <a:pt x="5199449" y="5301981"/>
                    <a:pt x="5202824" y="5593406"/>
                  </a:cubicBezTo>
                  <a:cubicBezTo>
                    <a:pt x="4926598" y="5591886"/>
                    <a:pt x="5192551" y="5588400"/>
                    <a:pt x="4614362" y="5588882"/>
                  </a:cubicBezTo>
                  <a:close/>
                  <a:moveTo>
                    <a:pt x="4601937" y="7009076"/>
                  </a:moveTo>
                  <a:cubicBezTo>
                    <a:pt x="4324970" y="7017048"/>
                    <a:pt x="4176844" y="7008298"/>
                    <a:pt x="4019780" y="7007000"/>
                  </a:cubicBezTo>
                  <a:cubicBezTo>
                    <a:pt x="4007208" y="6210402"/>
                    <a:pt x="3959625" y="6339133"/>
                    <a:pt x="4157744" y="6335945"/>
                  </a:cubicBezTo>
                  <a:cubicBezTo>
                    <a:pt x="4304090" y="6333572"/>
                    <a:pt x="4443687" y="6333350"/>
                    <a:pt x="4594743" y="6336205"/>
                  </a:cubicBezTo>
                  <a:cubicBezTo>
                    <a:pt x="4601641" y="6513024"/>
                    <a:pt x="4604571" y="7008965"/>
                    <a:pt x="4601937" y="7009076"/>
                  </a:cubicBezTo>
                  <a:close/>
                  <a:moveTo>
                    <a:pt x="4379971" y="5589068"/>
                  </a:moveTo>
                  <a:cubicBezTo>
                    <a:pt x="4173247" y="5589068"/>
                    <a:pt x="4166942" y="5591478"/>
                    <a:pt x="3994561" y="5591960"/>
                  </a:cubicBezTo>
                  <a:cubicBezTo>
                    <a:pt x="3988033" y="5120526"/>
                    <a:pt x="3986810" y="5037511"/>
                    <a:pt x="3984733" y="4920423"/>
                  </a:cubicBezTo>
                  <a:cubicBezTo>
                    <a:pt x="4666358" y="4918346"/>
                    <a:pt x="4569968" y="4873853"/>
                    <a:pt x="4572379" y="5026240"/>
                  </a:cubicBezTo>
                  <a:cubicBezTo>
                    <a:pt x="4583060" y="5708047"/>
                    <a:pt x="4639989" y="5588845"/>
                    <a:pt x="4379971" y="5589068"/>
                  </a:cubicBezTo>
                  <a:close/>
                  <a:moveTo>
                    <a:pt x="3989443" y="7006814"/>
                  </a:moveTo>
                  <a:cubicBezTo>
                    <a:pt x="3706357" y="7005406"/>
                    <a:pt x="3688814" y="7014415"/>
                    <a:pt x="3400758" y="7011857"/>
                  </a:cubicBezTo>
                  <a:cubicBezTo>
                    <a:pt x="3386776" y="6229052"/>
                    <a:pt x="3340343" y="6333090"/>
                    <a:pt x="3490361" y="6333090"/>
                  </a:cubicBezTo>
                  <a:cubicBezTo>
                    <a:pt x="3709249" y="6333090"/>
                    <a:pt x="3713774" y="6337725"/>
                    <a:pt x="3935073" y="6337725"/>
                  </a:cubicBezTo>
                  <a:cubicBezTo>
                    <a:pt x="3994264" y="6337725"/>
                    <a:pt x="3977427" y="6245959"/>
                    <a:pt x="3989443" y="7006814"/>
                  </a:cubicBezTo>
                  <a:close/>
                  <a:moveTo>
                    <a:pt x="3935073" y="6303317"/>
                  </a:moveTo>
                  <a:cubicBezTo>
                    <a:pt x="3931772" y="6303317"/>
                    <a:pt x="3386035" y="6301575"/>
                    <a:pt x="3385998" y="6290600"/>
                  </a:cubicBezTo>
                  <a:cubicBezTo>
                    <a:pt x="3384403" y="5525333"/>
                    <a:pt x="3319797" y="5628480"/>
                    <a:pt x="3490361" y="5628480"/>
                  </a:cubicBezTo>
                  <a:cubicBezTo>
                    <a:pt x="4059649" y="5628480"/>
                    <a:pt x="3964891" y="5575052"/>
                    <a:pt x="3965967" y="5784722"/>
                  </a:cubicBezTo>
                  <a:cubicBezTo>
                    <a:pt x="3969082" y="6382217"/>
                    <a:pt x="3998937" y="6303317"/>
                    <a:pt x="3935073" y="6303317"/>
                  </a:cubicBezTo>
                  <a:close/>
                  <a:moveTo>
                    <a:pt x="3935073" y="5592071"/>
                  </a:moveTo>
                  <a:cubicBezTo>
                    <a:pt x="3286789" y="5592071"/>
                    <a:pt x="3373611" y="5620694"/>
                    <a:pt x="3372201" y="5531450"/>
                  </a:cubicBezTo>
                  <a:cubicBezTo>
                    <a:pt x="3368233" y="5278882"/>
                    <a:pt x="3373277" y="5278734"/>
                    <a:pt x="3369308" y="5025573"/>
                  </a:cubicBezTo>
                  <a:cubicBezTo>
                    <a:pt x="3367194" y="4890724"/>
                    <a:pt x="3342754" y="4918272"/>
                    <a:pt x="3490361" y="4918272"/>
                  </a:cubicBezTo>
                  <a:cubicBezTo>
                    <a:pt x="4048115" y="4918272"/>
                    <a:pt x="3953950" y="4886237"/>
                    <a:pt x="3956138" y="5026166"/>
                  </a:cubicBezTo>
                  <a:cubicBezTo>
                    <a:pt x="3966486" y="5679387"/>
                    <a:pt x="3973495" y="5592071"/>
                    <a:pt x="3935073" y="5592071"/>
                  </a:cubicBezTo>
                  <a:close/>
                  <a:moveTo>
                    <a:pt x="3370347" y="7011524"/>
                  </a:moveTo>
                  <a:cubicBezTo>
                    <a:pt x="3150123" y="7008706"/>
                    <a:pt x="3301958" y="7005517"/>
                    <a:pt x="2782330" y="7007519"/>
                  </a:cubicBezTo>
                  <a:cubicBezTo>
                    <a:pt x="2769201" y="6234354"/>
                    <a:pt x="2742647" y="6333090"/>
                    <a:pt x="2823348" y="6332423"/>
                  </a:cubicBezTo>
                  <a:cubicBezTo>
                    <a:pt x="2957715" y="6331348"/>
                    <a:pt x="3067604" y="6330940"/>
                    <a:pt x="3267801" y="6332274"/>
                  </a:cubicBezTo>
                  <a:cubicBezTo>
                    <a:pt x="3377319" y="6333127"/>
                    <a:pt x="3355994" y="6219153"/>
                    <a:pt x="3370347" y="7011524"/>
                  </a:cubicBezTo>
                  <a:close/>
                  <a:moveTo>
                    <a:pt x="2763044" y="7753581"/>
                  </a:moveTo>
                  <a:cubicBezTo>
                    <a:pt x="2772835" y="8274548"/>
                    <a:pt x="2770388" y="8226163"/>
                    <a:pt x="2772613" y="8425044"/>
                  </a:cubicBezTo>
                  <a:cubicBezTo>
                    <a:pt x="2677744" y="8423746"/>
                    <a:pt x="2650930" y="8424043"/>
                    <a:pt x="2184188" y="8423931"/>
                  </a:cubicBezTo>
                  <a:cubicBezTo>
                    <a:pt x="2180071" y="8238287"/>
                    <a:pt x="2176140" y="8187974"/>
                    <a:pt x="2173025" y="7750726"/>
                  </a:cubicBezTo>
                  <a:cubicBezTo>
                    <a:pt x="2177142" y="7750763"/>
                    <a:pt x="2759966" y="7753581"/>
                    <a:pt x="2763044" y="7753581"/>
                  </a:cubicBezTo>
                  <a:close/>
                  <a:moveTo>
                    <a:pt x="2172765" y="7716318"/>
                  </a:moveTo>
                  <a:cubicBezTo>
                    <a:pt x="2171912" y="7623256"/>
                    <a:pt x="2170985" y="7574759"/>
                    <a:pt x="2162900" y="7049083"/>
                  </a:cubicBezTo>
                  <a:cubicBezTo>
                    <a:pt x="2162641" y="7031767"/>
                    <a:pt x="2132043" y="7044114"/>
                    <a:pt x="2752512" y="7042075"/>
                  </a:cubicBezTo>
                  <a:cubicBezTo>
                    <a:pt x="2756332" y="7272693"/>
                    <a:pt x="2756517" y="7392377"/>
                    <a:pt x="2762414" y="7719174"/>
                  </a:cubicBezTo>
                  <a:cubicBezTo>
                    <a:pt x="2759373" y="7719136"/>
                    <a:pt x="2175584" y="7716318"/>
                    <a:pt x="2172765" y="7716318"/>
                  </a:cubicBezTo>
                  <a:close/>
                  <a:moveTo>
                    <a:pt x="2600825" y="8458450"/>
                  </a:moveTo>
                  <a:cubicBezTo>
                    <a:pt x="2826389" y="8458450"/>
                    <a:pt x="2768088" y="8335911"/>
                    <a:pt x="2779622" y="9073815"/>
                  </a:cubicBezTo>
                  <a:cubicBezTo>
                    <a:pt x="2781106" y="9168139"/>
                    <a:pt x="2859026" y="9133547"/>
                    <a:pt x="2194016" y="9131137"/>
                  </a:cubicBezTo>
                  <a:cubicBezTo>
                    <a:pt x="2189640" y="8903299"/>
                    <a:pt x="2190382" y="8728852"/>
                    <a:pt x="2184930" y="8458376"/>
                  </a:cubicBezTo>
                  <a:lnTo>
                    <a:pt x="2600825" y="8458450"/>
                  </a:lnTo>
                  <a:close/>
                  <a:moveTo>
                    <a:pt x="3267986" y="6297830"/>
                  </a:moveTo>
                  <a:cubicBezTo>
                    <a:pt x="3131839" y="6296755"/>
                    <a:pt x="2978373" y="6296643"/>
                    <a:pt x="2823052" y="6297904"/>
                  </a:cubicBezTo>
                  <a:cubicBezTo>
                    <a:pt x="2744872" y="6298534"/>
                    <a:pt x="2769831" y="6400904"/>
                    <a:pt x="2758483" y="5624476"/>
                  </a:cubicBezTo>
                  <a:cubicBezTo>
                    <a:pt x="2989462" y="5629444"/>
                    <a:pt x="2852425" y="5630001"/>
                    <a:pt x="3343570" y="5628629"/>
                  </a:cubicBezTo>
                  <a:cubicBezTo>
                    <a:pt x="3359221" y="6403796"/>
                    <a:pt x="3389187" y="6298646"/>
                    <a:pt x="3267986" y="6297830"/>
                  </a:cubicBezTo>
                  <a:close/>
                  <a:moveTo>
                    <a:pt x="2751956" y="7007630"/>
                  </a:moveTo>
                  <a:cubicBezTo>
                    <a:pt x="2395029" y="7008928"/>
                    <a:pt x="2422436" y="7005814"/>
                    <a:pt x="2162195" y="7005776"/>
                  </a:cubicBezTo>
                  <a:cubicBezTo>
                    <a:pt x="2149883" y="6285891"/>
                    <a:pt x="2142873" y="6334684"/>
                    <a:pt x="2156039" y="6334647"/>
                  </a:cubicBezTo>
                  <a:cubicBezTo>
                    <a:pt x="2160415" y="6334647"/>
                    <a:pt x="2735377" y="6333016"/>
                    <a:pt x="2738604" y="6332979"/>
                  </a:cubicBezTo>
                  <a:cubicBezTo>
                    <a:pt x="2744390" y="6690178"/>
                    <a:pt x="2750361" y="6915642"/>
                    <a:pt x="2751956" y="7007630"/>
                  </a:cubicBezTo>
                  <a:close/>
                  <a:moveTo>
                    <a:pt x="2148473" y="6290415"/>
                  </a:moveTo>
                  <a:cubicBezTo>
                    <a:pt x="2146433" y="6141105"/>
                    <a:pt x="2134528" y="5625662"/>
                    <a:pt x="2156076" y="5625662"/>
                  </a:cubicBezTo>
                  <a:cubicBezTo>
                    <a:pt x="2842967" y="5625662"/>
                    <a:pt x="2727626" y="5571271"/>
                    <a:pt x="2730297" y="5784834"/>
                  </a:cubicBezTo>
                  <a:cubicBezTo>
                    <a:pt x="2732596" y="5968995"/>
                    <a:pt x="2734005" y="6046115"/>
                    <a:pt x="2738085" y="6298534"/>
                  </a:cubicBezTo>
                  <a:cubicBezTo>
                    <a:pt x="2075337" y="6302316"/>
                    <a:pt x="2148658" y="6304170"/>
                    <a:pt x="2148473" y="6290415"/>
                  </a:cubicBezTo>
                  <a:close/>
                  <a:moveTo>
                    <a:pt x="2600825" y="5588548"/>
                  </a:moveTo>
                  <a:cubicBezTo>
                    <a:pt x="2057387" y="5588548"/>
                    <a:pt x="2143540" y="5618544"/>
                    <a:pt x="2142168" y="5531302"/>
                  </a:cubicBezTo>
                  <a:cubicBezTo>
                    <a:pt x="2131413" y="4843117"/>
                    <a:pt x="2112239" y="4917197"/>
                    <a:pt x="2156039" y="4917197"/>
                  </a:cubicBezTo>
                  <a:cubicBezTo>
                    <a:pt x="2819491" y="4917197"/>
                    <a:pt x="2715276" y="4883902"/>
                    <a:pt x="2717502" y="5026240"/>
                  </a:cubicBezTo>
                  <a:cubicBezTo>
                    <a:pt x="2727997" y="5694922"/>
                    <a:pt x="2762748" y="5588548"/>
                    <a:pt x="2600825" y="5588548"/>
                  </a:cubicBezTo>
                  <a:close/>
                  <a:moveTo>
                    <a:pt x="2132377" y="7040221"/>
                  </a:moveTo>
                  <a:cubicBezTo>
                    <a:pt x="2132414" y="7043484"/>
                    <a:pt x="2141389" y="7609500"/>
                    <a:pt x="2142354" y="7716318"/>
                  </a:cubicBezTo>
                  <a:cubicBezTo>
                    <a:pt x="1958216" y="7716244"/>
                    <a:pt x="2177809" y="7715910"/>
                    <a:pt x="1556265" y="7714279"/>
                  </a:cubicBezTo>
                  <a:cubicBezTo>
                    <a:pt x="1554930" y="7610760"/>
                    <a:pt x="1553410" y="7519329"/>
                    <a:pt x="1546029" y="7049119"/>
                  </a:cubicBezTo>
                  <a:cubicBezTo>
                    <a:pt x="1545955" y="7042260"/>
                    <a:pt x="1495071" y="7040777"/>
                    <a:pt x="2132377" y="7040221"/>
                  </a:cubicBezTo>
                  <a:close/>
                  <a:moveTo>
                    <a:pt x="2142651" y="7750726"/>
                  </a:moveTo>
                  <a:cubicBezTo>
                    <a:pt x="2145988" y="8206995"/>
                    <a:pt x="2149734" y="8240846"/>
                    <a:pt x="2153776" y="8423931"/>
                  </a:cubicBezTo>
                  <a:cubicBezTo>
                    <a:pt x="2150587" y="8423931"/>
                    <a:pt x="1570729" y="8425044"/>
                    <a:pt x="1566353" y="8425081"/>
                  </a:cubicBezTo>
                  <a:cubicBezTo>
                    <a:pt x="1556636" y="7794292"/>
                    <a:pt x="1559974" y="8014009"/>
                    <a:pt x="1556673" y="7748687"/>
                  </a:cubicBezTo>
                  <a:cubicBezTo>
                    <a:pt x="2115837" y="7749984"/>
                    <a:pt x="1935741" y="7750652"/>
                    <a:pt x="2142651" y="7750726"/>
                  </a:cubicBezTo>
                  <a:close/>
                  <a:moveTo>
                    <a:pt x="2154518" y="8458376"/>
                  </a:moveTo>
                  <a:cubicBezTo>
                    <a:pt x="2160304" y="8744943"/>
                    <a:pt x="2158635" y="8868484"/>
                    <a:pt x="2163642" y="9131062"/>
                  </a:cubicBezTo>
                  <a:cubicBezTo>
                    <a:pt x="2159933" y="9131062"/>
                    <a:pt x="2095921" y="9130803"/>
                    <a:pt x="1574660" y="9132322"/>
                  </a:cubicBezTo>
                  <a:cubicBezTo>
                    <a:pt x="1569579" y="8819987"/>
                    <a:pt x="1573140" y="8865851"/>
                    <a:pt x="1566909" y="8459525"/>
                  </a:cubicBezTo>
                  <a:cubicBezTo>
                    <a:pt x="1574215" y="8459525"/>
                    <a:pt x="2118766" y="8458376"/>
                    <a:pt x="2154518" y="8458376"/>
                  </a:cubicBezTo>
                  <a:close/>
                  <a:moveTo>
                    <a:pt x="2156039" y="9165470"/>
                  </a:moveTo>
                  <a:cubicBezTo>
                    <a:pt x="2168537" y="9165470"/>
                    <a:pt x="2162789" y="9147599"/>
                    <a:pt x="2168982" y="9327125"/>
                  </a:cubicBezTo>
                  <a:cubicBezTo>
                    <a:pt x="2188824" y="9903411"/>
                    <a:pt x="2184411" y="9845275"/>
                    <a:pt x="2156039" y="9845275"/>
                  </a:cubicBezTo>
                  <a:cubicBezTo>
                    <a:pt x="2152367" y="9845275"/>
                    <a:pt x="1587938" y="9845387"/>
                    <a:pt x="1587567" y="9832038"/>
                  </a:cubicBezTo>
                  <a:cubicBezTo>
                    <a:pt x="1582931" y="9668084"/>
                    <a:pt x="1583302" y="9661299"/>
                    <a:pt x="1575254" y="9166805"/>
                  </a:cubicBezTo>
                  <a:cubicBezTo>
                    <a:pt x="1579370" y="9166805"/>
                    <a:pt x="2152738" y="9165470"/>
                    <a:pt x="2156039" y="9165470"/>
                  </a:cubicBezTo>
                  <a:close/>
                  <a:moveTo>
                    <a:pt x="1711475" y="9875530"/>
                  </a:moveTo>
                  <a:cubicBezTo>
                    <a:pt x="1932848" y="9875530"/>
                    <a:pt x="1933627" y="9879720"/>
                    <a:pt x="2156076" y="9879720"/>
                  </a:cubicBezTo>
                  <a:cubicBezTo>
                    <a:pt x="2191902" y="9879720"/>
                    <a:pt x="2174137" y="9805454"/>
                    <a:pt x="2184596" y="10548772"/>
                  </a:cubicBezTo>
                  <a:cubicBezTo>
                    <a:pt x="2170132" y="10548736"/>
                    <a:pt x="1605072" y="10551924"/>
                    <a:pt x="1602328" y="10551961"/>
                  </a:cubicBezTo>
                  <a:cubicBezTo>
                    <a:pt x="1589087" y="9755178"/>
                    <a:pt x="1546845" y="9875530"/>
                    <a:pt x="1711475" y="9875530"/>
                  </a:cubicBezTo>
                  <a:close/>
                  <a:moveTo>
                    <a:pt x="2194721" y="9165543"/>
                  </a:moveTo>
                  <a:cubicBezTo>
                    <a:pt x="2392321" y="9166323"/>
                    <a:pt x="2380453" y="9171922"/>
                    <a:pt x="2600825" y="9171922"/>
                  </a:cubicBezTo>
                  <a:cubicBezTo>
                    <a:pt x="2837812" y="9171922"/>
                    <a:pt x="2775691" y="9031437"/>
                    <a:pt x="2795718" y="9833077"/>
                  </a:cubicBezTo>
                  <a:cubicBezTo>
                    <a:pt x="2796089" y="9848019"/>
                    <a:pt x="2870152" y="9844089"/>
                    <a:pt x="2208369" y="9845237"/>
                  </a:cubicBezTo>
                  <a:cubicBezTo>
                    <a:pt x="2206811" y="9459750"/>
                    <a:pt x="2197984" y="9317337"/>
                    <a:pt x="2194721" y="9165543"/>
                  </a:cubicBezTo>
                  <a:close/>
                  <a:moveTo>
                    <a:pt x="2796868" y="9878681"/>
                  </a:moveTo>
                  <a:cubicBezTo>
                    <a:pt x="2806696" y="10281225"/>
                    <a:pt x="2799390" y="10308402"/>
                    <a:pt x="2802542" y="10551739"/>
                  </a:cubicBezTo>
                  <a:cubicBezTo>
                    <a:pt x="2257176" y="10552109"/>
                    <a:pt x="2468424" y="10549551"/>
                    <a:pt x="2214933" y="10548809"/>
                  </a:cubicBezTo>
                  <a:cubicBezTo>
                    <a:pt x="2214896" y="10545880"/>
                    <a:pt x="2208591" y="9882537"/>
                    <a:pt x="2208554" y="9879645"/>
                  </a:cubicBezTo>
                  <a:cubicBezTo>
                    <a:pt x="2375335" y="9879386"/>
                    <a:pt x="2550609" y="9876160"/>
                    <a:pt x="2796868" y="9878681"/>
                  </a:cubicBezTo>
                  <a:close/>
                  <a:moveTo>
                    <a:pt x="2803062" y="10586145"/>
                  </a:moveTo>
                  <a:cubicBezTo>
                    <a:pt x="2803099" y="10588889"/>
                    <a:pt x="2811962" y="11155388"/>
                    <a:pt x="2814596" y="11260649"/>
                  </a:cubicBezTo>
                  <a:cubicBezTo>
                    <a:pt x="2496128" y="11258573"/>
                    <a:pt x="2366175" y="11261835"/>
                    <a:pt x="2227988" y="11262244"/>
                  </a:cubicBezTo>
                  <a:cubicBezTo>
                    <a:pt x="2227951" y="11259611"/>
                    <a:pt x="2215675" y="10595193"/>
                    <a:pt x="2215490" y="10583254"/>
                  </a:cubicBezTo>
                  <a:cubicBezTo>
                    <a:pt x="2494422" y="10584144"/>
                    <a:pt x="2239114" y="10586554"/>
                    <a:pt x="2803062" y="10586145"/>
                  </a:cubicBezTo>
                  <a:close/>
                  <a:moveTo>
                    <a:pt x="2815449" y="11295131"/>
                  </a:moveTo>
                  <a:cubicBezTo>
                    <a:pt x="2827131" y="11724593"/>
                    <a:pt x="2824053" y="11769827"/>
                    <a:pt x="2825981" y="11968707"/>
                  </a:cubicBezTo>
                  <a:cubicBezTo>
                    <a:pt x="2599379" y="11966148"/>
                    <a:pt x="2321374" y="11968892"/>
                    <a:pt x="2237779" y="11969115"/>
                  </a:cubicBezTo>
                  <a:cubicBezTo>
                    <a:pt x="2235888" y="11779764"/>
                    <a:pt x="2238558" y="11787957"/>
                    <a:pt x="2228619" y="11296651"/>
                  </a:cubicBezTo>
                  <a:cubicBezTo>
                    <a:pt x="2411273" y="11296206"/>
                    <a:pt x="2479105" y="11292943"/>
                    <a:pt x="2815449" y="11295131"/>
                  </a:cubicBezTo>
                  <a:close/>
                  <a:moveTo>
                    <a:pt x="2823052" y="12003225"/>
                  </a:moveTo>
                  <a:cubicBezTo>
                    <a:pt x="2830580" y="12003263"/>
                    <a:pt x="2822570" y="11964109"/>
                    <a:pt x="2836551" y="12675096"/>
                  </a:cubicBezTo>
                  <a:cubicBezTo>
                    <a:pt x="2499355" y="12673205"/>
                    <a:pt x="2404783" y="12675244"/>
                    <a:pt x="2252428" y="12675653"/>
                  </a:cubicBezTo>
                  <a:cubicBezTo>
                    <a:pt x="2247162" y="12324942"/>
                    <a:pt x="2242007" y="12341923"/>
                    <a:pt x="2238113" y="12003596"/>
                  </a:cubicBezTo>
                  <a:cubicBezTo>
                    <a:pt x="2423104" y="12003189"/>
                    <a:pt x="2546530" y="12000593"/>
                    <a:pt x="2823052" y="12003225"/>
                  </a:cubicBezTo>
                  <a:close/>
                  <a:moveTo>
                    <a:pt x="2833473" y="10591522"/>
                  </a:moveTo>
                  <a:cubicBezTo>
                    <a:pt x="2833325" y="10581845"/>
                    <a:pt x="2786558" y="10586740"/>
                    <a:pt x="3426682" y="10588148"/>
                  </a:cubicBezTo>
                  <a:cubicBezTo>
                    <a:pt x="3427572" y="10643133"/>
                    <a:pt x="3434693" y="11244002"/>
                    <a:pt x="3434804" y="11260612"/>
                  </a:cubicBezTo>
                  <a:cubicBezTo>
                    <a:pt x="3258381" y="11260723"/>
                    <a:pt x="3067938" y="11262281"/>
                    <a:pt x="2844896" y="11260835"/>
                  </a:cubicBezTo>
                  <a:cubicBezTo>
                    <a:pt x="2842597" y="11166140"/>
                    <a:pt x="2842077" y="11118274"/>
                    <a:pt x="2833473" y="10591522"/>
                  </a:cubicBezTo>
                  <a:close/>
                  <a:moveTo>
                    <a:pt x="3435027" y="11295057"/>
                  </a:moveTo>
                  <a:cubicBezTo>
                    <a:pt x="3436399" y="11675651"/>
                    <a:pt x="3440479" y="11758185"/>
                    <a:pt x="3444669" y="11970153"/>
                  </a:cubicBezTo>
                  <a:cubicBezTo>
                    <a:pt x="2984937" y="11969783"/>
                    <a:pt x="2957641" y="11969931"/>
                    <a:pt x="2856393" y="11969004"/>
                  </a:cubicBezTo>
                  <a:cubicBezTo>
                    <a:pt x="2854650" y="11782210"/>
                    <a:pt x="2857283" y="11718994"/>
                    <a:pt x="2845860" y="11295316"/>
                  </a:cubicBezTo>
                  <a:cubicBezTo>
                    <a:pt x="3061225" y="11296651"/>
                    <a:pt x="3298806" y="11295168"/>
                    <a:pt x="3435027" y="11295057"/>
                  </a:cubicBezTo>
                  <a:close/>
                  <a:moveTo>
                    <a:pt x="3045538" y="12004264"/>
                  </a:moveTo>
                  <a:cubicBezTo>
                    <a:pt x="3522145" y="12004671"/>
                    <a:pt x="3444892" y="11969337"/>
                    <a:pt x="3447080" y="12110675"/>
                  </a:cubicBezTo>
                  <a:cubicBezTo>
                    <a:pt x="3450566" y="12333581"/>
                    <a:pt x="3450233" y="12366876"/>
                    <a:pt x="3454127" y="12616923"/>
                  </a:cubicBezTo>
                  <a:cubicBezTo>
                    <a:pt x="3455351" y="12695675"/>
                    <a:pt x="3550071" y="12678767"/>
                    <a:pt x="2866889" y="12675244"/>
                  </a:cubicBezTo>
                  <a:cubicBezTo>
                    <a:pt x="2865998" y="12630344"/>
                    <a:pt x="2866592" y="12667125"/>
                    <a:pt x="2858099" y="12110082"/>
                  </a:cubicBezTo>
                  <a:cubicBezTo>
                    <a:pt x="2856059" y="11974973"/>
                    <a:pt x="2818935" y="12004264"/>
                    <a:pt x="3045538" y="12004264"/>
                  </a:cubicBezTo>
                  <a:close/>
                  <a:moveTo>
                    <a:pt x="3440664" y="9875307"/>
                  </a:moveTo>
                  <a:cubicBezTo>
                    <a:pt x="3443297" y="9875307"/>
                    <a:pt x="3909038" y="9874269"/>
                    <a:pt x="4031203" y="9874455"/>
                  </a:cubicBezTo>
                  <a:cubicBezTo>
                    <a:pt x="4040623" y="10672684"/>
                    <a:pt x="4072444" y="10550366"/>
                    <a:pt x="3935073" y="10550366"/>
                  </a:cubicBezTo>
                  <a:cubicBezTo>
                    <a:pt x="3713663" y="10550366"/>
                    <a:pt x="3708804" y="10553815"/>
                    <a:pt x="3490361" y="10553815"/>
                  </a:cubicBezTo>
                  <a:cubicBezTo>
                    <a:pt x="3446116" y="10553815"/>
                    <a:pt x="3454868" y="10643837"/>
                    <a:pt x="3440664" y="9875307"/>
                  </a:cubicBezTo>
                  <a:close/>
                  <a:moveTo>
                    <a:pt x="3490361" y="10588222"/>
                  </a:moveTo>
                  <a:cubicBezTo>
                    <a:pt x="4084238" y="10588222"/>
                    <a:pt x="4039510" y="10576876"/>
                    <a:pt x="4039770" y="10592115"/>
                  </a:cubicBezTo>
                  <a:cubicBezTo>
                    <a:pt x="4052083" y="11375662"/>
                    <a:pt x="4098294" y="11262799"/>
                    <a:pt x="3935073" y="11262911"/>
                  </a:cubicBezTo>
                  <a:cubicBezTo>
                    <a:pt x="3718002" y="11262911"/>
                    <a:pt x="3718150" y="11260612"/>
                    <a:pt x="3490361" y="11260612"/>
                  </a:cubicBezTo>
                  <a:cubicBezTo>
                    <a:pt x="3456278" y="11260612"/>
                    <a:pt x="3466291" y="11285306"/>
                    <a:pt x="3463362" y="11097697"/>
                  </a:cubicBezTo>
                  <a:cubicBezTo>
                    <a:pt x="3454164" y="10509879"/>
                    <a:pt x="3444262" y="10588222"/>
                    <a:pt x="3490361" y="10588222"/>
                  </a:cubicBezTo>
                  <a:close/>
                  <a:moveTo>
                    <a:pt x="3490361" y="11295057"/>
                  </a:moveTo>
                  <a:cubicBezTo>
                    <a:pt x="4143169" y="11295057"/>
                    <a:pt x="4053418" y="11279892"/>
                    <a:pt x="4055198" y="11351562"/>
                  </a:cubicBezTo>
                  <a:cubicBezTo>
                    <a:pt x="4072852" y="12087205"/>
                    <a:pt x="4091284" y="11966334"/>
                    <a:pt x="3935073" y="11966334"/>
                  </a:cubicBezTo>
                  <a:cubicBezTo>
                    <a:pt x="3381621" y="11966334"/>
                    <a:pt x="3476268" y="12017129"/>
                    <a:pt x="3472596" y="11856846"/>
                  </a:cubicBezTo>
                  <a:cubicBezTo>
                    <a:pt x="3458095" y="11225945"/>
                    <a:pt x="3461693" y="11295057"/>
                    <a:pt x="3490361" y="11295057"/>
                  </a:cubicBezTo>
                  <a:close/>
                  <a:moveTo>
                    <a:pt x="4061540" y="9874528"/>
                  </a:moveTo>
                  <a:cubicBezTo>
                    <a:pt x="4659126" y="9875715"/>
                    <a:pt x="4389206" y="9874603"/>
                    <a:pt x="4648111" y="9876531"/>
                  </a:cubicBezTo>
                  <a:cubicBezTo>
                    <a:pt x="4669436" y="10660522"/>
                    <a:pt x="4667730" y="10552332"/>
                    <a:pt x="4602642" y="10550775"/>
                  </a:cubicBezTo>
                  <a:cubicBezTo>
                    <a:pt x="3957177" y="10535128"/>
                    <a:pt x="4069106" y="10624817"/>
                    <a:pt x="4067289" y="10338620"/>
                  </a:cubicBezTo>
                  <a:cubicBezTo>
                    <a:pt x="4066102" y="10144152"/>
                    <a:pt x="4064136" y="10091503"/>
                    <a:pt x="4061540" y="9874528"/>
                  </a:cubicBezTo>
                  <a:close/>
                  <a:moveTo>
                    <a:pt x="4157670" y="10583662"/>
                  </a:moveTo>
                  <a:cubicBezTo>
                    <a:pt x="4710566" y="10578434"/>
                    <a:pt x="4657049" y="10589409"/>
                    <a:pt x="4657123" y="10592115"/>
                  </a:cubicBezTo>
                  <a:cubicBezTo>
                    <a:pt x="4669139" y="11360090"/>
                    <a:pt x="4708860" y="11260575"/>
                    <a:pt x="4602197" y="11261576"/>
                  </a:cubicBezTo>
                  <a:cubicBezTo>
                    <a:pt x="4454293" y="11262763"/>
                    <a:pt x="4474766" y="11262467"/>
                    <a:pt x="4083496" y="11262799"/>
                  </a:cubicBezTo>
                  <a:cubicBezTo>
                    <a:pt x="4066436" y="10475916"/>
                    <a:pt x="4037619" y="10584960"/>
                    <a:pt x="4157670" y="10583662"/>
                  </a:cubicBezTo>
                  <a:close/>
                  <a:moveTo>
                    <a:pt x="4674109" y="11295464"/>
                  </a:moveTo>
                  <a:cubicBezTo>
                    <a:pt x="4683826" y="11812094"/>
                    <a:pt x="4681267" y="11766044"/>
                    <a:pt x="4683677" y="11970487"/>
                  </a:cubicBezTo>
                  <a:cubicBezTo>
                    <a:pt x="4054123" y="11966594"/>
                    <a:pt x="4561921" y="11970820"/>
                    <a:pt x="4093992" y="11966891"/>
                  </a:cubicBezTo>
                  <a:cubicBezTo>
                    <a:pt x="4092286" y="11785844"/>
                    <a:pt x="4094437" y="11734455"/>
                    <a:pt x="4084275" y="11297244"/>
                  </a:cubicBezTo>
                  <a:cubicBezTo>
                    <a:pt x="4650522" y="11296762"/>
                    <a:pt x="4424513" y="11297096"/>
                    <a:pt x="4674109" y="11295464"/>
                  </a:cubicBezTo>
                  <a:close/>
                  <a:moveTo>
                    <a:pt x="4678559" y="9876717"/>
                  </a:moveTo>
                  <a:cubicBezTo>
                    <a:pt x="5027439" y="9878793"/>
                    <a:pt x="5009526" y="9873564"/>
                    <a:pt x="5267133" y="9873491"/>
                  </a:cubicBezTo>
                  <a:cubicBezTo>
                    <a:pt x="5265797" y="10397684"/>
                    <a:pt x="5294318" y="10549402"/>
                    <a:pt x="5269655" y="10549402"/>
                  </a:cubicBezTo>
                  <a:cubicBezTo>
                    <a:pt x="5051842" y="10549402"/>
                    <a:pt x="4920405" y="10556113"/>
                    <a:pt x="4686942" y="10552517"/>
                  </a:cubicBezTo>
                  <a:cubicBezTo>
                    <a:pt x="4683937" y="10341921"/>
                    <a:pt x="4686608" y="10170885"/>
                    <a:pt x="4678559" y="9876717"/>
                  </a:cubicBezTo>
                  <a:close/>
                  <a:moveTo>
                    <a:pt x="4824757" y="10587852"/>
                  </a:moveTo>
                  <a:cubicBezTo>
                    <a:pt x="5316162" y="10587852"/>
                    <a:pt x="5280225" y="10574578"/>
                    <a:pt x="5280484" y="10592042"/>
                  </a:cubicBezTo>
                  <a:cubicBezTo>
                    <a:pt x="5292130" y="11337658"/>
                    <a:pt x="5297507" y="11257461"/>
                    <a:pt x="5269581" y="11257461"/>
                  </a:cubicBezTo>
                  <a:cubicBezTo>
                    <a:pt x="4588994" y="11257461"/>
                    <a:pt x="4704483" y="11313966"/>
                    <a:pt x="4701108" y="11097622"/>
                  </a:cubicBezTo>
                  <a:cubicBezTo>
                    <a:pt x="4691540" y="10482887"/>
                    <a:pt x="4632831" y="10587852"/>
                    <a:pt x="4824757" y="10587852"/>
                  </a:cubicBezTo>
                  <a:close/>
                  <a:moveTo>
                    <a:pt x="4824757" y="11295057"/>
                  </a:moveTo>
                  <a:cubicBezTo>
                    <a:pt x="5370458" y="11295057"/>
                    <a:pt x="5290423" y="11265543"/>
                    <a:pt x="5292500" y="11352971"/>
                  </a:cubicBezTo>
                  <a:cubicBezTo>
                    <a:pt x="5310080" y="12049461"/>
                    <a:pt x="5302774" y="11965482"/>
                    <a:pt x="5269581" y="11965482"/>
                  </a:cubicBezTo>
                  <a:cubicBezTo>
                    <a:pt x="4621816" y="11965482"/>
                    <a:pt x="4714349" y="12020430"/>
                    <a:pt x="4712977" y="11857031"/>
                  </a:cubicBezTo>
                  <a:cubicBezTo>
                    <a:pt x="4707525" y="11194467"/>
                    <a:pt x="4667545" y="11295057"/>
                    <a:pt x="4824757" y="11295057"/>
                  </a:cubicBezTo>
                  <a:close/>
                  <a:moveTo>
                    <a:pt x="4824757" y="12005302"/>
                  </a:moveTo>
                  <a:cubicBezTo>
                    <a:pt x="5380954" y="12005302"/>
                    <a:pt x="5298806" y="11956249"/>
                    <a:pt x="5301216" y="12110675"/>
                  </a:cubicBezTo>
                  <a:cubicBezTo>
                    <a:pt x="5311341" y="12757221"/>
                    <a:pt x="5338303" y="12677099"/>
                    <a:pt x="5269618" y="12677099"/>
                  </a:cubicBezTo>
                  <a:cubicBezTo>
                    <a:pt x="4636503" y="12677099"/>
                    <a:pt x="4722434" y="12696268"/>
                    <a:pt x="4721136" y="12616330"/>
                  </a:cubicBezTo>
                  <a:cubicBezTo>
                    <a:pt x="4709713" y="11886211"/>
                    <a:pt x="4688313" y="12005302"/>
                    <a:pt x="4824757" y="12005302"/>
                  </a:cubicBezTo>
                  <a:close/>
                  <a:moveTo>
                    <a:pt x="5310859" y="10591448"/>
                  </a:moveTo>
                  <a:cubicBezTo>
                    <a:pt x="5310599" y="10573688"/>
                    <a:pt x="5298620" y="10590558"/>
                    <a:pt x="5897021" y="10587889"/>
                  </a:cubicBezTo>
                  <a:cubicBezTo>
                    <a:pt x="5900730" y="10835451"/>
                    <a:pt x="5899395" y="11022504"/>
                    <a:pt x="5905700" y="11261576"/>
                  </a:cubicBezTo>
                  <a:cubicBezTo>
                    <a:pt x="5574251" y="11265284"/>
                    <a:pt x="5512279" y="11258388"/>
                    <a:pt x="5320724" y="11257572"/>
                  </a:cubicBezTo>
                  <a:cubicBezTo>
                    <a:pt x="5316199" y="11046085"/>
                    <a:pt x="5314715" y="10838269"/>
                    <a:pt x="5310859" y="10591448"/>
                  </a:cubicBezTo>
                  <a:close/>
                  <a:moveTo>
                    <a:pt x="5937113" y="9880684"/>
                  </a:moveTo>
                  <a:cubicBezTo>
                    <a:pt x="6136493" y="9880424"/>
                    <a:pt x="5992818" y="9880424"/>
                    <a:pt x="6504064" y="9880498"/>
                  </a:cubicBezTo>
                  <a:cubicBezTo>
                    <a:pt x="6510591" y="10354379"/>
                    <a:pt x="6512742" y="10299170"/>
                    <a:pt x="6517044" y="10552443"/>
                  </a:cubicBezTo>
                  <a:cubicBezTo>
                    <a:pt x="6046520" y="10552739"/>
                    <a:pt x="6029682" y="10552666"/>
                    <a:pt x="5926877" y="10553258"/>
                  </a:cubicBezTo>
                  <a:cubicBezTo>
                    <a:pt x="5914712" y="9803267"/>
                    <a:pt x="5901435" y="9880757"/>
                    <a:pt x="5937113" y="9880684"/>
                  </a:cubicBezTo>
                  <a:close/>
                  <a:moveTo>
                    <a:pt x="5937150" y="10587704"/>
                  </a:moveTo>
                  <a:cubicBezTo>
                    <a:pt x="6065248" y="10587036"/>
                    <a:pt x="6063246" y="10587184"/>
                    <a:pt x="6517564" y="10586850"/>
                  </a:cubicBezTo>
                  <a:cubicBezTo>
                    <a:pt x="6517601" y="10589928"/>
                    <a:pt x="6526428" y="11170330"/>
                    <a:pt x="6527021" y="11256645"/>
                  </a:cubicBezTo>
                  <a:cubicBezTo>
                    <a:pt x="6524202" y="11256645"/>
                    <a:pt x="5938744" y="11261169"/>
                    <a:pt x="5936074" y="11261205"/>
                  </a:cubicBezTo>
                  <a:cubicBezTo>
                    <a:pt x="5936037" y="11258573"/>
                    <a:pt x="5920201" y="10587814"/>
                    <a:pt x="5937150" y="10587704"/>
                  </a:cubicBezTo>
                  <a:close/>
                  <a:moveTo>
                    <a:pt x="5937298" y="11295650"/>
                  </a:moveTo>
                  <a:cubicBezTo>
                    <a:pt x="6621631" y="11287345"/>
                    <a:pt x="6527243" y="11272811"/>
                    <a:pt x="6527429" y="11351117"/>
                  </a:cubicBezTo>
                  <a:cubicBezTo>
                    <a:pt x="6528949" y="12080235"/>
                    <a:pt x="6585915" y="11971117"/>
                    <a:pt x="6382159" y="11968671"/>
                  </a:cubicBezTo>
                  <a:cubicBezTo>
                    <a:pt x="6241227" y="11966779"/>
                    <a:pt x="6087649" y="11966594"/>
                    <a:pt x="5948387" y="11969004"/>
                  </a:cubicBezTo>
                  <a:cubicBezTo>
                    <a:pt x="5947423" y="11875755"/>
                    <a:pt x="5942638" y="11295575"/>
                    <a:pt x="5937298" y="11295650"/>
                  </a:cubicBezTo>
                  <a:close/>
                  <a:moveTo>
                    <a:pt x="6534958" y="12004375"/>
                  </a:moveTo>
                  <a:cubicBezTo>
                    <a:pt x="6538777" y="12277632"/>
                    <a:pt x="6540484" y="12307664"/>
                    <a:pt x="6546492" y="12674578"/>
                  </a:cubicBezTo>
                  <a:cubicBezTo>
                    <a:pt x="6129150" y="12674652"/>
                    <a:pt x="6076709" y="12673984"/>
                    <a:pt x="5957065" y="12676913"/>
                  </a:cubicBezTo>
                  <a:cubicBezTo>
                    <a:pt x="5955582" y="12597495"/>
                    <a:pt x="5948795" y="12006266"/>
                    <a:pt x="5948758" y="12003486"/>
                  </a:cubicBezTo>
                  <a:cubicBezTo>
                    <a:pt x="6206180" y="11998962"/>
                    <a:pt x="6374630" y="12003856"/>
                    <a:pt x="6534958" y="12004375"/>
                  </a:cubicBezTo>
                  <a:close/>
                  <a:moveTo>
                    <a:pt x="6534475" y="9880536"/>
                  </a:moveTo>
                  <a:cubicBezTo>
                    <a:pt x="6877420" y="9880572"/>
                    <a:pt x="6843597" y="9873082"/>
                    <a:pt x="7119043" y="9874862"/>
                  </a:cubicBezTo>
                  <a:cubicBezTo>
                    <a:pt x="7120972" y="10023059"/>
                    <a:pt x="7123494" y="10191128"/>
                    <a:pt x="7127202" y="10339214"/>
                  </a:cubicBezTo>
                  <a:cubicBezTo>
                    <a:pt x="7133915" y="10617550"/>
                    <a:pt x="7243916" y="10552406"/>
                    <a:pt x="6604459" y="10552406"/>
                  </a:cubicBezTo>
                  <a:cubicBezTo>
                    <a:pt x="6527540" y="10552443"/>
                    <a:pt x="6545194" y="10662450"/>
                    <a:pt x="6534475" y="9880536"/>
                  </a:cubicBezTo>
                  <a:close/>
                  <a:moveTo>
                    <a:pt x="6604459" y="10586813"/>
                  </a:moveTo>
                  <a:cubicBezTo>
                    <a:pt x="6607760" y="10586813"/>
                    <a:pt x="7132209" y="10587370"/>
                    <a:pt x="7132284" y="10592042"/>
                  </a:cubicBezTo>
                  <a:cubicBezTo>
                    <a:pt x="7144411" y="11364984"/>
                    <a:pt x="7174785" y="11259574"/>
                    <a:pt x="7049394" y="11259574"/>
                  </a:cubicBezTo>
                  <a:cubicBezTo>
                    <a:pt x="6838034" y="11259574"/>
                    <a:pt x="6823792" y="11256497"/>
                    <a:pt x="6604459" y="11256497"/>
                  </a:cubicBezTo>
                  <a:cubicBezTo>
                    <a:pt x="6544563" y="11256497"/>
                    <a:pt x="6558545" y="11288457"/>
                    <a:pt x="6555541" y="11097622"/>
                  </a:cubicBezTo>
                  <a:cubicBezTo>
                    <a:pt x="6546010" y="10487818"/>
                    <a:pt x="6524388" y="10586888"/>
                    <a:pt x="6604459" y="10586813"/>
                  </a:cubicBezTo>
                  <a:close/>
                  <a:moveTo>
                    <a:pt x="6604459" y="11290941"/>
                  </a:moveTo>
                  <a:cubicBezTo>
                    <a:pt x="7228747" y="11290941"/>
                    <a:pt x="7142148" y="11282673"/>
                    <a:pt x="7142705" y="11351339"/>
                  </a:cubicBezTo>
                  <a:cubicBezTo>
                    <a:pt x="7144077" y="11514144"/>
                    <a:pt x="7144707" y="11540172"/>
                    <a:pt x="7151680" y="11970783"/>
                  </a:cubicBezTo>
                  <a:cubicBezTo>
                    <a:pt x="7027661" y="11972304"/>
                    <a:pt x="6937984" y="11970635"/>
                    <a:pt x="6564887" y="11970042"/>
                  </a:cubicBezTo>
                  <a:cubicBezTo>
                    <a:pt x="6554948" y="11205441"/>
                    <a:pt x="6537887" y="11290941"/>
                    <a:pt x="6604459" y="11290941"/>
                  </a:cubicBezTo>
                  <a:close/>
                  <a:moveTo>
                    <a:pt x="6604459" y="12004486"/>
                  </a:moveTo>
                  <a:cubicBezTo>
                    <a:pt x="6781958" y="12004486"/>
                    <a:pt x="7015570" y="12006860"/>
                    <a:pt x="7152236" y="12005191"/>
                  </a:cubicBezTo>
                  <a:cubicBezTo>
                    <a:pt x="7165180" y="12802159"/>
                    <a:pt x="7194182" y="12678359"/>
                    <a:pt x="7049356" y="12678359"/>
                  </a:cubicBezTo>
                  <a:cubicBezTo>
                    <a:pt x="6496869" y="12678359"/>
                    <a:pt x="6577051" y="12689371"/>
                    <a:pt x="6575939" y="12616330"/>
                  </a:cubicBezTo>
                  <a:cubicBezTo>
                    <a:pt x="6564887" y="11910015"/>
                    <a:pt x="6548235" y="12004486"/>
                    <a:pt x="6604459" y="12004486"/>
                  </a:cubicBezTo>
                  <a:close/>
                  <a:moveTo>
                    <a:pt x="7162621" y="10591448"/>
                  </a:moveTo>
                  <a:cubicBezTo>
                    <a:pt x="7162510" y="10585331"/>
                    <a:pt x="7471594" y="10582809"/>
                    <a:pt x="7716184" y="10585479"/>
                  </a:cubicBezTo>
                  <a:cubicBezTo>
                    <a:pt x="7761133" y="10585961"/>
                    <a:pt x="7751305" y="10508840"/>
                    <a:pt x="7760540" y="11098327"/>
                  </a:cubicBezTo>
                  <a:cubicBezTo>
                    <a:pt x="7763804" y="11305772"/>
                    <a:pt x="7866016" y="11256756"/>
                    <a:pt x="7271583" y="11259129"/>
                  </a:cubicBezTo>
                  <a:cubicBezTo>
                    <a:pt x="7136474" y="11259648"/>
                    <a:pt x="7174823" y="11370100"/>
                    <a:pt x="7162621" y="10591448"/>
                  </a:cubicBezTo>
                  <a:close/>
                  <a:moveTo>
                    <a:pt x="7271731" y="11293611"/>
                  </a:moveTo>
                  <a:cubicBezTo>
                    <a:pt x="7840537" y="11291312"/>
                    <a:pt x="7763692" y="11278409"/>
                    <a:pt x="7765287" y="11351376"/>
                  </a:cubicBezTo>
                  <a:cubicBezTo>
                    <a:pt x="7780975" y="12067443"/>
                    <a:pt x="7785017" y="11969783"/>
                    <a:pt x="7716629" y="11968003"/>
                  </a:cubicBezTo>
                  <a:cubicBezTo>
                    <a:pt x="7571025" y="11963999"/>
                    <a:pt x="7422787" y="11963813"/>
                    <a:pt x="7271249" y="11968151"/>
                  </a:cubicBezTo>
                  <a:cubicBezTo>
                    <a:pt x="7152236" y="11971413"/>
                    <a:pt x="7183019" y="12032516"/>
                    <a:pt x="7176084" y="11603945"/>
                  </a:cubicBezTo>
                  <a:cubicBezTo>
                    <a:pt x="7170261" y="11231099"/>
                    <a:pt x="7149863" y="11294129"/>
                    <a:pt x="7271731" y="11293611"/>
                  </a:cubicBezTo>
                  <a:close/>
                  <a:moveTo>
                    <a:pt x="7272065" y="12002595"/>
                  </a:moveTo>
                  <a:cubicBezTo>
                    <a:pt x="7431318" y="11998221"/>
                    <a:pt x="7564683" y="11998480"/>
                    <a:pt x="7715924" y="12002447"/>
                  </a:cubicBezTo>
                  <a:cubicBezTo>
                    <a:pt x="7786649" y="12004375"/>
                    <a:pt x="7771073" y="11982277"/>
                    <a:pt x="7773076" y="12110637"/>
                  </a:cubicBezTo>
                  <a:cubicBezTo>
                    <a:pt x="7783386" y="12768160"/>
                    <a:pt x="7804006" y="12680027"/>
                    <a:pt x="7716369" y="12679695"/>
                  </a:cubicBezTo>
                  <a:cubicBezTo>
                    <a:pt x="7110031" y="12677247"/>
                    <a:pt x="7193811" y="12699308"/>
                    <a:pt x="7192513" y="12616292"/>
                  </a:cubicBezTo>
                  <a:cubicBezTo>
                    <a:pt x="7181090" y="11911275"/>
                    <a:pt x="7146896" y="12006192"/>
                    <a:pt x="7272065" y="12002595"/>
                  </a:cubicBezTo>
                  <a:close/>
                  <a:moveTo>
                    <a:pt x="7780085" y="10591448"/>
                  </a:moveTo>
                  <a:cubicBezTo>
                    <a:pt x="7780011" y="10586072"/>
                    <a:pt x="8368399" y="10581957"/>
                    <a:pt x="8371143" y="10581957"/>
                  </a:cubicBezTo>
                  <a:cubicBezTo>
                    <a:pt x="8376113" y="10885801"/>
                    <a:pt x="8368213" y="10876940"/>
                    <a:pt x="8377299" y="11258091"/>
                  </a:cubicBezTo>
                  <a:cubicBezTo>
                    <a:pt x="7675982" y="11258239"/>
                    <a:pt x="7794289" y="11314744"/>
                    <a:pt x="7790877" y="11097697"/>
                  </a:cubicBezTo>
                  <a:cubicBezTo>
                    <a:pt x="7786946" y="10844461"/>
                    <a:pt x="7784016" y="10843200"/>
                    <a:pt x="7780085" y="10591448"/>
                  </a:cubicBezTo>
                  <a:close/>
                  <a:moveTo>
                    <a:pt x="7938744" y="12005450"/>
                  </a:moveTo>
                  <a:cubicBezTo>
                    <a:pt x="8479030" y="12005450"/>
                    <a:pt x="8387202" y="11960735"/>
                    <a:pt x="8389538" y="12110749"/>
                  </a:cubicBezTo>
                  <a:cubicBezTo>
                    <a:pt x="8399366" y="12742169"/>
                    <a:pt x="8418837" y="12678433"/>
                    <a:pt x="8383716" y="12678433"/>
                  </a:cubicBezTo>
                  <a:cubicBezTo>
                    <a:pt x="7723379" y="12678433"/>
                    <a:pt x="7812314" y="12706353"/>
                    <a:pt x="7810867" y="12616330"/>
                  </a:cubicBezTo>
                  <a:cubicBezTo>
                    <a:pt x="7799519" y="11889252"/>
                    <a:pt x="7764545" y="12005450"/>
                    <a:pt x="7938744" y="12005450"/>
                  </a:cubicBezTo>
                  <a:close/>
                  <a:moveTo>
                    <a:pt x="8401517" y="10581957"/>
                  </a:moveTo>
                  <a:cubicBezTo>
                    <a:pt x="8404150" y="10581957"/>
                    <a:pt x="8988459" y="10584440"/>
                    <a:pt x="8988570" y="10592042"/>
                  </a:cubicBezTo>
                  <a:cubicBezTo>
                    <a:pt x="8994504" y="10987096"/>
                    <a:pt x="8996321" y="11116012"/>
                    <a:pt x="8998843" y="11262799"/>
                  </a:cubicBezTo>
                  <a:cubicBezTo>
                    <a:pt x="8577867" y="11265877"/>
                    <a:pt x="8676593" y="11258573"/>
                    <a:pt x="8407748" y="11258091"/>
                  </a:cubicBezTo>
                  <a:cubicBezTo>
                    <a:pt x="8398365" y="10870044"/>
                    <a:pt x="8406524" y="10893440"/>
                    <a:pt x="8401517" y="10581957"/>
                  </a:cubicBezTo>
                  <a:close/>
                  <a:moveTo>
                    <a:pt x="8999436" y="11297318"/>
                  </a:moveTo>
                  <a:cubicBezTo>
                    <a:pt x="9007447" y="11751399"/>
                    <a:pt x="8997397" y="11187756"/>
                    <a:pt x="9010933" y="11969004"/>
                  </a:cubicBezTo>
                  <a:cubicBezTo>
                    <a:pt x="8892181" y="11969449"/>
                    <a:pt x="8746131" y="11969485"/>
                    <a:pt x="8606313" y="11968558"/>
                  </a:cubicBezTo>
                  <a:cubicBezTo>
                    <a:pt x="8351969" y="11966891"/>
                    <a:pt x="8431113" y="12093805"/>
                    <a:pt x="8410233" y="11349596"/>
                  </a:cubicBezTo>
                  <a:cubicBezTo>
                    <a:pt x="8407599" y="11258239"/>
                    <a:pt x="8326416" y="11301879"/>
                    <a:pt x="8999436" y="11297318"/>
                  </a:cubicBezTo>
                  <a:close/>
                  <a:moveTo>
                    <a:pt x="9009042" y="10085348"/>
                  </a:moveTo>
                  <a:cubicBezTo>
                    <a:pt x="9005222" y="9841011"/>
                    <a:pt x="8991871" y="9878385"/>
                    <a:pt x="9051359" y="9877754"/>
                  </a:cubicBezTo>
                  <a:cubicBezTo>
                    <a:pt x="9182981" y="9876346"/>
                    <a:pt x="9192438" y="9876605"/>
                    <a:pt x="9594723" y="9876383"/>
                  </a:cubicBezTo>
                  <a:cubicBezTo>
                    <a:pt x="9602548" y="10665305"/>
                    <a:pt x="9648461" y="10552851"/>
                    <a:pt x="9496479" y="10550812"/>
                  </a:cubicBezTo>
                  <a:cubicBezTo>
                    <a:pt x="9377466" y="10549217"/>
                    <a:pt x="9240281" y="10548587"/>
                    <a:pt x="9051099" y="10550366"/>
                  </a:cubicBezTo>
                  <a:cubicBezTo>
                    <a:pt x="9007151" y="10550812"/>
                    <a:pt x="9017313" y="10614028"/>
                    <a:pt x="9009042" y="10085348"/>
                  </a:cubicBezTo>
                  <a:close/>
                  <a:moveTo>
                    <a:pt x="9051322" y="10584885"/>
                  </a:moveTo>
                  <a:cubicBezTo>
                    <a:pt x="9654878" y="10579175"/>
                    <a:pt x="9606553" y="10588964"/>
                    <a:pt x="9606590" y="10592078"/>
                  </a:cubicBezTo>
                  <a:cubicBezTo>
                    <a:pt x="9618830" y="11374512"/>
                    <a:pt x="9660774" y="11262947"/>
                    <a:pt x="9496293" y="11262058"/>
                  </a:cubicBezTo>
                  <a:cubicBezTo>
                    <a:pt x="9371829" y="11261391"/>
                    <a:pt x="9204751" y="11261205"/>
                    <a:pt x="9051061" y="11262429"/>
                  </a:cubicBezTo>
                  <a:cubicBezTo>
                    <a:pt x="9022023" y="11262651"/>
                    <a:pt x="9029477" y="11287641"/>
                    <a:pt x="9026510" y="11097733"/>
                  </a:cubicBezTo>
                  <a:cubicBezTo>
                    <a:pt x="9017794" y="10515478"/>
                    <a:pt x="9006113" y="10585293"/>
                    <a:pt x="9051322" y="10584885"/>
                  </a:cubicBezTo>
                  <a:close/>
                  <a:moveTo>
                    <a:pt x="10163676" y="9130840"/>
                  </a:moveTo>
                  <a:cubicBezTo>
                    <a:pt x="9530487" y="9130840"/>
                    <a:pt x="9612710" y="9167769"/>
                    <a:pt x="9611226" y="9073149"/>
                  </a:cubicBezTo>
                  <a:cubicBezTo>
                    <a:pt x="9599804" y="8343883"/>
                    <a:pt x="9572248" y="8461824"/>
                    <a:pt x="9718742" y="8461824"/>
                  </a:cubicBezTo>
                  <a:cubicBezTo>
                    <a:pt x="10269746" y="8461824"/>
                    <a:pt x="10191752" y="8422263"/>
                    <a:pt x="10194014" y="8567716"/>
                  </a:cubicBezTo>
                  <a:cubicBezTo>
                    <a:pt x="10204176" y="9218119"/>
                    <a:pt x="10206067" y="9130840"/>
                    <a:pt x="10163676" y="9130840"/>
                  </a:cubicBezTo>
                  <a:close/>
                  <a:moveTo>
                    <a:pt x="10163676" y="8426044"/>
                  </a:moveTo>
                  <a:cubicBezTo>
                    <a:pt x="9502672" y="8426044"/>
                    <a:pt x="9602956" y="8463381"/>
                    <a:pt x="9600026" y="8314110"/>
                  </a:cubicBezTo>
                  <a:cubicBezTo>
                    <a:pt x="9586675" y="7642128"/>
                    <a:pt x="9561492" y="7749094"/>
                    <a:pt x="9718742" y="7749094"/>
                  </a:cubicBezTo>
                  <a:cubicBezTo>
                    <a:pt x="10250869" y="7749094"/>
                    <a:pt x="10180773" y="7722399"/>
                    <a:pt x="10181145" y="7808529"/>
                  </a:cubicBezTo>
                  <a:cubicBezTo>
                    <a:pt x="10184075" y="8499717"/>
                    <a:pt x="10210629" y="8426044"/>
                    <a:pt x="10163676" y="8426044"/>
                  </a:cubicBezTo>
                  <a:close/>
                  <a:moveTo>
                    <a:pt x="10163676" y="7713909"/>
                  </a:moveTo>
                  <a:cubicBezTo>
                    <a:pt x="9472743" y="7713909"/>
                    <a:pt x="9591718" y="7763406"/>
                    <a:pt x="9588455" y="7555182"/>
                  </a:cubicBezTo>
                  <a:cubicBezTo>
                    <a:pt x="9577180" y="6851537"/>
                    <a:pt x="9581000" y="7093834"/>
                    <a:pt x="9580221" y="7041519"/>
                  </a:cubicBezTo>
                  <a:cubicBezTo>
                    <a:pt x="9670232" y="7041185"/>
                    <a:pt x="9740401" y="7041296"/>
                    <a:pt x="10163676" y="7041370"/>
                  </a:cubicBezTo>
                  <a:cubicBezTo>
                    <a:pt x="10166273" y="7041370"/>
                    <a:pt x="10194645" y="7713909"/>
                    <a:pt x="10163676" y="7713909"/>
                  </a:cubicBezTo>
                  <a:close/>
                  <a:moveTo>
                    <a:pt x="10163676" y="7006963"/>
                  </a:moveTo>
                  <a:cubicBezTo>
                    <a:pt x="9751342" y="7006889"/>
                    <a:pt x="9670789" y="7006778"/>
                    <a:pt x="9579666" y="7007111"/>
                  </a:cubicBezTo>
                  <a:cubicBezTo>
                    <a:pt x="9575846" y="6784946"/>
                    <a:pt x="9568465" y="6650431"/>
                    <a:pt x="9566758" y="6335611"/>
                  </a:cubicBezTo>
                  <a:cubicBezTo>
                    <a:pt x="9570653" y="6335611"/>
                    <a:pt x="10151252" y="6334647"/>
                    <a:pt x="10155851" y="6334647"/>
                  </a:cubicBezTo>
                  <a:cubicBezTo>
                    <a:pt x="10159338" y="6501159"/>
                    <a:pt x="10166830" y="7006963"/>
                    <a:pt x="10163676" y="7006963"/>
                  </a:cubicBezTo>
                  <a:close/>
                  <a:moveTo>
                    <a:pt x="9566574" y="6301130"/>
                  </a:moveTo>
                  <a:cubicBezTo>
                    <a:pt x="9566574" y="6297793"/>
                    <a:pt x="9560492" y="5630816"/>
                    <a:pt x="9560454" y="5627998"/>
                  </a:cubicBezTo>
                  <a:cubicBezTo>
                    <a:pt x="9926393" y="5630779"/>
                    <a:pt x="9902398" y="5623734"/>
                    <a:pt x="10142352" y="5623290"/>
                  </a:cubicBezTo>
                  <a:cubicBezTo>
                    <a:pt x="10142389" y="5625922"/>
                    <a:pt x="10154887" y="6287115"/>
                    <a:pt x="10154961" y="6291007"/>
                  </a:cubicBezTo>
                  <a:cubicBezTo>
                    <a:pt x="10155221" y="6304875"/>
                    <a:pt x="10216823" y="6300314"/>
                    <a:pt x="9566574" y="6301130"/>
                  </a:cubicBezTo>
                  <a:close/>
                  <a:moveTo>
                    <a:pt x="9560009" y="5593554"/>
                  </a:moveTo>
                  <a:cubicBezTo>
                    <a:pt x="9555929" y="5301388"/>
                    <a:pt x="9551220" y="5303316"/>
                    <a:pt x="9545286" y="4917123"/>
                  </a:cubicBezTo>
                  <a:cubicBezTo>
                    <a:pt x="9646051" y="4915232"/>
                    <a:pt x="9781531" y="4914898"/>
                    <a:pt x="9940931" y="4917679"/>
                  </a:cubicBezTo>
                  <a:cubicBezTo>
                    <a:pt x="10191974" y="4922054"/>
                    <a:pt x="10128926" y="4791617"/>
                    <a:pt x="10140868" y="5532080"/>
                  </a:cubicBezTo>
                  <a:cubicBezTo>
                    <a:pt x="10141795" y="5594221"/>
                    <a:pt x="10239706" y="5598856"/>
                    <a:pt x="9560009" y="5593554"/>
                  </a:cubicBezTo>
                  <a:close/>
                  <a:moveTo>
                    <a:pt x="9544729" y="4882641"/>
                  </a:moveTo>
                  <a:cubicBezTo>
                    <a:pt x="9537905" y="4439609"/>
                    <a:pt x="9537089" y="4420774"/>
                    <a:pt x="9537423" y="4267053"/>
                  </a:cubicBezTo>
                  <a:cubicBezTo>
                    <a:pt x="9537571" y="4193492"/>
                    <a:pt x="9440032" y="4208990"/>
                    <a:pt x="10122733" y="4207952"/>
                  </a:cubicBezTo>
                  <a:cubicBezTo>
                    <a:pt x="10126219" y="4614464"/>
                    <a:pt x="10129742" y="4700556"/>
                    <a:pt x="10133339" y="4885125"/>
                  </a:cubicBezTo>
                  <a:cubicBezTo>
                    <a:pt x="9935257" y="4884792"/>
                    <a:pt x="9789801" y="4878006"/>
                    <a:pt x="9544729" y="4882641"/>
                  </a:cubicBezTo>
                  <a:close/>
                  <a:moveTo>
                    <a:pt x="9537423" y="4174880"/>
                  </a:moveTo>
                  <a:cubicBezTo>
                    <a:pt x="9536125" y="3840001"/>
                    <a:pt x="9526482" y="3780418"/>
                    <a:pt x="9522144" y="3500895"/>
                  </a:cubicBezTo>
                  <a:cubicBezTo>
                    <a:pt x="10181071" y="3500525"/>
                    <a:pt x="10115204" y="3497076"/>
                    <a:pt x="10115426" y="3508682"/>
                  </a:cubicBezTo>
                  <a:cubicBezTo>
                    <a:pt x="10116020" y="3548465"/>
                    <a:pt x="10114276" y="3370904"/>
                    <a:pt x="10122435" y="4173545"/>
                  </a:cubicBezTo>
                  <a:cubicBezTo>
                    <a:pt x="9931548" y="4173804"/>
                    <a:pt x="9779491" y="4177512"/>
                    <a:pt x="9537423" y="4174880"/>
                  </a:cubicBezTo>
                  <a:close/>
                  <a:moveTo>
                    <a:pt x="9521661" y="3466303"/>
                  </a:moveTo>
                  <a:cubicBezTo>
                    <a:pt x="9519287" y="3284255"/>
                    <a:pt x="9524628" y="3066317"/>
                    <a:pt x="9514281" y="2792207"/>
                  </a:cubicBezTo>
                  <a:cubicBezTo>
                    <a:pt x="9789393" y="2799956"/>
                    <a:pt x="9946605" y="2789908"/>
                    <a:pt x="10100888" y="2788907"/>
                  </a:cubicBezTo>
                  <a:cubicBezTo>
                    <a:pt x="10107972" y="3233534"/>
                    <a:pt x="10112237" y="3321443"/>
                    <a:pt x="10114758" y="3466117"/>
                  </a:cubicBezTo>
                  <a:lnTo>
                    <a:pt x="9521661" y="3466303"/>
                  </a:lnTo>
                  <a:close/>
                  <a:moveTo>
                    <a:pt x="9496368" y="4174398"/>
                  </a:moveTo>
                  <a:cubicBezTo>
                    <a:pt x="8801168" y="4165981"/>
                    <a:pt x="8915879" y="4237428"/>
                    <a:pt x="8912393" y="4013817"/>
                  </a:cubicBezTo>
                  <a:cubicBezTo>
                    <a:pt x="8908499" y="3766663"/>
                    <a:pt x="8910909" y="3759173"/>
                    <a:pt x="8906978" y="3508162"/>
                  </a:cubicBezTo>
                  <a:cubicBezTo>
                    <a:pt x="8906719" y="3490847"/>
                    <a:pt x="8848788" y="3500673"/>
                    <a:pt x="9491769" y="3500895"/>
                  </a:cubicBezTo>
                  <a:cubicBezTo>
                    <a:pt x="9495441" y="3756615"/>
                    <a:pt x="9518694" y="4174694"/>
                    <a:pt x="9496368" y="4174398"/>
                  </a:cubicBezTo>
                  <a:close/>
                  <a:moveTo>
                    <a:pt x="8897261" y="4915899"/>
                  </a:moveTo>
                  <a:cubicBezTo>
                    <a:pt x="8899078" y="5069842"/>
                    <a:pt x="8901527" y="5181258"/>
                    <a:pt x="8908276" y="5588140"/>
                  </a:cubicBezTo>
                  <a:cubicBezTo>
                    <a:pt x="8823050" y="5587659"/>
                    <a:pt x="8324117" y="5588919"/>
                    <a:pt x="8321372" y="5588919"/>
                  </a:cubicBezTo>
                  <a:cubicBezTo>
                    <a:pt x="8315809" y="5216408"/>
                    <a:pt x="8319518" y="5274507"/>
                    <a:pt x="8313250" y="4919458"/>
                  </a:cubicBezTo>
                  <a:cubicBezTo>
                    <a:pt x="8629381" y="4919866"/>
                    <a:pt x="8646663" y="4914527"/>
                    <a:pt x="8897261" y="4915899"/>
                  </a:cubicBezTo>
                  <a:close/>
                  <a:moveTo>
                    <a:pt x="8828724" y="4881306"/>
                  </a:moveTo>
                  <a:cubicBezTo>
                    <a:pt x="8220347" y="4881306"/>
                    <a:pt x="8313547" y="4922721"/>
                    <a:pt x="8310394" y="4772485"/>
                  </a:cubicBezTo>
                  <a:cubicBezTo>
                    <a:pt x="8296709" y="4116891"/>
                    <a:pt x="8276719" y="4211511"/>
                    <a:pt x="8383716" y="4211511"/>
                  </a:cubicBezTo>
                  <a:cubicBezTo>
                    <a:pt x="8964203" y="4211511"/>
                    <a:pt x="8885468" y="4190712"/>
                    <a:pt x="8887693" y="4267572"/>
                  </a:cubicBezTo>
                  <a:cubicBezTo>
                    <a:pt x="8908610" y="4980709"/>
                    <a:pt x="8905272" y="4881306"/>
                    <a:pt x="8828724" y="4881306"/>
                  </a:cubicBezTo>
                  <a:close/>
                  <a:moveTo>
                    <a:pt x="8828724" y="4176659"/>
                  </a:moveTo>
                  <a:cubicBezTo>
                    <a:pt x="8193088" y="4176659"/>
                    <a:pt x="8302346" y="4223413"/>
                    <a:pt x="8299045" y="4013743"/>
                  </a:cubicBezTo>
                  <a:cubicBezTo>
                    <a:pt x="8289440" y="3399601"/>
                    <a:pt x="8246827" y="3502341"/>
                    <a:pt x="8383716" y="3502341"/>
                  </a:cubicBezTo>
                  <a:cubicBezTo>
                    <a:pt x="8918735" y="3502341"/>
                    <a:pt x="8876270" y="3487362"/>
                    <a:pt x="8876604" y="3508793"/>
                  </a:cubicBezTo>
                  <a:cubicBezTo>
                    <a:pt x="8888768" y="4283330"/>
                    <a:pt x="8903158" y="4176659"/>
                    <a:pt x="8828724" y="4176659"/>
                  </a:cubicBezTo>
                  <a:close/>
                  <a:moveTo>
                    <a:pt x="8828724" y="3463559"/>
                  </a:moveTo>
                  <a:cubicBezTo>
                    <a:pt x="8604829" y="3463559"/>
                    <a:pt x="8604680" y="3467897"/>
                    <a:pt x="8383753" y="3467897"/>
                  </a:cubicBezTo>
                  <a:cubicBezTo>
                    <a:pt x="8248570" y="3467897"/>
                    <a:pt x="8288809" y="3571008"/>
                    <a:pt x="8276200" y="2789241"/>
                  </a:cubicBezTo>
                  <a:cubicBezTo>
                    <a:pt x="8492158" y="2786127"/>
                    <a:pt x="8633572" y="2793579"/>
                    <a:pt x="8866775" y="2792912"/>
                  </a:cubicBezTo>
                  <a:cubicBezTo>
                    <a:pt x="8883984" y="3572750"/>
                    <a:pt x="8888064" y="3463559"/>
                    <a:pt x="8828724" y="3463559"/>
                  </a:cubicBezTo>
                  <a:close/>
                  <a:moveTo>
                    <a:pt x="8279983" y="4773301"/>
                  </a:moveTo>
                  <a:cubicBezTo>
                    <a:pt x="8282913" y="4914379"/>
                    <a:pt x="8390502" y="4887609"/>
                    <a:pt x="7716406" y="4883086"/>
                  </a:cubicBezTo>
                  <a:cubicBezTo>
                    <a:pt x="7683547" y="4882864"/>
                    <a:pt x="7695786" y="4959094"/>
                    <a:pt x="7682101" y="4266608"/>
                  </a:cubicBezTo>
                  <a:cubicBezTo>
                    <a:pt x="7680580" y="4190786"/>
                    <a:pt x="7597245" y="4209806"/>
                    <a:pt x="8161267" y="4211289"/>
                  </a:cubicBezTo>
                  <a:cubicBezTo>
                    <a:pt x="8304423" y="4211697"/>
                    <a:pt x="8266112" y="4109327"/>
                    <a:pt x="8279983" y="4773301"/>
                  </a:cubicBezTo>
                  <a:close/>
                  <a:moveTo>
                    <a:pt x="8161230" y="4176807"/>
                  </a:moveTo>
                  <a:cubicBezTo>
                    <a:pt x="7580482" y="4175250"/>
                    <a:pt x="7680766" y="4219261"/>
                    <a:pt x="7677576" y="4013817"/>
                  </a:cubicBezTo>
                  <a:cubicBezTo>
                    <a:pt x="7668341" y="3425555"/>
                    <a:pt x="7646312" y="3503824"/>
                    <a:pt x="7716443" y="3503083"/>
                  </a:cubicBezTo>
                  <a:cubicBezTo>
                    <a:pt x="8306574" y="3496706"/>
                    <a:pt x="8257322" y="3503491"/>
                    <a:pt x="8257397" y="3508756"/>
                  </a:cubicBezTo>
                  <a:cubicBezTo>
                    <a:pt x="8269524" y="4286370"/>
                    <a:pt x="8314325" y="4177215"/>
                    <a:pt x="8161230" y="4176807"/>
                  </a:cubicBezTo>
                  <a:close/>
                  <a:moveTo>
                    <a:pt x="8161230" y="3467674"/>
                  </a:moveTo>
                  <a:cubicBezTo>
                    <a:pt x="8020743" y="3467304"/>
                    <a:pt x="7856633" y="3467118"/>
                    <a:pt x="7716184" y="3468638"/>
                  </a:cubicBezTo>
                  <a:cubicBezTo>
                    <a:pt x="7650020" y="3469343"/>
                    <a:pt x="7666190" y="3574233"/>
                    <a:pt x="7656881" y="2793431"/>
                  </a:cubicBezTo>
                  <a:cubicBezTo>
                    <a:pt x="8134045" y="2797917"/>
                    <a:pt x="8056236" y="2793542"/>
                    <a:pt x="8245789" y="2789760"/>
                  </a:cubicBezTo>
                  <a:cubicBezTo>
                    <a:pt x="8258398" y="3570452"/>
                    <a:pt x="8294929" y="3467823"/>
                    <a:pt x="8161230" y="3467674"/>
                  </a:cubicBezTo>
                  <a:close/>
                  <a:moveTo>
                    <a:pt x="7660924" y="4773301"/>
                  </a:moveTo>
                  <a:cubicBezTo>
                    <a:pt x="7664076" y="4917605"/>
                    <a:pt x="7769293" y="4882641"/>
                    <a:pt x="7075243" y="4882864"/>
                  </a:cubicBezTo>
                  <a:cubicBezTo>
                    <a:pt x="7068197" y="4428671"/>
                    <a:pt x="7068530" y="4417066"/>
                    <a:pt x="7063190" y="4266312"/>
                  </a:cubicBezTo>
                  <a:cubicBezTo>
                    <a:pt x="7060260" y="4183815"/>
                    <a:pt x="6995469" y="4207544"/>
                    <a:pt x="7493920" y="4207878"/>
                  </a:cubicBezTo>
                  <a:cubicBezTo>
                    <a:pt x="7693857" y="4207878"/>
                    <a:pt x="7646052" y="4094534"/>
                    <a:pt x="7660924" y="4773301"/>
                  </a:cubicBezTo>
                  <a:close/>
                  <a:moveTo>
                    <a:pt x="7060149" y="4173137"/>
                  </a:moveTo>
                  <a:cubicBezTo>
                    <a:pt x="7050617" y="3841336"/>
                    <a:pt x="7059259" y="3782087"/>
                    <a:pt x="7054957" y="3508088"/>
                  </a:cubicBezTo>
                  <a:cubicBezTo>
                    <a:pt x="7054808" y="3497373"/>
                    <a:pt x="7052991" y="3508088"/>
                    <a:pt x="7637893" y="3503824"/>
                  </a:cubicBezTo>
                  <a:cubicBezTo>
                    <a:pt x="7637967" y="3507569"/>
                    <a:pt x="7638041" y="3532151"/>
                    <a:pt x="7649909" y="4174175"/>
                  </a:cubicBezTo>
                  <a:cubicBezTo>
                    <a:pt x="7564942" y="4173248"/>
                    <a:pt x="7530525" y="4173471"/>
                    <a:pt x="7060149" y="4173137"/>
                  </a:cubicBezTo>
                  <a:close/>
                  <a:moveTo>
                    <a:pt x="7049356" y="6303058"/>
                  </a:moveTo>
                  <a:cubicBezTo>
                    <a:pt x="6410196" y="6303058"/>
                    <a:pt x="6477769" y="6305839"/>
                    <a:pt x="6477918" y="6290711"/>
                  </a:cubicBezTo>
                  <a:cubicBezTo>
                    <a:pt x="6479253" y="6134506"/>
                    <a:pt x="6478029" y="6107588"/>
                    <a:pt x="6470500" y="5628999"/>
                  </a:cubicBezTo>
                  <a:cubicBezTo>
                    <a:pt x="6820343" y="5629073"/>
                    <a:pt x="6870003" y="5627591"/>
                    <a:pt x="7054400" y="5627591"/>
                  </a:cubicBezTo>
                  <a:cubicBezTo>
                    <a:pt x="7067789" y="6384108"/>
                    <a:pt x="7077135" y="6303058"/>
                    <a:pt x="7049356" y="6303058"/>
                  </a:cubicBezTo>
                  <a:close/>
                  <a:moveTo>
                    <a:pt x="7049356" y="5593183"/>
                  </a:moveTo>
                  <a:cubicBezTo>
                    <a:pt x="6368918" y="5593183"/>
                    <a:pt x="6470352" y="5621324"/>
                    <a:pt x="6468943" y="5531302"/>
                  </a:cubicBezTo>
                  <a:cubicBezTo>
                    <a:pt x="6457520" y="4802555"/>
                    <a:pt x="6411643" y="4916529"/>
                    <a:pt x="6604459" y="4916529"/>
                  </a:cubicBezTo>
                  <a:cubicBezTo>
                    <a:pt x="6812777" y="4916529"/>
                    <a:pt x="6832174" y="4917271"/>
                    <a:pt x="7045425" y="4917271"/>
                  </a:cubicBezTo>
                  <a:cubicBezTo>
                    <a:pt x="7056811" y="5649874"/>
                    <a:pt x="7053881" y="5593183"/>
                    <a:pt x="7049356" y="5593183"/>
                  </a:cubicBezTo>
                  <a:close/>
                  <a:moveTo>
                    <a:pt x="6456592" y="4881566"/>
                  </a:moveTo>
                  <a:cubicBezTo>
                    <a:pt x="6450251" y="4465971"/>
                    <a:pt x="6450065" y="4422591"/>
                    <a:pt x="6445318" y="4266460"/>
                  </a:cubicBezTo>
                  <a:cubicBezTo>
                    <a:pt x="6442759" y="4181516"/>
                    <a:pt x="6351895" y="4207359"/>
                    <a:pt x="7030776" y="4207582"/>
                  </a:cubicBezTo>
                  <a:cubicBezTo>
                    <a:pt x="7038750" y="4459445"/>
                    <a:pt x="7035783" y="4294786"/>
                    <a:pt x="7044906" y="4882900"/>
                  </a:cubicBezTo>
                  <a:cubicBezTo>
                    <a:pt x="6998844" y="4882864"/>
                    <a:pt x="6503767" y="4881974"/>
                    <a:pt x="6456592" y="4881566"/>
                  </a:cubicBezTo>
                  <a:close/>
                  <a:moveTo>
                    <a:pt x="6436195" y="3465858"/>
                  </a:moveTo>
                  <a:cubicBezTo>
                    <a:pt x="6428518" y="2979779"/>
                    <a:pt x="6427738" y="2914969"/>
                    <a:pt x="6424846" y="2792133"/>
                  </a:cubicBezTo>
                  <a:cubicBezTo>
                    <a:pt x="6648518" y="2796248"/>
                    <a:pt x="6840778" y="2790872"/>
                    <a:pt x="7011713" y="2790539"/>
                  </a:cubicBezTo>
                  <a:cubicBezTo>
                    <a:pt x="7014383" y="2903438"/>
                    <a:pt x="7023915" y="3466006"/>
                    <a:pt x="7023989" y="3469380"/>
                  </a:cubicBezTo>
                  <a:cubicBezTo>
                    <a:pt x="6777767" y="3468972"/>
                    <a:pt x="6775542" y="3462854"/>
                    <a:pt x="6436195" y="3465858"/>
                  </a:cubicBezTo>
                  <a:close/>
                  <a:moveTo>
                    <a:pt x="6426218" y="4881269"/>
                  </a:moveTo>
                  <a:cubicBezTo>
                    <a:pt x="6054864" y="4877302"/>
                    <a:pt x="5995747" y="4880713"/>
                    <a:pt x="5835716" y="4881751"/>
                  </a:cubicBezTo>
                  <a:cubicBezTo>
                    <a:pt x="5823589" y="4087193"/>
                    <a:pt x="5799000" y="4208990"/>
                    <a:pt x="5937261" y="4207322"/>
                  </a:cubicBezTo>
                  <a:cubicBezTo>
                    <a:pt x="6489415" y="4200685"/>
                    <a:pt x="6412607" y="4190971"/>
                    <a:pt x="6414907" y="4267572"/>
                  </a:cubicBezTo>
                  <a:cubicBezTo>
                    <a:pt x="6420099" y="4439757"/>
                    <a:pt x="6420173" y="4485399"/>
                    <a:pt x="6426218" y="4881269"/>
                  </a:cubicBezTo>
                  <a:close/>
                  <a:moveTo>
                    <a:pt x="6381825" y="3466414"/>
                  </a:moveTo>
                  <a:cubicBezTo>
                    <a:pt x="6223870" y="3468119"/>
                    <a:pt x="6099628" y="3468156"/>
                    <a:pt x="5937224" y="3466414"/>
                  </a:cubicBezTo>
                  <a:cubicBezTo>
                    <a:pt x="5777860" y="3464486"/>
                    <a:pt x="5811053" y="3592661"/>
                    <a:pt x="5801856" y="2789871"/>
                  </a:cubicBezTo>
                  <a:cubicBezTo>
                    <a:pt x="6099109" y="2789463"/>
                    <a:pt x="6188044" y="2787202"/>
                    <a:pt x="6394397" y="2791540"/>
                  </a:cubicBezTo>
                  <a:cubicBezTo>
                    <a:pt x="6412014" y="3541050"/>
                    <a:pt x="6412422" y="3466080"/>
                    <a:pt x="6381825" y="3466414"/>
                  </a:cubicBezTo>
                  <a:close/>
                  <a:moveTo>
                    <a:pt x="5805342" y="4881936"/>
                  </a:moveTo>
                  <a:cubicBezTo>
                    <a:pt x="5113777" y="4885125"/>
                    <a:pt x="5218512" y="4912414"/>
                    <a:pt x="5216769" y="4772708"/>
                  </a:cubicBezTo>
                  <a:cubicBezTo>
                    <a:pt x="5208535" y="4113184"/>
                    <a:pt x="5181016" y="4205320"/>
                    <a:pt x="5269618" y="4205320"/>
                  </a:cubicBezTo>
                  <a:cubicBezTo>
                    <a:pt x="5881556" y="4205320"/>
                    <a:pt x="5797702" y="4196199"/>
                    <a:pt x="5797702" y="4266237"/>
                  </a:cubicBezTo>
                  <a:cubicBezTo>
                    <a:pt x="5797850" y="4421515"/>
                    <a:pt x="5798110" y="4409354"/>
                    <a:pt x="5805342" y="4881936"/>
                  </a:cubicBezTo>
                  <a:close/>
                  <a:moveTo>
                    <a:pt x="5714590" y="4174175"/>
                  </a:moveTo>
                  <a:cubicBezTo>
                    <a:pt x="5492400" y="4174175"/>
                    <a:pt x="5492289" y="4170875"/>
                    <a:pt x="5269618" y="4170875"/>
                  </a:cubicBezTo>
                  <a:cubicBezTo>
                    <a:pt x="5189435" y="4170875"/>
                    <a:pt x="5205457" y="4202872"/>
                    <a:pt x="5202490" y="4013892"/>
                  </a:cubicBezTo>
                  <a:cubicBezTo>
                    <a:pt x="5192810" y="3396783"/>
                    <a:pt x="5171522" y="3497225"/>
                    <a:pt x="5269618" y="3497225"/>
                  </a:cubicBezTo>
                  <a:cubicBezTo>
                    <a:pt x="5843059" y="3497225"/>
                    <a:pt x="5783127" y="3497521"/>
                    <a:pt x="5783312" y="3508830"/>
                  </a:cubicBezTo>
                  <a:cubicBezTo>
                    <a:pt x="5795291" y="4273949"/>
                    <a:pt x="5836087" y="4174175"/>
                    <a:pt x="5714590" y="4174175"/>
                  </a:cubicBezTo>
                  <a:close/>
                  <a:moveTo>
                    <a:pt x="5269618" y="3462817"/>
                  </a:moveTo>
                  <a:cubicBezTo>
                    <a:pt x="5162695" y="3462817"/>
                    <a:pt x="5204456" y="3566484"/>
                    <a:pt x="5185133" y="2790168"/>
                  </a:cubicBezTo>
                  <a:cubicBezTo>
                    <a:pt x="5245140" y="2789908"/>
                    <a:pt x="5282784" y="2789982"/>
                    <a:pt x="5714627" y="2789908"/>
                  </a:cubicBezTo>
                  <a:cubicBezTo>
                    <a:pt x="5790321" y="2789908"/>
                    <a:pt x="5769998" y="2682756"/>
                    <a:pt x="5782644" y="3465227"/>
                  </a:cubicBezTo>
                  <a:cubicBezTo>
                    <a:pt x="5413145" y="3464152"/>
                    <a:pt x="5459170" y="3462817"/>
                    <a:pt x="5269618" y="3462817"/>
                  </a:cubicBezTo>
                  <a:close/>
                  <a:moveTo>
                    <a:pt x="5186394" y="4773153"/>
                  </a:moveTo>
                  <a:cubicBezTo>
                    <a:pt x="5188100" y="4910226"/>
                    <a:pt x="5300251" y="4886608"/>
                    <a:pt x="4602420" y="4882864"/>
                  </a:cubicBezTo>
                  <a:cubicBezTo>
                    <a:pt x="4597376" y="4882826"/>
                    <a:pt x="4602420" y="4653654"/>
                    <a:pt x="4590737" y="4265570"/>
                  </a:cubicBezTo>
                  <a:cubicBezTo>
                    <a:pt x="4588030" y="4173990"/>
                    <a:pt x="4518974" y="4223710"/>
                    <a:pt x="5047614" y="4208545"/>
                  </a:cubicBezTo>
                  <a:cubicBezTo>
                    <a:pt x="5205308" y="4203985"/>
                    <a:pt x="5177938" y="4097982"/>
                    <a:pt x="5186394" y="4773153"/>
                  </a:cubicBezTo>
                  <a:close/>
                  <a:moveTo>
                    <a:pt x="5046798" y="4174027"/>
                  </a:moveTo>
                  <a:cubicBezTo>
                    <a:pt x="4934090" y="4177289"/>
                    <a:pt x="4807771" y="4178958"/>
                    <a:pt x="4602605" y="4175065"/>
                  </a:cubicBezTo>
                  <a:cubicBezTo>
                    <a:pt x="4583950" y="4174731"/>
                    <a:pt x="4587956" y="4197200"/>
                    <a:pt x="4584989" y="4013855"/>
                  </a:cubicBezTo>
                  <a:cubicBezTo>
                    <a:pt x="4575717" y="3422589"/>
                    <a:pt x="4570006" y="3502156"/>
                    <a:pt x="4602679" y="3501377"/>
                  </a:cubicBezTo>
                  <a:cubicBezTo>
                    <a:pt x="5235572" y="3486843"/>
                    <a:pt x="5167962" y="3502008"/>
                    <a:pt x="5168036" y="3508719"/>
                  </a:cubicBezTo>
                  <a:cubicBezTo>
                    <a:pt x="5171967" y="3758580"/>
                    <a:pt x="5168184" y="3761768"/>
                    <a:pt x="5172116" y="4014448"/>
                  </a:cubicBezTo>
                  <a:cubicBezTo>
                    <a:pt x="5175120" y="4204356"/>
                    <a:pt x="5207793" y="4169429"/>
                    <a:pt x="5046798" y="4174027"/>
                  </a:cubicBezTo>
                  <a:close/>
                  <a:moveTo>
                    <a:pt x="5047058" y="3463633"/>
                  </a:moveTo>
                  <a:cubicBezTo>
                    <a:pt x="4782960" y="3465413"/>
                    <a:pt x="4768904" y="3463114"/>
                    <a:pt x="4602012" y="3466933"/>
                  </a:cubicBezTo>
                  <a:cubicBezTo>
                    <a:pt x="4570376" y="3467674"/>
                    <a:pt x="4576236" y="3550022"/>
                    <a:pt x="4569820" y="2794246"/>
                  </a:cubicBezTo>
                  <a:cubicBezTo>
                    <a:pt x="4754254" y="2792615"/>
                    <a:pt x="4430483" y="2795025"/>
                    <a:pt x="5154722" y="2790316"/>
                  </a:cubicBezTo>
                  <a:cubicBezTo>
                    <a:pt x="5174378" y="3589324"/>
                    <a:pt x="5200636" y="3462409"/>
                    <a:pt x="5047058" y="3463633"/>
                  </a:cubicBezTo>
                  <a:close/>
                  <a:moveTo>
                    <a:pt x="4570339" y="4882678"/>
                  </a:moveTo>
                  <a:cubicBezTo>
                    <a:pt x="3887824" y="4878674"/>
                    <a:pt x="3985178" y="4932991"/>
                    <a:pt x="3981840" y="4772560"/>
                  </a:cubicBezTo>
                  <a:cubicBezTo>
                    <a:pt x="3977390" y="4559664"/>
                    <a:pt x="3975313" y="4402124"/>
                    <a:pt x="3974163" y="4266830"/>
                  </a:cubicBezTo>
                  <a:cubicBezTo>
                    <a:pt x="3973607" y="4199758"/>
                    <a:pt x="3879924" y="4197163"/>
                    <a:pt x="4558620" y="4208805"/>
                  </a:cubicBezTo>
                  <a:cubicBezTo>
                    <a:pt x="4568967" y="4579834"/>
                    <a:pt x="4567373" y="4636561"/>
                    <a:pt x="4570339" y="4882678"/>
                  </a:cubicBezTo>
                  <a:close/>
                  <a:moveTo>
                    <a:pt x="3973347" y="4175955"/>
                  </a:moveTo>
                  <a:cubicBezTo>
                    <a:pt x="3969638" y="3833735"/>
                    <a:pt x="3965188" y="3786684"/>
                    <a:pt x="3960663" y="3500413"/>
                  </a:cubicBezTo>
                  <a:cubicBezTo>
                    <a:pt x="3964038" y="3500413"/>
                    <a:pt x="4548309" y="3503602"/>
                    <a:pt x="4548421" y="3508830"/>
                  </a:cubicBezTo>
                  <a:cubicBezTo>
                    <a:pt x="4551795" y="3723060"/>
                    <a:pt x="4552537" y="3965024"/>
                    <a:pt x="4557767" y="4174286"/>
                  </a:cubicBezTo>
                  <a:cubicBezTo>
                    <a:pt x="4328308" y="4170542"/>
                    <a:pt x="4138496" y="4175658"/>
                    <a:pt x="3973347" y="4175955"/>
                  </a:cubicBezTo>
                  <a:close/>
                  <a:moveTo>
                    <a:pt x="3960144" y="3465969"/>
                  </a:moveTo>
                  <a:cubicBezTo>
                    <a:pt x="3952578" y="2987195"/>
                    <a:pt x="3951206" y="2923571"/>
                    <a:pt x="3950501" y="2792059"/>
                  </a:cubicBezTo>
                  <a:cubicBezTo>
                    <a:pt x="4186635" y="2792207"/>
                    <a:pt x="4223649" y="2796767"/>
                    <a:pt x="4539408" y="2794469"/>
                  </a:cubicBezTo>
                  <a:cubicBezTo>
                    <a:pt x="4539446" y="2797287"/>
                    <a:pt x="4547716" y="3465116"/>
                    <a:pt x="4547753" y="3468082"/>
                  </a:cubicBezTo>
                  <a:cubicBezTo>
                    <a:pt x="4327752" y="3472235"/>
                    <a:pt x="4141167" y="3466191"/>
                    <a:pt x="3960144" y="3465969"/>
                  </a:cubicBezTo>
                  <a:close/>
                  <a:moveTo>
                    <a:pt x="3951503" y="4773375"/>
                  </a:moveTo>
                  <a:cubicBezTo>
                    <a:pt x="3954766" y="4928913"/>
                    <a:pt x="4046891" y="4883828"/>
                    <a:pt x="3490361" y="4883828"/>
                  </a:cubicBezTo>
                  <a:cubicBezTo>
                    <a:pt x="3339120" y="4883828"/>
                    <a:pt x="3362781" y="5003808"/>
                    <a:pt x="3356625" y="4265162"/>
                  </a:cubicBezTo>
                  <a:cubicBezTo>
                    <a:pt x="3355994" y="4189636"/>
                    <a:pt x="3264055" y="4210362"/>
                    <a:pt x="3943344" y="4210362"/>
                  </a:cubicBezTo>
                  <a:cubicBezTo>
                    <a:pt x="3944790" y="4361303"/>
                    <a:pt x="3945569" y="4488476"/>
                    <a:pt x="3951503" y="4773375"/>
                  </a:cubicBezTo>
                  <a:close/>
                  <a:moveTo>
                    <a:pt x="3935073" y="4175992"/>
                  </a:moveTo>
                  <a:cubicBezTo>
                    <a:pt x="3549923" y="4176103"/>
                    <a:pt x="3458911" y="4176251"/>
                    <a:pt x="3355809" y="4175955"/>
                  </a:cubicBezTo>
                  <a:cubicBezTo>
                    <a:pt x="3355772" y="4173990"/>
                    <a:pt x="3347835" y="3564149"/>
                    <a:pt x="3346796" y="3498522"/>
                  </a:cubicBezTo>
                  <a:cubicBezTo>
                    <a:pt x="3349430" y="3498485"/>
                    <a:pt x="3930252" y="3494147"/>
                    <a:pt x="3930474" y="3508793"/>
                  </a:cubicBezTo>
                  <a:cubicBezTo>
                    <a:pt x="3941526" y="4223599"/>
                    <a:pt x="3950056" y="4175992"/>
                    <a:pt x="3935073" y="4175992"/>
                  </a:cubicBezTo>
                  <a:close/>
                  <a:moveTo>
                    <a:pt x="3346203" y="3464041"/>
                  </a:moveTo>
                  <a:cubicBezTo>
                    <a:pt x="3344275" y="3345246"/>
                    <a:pt x="3351395" y="3771853"/>
                    <a:pt x="3334558" y="2793616"/>
                  </a:cubicBezTo>
                  <a:cubicBezTo>
                    <a:pt x="3546363" y="2796508"/>
                    <a:pt x="3737658" y="2792170"/>
                    <a:pt x="3920090" y="2792059"/>
                  </a:cubicBezTo>
                  <a:cubicBezTo>
                    <a:pt x="3920832" y="2923682"/>
                    <a:pt x="3922686" y="3017227"/>
                    <a:pt x="3929770" y="3465932"/>
                  </a:cubicBezTo>
                  <a:cubicBezTo>
                    <a:pt x="3707432" y="3465895"/>
                    <a:pt x="3584265" y="3461631"/>
                    <a:pt x="3346203" y="3464041"/>
                  </a:cubicBezTo>
                  <a:close/>
                  <a:moveTo>
                    <a:pt x="3336449" y="4884013"/>
                  </a:moveTo>
                  <a:cubicBezTo>
                    <a:pt x="2835328" y="4885199"/>
                    <a:pt x="2980672" y="4884346"/>
                    <a:pt x="2746059" y="4882604"/>
                  </a:cubicBezTo>
                  <a:cubicBezTo>
                    <a:pt x="2744427" y="4704004"/>
                    <a:pt x="2746949" y="4671006"/>
                    <a:pt x="2736713" y="4210399"/>
                  </a:cubicBezTo>
                  <a:cubicBezTo>
                    <a:pt x="2911727" y="4209880"/>
                    <a:pt x="2926339" y="4208768"/>
                    <a:pt x="3325731" y="4210288"/>
                  </a:cubicBezTo>
                  <a:cubicBezTo>
                    <a:pt x="3329551" y="4623992"/>
                    <a:pt x="3333000" y="4705969"/>
                    <a:pt x="3336449" y="4884013"/>
                  </a:cubicBezTo>
                  <a:close/>
                  <a:moveTo>
                    <a:pt x="3267986" y="4175621"/>
                  </a:moveTo>
                  <a:cubicBezTo>
                    <a:pt x="2628047" y="4172136"/>
                    <a:pt x="2736342" y="4224859"/>
                    <a:pt x="2733041" y="4013817"/>
                  </a:cubicBezTo>
                  <a:cubicBezTo>
                    <a:pt x="2729073" y="3761435"/>
                    <a:pt x="2732003" y="3761064"/>
                    <a:pt x="2728034" y="3508162"/>
                  </a:cubicBezTo>
                  <a:cubicBezTo>
                    <a:pt x="2727812" y="3493888"/>
                    <a:pt x="2693358" y="3506939"/>
                    <a:pt x="3316422" y="3498856"/>
                  </a:cubicBezTo>
                  <a:cubicBezTo>
                    <a:pt x="3328364" y="4270464"/>
                    <a:pt x="3346277" y="4175918"/>
                    <a:pt x="3267986" y="4175621"/>
                  </a:cubicBezTo>
                  <a:close/>
                  <a:moveTo>
                    <a:pt x="2727367" y="3467081"/>
                  </a:moveTo>
                  <a:cubicBezTo>
                    <a:pt x="2714720" y="2684165"/>
                    <a:pt x="2674110" y="2791243"/>
                    <a:pt x="2823274" y="2790798"/>
                  </a:cubicBezTo>
                  <a:cubicBezTo>
                    <a:pt x="3011677" y="2790279"/>
                    <a:pt x="3122011" y="2789982"/>
                    <a:pt x="3267653" y="2792504"/>
                  </a:cubicBezTo>
                  <a:cubicBezTo>
                    <a:pt x="3318647" y="2793468"/>
                    <a:pt x="3303664" y="2711454"/>
                    <a:pt x="3315866" y="3464412"/>
                  </a:cubicBezTo>
                  <a:cubicBezTo>
                    <a:pt x="3098720" y="3467304"/>
                    <a:pt x="3213357" y="3466747"/>
                    <a:pt x="2727367" y="3467081"/>
                  </a:cubicBezTo>
                  <a:close/>
                  <a:moveTo>
                    <a:pt x="2715684" y="4882382"/>
                  </a:moveTo>
                  <a:cubicBezTo>
                    <a:pt x="2564072" y="4881603"/>
                    <a:pt x="2373444" y="4882678"/>
                    <a:pt x="2128261" y="4882789"/>
                  </a:cubicBezTo>
                  <a:cubicBezTo>
                    <a:pt x="2123662" y="4673787"/>
                    <a:pt x="2120398" y="4672007"/>
                    <a:pt x="2116949" y="4208471"/>
                  </a:cubicBezTo>
                  <a:cubicBezTo>
                    <a:pt x="2355753" y="4207878"/>
                    <a:pt x="2378747" y="4211104"/>
                    <a:pt x="2706264" y="4210437"/>
                  </a:cubicBezTo>
                  <a:cubicBezTo>
                    <a:pt x="2717094" y="4709677"/>
                    <a:pt x="2713904" y="4686059"/>
                    <a:pt x="2715684" y="4882382"/>
                  </a:cubicBezTo>
                  <a:close/>
                  <a:moveTo>
                    <a:pt x="2600825" y="4176140"/>
                  </a:moveTo>
                  <a:cubicBezTo>
                    <a:pt x="2378191" y="4176140"/>
                    <a:pt x="2378933" y="4174064"/>
                    <a:pt x="2156039" y="4174064"/>
                  </a:cubicBezTo>
                  <a:cubicBezTo>
                    <a:pt x="2104636" y="4174064"/>
                    <a:pt x="2117580" y="4205505"/>
                    <a:pt x="2114575" y="4013855"/>
                  </a:cubicBezTo>
                  <a:cubicBezTo>
                    <a:pt x="2105341" y="3424591"/>
                    <a:pt x="2088243" y="3503046"/>
                    <a:pt x="2156039" y="3503046"/>
                  </a:cubicBezTo>
                  <a:cubicBezTo>
                    <a:pt x="2745613" y="3503046"/>
                    <a:pt x="2697437" y="3495668"/>
                    <a:pt x="2697660" y="3508793"/>
                  </a:cubicBezTo>
                  <a:cubicBezTo>
                    <a:pt x="2709862" y="4285851"/>
                    <a:pt x="2738344" y="4176140"/>
                    <a:pt x="2600825" y="4176140"/>
                  </a:cubicBezTo>
                  <a:close/>
                  <a:moveTo>
                    <a:pt x="2600825" y="3467155"/>
                  </a:moveTo>
                  <a:cubicBezTo>
                    <a:pt x="2371515" y="3467155"/>
                    <a:pt x="2372146" y="3468564"/>
                    <a:pt x="2156039" y="3468564"/>
                  </a:cubicBezTo>
                  <a:cubicBezTo>
                    <a:pt x="2071072" y="3468564"/>
                    <a:pt x="2123031" y="3550504"/>
                    <a:pt x="2096922" y="2788944"/>
                  </a:cubicBezTo>
                  <a:cubicBezTo>
                    <a:pt x="2251353" y="2788054"/>
                    <a:pt x="2377524" y="2791243"/>
                    <a:pt x="2685199" y="2791058"/>
                  </a:cubicBezTo>
                  <a:cubicBezTo>
                    <a:pt x="2698550" y="3576347"/>
                    <a:pt x="2729777" y="3467081"/>
                    <a:pt x="2600825" y="3467155"/>
                  </a:cubicBezTo>
                  <a:close/>
                  <a:moveTo>
                    <a:pt x="2097849" y="4882864"/>
                  </a:moveTo>
                  <a:cubicBezTo>
                    <a:pt x="1412515" y="4884606"/>
                    <a:pt x="1512354" y="4924167"/>
                    <a:pt x="1509498" y="4772560"/>
                  </a:cubicBezTo>
                  <a:cubicBezTo>
                    <a:pt x="1506160" y="4593997"/>
                    <a:pt x="1503564" y="4433973"/>
                    <a:pt x="1501970" y="4266830"/>
                  </a:cubicBezTo>
                  <a:cubicBezTo>
                    <a:pt x="1501265" y="4189228"/>
                    <a:pt x="1407249" y="4211437"/>
                    <a:pt x="2086575" y="4208583"/>
                  </a:cubicBezTo>
                  <a:cubicBezTo>
                    <a:pt x="2089949" y="4667521"/>
                    <a:pt x="2093658" y="4697256"/>
                    <a:pt x="2097849" y="4882864"/>
                  </a:cubicBezTo>
                  <a:close/>
                  <a:moveTo>
                    <a:pt x="1933553" y="4175769"/>
                  </a:moveTo>
                  <a:cubicBezTo>
                    <a:pt x="1759614" y="4178365"/>
                    <a:pt x="1627695" y="4177883"/>
                    <a:pt x="1501005" y="4175658"/>
                  </a:cubicBezTo>
                  <a:cubicBezTo>
                    <a:pt x="1500968" y="4172766"/>
                    <a:pt x="1492142" y="3531669"/>
                    <a:pt x="1491585" y="3499968"/>
                  </a:cubicBezTo>
                  <a:cubicBezTo>
                    <a:pt x="2140277" y="3494741"/>
                    <a:pt x="2077451" y="3506123"/>
                    <a:pt x="2077488" y="3508756"/>
                  </a:cubicBezTo>
                  <a:cubicBezTo>
                    <a:pt x="2089875" y="4297345"/>
                    <a:pt x="2131710" y="4172544"/>
                    <a:pt x="1933553" y="4175769"/>
                  </a:cubicBezTo>
                  <a:close/>
                  <a:moveTo>
                    <a:pt x="1491029" y="3465487"/>
                  </a:moveTo>
                  <a:cubicBezTo>
                    <a:pt x="1478493" y="2757170"/>
                    <a:pt x="1468146" y="2795285"/>
                    <a:pt x="1489026" y="2795210"/>
                  </a:cubicBezTo>
                  <a:cubicBezTo>
                    <a:pt x="1767996" y="2794469"/>
                    <a:pt x="1792028" y="2795915"/>
                    <a:pt x="1934146" y="2791836"/>
                  </a:cubicBezTo>
                  <a:cubicBezTo>
                    <a:pt x="2103894" y="2787165"/>
                    <a:pt x="2065212" y="2671114"/>
                    <a:pt x="2076895" y="3468379"/>
                  </a:cubicBezTo>
                  <a:cubicBezTo>
                    <a:pt x="1909817" y="3467489"/>
                    <a:pt x="1841725" y="3462632"/>
                    <a:pt x="1491029" y="3465487"/>
                  </a:cubicBezTo>
                  <a:close/>
                  <a:moveTo>
                    <a:pt x="1044574" y="5627331"/>
                  </a:moveTo>
                  <a:cubicBezTo>
                    <a:pt x="1193516" y="5624513"/>
                    <a:pt x="1335040" y="5624365"/>
                    <a:pt x="1488767" y="5627479"/>
                  </a:cubicBezTo>
                  <a:cubicBezTo>
                    <a:pt x="1492364" y="5627553"/>
                    <a:pt x="1504937" y="6302057"/>
                    <a:pt x="1488841" y="6302353"/>
                  </a:cubicBezTo>
                  <a:cubicBezTo>
                    <a:pt x="1466069" y="6302687"/>
                    <a:pt x="916586" y="6311882"/>
                    <a:pt x="916326" y="6288524"/>
                  </a:cubicBezTo>
                  <a:cubicBezTo>
                    <a:pt x="908946" y="5504124"/>
                    <a:pt x="845045" y="5631076"/>
                    <a:pt x="1044574" y="5627331"/>
                  </a:cubicBezTo>
                  <a:close/>
                  <a:moveTo>
                    <a:pt x="1044166" y="6337131"/>
                  </a:moveTo>
                  <a:cubicBezTo>
                    <a:pt x="1191698" y="6338911"/>
                    <a:pt x="1342272" y="6339133"/>
                    <a:pt x="1489212" y="6336761"/>
                  </a:cubicBezTo>
                  <a:cubicBezTo>
                    <a:pt x="1504047" y="6336538"/>
                    <a:pt x="1502229" y="6258528"/>
                    <a:pt x="1515024" y="7009707"/>
                  </a:cubicBezTo>
                  <a:cubicBezTo>
                    <a:pt x="1234237" y="7014563"/>
                    <a:pt x="1103246" y="7011264"/>
                    <a:pt x="927638" y="7010671"/>
                  </a:cubicBezTo>
                  <a:cubicBezTo>
                    <a:pt x="914991" y="6217966"/>
                    <a:pt x="874158" y="6335055"/>
                    <a:pt x="1044166" y="6337131"/>
                  </a:cubicBezTo>
                  <a:close/>
                  <a:moveTo>
                    <a:pt x="1515692" y="7049713"/>
                  </a:moveTo>
                  <a:cubicBezTo>
                    <a:pt x="1523925" y="7575983"/>
                    <a:pt x="1524630" y="7616545"/>
                    <a:pt x="1525854" y="7714205"/>
                  </a:cubicBezTo>
                  <a:cubicBezTo>
                    <a:pt x="1066344" y="7712945"/>
                    <a:pt x="1119675" y="7714613"/>
                    <a:pt x="938690" y="7715428"/>
                  </a:cubicBezTo>
                  <a:cubicBezTo>
                    <a:pt x="924856" y="6830922"/>
                    <a:pt x="929010" y="7096355"/>
                    <a:pt x="928194" y="7045115"/>
                  </a:cubicBezTo>
                  <a:cubicBezTo>
                    <a:pt x="1567540" y="7047414"/>
                    <a:pt x="1515544" y="7040962"/>
                    <a:pt x="1515692" y="7049713"/>
                  </a:cubicBezTo>
                  <a:close/>
                  <a:moveTo>
                    <a:pt x="1044425" y="7749094"/>
                  </a:moveTo>
                  <a:cubicBezTo>
                    <a:pt x="1614752" y="7744460"/>
                    <a:pt x="1526113" y="7734672"/>
                    <a:pt x="1526966" y="7808603"/>
                  </a:cubicBezTo>
                  <a:cubicBezTo>
                    <a:pt x="1528747" y="7964882"/>
                    <a:pt x="1529154" y="7981678"/>
                    <a:pt x="1535979" y="8425266"/>
                  </a:cubicBezTo>
                  <a:cubicBezTo>
                    <a:pt x="1141186" y="8427416"/>
                    <a:pt x="1125127" y="8425637"/>
                    <a:pt x="951225" y="8424970"/>
                  </a:cubicBezTo>
                  <a:cubicBezTo>
                    <a:pt x="936502" y="7646169"/>
                    <a:pt x="896818" y="7750504"/>
                    <a:pt x="1044425" y="7749094"/>
                  </a:cubicBezTo>
                  <a:close/>
                  <a:moveTo>
                    <a:pt x="1044166" y="9166545"/>
                  </a:moveTo>
                  <a:cubicBezTo>
                    <a:pt x="1185913" y="9168065"/>
                    <a:pt x="1347316" y="9167991"/>
                    <a:pt x="1489100" y="9167212"/>
                  </a:cubicBezTo>
                  <a:cubicBezTo>
                    <a:pt x="1577924" y="9166730"/>
                    <a:pt x="1535608" y="9081565"/>
                    <a:pt x="1557378" y="9841419"/>
                  </a:cubicBezTo>
                  <a:cubicBezTo>
                    <a:pt x="1110292" y="9843643"/>
                    <a:pt x="1204976" y="9842457"/>
                    <a:pt x="969287" y="9840900"/>
                  </a:cubicBezTo>
                  <a:cubicBezTo>
                    <a:pt x="949148" y="9054610"/>
                    <a:pt x="932644" y="9165359"/>
                    <a:pt x="1044166" y="9166545"/>
                  </a:cubicBezTo>
                  <a:close/>
                  <a:moveTo>
                    <a:pt x="1044166" y="9876049"/>
                  </a:moveTo>
                  <a:cubicBezTo>
                    <a:pt x="1192922" y="9877458"/>
                    <a:pt x="1338119" y="9877383"/>
                    <a:pt x="1489100" y="9876346"/>
                  </a:cubicBezTo>
                  <a:cubicBezTo>
                    <a:pt x="1579704" y="9875715"/>
                    <a:pt x="1558453" y="9765893"/>
                    <a:pt x="1571916" y="10552146"/>
                  </a:cubicBezTo>
                  <a:cubicBezTo>
                    <a:pt x="1371831" y="10553778"/>
                    <a:pt x="1440776" y="10555743"/>
                    <a:pt x="984789" y="10553296"/>
                  </a:cubicBezTo>
                  <a:cubicBezTo>
                    <a:pt x="971512" y="9771899"/>
                    <a:pt x="938133" y="9875048"/>
                    <a:pt x="1044166" y="9876049"/>
                  </a:cubicBezTo>
                  <a:close/>
                  <a:moveTo>
                    <a:pt x="1044240" y="10588148"/>
                  </a:moveTo>
                  <a:cubicBezTo>
                    <a:pt x="1606407" y="10591892"/>
                    <a:pt x="1572398" y="10580102"/>
                    <a:pt x="1572584" y="10591967"/>
                  </a:cubicBezTo>
                  <a:cubicBezTo>
                    <a:pt x="1576515" y="10843497"/>
                    <a:pt x="1571026" y="10841569"/>
                    <a:pt x="1575031" y="11098363"/>
                  </a:cubicBezTo>
                  <a:cubicBezTo>
                    <a:pt x="1578072" y="11293054"/>
                    <a:pt x="1600770" y="11260241"/>
                    <a:pt x="1488952" y="11260835"/>
                  </a:cubicBezTo>
                  <a:cubicBezTo>
                    <a:pt x="1339602" y="11261651"/>
                    <a:pt x="1192996" y="11262095"/>
                    <a:pt x="1044574" y="11259500"/>
                  </a:cubicBezTo>
                  <a:cubicBezTo>
                    <a:pt x="979931" y="11258388"/>
                    <a:pt x="995025" y="11288939"/>
                    <a:pt x="992021" y="11097622"/>
                  </a:cubicBezTo>
                  <a:cubicBezTo>
                    <a:pt x="982823" y="10509174"/>
                    <a:pt x="961313" y="10587592"/>
                    <a:pt x="1044240" y="10588148"/>
                  </a:cubicBezTo>
                  <a:close/>
                  <a:moveTo>
                    <a:pt x="1044240" y="12004412"/>
                  </a:moveTo>
                  <a:cubicBezTo>
                    <a:pt x="1688666" y="12007860"/>
                    <a:pt x="1593464" y="11959512"/>
                    <a:pt x="1595800" y="12110601"/>
                  </a:cubicBezTo>
                  <a:cubicBezTo>
                    <a:pt x="1599694" y="12360128"/>
                    <a:pt x="1596468" y="12364577"/>
                    <a:pt x="1600436" y="12616923"/>
                  </a:cubicBezTo>
                  <a:cubicBezTo>
                    <a:pt x="1601697" y="12696489"/>
                    <a:pt x="1624135" y="12680509"/>
                    <a:pt x="1489100" y="12679768"/>
                  </a:cubicBezTo>
                  <a:cubicBezTo>
                    <a:pt x="943511" y="12676839"/>
                    <a:pt x="1018650" y="12696935"/>
                    <a:pt x="1017389" y="12616144"/>
                  </a:cubicBezTo>
                  <a:cubicBezTo>
                    <a:pt x="1006708" y="11931927"/>
                    <a:pt x="975480" y="12004041"/>
                    <a:pt x="1044240" y="12004412"/>
                  </a:cubicBezTo>
                  <a:close/>
                  <a:moveTo>
                    <a:pt x="1018538" y="12710579"/>
                  </a:moveTo>
                  <a:cubicBezTo>
                    <a:pt x="1158913" y="12713657"/>
                    <a:pt x="1123940" y="12713546"/>
                    <a:pt x="1602105" y="12714695"/>
                  </a:cubicBezTo>
                  <a:cubicBezTo>
                    <a:pt x="1605480" y="12889104"/>
                    <a:pt x="1612712" y="13073896"/>
                    <a:pt x="1613231" y="13383340"/>
                  </a:cubicBezTo>
                  <a:cubicBezTo>
                    <a:pt x="973478" y="13387827"/>
                    <a:pt x="1026475" y="13394166"/>
                    <a:pt x="1025845" y="13374775"/>
                  </a:cubicBezTo>
                  <a:cubicBezTo>
                    <a:pt x="1014570" y="13024769"/>
                    <a:pt x="1020096" y="12885360"/>
                    <a:pt x="1018538" y="12710579"/>
                  </a:cubicBezTo>
                  <a:close/>
                  <a:moveTo>
                    <a:pt x="1620500" y="11856697"/>
                  </a:moveTo>
                  <a:cubicBezTo>
                    <a:pt x="1601215" y="11197841"/>
                    <a:pt x="1579185" y="11294760"/>
                    <a:pt x="1711438" y="11294760"/>
                  </a:cubicBezTo>
                  <a:cubicBezTo>
                    <a:pt x="2275830" y="11294760"/>
                    <a:pt x="2197799" y="11280115"/>
                    <a:pt x="2199320" y="11354045"/>
                  </a:cubicBezTo>
                  <a:cubicBezTo>
                    <a:pt x="2214414" y="12066961"/>
                    <a:pt x="2221980" y="11969263"/>
                    <a:pt x="2156039" y="11969263"/>
                  </a:cubicBezTo>
                  <a:cubicBezTo>
                    <a:pt x="1935704" y="11969263"/>
                    <a:pt x="1934443" y="11964925"/>
                    <a:pt x="1711438" y="11964925"/>
                  </a:cubicBezTo>
                  <a:cubicBezTo>
                    <a:pt x="1600325" y="11964888"/>
                    <a:pt x="1624320" y="11987616"/>
                    <a:pt x="1620500" y="11856697"/>
                  </a:cubicBezTo>
                  <a:close/>
                  <a:moveTo>
                    <a:pt x="1711475" y="11999333"/>
                  </a:moveTo>
                  <a:cubicBezTo>
                    <a:pt x="1930215" y="11999333"/>
                    <a:pt x="1934332" y="12003671"/>
                    <a:pt x="2156076" y="12003671"/>
                  </a:cubicBezTo>
                  <a:cubicBezTo>
                    <a:pt x="2221461" y="12003671"/>
                    <a:pt x="2207256" y="11982166"/>
                    <a:pt x="2209259" y="12110675"/>
                  </a:cubicBezTo>
                  <a:cubicBezTo>
                    <a:pt x="2219495" y="12765378"/>
                    <a:pt x="2250426" y="12675764"/>
                    <a:pt x="2156076" y="12675764"/>
                  </a:cubicBezTo>
                  <a:cubicBezTo>
                    <a:pt x="1553261" y="12675764"/>
                    <a:pt x="1632331" y="12711246"/>
                    <a:pt x="1630847" y="12616330"/>
                  </a:cubicBezTo>
                  <a:cubicBezTo>
                    <a:pt x="1619573" y="11899225"/>
                    <a:pt x="1605443" y="11999333"/>
                    <a:pt x="1711475" y="11999333"/>
                  </a:cubicBezTo>
                  <a:close/>
                  <a:moveTo>
                    <a:pt x="1711475" y="12714806"/>
                  </a:moveTo>
                  <a:cubicBezTo>
                    <a:pt x="2326417" y="12714806"/>
                    <a:pt x="2222202" y="12658598"/>
                    <a:pt x="2224650" y="12869714"/>
                  </a:cubicBezTo>
                  <a:cubicBezTo>
                    <a:pt x="2231771" y="13489528"/>
                    <a:pt x="2261552" y="13387493"/>
                    <a:pt x="2156076" y="13387418"/>
                  </a:cubicBezTo>
                  <a:cubicBezTo>
                    <a:pt x="2125702" y="13387418"/>
                    <a:pt x="1643717" y="13385861"/>
                    <a:pt x="1643717" y="13375369"/>
                  </a:cubicBezTo>
                  <a:cubicBezTo>
                    <a:pt x="1642085" y="12615292"/>
                    <a:pt x="1591943" y="12714806"/>
                    <a:pt x="1711475" y="12714806"/>
                  </a:cubicBezTo>
                  <a:close/>
                  <a:moveTo>
                    <a:pt x="1711475" y="13417413"/>
                  </a:moveTo>
                  <a:cubicBezTo>
                    <a:pt x="1931402" y="13417413"/>
                    <a:pt x="1930326" y="13421826"/>
                    <a:pt x="2156076" y="13421826"/>
                  </a:cubicBezTo>
                  <a:cubicBezTo>
                    <a:pt x="2251538" y="13421899"/>
                    <a:pt x="2229360" y="13308889"/>
                    <a:pt x="2242600" y="14093474"/>
                  </a:cubicBezTo>
                  <a:cubicBezTo>
                    <a:pt x="2021672" y="14092658"/>
                    <a:pt x="1839203" y="14095810"/>
                    <a:pt x="1652284" y="14094995"/>
                  </a:cubicBezTo>
                  <a:cubicBezTo>
                    <a:pt x="1640305" y="13307666"/>
                    <a:pt x="1620055" y="13417413"/>
                    <a:pt x="1711475" y="13417413"/>
                  </a:cubicBezTo>
                  <a:close/>
                  <a:moveTo>
                    <a:pt x="1711475" y="14129549"/>
                  </a:moveTo>
                  <a:cubicBezTo>
                    <a:pt x="2287105" y="14129549"/>
                    <a:pt x="2243083" y="14122097"/>
                    <a:pt x="2243268" y="14134926"/>
                  </a:cubicBezTo>
                  <a:cubicBezTo>
                    <a:pt x="2255544" y="14918769"/>
                    <a:pt x="2291963" y="14805314"/>
                    <a:pt x="2156076" y="14805314"/>
                  </a:cubicBezTo>
                  <a:cubicBezTo>
                    <a:pt x="1936594" y="14805314"/>
                    <a:pt x="1939969" y="14802384"/>
                    <a:pt x="1711475" y="14802384"/>
                  </a:cubicBezTo>
                  <a:cubicBezTo>
                    <a:pt x="1654695" y="14802384"/>
                    <a:pt x="1670012" y="14833975"/>
                    <a:pt x="1667008" y="14640507"/>
                  </a:cubicBezTo>
                  <a:cubicBezTo>
                    <a:pt x="1657773" y="14051355"/>
                    <a:pt x="1615753" y="14129549"/>
                    <a:pt x="1711475" y="14129549"/>
                  </a:cubicBezTo>
                  <a:close/>
                  <a:moveTo>
                    <a:pt x="2255062" y="12869194"/>
                  </a:moveTo>
                  <a:cubicBezTo>
                    <a:pt x="2252799" y="12671315"/>
                    <a:pt x="2133416" y="12705722"/>
                    <a:pt x="2823126" y="12709429"/>
                  </a:cubicBezTo>
                  <a:cubicBezTo>
                    <a:pt x="2839741" y="12709541"/>
                    <a:pt x="2841447" y="12627193"/>
                    <a:pt x="2853240" y="13387047"/>
                  </a:cubicBezTo>
                  <a:cubicBezTo>
                    <a:pt x="2195055" y="13390236"/>
                    <a:pt x="2260847" y="13391794"/>
                    <a:pt x="2260810" y="13375369"/>
                  </a:cubicBezTo>
                  <a:cubicBezTo>
                    <a:pt x="2260402" y="13179825"/>
                    <a:pt x="2258399" y="13162584"/>
                    <a:pt x="2255062" y="12869194"/>
                  </a:cubicBezTo>
                  <a:close/>
                  <a:moveTo>
                    <a:pt x="2853760" y="13421529"/>
                  </a:moveTo>
                  <a:cubicBezTo>
                    <a:pt x="2865590" y="14184016"/>
                    <a:pt x="2879869" y="14095143"/>
                    <a:pt x="2823126" y="14095328"/>
                  </a:cubicBezTo>
                  <a:cubicBezTo>
                    <a:pt x="2667916" y="14095959"/>
                    <a:pt x="2533327" y="14096180"/>
                    <a:pt x="2378525" y="14094513"/>
                  </a:cubicBezTo>
                  <a:cubicBezTo>
                    <a:pt x="2252799" y="14093140"/>
                    <a:pt x="2264185" y="14208672"/>
                    <a:pt x="2260921" y="13421899"/>
                  </a:cubicBezTo>
                  <a:cubicBezTo>
                    <a:pt x="2640101" y="13422233"/>
                    <a:pt x="2671328" y="13422493"/>
                    <a:pt x="2853760" y="13421529"/>
                  </a:cubicBezTo>
                  <a:close/>
                  <a:moveTo>
                    <a:pt x="2378265" y="14129031"/>
                  </a:moveTo>
                  <a:cubicBezTo>
                    <a:pt x="2900564" y="14134666"/>
                    <a:pt x="2863922" y="14123321"/>
                    <a:pt x="2864107" y="14134852"/>
                  </a:cubicBezTo>
                  <a:cubicBezTo>
                    <a:pt x="2876235" y="14910167"/>
                    <a:pt x="2891626" y="14804980"/>
                    <a:pt x="2823385" y="14803942"/>
                  </a:cubicBezTo>
                  <a:cubicBezTo>
                    <a:pt x="2175992" y="14794376"/>
                    <a:pt x="2287402" y="14861856"/>
                    <a:pt x="2283953" y="14640507"/>
                  </a:cubicBezTo>
                  <a:cubicBezTo>
                    <a:pt x="2274347" y="14025512"/>
                    <a:pt x="2232476" y="14127473"/>
                    <a:pt x="2378265" y="14129031"/>
                  </a:cubicBezTo>
                  <a:close/>
                  <a:moveTo>
                    <a:pt x="2867667" y="12709690"/>
                  </a:moveTo>
                  <a:cubicBezTo>
                    <a:pt x="2952486" y="12710134"/>
                    <a:pt x="3450826" y="12710543"/>
                    <a:pt x="3455647" y="12710543"/>
                  </a:cubicBezTo>
                  <a:cubicBezTo>
                    <a:pt x="3455684" y="12713434"/>
                    <a:pt x="3465587" y="13297470"/>
                    <a:pt x="3467181" y="13383710"/>
                  </a:cubicBezTo>
                  <a:cubicBezTo>
                    <a:pt x="3269396" y="13383933"/>
                    <a:pt x="3465067" y="13384786"/>
                    <a:pt x="2883615" y="13386936"/>
                  </a:cubicBezTo>
                  <a:cubicBezTo>
                    <a:pt x="2873527" y="12737423"/>
                    <a:pt x="2873824" y="12976569"/>
                    <a:pt x="2867667" y="12709690"/>
                  </a:cubicBezTo>
                  <a:close/>
                  <a:moveTo>
                    <a:pt x="3467849" y="13418118"/>
                  </a:moveTo>
                  <a:cubicBezTo>
                    <a:pt x="3480644" y="14094513"/>
                    <a:pt x="3478493" y="13893593"/>
                    <a:pt x="3481942" y="14093770"/>
                  </a:cubicBezTo>
                  <a:cubicBezTo>
                    <a:pt x="3457019" y="14093770"/>
                    <a:pt x="3587752" y="14093400"/>
                    <a:pt x="2893888" y="14095106"/>
                  </a:cubicBezTo>
                  <a:cubicBezTo>
                    <a:pt x="2890921" y="13901416"/>
                    <a:pt x="2892701" y="13972121"/>
                    <a:pt x="2884171" y="13421381"/>
                  </a:cubicBezTo>
                  <a:cubicBezTo>
                    <a:pt x="3512057" y="13418711"/>
                    <a:pt x="3284787" y="13418304"/>
                    <a:pt x="3467849" y="13418118"/>
                  </a:cubicBezTo>
                  <a:close/>
                  <a:moveTo>
                    <a:pt x="3475674" y="12004598"/>
                  </a:moveTo>
                  <a:cubicBezTo>
                    <a:pt x="3741144" y="12004857"/>
                    <a:pt x="3740106" y="11998888"/>
                    <a:pt x="4063988" y="12001113"/>
                  </a:cubicBezTo>
                  <a:cubicBezTo>
                    <a:pt x="4068142" y="12363539"/>
                    <a:pt x="4072741" y="12311484"/>
                    <a:pt x="4078192" y="12673984"/>
                  </a:cubicBezTo>
                  <a:cubicBezTo>
                    <a:pt x="3681545" y="12673132"/>
                    <a:pt x="3762358" y="12676098"/>
                    <a:pt x="3485503" y="12676098"/>
                  </a:cubicBezTo>
                  <a:cubicBezTo>
                    <a:pt x="3481237" y="12416818"/>
                    <a:pt x="3480014" y="12240296"/>
                    <a:pt x="3475674" y="12004598"/>
                  </a:cubicBezTo>
                  <a:close/>
                  <a:moveTo>
                    <a:pt x="3490361" y="12710543"/>
                  </a:moveTo>
                  <a:cubicBezTo>
                    <a:pt x="4191642" y="12710543"/>
                    <a:pt x="4078044" y="12653814"/>
                    <a:pt x="4080937" y="12869564"/>
                  </a:cubicBezTo>
                  <a:cubicBezTo>
                    <a:pt x="4083867" y="13104558"/>
                    <a:pt x="4085981" y="13171446"/>
                    <a:pt x="4087464" y="13375442"/>
                  </a:cubicBezTo>
                  <a:cubicBezTo>
                    <a:pt x="4087576" y="13391645"/>
                    <a:pt x="4134936" y="13383785"/>
                    <a:pt x="3497630" y="13383674"/>
                  </a:cubicBezTo>
                  <a:cubicBezTo>
                    <a:pt x="3497519" y="13377593"/>
                    <a:pt x="3484241" y="12710543"/>
                    <a:pt x="3490361" y="12710543"/>
                  </a:cubicBezTo>
                  <a:close/>
                  <a:moveTo>
                    <a:pt x="4087798" y="13419193"/>
                  </a:moveTo>
                  <a:cubicBezTo>
                    <a:pt x="4087835" y="13422456"/>
                    <a:pt x="4095586" y="14087616"/>
                    <a:pt x="4095623" y="14091398"/>
                  </a:cubicBezTo>
                  <a:cubicBezTo>
                    <a:pt x="3855744" y="14088023"/>
                    <a:pt x="3693042" y="14093549"/>
                    <a:pt x="3512280" y="14093770"/>
                  </a:cubicBezTo>
                  <a:cubicBezTo>
                    <a:pt x="3508422" y="13868306"/>
                    <a:pt x="3510759" y="14092065"/>
                    <a:pt x="3498261" y="13418118"/>
                  </a:cubicBezTo>
                  <a:cubicBezTo>
                    <a:pt x="3706319" y="13418155"/>
                    <a:pt x="3854186" y="13420862"/>
                    <a:pt x="4087798" y="13419193"/>
                  </a:cubicBezTo>
                  <a:close/>
                  <a:moveTo>
                    <a:pt x="4096180" y="14125879"/>
                  </a:moveTo>
                  <a:cubicBezTo>
                    <a:pt x="4100593" y="14413671"/>
                    <a:pt x="4097737" y="14343780"/>
                    <a:pt x="4105192" y="14801235"/>
                  </a:cubicBezTo>
                  <a:cubicBezTo>
                    <a:pt x="3965596" y="14803127"/>
                    <a:pt x="3799297" y="14801866"/>
                    <a:pt x="3520142" y="14801791"/>
                  </a:cubicBezTo>
                  <a:cubicBezTo>
                    <a:pt x="3520105" y="14797564"/>
                    <a:pt x="3513021" y="14137781"/>
                    <a:pt x="3512984" y="14134259"/>
                  </a:cubicBezTo>
                  <a:cubicBezTo>
                    <a:pt x="3512799" y="14121912"/>
                    <a:pt x="4083644" y="14125694"/>
                    <a:pt x="4096180" y="14125879"/>
                  </a:cubicBezTo>
                  <a:close/>
                  <a:moveTo>
                    <a:pt x="4094363" y="12001372"/>
                  </a:moveTo>
                  <a:cubicBezTo>
                    <a:pt x="4436232" y="12004412"/>
                    <a:pt x="4171875" y="12001706"/>
                    <a:pt x="4684123" y="12004932"/>
                  </a:cubicBezTo>
                  <a:cubicBezTo>
                    <a:pt x="4688981" y="12380187"/>
                    <a:pt x="4687980" y="12456491"/>
                    <a:pt x="4691726" y="12675393"/>
                  </a:cubicBezTo>
                  <a:cubicBezTo>
                    <a:pt x="4212596" y="12674207"/>
                    <a:pt x="4488859" y="12675208"/>
                    <a:pt x="4108530" y="12674096"/>
                  </a:cubicBezTo>
                  <a:cubicBezTo>
                    <a:pt x="4103041" y="12315042"/>
                    <a:pt x="4098219" y="12341627"/>
                    <a:pt x="4094363" y="12001372"/>
                  </a:cubicBezTo>
                  <a:close/>
                  <a:moveTo>
                    <a:pt x="4157485" y="12708763"/>
                  </a:moveTo>
                  <a:cubicBezTo>
                    <a:pt x="4802245" y="12711357"/>
                    <a:pt x="4690872" y="12664307"/>
                    <a:pt x="4695805" y="12871382"/>
                  </a:cubicBezTo>
                  <a:cubicBezTo>
                    <a:pt x="4699996" y="13044346"/>
                    <a:pt x="4701924" y="13179083"/>
                    <a:pt x="4704595" y="13375702"/>
                  </a:cubicBezTo>
                  <a:cubicBezTo>
                    <a:pt x="4704743" y="13388753"/>
                    <a:pt x="4117987" y="13388271"/>
                    <a:pt x="4117913" y="13375257"/>
                  </a:cubicBezTo>
                  <a:cubicBezTo>
                    <a:pt x="4112313" y="12612622"/>
                    <a:pt x="4084646" y="12708429"/>
                    <a:pt x="4157485" y="12708763"/>
                  </a:cubicBezTo>
                  <a:close/>
                  <a:moveTo>
                    <a:pt x="4157670" y="13418563"/>
                  </a:moveTo>
                  <a:cubicBezTo>
                    <a:pt x="4313437" y="13417080"/>
                    <a:pt x="4446468" y="13417302"/>
                    <a:pt x="4602271" y="13417747"/>
                  </a:cubicBezTo>
                  <a:cubicBezTo>
                    <a:pt x="4735377" y="13418118"/>
                    <a:pt x="4704521" y="13297766"/>
                    <a:pt x="4717983" y="14091176"/>
                  </a:cubicBezTo>
                  <a:cubicBezTo>
                    <a:pt x="4555430" y="14092362"/>
                    <a:pt x="4464307" y="14097812"/>
                    <a:pt x="4126035" y="14091880"/>
                  </a:cubicBezTo>
                  <a:cubicBezTo>
                    <a:pt x="4114723" y="13318047"/>
                    <a:pt x="4104524" y="13419119"/>
                    <a:pt x="4157670" y="13418563"/>
                  </a:cubicBezTo>
                  <a:close/>
                  <a:moveTo>
                    <a:pt x="4157299" y="14126918"/>
                  </a:moveTo>
                  <a:cubicBezTo>
                    <a:pt x="4705040" y="14137224"/>
                    <a:pt x="4718354" y="14111641"/>
                    <a:pt x="4718725" y="14134852"/>
                  </a:cubicBezTo>
                  <a:cubicBezTo>
                    <a:pt x="4722582" y="14380598"/>
                    <a:pt x="4717204" y="14392944"/>
                    <a:pt x="4721098" y="14641249"/>
                  </a:cubicBezTo>
                  <a:cubicBezTo>
                    <a:pt x="4724140" y="14836644"/>
                    <a:pt x="4754848" y="14807315"/>
                    <a:pt x="4602828" y="14802274"/>
                  </a:cubicBezTo>
                  <a:cubicBezTo>
                    <a:pt x="4040697" y="14783846"/>
                    <a:pt x="4136716" y="14870198"/>
                    <a:pt x="4132970" y="14640619"/>
                  </a:cubicBezTo>
                  <a:cubicBezTo>
                    <a:pt x="4123661" y="14049204"/>
                    <a:pt x="4111423" y="14126064"/>
                    <a:pt x="4157299" y="14126918"/>
                  </a:cubicBezTo>
                  <a:close/>
                  <a:moveTo>
                    <a:pt x="4722767" y="12709875"/>
                  </a:moveTo>
                  <a:cubicBezTo>
                    <a:pt x="5205234" y="12710468"/>
                    <a:pt x="4826537" y="12710505"/>
                    <a:pt x="5314641" y="12711543"/>
                  </a:cubicBezTo>
                  <a:cubicBezTo>
                    <a:pt x="5326769" y="13492495"/>
                    <a:pt x="5343755" y="13388048"/>
                    <a:pt x="5269618" y="13388048"/>
                  </a:cubicBezTo>
                  <a:cubicBezTo>
                    <a:pt x="5266725" y="13388048"/>
                    <a:pt x="4735154" y="13385935"/>
                    <a:pt x="4735006" y="13375035"/>
                  </a:cubicBezTo>
                  <a:cubicBezTo>
                    <a:pt x="4728665" y="12906975"/>
                    <a:pt x="4726625" y="12918729"/>
                    <a:pt x="4722767" y="12709875"/>
                  </a:cubicBezTo>
                  <a:close/>
                  <a:moveTo>
                    <a:pt x="5269618" y="13422530"/>
                  </a:moveTo>
                  <a:cubicBezTo>
                    <a:pt x="5340269" y="13422530"/>
                    <a:pt x="5321466" y="13314637"/>
                    <a:pt x="5335225" y="14090916"/>
                  </a:cubicBezTo>
                  <a:cubicBezTo>
                    <a:pt x="5292278" y="14090656"/>
                    <a:pt x="5258751" y="14090730"/>
                    <a:pt x="4824794" y="14090805"/>
                  </a:cubicBezTo>
                  <a:cubicBezTo>
                    <a:pt x="4728998" y="14090805"/>
                    <a:pt x="4746355" y="14202221"/>
                    <a:pt x="4735600" y="13417932"/>
                  </a:cubicBezTo>
                  <a:cubicBezTo>
                    <a:pt x="5054290" y="13418118"/>
                    <a:pt x="5061744" y="13422530"/>
                    <a:pt x="5269618" y="13422530"/>
                  </a:cubicBezTo>
                  <a:close/>
                  <a:moveTo>
                    <a:pt x="5343532" y="12616255"/>
                  </a:moveTo>
                  <a:cubicBezTo>
                    <a:pt x="5332258" y="11892255"/>
                    <a:pt x="5277221" y="11997293"/>
                    <a:pt x="5491770" y="12002781"/>
                  </a:cubicBezTo>
                  <a:cubicBezTo>
                    <a:pt x="5638561" y="12006526"/>
                    <a:pt x="5788727" y="12006229"/>
                    <a:pt x="5918384" y="12004005"/>
                  </a:cubicBezTo>
                  <a:cubicBezTo>
                    <a:pt x="5926061" y="12638687"/>
                    <a:pt x="5923761" y="12515295"/>
                    <a:pt x="5926728" y="12677655"/>
                  </a:cubicBezTo>
                  <a:cubicBezTo>
                    <a:pt x="5249183" y="12694895"/>
                    <a:pt x="5344534" y="12679361"/>
                    <a:pt x="5343532" y="12616255"/>
                  </a:cubicBezTo>
                  <a:close/>
                  <a:moveTo>
                    <a:pt x="5927359" y="12712137"/>
                  </a:moveTo>
                  <a:cubicBezTo>
                    <a:pt x="5931883" y="12937230"/>
                    <a:pt x="5936000" y="12920583"/>
                    <a:pt x="5940191" y="13385676"/>
                  </a:cubicBezTo>
                  <a:cubicBezTo>
                    <a:pt x="5859415" y="13386417"/>
                    <a:pt x="5355549" y="13388011"/>
                    <a:pt x="5352916" y="13388011"/>
                  </a:cubicBezTo>
                  <a:cubicBezTo>
                    <a:pt x="5353286" y="13202516"/>
                    <a:pt x="5353212" y="13239815"/>
                    <a:pt x="5344979" y="12711655"/>
                  </a:cubicBezTo>
                  <a:cubicBezTo>
                    <a:pt x="5508756" y="12712359"/>
                    <a:pt x="5693895" y="12718032"/>
                    <a:pt x="5927359" y="12712137"/>
                  </a:cubicBezTo>
                  <a:close/>
                  <a:moveTo>
                    <a:pt x="5937224" y="13420120"/>
                  </a:moveTo>
                  <a:cubicBezTo>
                    <a:pt x="5940969" y="13420120"/>
                    <a:pt x="5951613" y="14090730"/>
                    <a:pt x="5951651" y="14093659"/>
                  </a:cubicBezTo>
                  <a:cubicBezTo>
                    <a:pt x="5606184" y="14099555"/>
                    <a:pt x="5524815" y="14092510"/>
                    <a:pt x="5365562" y="14091101"/>
                  </a:cubicBezTo>
                  <a:cubicBezTo>
                    <a:pt x="5362076" y="13891664"/>
                    <a:pt x="5352545" y="13698605"/>
                    <a:pt x="5352841" y="13422419"/>
                  </a:cubicBezTo>
                  <a:cubicBezTo>
                    <a:pt x="5355475" y="13422456"/>
                    <a:pt x="5882446" y="13420639"/>
                    <a:pt x="5937224" y="13420120"/>
                  </a:cubicBezTo>
                  <a:close/>
                  <a:moveTo>
                    <a:pt x="5952355" y="14134926"/>
                  </a:moveTo>
                  <a:cubicBezTo>
                    <a:pt x="5964186" y="14889478"/>
                    <a:pt x="5970379" y="14803571"/>
                    <a:pt x="5937224" y="14803200"/>
                  </a:cubicBezTo>
                  <a:cubicBezTo>
                    <a:pt x="5261903" y="14795970"/>
                    <a:pt x="5374500" y="14857444"/>
                    <a:pt x="5371125" y="14640581"/>
                  </a:cubicBezTo>
                  <a:cubicBezTo>
                    <a:pt x="5367194" y="14389052"/>
                    <a:pt x="5370384" y="14394020"/>
                    <a:pt x="5366304" y="14134259"/>
                  </a:cubicBezTo>
                  <a:cubicBezTo>
                    <a:pt x="5366118" y="14120800"/>
                    <a:pt x="5952318" y="14132034"/>
                    <a:pt x="5952355" y="14134926"/>
                  </a:cubicBezTo>
                  <a:close/>
                  <a:moveTo>
                    <a:pt x="5957733" y="12711357"/>
                  </a:moveTo>
                  <a:cubicBezTo>
                    <a:pt x="6070700" y="12708540"/>
                    <a:pt x="6090542" y="12709022"/>
                    <a:pt x="6547048" y="12708947"/>
                  </a:cubicBezTo>
                  <a:cubicBezTo>
                    <a:pt x="6552315" y="13017317"/>
                    <a:pt x="6548828" y="12741761"/>
                    <a:pt x="6558508" y="13387270"/>
                  </a:cubicBezTo>
                  <a:cubicBezTo>
                    <a:pt x="5902733" y="13385972"/>
                    <a:pt x="5970677" y="13388197"/>
                    <a:pt x="5970565" y="13375183"/>
                  </a:cubicBezTo>
                  <a:cubicBezTo>
                    <a:pt x="5967227" y="12974937"/>
                    <a:pt x="5961553" y="12897261"/>
                    <a:pt x="5957733" y="12711357"/>
                  </a:cubicBezTo>
                  <a:close/>
                  <a:moveTo>
                    <a:pt x="6559027" y="13421715"/>
                  </a:moveTo>
                  <a:cubicBezTo>
                    <a:pt x="6568559" y="14057065"/>
                    <a:pt x="6563997" y="13724040"/>
                    <a:pt x="6569894" y="14095068"/>
                  </a:cubicBezTo>
                  <a:cubicBezTo>
                    <a:pt x="6371403" y="14094734"/>
                    <a:pt x="6230509" y="14089396"/>
                    <a:pt x="5982062" y="14093140"/>
                  </a:cubicBezTo>
                  <a:cubicBezTo>
                    <a:pt x="5978836" y="13895817"/>
                    <a:pt x="5973124" y="13669314"/>
                    <a:pt x="5970973" y="13419787"/>
                  </a:cubicBezTo>
                  <a:cubicBezTo>
                    <a:pt x="6273159" y="13417154"/>
                    <a:pt x="6370550" y="13421381"/>
                    <a:pt x="6559027" y="13421715"/>
                  </a:cubicBezTo>
                  <a:close/>
                  <a:moveTo>
                    <a:pt x="6570450" y="14129513"/>
                  </a:moveTo>
                  <a:cubicBezTo>
                    <a:pt x="6574789" y="14443035"/>
                    <a:pt x="6569782" y="14301364"/>
                    <a:pt x="6577571" y="14801050"/>
                  </a:cubicBezTo>
                  <a:cubicBezTo>
                    <a:pt x="6354974" y="14801347"/>
                    <a:pt x="6297933" y="14806389"/>
                    <a:pt x="5992521" y="14803757"/>
                  </a:cubicBezTo>
                  <a:cubicBezTo>
                    <a:pt x="5987366" y="14605358"/>
                    <a:pt x="5986587" y="14383341"/>
                    <a:pt x="5982692" y="14134332"/>
                  </a:cubicBezTo>
                  <a:cubicBezTo>
                    <a:pt x="5982507" y="14120058"/>
                    <a:pt x="5957548" y="14128585"/>
                    <a:pt x="6570450" y="14129513"/>
                  </a:cubicBezTo>
                  <a:close/>
                  <a:moveTo>
                    <a:pt x="6577423" y="12708985"/>
                  </a:moveTo>
                  <a:cubicBezTo>
                    <a:pt x="6767012" y="12708947"/>
                    <a:pt x="6782107" y="12711951"/>
                    <a:pt x="7163696" y="12712915"/>
                  </a:cubicBezTo>
                  <a:cubicBezTo>
                    <a:pt x="7163733" y="12715881"/>
                    <a:pt x="7175453" y="13359721"/>
                    <a:pt x="7176009" y="13386825"/>
                  </a:cubicBezTo>
                  <a:cubicBezTo>
                    <a:pt x="6887212" y="13386751"/>
                    <a:pt x="6691910" y="13387418"/>
                    <a:pt x="6588845" y="13387307"/>
                  </a:cubicBezTo>
                  <a:cubicBezTo>
                    <a:pt x="6579610" y="12770088"/>
                    <a:pt x="6581910" y="12973640"/>
                    <a:pt x="6577423" y="12708985"/>
                  </a:cubicBezTo>
                  <a:close/>
                  <a:moveTo>
                    <a:pt x="6604459" y="13421751"/>
                  </a:moveTo>
                  <a:cubicBezTo>
                    <a:pt x="7296617" y="13421751"/>
                    <a:pt x="7176343" y="13370660"/>
                    <a:pt x="7180386" y="13628677"/>
                  </a:cubicBezTo>
                  <a:cubicBezTo>
                    <a:pt x="7184354" y="13882803"/>
                    <a:pt x="7185133" y="13865266"/>
                    <a:pt x="7188879" y="14097071"/>
                  </a:cubicBezTo>
                  <a:cubicBezTo>
                    <a:pt x="6905570" y="14098739"/>
                    <a:pt x="6848604" y="14095106"/>
                    <a:pt x="6600268" y="14095106"/>
                  </a:cubicBezTo>
                  <a:cubicBezTo>
                    <a:pt x="6588437" y="13342407"/>
                    <a:pt x="6581873" y="13421751"/>
                    <a:pt x="6604459" y="13421751"/>
                  </a:cubicBezTo>
                  <a:close/>
                  <a:moveTo>
                    <a:pt x="6604459" y="14129549"/>
                  </a:moveTo>
                  <a:cubicBezTo>
                    <a:pt x="6607092" y="14129549"/>
                    <a:pt x="7189435" y="14130959"/>
                    <a:pt x="7189509" y="14134926"/>
                  </a:cubicBezTo>
                  <a:cubicBezTo>
                    <a:pt x="7189583" y="14139375"/>
                    <a:pt x="7197631" y="14801013"/>
                    <a:pt x="7197668" y="14805462"/>
                  </a:cubicBezTo>
                  <a:cubicBezTo>
                    <a:pt x="6789598" y="14807576"/>
                    <a:pt x="6889029" y="14801087"/>
                    <a:pt x="6607945" y="14801050"/>
                  </a:cubicBezTo>
                  <a:cubicBezTo>
                    <a:pt x="6596263" y="14054840"/>
                    <a:pt x="6601826" y="14129549"/>
                    <a:pt x="6604459" y="14129549"/>
                  </a:cubicBezTo>
                  <a:close/>
                  <a:moveTo>
                    <a:pt x="7271583" y="12713323"/>
                  </a:moveTo>
                  <a:cubicBezTo>
                    <a:pt x="7491139" y="12714213"/>
                    <a:pt x="7498334" y="12713360"/>
                    <a:pt x="7716221" y="12714213"/>
                  </a:cubicBezTo>
                  <a:cubicBezTo>
                    <a:pt x="7805823" y="12714583"/>
                    <a:pt x="7782866" y="12608358"/>
                    <a:pt x="7792027" y="13385713"/>
                  </a:cubicBezTo>
                  <a:cubicBezTo>
                    <a:pt x="7145969" y="13388679"/>
                    <a:pt x="7206495" y="13392127"/>
                    <a:pt x="7206161" y="13374998"/>
                  </a:cubicBezTo>
                  <a:cubicBezTo>
                    <a:pt x="7190956" y="12607987"/>
                    <a:pt x="7167220" y="12712878"/>
                    <a:pt x="7271583" y="12713323"/>
                  </a:cubicBezTo>
                  <a:close/>
                  <a:moveTo>
                    <a:pt x="7792472" y="13420120"/>
                  </a:moveTo>
                  <a:cubicBezTo>
                    <a:pt x="7794512" y="13591230"/>
                    <a:pt x="7796663" y="13734793"/>
                    <a:pt x="7801113" y="13882061"/>
                  </a:cubicBezTo>
                  <a:cubicBezTo>
                    <a:pt x="7809384" y="14154317"/>
                    <a:pt x="7913747" y="14091249"/>
                    <a:pt x="7271509" y="14096477"/>
                  </a:cubicBezTo>
                  <a:cubicBezTo>
                    <a:pt x="7196296" y="14097071"/>
                    <a:pt x="7222702" y="14200107"/>
                    <a:pt x="7207125" y="13421269"/>
                  </a:cubicBezTo>
                  <a:cubicBezTo>
                    <a:pt x="7747189" y="13421344"/>
                    <a:pt x="7536608" y="13421344"/>
                    <a:pt x="7792472" y="13420120"/>
                  </a:cubicBezTo>
                  <a:close/>
                  <a:moveTo>
                    <a:pt x="7271805" y="14130959"/>
                  </a:moveTo>
                  <a:cubicBezTo>
                    <a:pt x="7274438" y="14130922"/>
                    <a:pt x="7806788" y="14125694"/>
                    <a:pt x="7806936" y="14134926"/>
                  </a:cubicBezTo>
                  <a:cubicBezTo>
                    <a:pt x="7819063" y="14912096"/>
                    <a:pt x="7860453" y="14802088"/>
                    <a:pt x="7716184" y="14803275"/>
                  </a:cubicBezTo>
                  <a:cubicBezTo>
                    <a:pt x="7494291" y="14805091"/>
                    <a:pt x="7480792" y="14803312"/>
                    <a:pt x="7271583" y="14804980"/>
                  </a:cubicBezTo>
                  <a:cubicBezTo>
                    <a:pt x="7214320" y="14805351"/>
                    <a:pt x="7228896" y="14835680"/>
                    <a:pt x="7225854" y="14640581"/>
                  </a:cubicBezTo>
                  <a:cubicBezTo>
                    <a:pt x="7216916" y="14053505"/>
                    <a:pt x="7199152" y="14131552"/>
                    <a:pt x="7271805" y="14130959"/>
                  </a:cubicBezTo>
                  <a:close/>
                  <a:moveTo>
                    <a:pt x="7812462" y="12714472"/>
                  </a:moveTo>
                  <a:cubicBezTo>
                    <a:pt x="8181479" y="12715140"/>
                    <a:pt x="8128445" y="12712841"/>
                    <a:pt x="8383753" y="12712841"/>
                  </a:cubicBezTo>
                  <a:cubicBezTo>
                    <a:pt x="8414016" y="12712841"/>
                    <a:pt x="8400108" y="12632866"/>
                    <a:pt x="8412161" y="13389050"/>
                  </a:cubicBezTo>
                  <a:cubicBezTo>
                    <a:pt x="8182926" y="13389680"/>
                    <a:pt x="8146247" y="13384415"/>
                    <a:pt x="7822476" y="13385527"/>
                  </a:cubicBezTo>
                  <a:cubicBezTo>
                    <a:pt x="7819954" y="13189910"/>
                    <a:pt x="7822735" y="13366582"/>
                    <a:pt x="7812462" y="12714472"/>
                  </a:cubicBezTo>
                  <a:close/>
                  <a:moveTo>
                    <a:pt x="7938744" y="13419823"/>
                  </a:moveTo>
                  <a:cubicBezTo>
                    <a:pt x="8158782" y="13419823"/>
                    <a:pt x="8161081" y="13423568"/>
                    <a:pt x="8383716" y="13423568"/>
                  </a:cubicBezTo>
                  <a:cubicBezTo>
                    <a:pt x="8427145" y="13423568"/>
                    <a:pt x="8412050" y="13340108"/>
                    <a:pt x="8424363" y="14096292"/>
                  </a:cubicBezTo>
                  <a:cubicBezTo>
                    <a:pt x="8203027" y="14096885"/>
                    <a:pt x="8120026" y="14092955"/>
                    <a:pt x="7836643" y="14093956"/>
                  </a:cubicBezTo>
                  <a:cubicBezTo>
                    <a:pt x="7823143" y="13311707"/>
                    <a:pt x="7775894" y="13419823"/>
                    <a:pt x="7938744" y="13419823"/>
                  </a:cubicBezTo>
                  <a:close/>
                  <a:moveTo>
                    <a:pt x="8419876" y="12110155"/>
                  </a:moveTo>
                  <a:cubicBezTo>
                    <a:pt x="8417576" y="11962367"/>
                    <a:pt x="8317515" y="12005969"/>
                    <a:pt x="9011490" y="12003448"/>
                  </a:cubicBezTo>
                  <a:cubicBezTo>
                    <a:pt x="9017721" y="12373512"/>
                    <a:pt x="9013863" y="12380039"/>
                    <a:pt x="9019130" y="12677321"/>
                  </a:cubicBezTo>
                  <a:cubicBezTo>
                    <a:pt x="8895926" y="12678767"/>
                    <a:pt x="8845191" y="12678359"/>
                    <a:pt x="8433412" y="12678433"/>
                  </a:cubicBezTo>
                  <a:cubicBezTo>
                    <a:pt x="8429073" y="12367840"/>
                    <a:pt x="8423844" y="12363020"/>
                    <a:pt x="8419876" y="12110155"/>
                  </a:cubicBezTo>
                  <a:close/>
                  <a:moveTo>
                    <a:pt x="9019760" y="12711766"/>
                  </a:moveTo>
                  <a:cubicBezTo>
                    <a:pt x="9023283" y="12897150"/>
                    <a:pt x="9028810" y="13000113"/>
                    <a:pt x="9031925" y="13375517"/>
                  </a:cubicBezTo>
                  <a:cubicBezTo>
                    <a:pt x="9031999" y="13385676"/>
                    <a:pt x="9100240" y="13385008"/>
                    <a:pt x="8442499" y="13388939"/>
                  </a:cubicBezTo>
                  <a:cubicBezTo>
                    <a:pt x="8432337" y="12751290"/>
                    <a:pt x="8437307" y="12980017"/>
                    <a:pt x="8433894" y="12712841"/>
                  </a:cubicBezTo>
                  <a:cubicBezTo>
                    <a:pt x="8845710" y="12712767"/>
                    <a:pt x="8911874" y="12713101"/>
                    <a:pt x="9019760" y="12711766"/>
                  </a:cubicBezTo>
                  <a:close/>
                  <a:moveTo>
                    <a:pt x="9032333" y="13419639"/>
                  </a:moveTo>
                  <a:cubicBezTo>
                    <a:pt x="9032370" y="13422567"/>
                    <a:pt x="9039787" y="14091026"/>
                    <a:pt x="9039825" y="14093697"/>
                  </a:cubicBezTo>
                  <a:cubicBezTo>
                    <a:pt x="8730332" y="14089582"/>
                    <a:pt x="8603494" y="14095402"/>
                    <a:pt x="8454737" y="14096143"/>
                  </a:cubicBezTo>
                  <a:cubicBezTo>
                    <a:pt x="8451696" y="13908016"/>
                    <a:pt x="8451437" y="13949912"/>
                    <a:pt x="8443055" y="13423383"/>
                  </a:cubicBezTo>
                  <a:cubicBezTo>
                    <a:pt x="8613619" y="13422381"/>
                    <a:pt x="8741570" y="13413446"/>
                    <a:pt x="9032333" y="13419639"/>
                  </a:cubicBezTo>
                  <a:close/>
                  <a:moveTo>
                    <a:pt x="9039305" y="11856846"/>
                  </a:moveTo>
                  <a:cubicBezTo>
                    <a:pt x="9027548" y="11229839"/>
                    <a:pt x="9022060" y="11297170"/>
                    <a:pt x="9051322" y="11296948"/>
                  </a:cubicBezTo>
                  <a:cubicBezTo>
                    <a:pt x="9707764" y="11291608"/>
                    <a:pt x="9617308" y="11282043"/>
                    <a:pt x="9617605" y="11351191"/>
                  </a:cubicBezTo>
                  <a:cubicBezTo>
                    <a:pt x="9620683" y="12077454"/>
                    <a:pt x="9666301" y="11966446"/>
                    <a:pt x="9496145" y="11967594"/>
                  </a:cubicBezTo>
                  <a:cubicBezTo>
                    <a:pt x="9283302" y="11969041"/>
                    <a:pt x="9289867" y="11967928"/>
                    <a:pt x="9051099" y="11968855"/>
                  </a:cubicBezTo>
                  <a:cubicBezTo>
                    <a:pt x="9037859" y="11968930"/>
                    <a:pt x="9041753" y="11985726"/>
                    <a:pt x="9039305" y="11856846"/>
                  </a:cubicBezTo>
                  <a:close/>
                  <a:moveTo>
                    <a:pt x="9051284" y="12003300"/>
                  </a:moveTo>
                  <a:cubicBezTo>
                    <a:pt x="9731129" y="12000519"/>
                    <a:pt x="9624021" y="11970487"/>
                    <a:pt x="9626246" y="12110675"/>
                  </a:cubicBezTo>
                  <a:cubicBezTo>
                    <a:pt x="9636891" y="12792668"/>
                    <a:pt x="9678614" y="12679027"/>
                    <a:pt x="9496405" y="12676803"/>
                  </a:cubicBezTo>
                  <a:cubicBezTo>
                    <a:pt x="8974292" y="12670462"/>
                    <a:pt x="9049949" y="12707651"/>
                    <a:pt x="9048502" y="12616330"/>
                  </a:cubicBezTo>
                  <a:cubicBezTo>
                    <a:pt x="9037748" y="11930369"/>
                    <a:pt x="9041197" y="12003300"/>
                    <a:pt x="9051284" y="12003300"/>
                  </a:cubicBezTo>
                  <a:close/>
                  <a:moveTo>
                    <a:pt x="9051395" y="12711357"/>
                  </a:moveTo>
                  <a:cubicBezTo>
                    <a:pt x="9761875" y="12702718"/>
                    <a:pt x="9636631" y="12678063"/>
                    <a:pt x="9641861" y="12870010"/>
                  </a:cubicBezTo>
                  <a:cubicBezTo>
                    <a:pt x="9646645" y="13046088"/>
                    <a:pt x="9649463" y="13202664"/>
                    <a:pt x="9648907" y="13375294"/>
                  </a:cubicBezTo>
                  <a:cubicBezTo>
                    <a:pt x="9648833" y="13398505"/>
                    <a:pt x="9065117" y="13385824"/>
                    <a:pt x="9062447" y="13385787"/>
                  </a:cubicBezTo>
                  <a:cubicBezTo>
                    <a:pt x="9058072" y="12881726"/>
                    <a:pt x="9047131" y="12711432"/>
                    <a:pt x="9051395" y="12711357"/>
                  </a:cubicBezTo>
                  <a:close/>
                  <a:moveTo>
                    <a:pt x="9648795" y="13423458"/>
                  </a:moveTo>
                  <a:cubicBezTo>
                    <a:pt x="9648647" y="13668276"/>
                    <a:pt x="9656881" y="13884027"/>
                    <a:pt x="9660367" y="14090323"/>
                  </a:cubicBezTo>
                  <a:cubicBezTo>
                    <a:pt x="9486132" y="14091176"/>
                    <a:pt x="9390224" y="14098294"/>
                    <a:pt x="9070162" y="14094104"/>
                  </a:cubicBezTo>
                  <a:cubicBezTo>
                    <a:pt x="9070124" y="14090805"/>
                    <a:pt x="9062744" y="13422938"/>
                    <a:pt x="9062708" y="13420305"/>
                  </a:cubicBezTo>
                  <a:cubicBezTo>
                    <a:pt x="9186245" y="13422938"/>
                    <a:pt x="9644493" y="13423458"/>
                    <a:pt x="9648795" y="13423458"/>
                  </a:cubicBezTo>
                  <a:close/>
                  <a:moveTo>
                    <a:pt x="9660960" y="14124767"/>
                  </a:moveTo>
                  <a:cubicBezTo>
                    <a:pt x="9665003" y="14373664"/>
                    <a:pt x="9664817" y="14524827"/>
                    <a:pt x="9670528" y="14801458"/>
                  </a:cubicBezTo>
                  <a:lnTo>
                    <a:pt x="9082030" y="14801717"/>
                  </a:lnTo>
                  <a:cubicBezTo>
                    <a:pt x="9080139" y="14712102"/>
                    <a:pt x="9070978" y="14144937"/>
                    <a:pt x="9070792" y="14134444"/>
                  </a:cubicBezTo>
                  <a:cubicBezTo>
                    <a:pt x="9070718" y="14128253"/>
                    <a:pt x="9019167" y="14128030"/>
                    <a:pt x="9660960" y="14124767"/>
                  </a:cubicBezTo>
                  <a:close/>
                  <a:moveTo>
                    <a:pt x="9668489" y="12712507"/>
                  </a:moveTo>
                  <a:cubicBezTo>
                    <a:pt x="9923983" y="12712989"/>
                    <a:pt x="9878402" y="12710282"/>
                    <a:pt x="10256358" y="12710134"/>
                  </a:cubicBezTo>
                  <a:cubicBezTo>
                    <a:pt x="10258471" y="12891923"/>
                    <a:pt x="10256358" y="13110528"/>
                    <a:pt x="10267187" y="13382080"/>
                  </a:cubicBezTo>
                  <a:cubicBezTo>
                    <a:pt x="9884447" y="13381894"/>
                    <a:pt x="9974124" y="13389273"/>
                    <a:pt x="9679282" y="13389050"/>
                  </a:cubicBezTo>
                  <a:cubicBezTo>
                    <a:pt x="9680209" y="13080978"/>
                    <a:pt x="9671975" y="12887028"/>
                    <a:pt x="9668489" y="12712507"/>
                  </a:cubicBezTo>
                  <a:close/>
                  <a:moveTo>
                    <a:pt x="9718742" y="13423494"/>
                  </a:moveTo>
                  <a:cubicBezTo>
                    <a:pt x="10375963" y="13423494"/>
                    <a:pt x="10269486" y="13342629"/>
                    <a:pt x="10273937" y="13628604"/>
                  </a:cubicBezTo>
                  <a:cubicBezTo>
                    <a:pt x="10277720" y="13870975"/>
                    <a:pt x="10274975" y="13869641"/>
                    <a:pt x="10278127" y="14092918"/>
                  </a:cubicBezTo>
                  <a:cubicBezTo>
                    <a:pt x="10275495" y="14092881"/>
                    <a:pt x="9763024" y="14090062"/>
                    <a:pt x="9690741" y="14090248"/>
                  </a:cubicBezTo>
                  <a:cubicBezTo>
                    <a:pt x="9678132" y="13346782"/>
                    <a:pt x="9659292" y="13423494"/>
                    <a:pt x="9718742" y="13423494"/>
                  </a:cubicBezTo>
                  <a:close/>
                  <a:moveTo>
                    <a:pt x="9718742" y="14124618"/>
                  </a:moveTo>
                  <a:cubicBezTo>
                    <a:pt x="10341399" y="14124618"/>
                    <a:pt x="10278647" y="14125954"/>
                    <a:pt x="10278758" y="14134964"/>
                  </a:cubicBezTo>
                  <a:cubicBezTo>
                    <a:pt x="10290997" y="14917064"/>
                    <a:pt x="10328789" y="14798899"/>
                    <a:pt x="10163640" y="14798899"/>
                  </a:cubicBezTo>
                  <a:cubicBezTo>
                    <a:pt x="9941858" y="14798899"/>
                    <a:pt x="9936889" y="14801458"/>
                    <a:pt x="9718705" y="14801458"/>
                  </a:cubicBezTo>
                  <a:cubicBezTo>
                    <a:pt x="9694599" y="14801458"/>
                    <a:pt x="9700903" y="14826262"/>
                    <a:pt x="9697974" y="14640655"/>
                  </a:cubicBezTo>
                  <a:cubicBezTo>
                    <a:pt x="9688961" y="14061180"/>
                    <a:pt x="9677056" y="14124618"/>
                    <a:pt x="9718742" y="14124618"/>
                  </a:cubicBezTo>
                  <a:close/>
                  <a:moveTo>
                    <a:pt x="10867888" y="12110601"/>
                  </a:moveTo>
                  <a:cubicBezTo>
                    <a:pt x="10878161" y="12763302"/>
                    <a:pt x="10894776" y="12677951"/>
                    <a:pt x="10831839" y="12676951"/>
                  </a:cubicBezTo>
                  <a:cubicBezTo>
                    <a:pt x="10703554" y="12674874"/>
                    <a:pt x="10591848" y="12674911"/>
                    <a:pt x="10386126" y="12675467"/>
                  </a:cubicBezTo>
                  <a:cubicBezTo>
                    <a:pt x="10252723" y="12675801"/>
                    <a:pt x="10286954" y="12771571"/>
                    <a:pt x="10276645" y="12110082"/>
                  </a:cubicBezTo>
                  <a:cubicBezTo>
                    <a:pt x="10274530" y="11972934"/>
                    <a:pt x="10246085" y="12002225"/>
                    <a:pt x="10386348" y="12000519"/>
                  </a:cubicBezTo>
                  <a:cubicBezTo>
                    <a:pt x="10951334" y="11993697"/>
                    <a:pt x="10865885" y="11980572"/>
                    <a:pt x="10867888" y="12110601"/>
                  </a:cubicBezTo>
                  <a:close/>
                  <a:moveTo>
                    <a:pt x="10853201" y="11351933"/>
                  </a:moveTo>
                  <a:cubicBezTo>
                    <a:pt x="10859358" y="11500537"/>
                    <a:pt x="10859580" y="11543027"/>
                    <a:pt x="10864142" y="11857513"/>
                  </a:cubicBezTo>
                  <a:cubicBezTo>
                    <a:pt x="10865959" y="11990694"/>
                    <a:pt x="10875602" y="11969708"/>
                    <a:pt x="10832136" y="11968337"/>
                  </a:cubicBezTo>
                  <a:cubicBezTo>
                    <a:pt x="10122435" y="11945126"/>
                    <a:pt x="10272194" y="12159876"/>
                    <a:pt x="10265741" y="11292387"/>
                  </a:cubicBezTo>
                  <a:cubicBezTo>
                    <a:pt x="10941246" y="11295020"/>
                    <a:pt x="10849715" y="11268028"/>
                    <a:pt x="10853201" y="11351933"/>
                  </a:cubicBezTo>
                  <a:close/>
                  <a:moveTo>
                    <a:pt x="10839590" y="10592115"/>
                  </a:moveTo>
                  <a:cubicBezTo>
                    <a:pt x="10851273" y="11340995"/>
                    <a:pt x="10854759" y="11258795"/>
                    <a:pt x="10831616" y="11258980"/>
                  </a:cubicBezTo>
                  <a:cubicBezTo>
                    <a:pt x="10147543" y="11263541"/>
                    <a:pt x="10266519" y="11297170"/>
                    <a:pt x="10263405" y="11097622"/>
                  </a:cubicBezTo>
                  <a:cubicBezTo>
                    <a:pt x="10259362" y="10842125"/>
                    <a:pt x="10258287" y="10860404"/>
                    <a:pt x="10253947" y="10591448"/>
                  </a:cubicBezTo>
                  <a:cubicBezTo>
                    <a:pt x="10253835" y="10582290"/>
                    <a:pt x="10839479" y="10585775"/>
                    <a:pt x="10839590" y="10592115"/>
                  </a:cubicBezTo>
                  <a:close/>
                  <a:moveTo>
                    <a:pt x="10838922" y="10550886"/>
                  </a:moveTo>
                  <a:cubicBezTo>
                    <a:pt x="10537255" y="10556856"/>
                    <a:pt x="10419579" y="10551109"/>
                    <a:pt x="10253279" y="10550218"/>
                  </a:cubicBezTo>
                  <a:cubicBezTo>
                    <a:pt x="10249830" y="10342810"/>
                    <a:pt x="10242561" y="10107483"/>
                    <a:pt x="10242153" y="9876642"/>
                  </a:cubicBezTo>
                  <a:cubicBezTo>
                    <a:pt x="10451882" y="9877495"/>
                    <a:pt x="10371995" y="9880313"/>
                    <a:pt x="10827240" y="9879200"/>
                  </a:cubicBezTo>
                  <a:cubicBezTo>
                    <a:pt x="10835325" y="10377514"/>
                    <a:pt x="10836141" y="10379034"/>
                    <a:pt x="10838922" y="10550886"/>
                  </a:cubicBezTo>
                  <a:close/>
                  <a:moveTo>
                    <a:pt x="10826721" y="9844682"/>
                  </a:moveTo>
                  <a:cubicBezTo>
                    <a:pt x="10166124" y="9846424"/>
                    <a:pt x="10242153" y="9843384"/>
                    <a:pt x="10242153" y="9833374"/>
                  </a:cubicBezTo>
                  <a:cubicBezTo>
                    <a:pt x="10241820" y="9506578"/>
                    <a:pt x="10233549" y="9332983"/>
                    <a:pt x="10230063" y="9165470"/>
                  </a:cubicBezTo>
                  <a:cubicBezTo>
                    <a:pt x="10423547" y="9166805"/>
                    <a:pt x="10441200" y="9174220"/>
                    <a:pt x="10817041" y="9170327"/>
                  </a:cubicBezTo>
                  <a:cubicBezTo>
                    <a:pt x="10820825" y="9438949"/>
                    <a:pt x="10816634" y="9222383"/>
                    <a:pt x="10826721" y="9844682"/>
                  </a:cubicBezTo>
                  <a:close/>
                  <a:moveTo>
                    <a:pt x="10812517" y="8567716"/>
                  </a:moveTo>
                  <a:cubicBezTo>
                    <a:pt x="10816448" y="8818207"/>
                    <a:pt x="10811589" y="8820469"/>
                    <a:pt x="10815558" y="9073815"/>
                  </a:cubicBezTo>
                  <a:cubicBezTo>
                    <a:pt x="10817041" y="9165952"/>
                    <a:pt x="10902601" y="9135438"/>
                    <a:pt x="10229359" y="9131062"/>
                  </a:cubicBezTo>
                  <a:cubicBezTo>
                    <a:pt x="10223907" y="8844829"/>
                    <a:pt x="10229321" y="8814166"/>
                    <a:pt x="10222534" y="8460526"/>
                  </a:cubicBezTo>
                  <a:cubicBezTo>
                    <a:pt x="10920663" y="8461564"/>
                    <a:pt x="10810328" y="8428566"/>
                    <a:pt x="10812517" y="8567716"/>
                  </a:cubicBezTo>
                  <a:close/>
                  <a:moveTo>
                    <a:pt x="10794418" y="7750615"/>
                  </a:moveTo>
                  <a:cubicBezTo>
                    <a:pt x="10806657" y="8466681"/>
                    <a:pt x="10802206" y="8148450"/>
                    <a:pt x="10809661" y="8427454"/>
                  </a:cubicBezTo>
                  <a:cubicBezTo>
                    <a:pt x="10113387" y="8427676"/>
                    <a:pt x="10222905" y="8459822"/>
                    <a:pt x="10219271" y="8313850"/>
                  </a:cubicBezTo>
                  <a:cubicBezTo>
                    <a:pt x="10214931" y="8140330"/>
                    <a:pt x="10212298" y="7985460"/>
                    <a:pt x="10211556" y="7808270"/>
                  </a:cubicBezTo>
                  <a:cubicBezTo>
                    <a:pt x="10211148" y="7727071"/>
                    <a:pt x="10119840" y="7744831"/>
                    <a:pt x="10794418" y="7750615"/>
                  </a:cubicBezTo>
                  <a:close/>
                  <a:moveTo>
                    <a:pt x="10788299" y="7049639"/>
                  </a:moveTo>
                  <a:cubicBezTo>
                    <a:pt x="10792861" y="7339691"/>
                    <a:pt x="10785591" y="7217597"/>
                    <a:pt x="10793824" y="7716207"/>
                  </a:cubicBezTo>
                  <a:cubicBezTo>
                    <a:pt x="10790079" y="7716170"/>
                    <a:pt x="10215451" y="7713983"/>
                    <a:pt x="10210963" y="7713946"/>
                  </a:cubicBezTo>
                  <a:cubicBezTo>
                    <a:pt x="10207774" y="7328160"/>
                    <a:pt x="10200615" y="7329273"/>
                    <a:pt x="10196388" y="7041444"/>
                  </a:cubicBezTo>
                  <a:cubicBezTo>
                    <a:pt x="10199095" y="7041444"/>
                    <a:pt x="10788261" y="7047006"/>
                    <a:pt x="10788299" y="7049639"/>
                  </a:cubicBezTo>
                  <a:close/>
                  <a:moveTo>
                    <a:pt x="10773093" y="6334907"/>
                  </a:moveTo>
                  <a:cubicBezTo>
                    <a:pt x="10792527" y="7244367"/>
                    <a:pt x="10785740" y="6899180"/>
                    <a:pt x="10787668" y="7010004"/>
                  </a:cubicBezTo>
                  <a:cubicBezTo>
                    <a:pt x="10544266" y="7015973"/>
                    <a:pt x="10377892" y="7007445"/>
                    <a:pt x="10195906" y="7007037"/>
                  </a:cubicBezTo>
                  <a:cubicBezTo>
                    <a:pt x="10192716" y="6793066"/>
                    <a:pt x="10192568" y="6641459"/>
                    <a:pt x="10186300" y="6334684"/>
                  </a:cubicBezTo>
                  <a:cubicBezTo>
                    <a:pt x="10364763" y="6334759"/>
                    <a:pt x="10604495" y="6337317"/>
                    <a:pt x="10773093" y="6334907"/>
                  </a:cubicBezTo>
                  <a:close/>
                  <a:moveTo>
                    <a:pt x="10772129" y="6291007"/>
                  </a:moveTo>
                  <a:cubicBezTo>
                    <a:pt x="10772500" y="6307099"/>
                    <a:pt x="10819526" y="6300462"/>
                    <a:pt x="10185595" y="6300240"/>
                  </a:cubicBezTo>
                  <a:cubicBezTo>
                    <a:pt x="10185521" y="6296829"/>
                    <a:pt x="10172764" y="5626033"/>
                    <a:pt x="10172726" y="5623290"/>
                  </a:cubicBezTo>
                  <a:cubicBezTo>
                    <a:pt x="10175396" y="5623290"/>
                    <a:pt x="10759074" y="5626589"/>
                    <a:pt x="10761892" y="5626626"/>
                  </a:cubicBezTo>
                  <a:cubicBezTo>
                    <a:pt x="10764044" y="5776899"/>
                    <a:pt x="10765898" y="6006405"/>
                    <a:pt x="10772129" y="6291007"/>
                  </a:cubicBezTo>
                  <a:close/>
                  <a:moveTo>
                    <a:pt x="10753845" y="5026240"/>
                  </a:moveTo>
                  <a:cubicBezTo>
                    <a:pt x="10757813" y="5279030"/>
                    <a:pt x="10756478" y="5278548"/>
                    <a:pt x="10760446" y="5531969"/>
                  </a:cubicBezTo>
                  <a:cubicBezTo>
                    <a:pt x="10761819" y="5619100"/>
                    <a:pt x="10851940" y="5589104"/>
                    <a:pt x="10172132" y="5588845"/>
                  </a:cubicBezTo>
                  <a:cubicBezTo>
                    <a:pt x="10166051" y="5225491"/>
                    <a:pt x="10171428" y="5309174"/>
                    <a:pt x="10164419" y="4919607"/>
                  </a:cubicBezTo>
                  <a:cubicBezTo>
                    <a:pt x="10853239" y="4919607"/>
                    <a:pt x="10751545" y="4878118"/>
                    <a:pt x="10753845" y="5026240"/>
                  </a:cubicBezTo>
                  <a:close/>
                  <a:moveTo>
                    <a:pt x="10744091" y="4267350"/>
                  </a:moveTo>
                  <a:cubicBezTo>
                    <a:pt x="10759445" y="5002844"/>
                    <a:pt x="10785591" y="4883679"/>
                    <a:pt x="10608834" y="4883679"/>
                  </a:cubicBezTo>
                  <a:cubicBezTo>
                    <a:pt x="10385865" y="4883679"/>
                    <a:pt x="10386830" y="4885162"/>
                    <a:pt x="10163751" y="4885162"/>
                  </a:cubicBezTo>
                  <a:cubicBezTo>
                    <a:pt x="10157854" y="4577238"/>
                    <a:pt x="10156853" y="4628664"/>
                    <a:pt x="10153144" y="4207915"/>
                  </a:cubicBezTo>
                  <a:cubicBezTo>
                    <a:pt x="10823606" y="4207952"/>
                    <a:pt x="10742347" y="4183222"/>
                    <a:pt x="10744091" y="4267350"/>
                  </a:cubicBezTo>
                  <a:close/>
                  <a:moveTo>
                    <a:pt x="10729886" y="3508756"/>
                  </a:moveTo>
                  <a:cubicBezTo>
                    <a:pt x="10742274" y="4298642"/>
                    <a:pt x="10786370" y="4172915"/>
                    <a:pt x="10608834" y="4172915"/>
                  </a:cubicBezTo>
                  <a:cubicBezTo>
                    <a:pt x="10388647" y="4172915"/>
                    <a:pt x="10386126" y="4173508"/>
                    <a:pt x="10163640" y="4173508"/>
                  </a:cubicBezTo>
                  <a:cubicBezTo>
                    <a:pt x="10148879" y="4173508"/>
                    <a:pt x="10153440" y="4193900"/>
                    <a:pt x="10150622" y="4013817"/>
                  </a:cubicBezTo>
                  <a:cubicBezTo>
                    <a:pt x="10141425" y="3423516"/>
                    <a:pt x="10138086" y="3500525"/>
                    <a:pt x="10163640" y="3500525"/>
                  </a:cubicBezTo>
                  <a:cubicBezTo>
                    <a:pt x="10770682" y="3500525"/>
                    <a:pt x="10729589" y="3488957"/>
                    <a:pt x="10729886" y="3508756"/>
                  </a:cubicBezTo>
                  <a:close/>
                  <a:moveTo>
                    <a:pt x="10729219" y="3463707"/>
                  </a:moveTo>
                  <a:cubicBezTo>
                    <a:pt x="10519751" y="3461297"/>
                    <a:pt x="10382083" y="3466043"/>
                    <a:pt x="10145097" y="3466080"/>
                  </a:cubicBezTo>
                  <a:cubicBezTo>
                    <a:pt x="10132005" y="2705595"/>
                    <a:pt x="10113015" y="2788685"/>
                    <a:pt x="10163676" y="2788685"/>
                  </a:cubicBezTo>
                  <a:cubicBezTo>
                    <a:pt x="10350819" y="2788685"/>
                    <a:pt x="10400887" y="2789130"/>
                    <a:pt x="10608871" y="2789130"/>
                  </a:cubicBezTo>
                  <a:cubicBezTo>
                    <a:pt x="10757480" y="2789167"/>
                    <a:pt x="10717166" y="2667035"/>
                    <a:pt x="10729219" y="3463707"/>
                  </a:cubicBezTo>
                  <a:close/>
                  <a:moveTo>
                    <a:pt x="10709155" y="2244433"/>
                  </a:moveTo>
                  <a:cubicBezTo>
                    <a:pt x="10713828" y="2398413"/>
                    <a:pt x="10713901" y="2432450"/>
                    <a:pt x="10719168" y="2755390"/>
                  </a:cubicBezTo>
                  <a:cubicBezTo>
                    <a:pt x="10653487" y="2754537"/>
                    <a:pt x="10176471" y="2754203"/>
                    <a:pt x="10130669" y="2754352"/>
                  </a:cubicBezTo>
                  <a:cubicBezTo>
                    <a:pt x="10118394" y="1982113"/>
                    <a:pt x="10098774" y="2085632"/>
                    <a:pt x="10163676" y="2085632"/>
                  </a:cubicBezTo>
                  <a:cubicBezTo>
                    <a:pt x="10816003" y="2085632"/>
                    <a:pt x="10702553" y="2025457"/>
                    <a:pt x="10709155" y="2244433"/>
                  </a:cubicBezTo>
                  <a:close/>
                  <a:moveTo>
                    <a:pt x="10698547" y="1485246"/>
                  </a:moveTo>
                  <a:cubicBezTo>
                    <a:pt x="10708635" y="2147773"/>
                    <a:pt x="10730925" y="2046294"/>
                    <a:pt x="10608834" y="2046294"/>
                  </a:cubicBezTo>
                  <a:cubicBezTo>
                    <a:pt x="10045220" y="2046294"/>
                    <a:pt x="10118245" y="2080219"/>
                    <a:pt x="10116873" y="1990752"/>
                  </a:cubicBezTo>
                  <a:cubicBezTo>
                    <a:pt x="10105747" y="1280915"/>
                    <a:pt x="10093286" y="1375313"/>
                    <a:pt x="10163676" y="1375313"/>
                  </a:cubicBezTo>
                  <a:cubicBezTo>
                    <a:pt x="10794567" y="1375313"/>
                    <a:pt x="10696286" y="1340868"/>
                    <a:pt x="10698547" y="1485246"/>
                  </a:cubicBezTo>
                  <a:close/>
                  <a:moveTo>
                    <a:pt x="10163676" y="664363"/>
                  </a:moveTo>
                  <a:cubicBezTo>
                    <a:pt x="10768828" y="664363"/>
                    <a:pt x="10686457" y="649940"/>
                    <a:pt x="10686532" y="726022"/>
                  </a:cubicBezTo>
                  <a:cubicBezTo>
                    <a:pt x="10686532" y="1444090"/>
                    <a:pt x="10733781" y="1339608"/>
                    <a:pt x="10608834" y="1339608"/>
                  </a:cubicBezTo>
                  <a:cubicBezTo>
                    <a:pt x="10017145" y="1339608"/>
                    <a:pt x="10110308" y="1371642"/>
                    <a:pt x="10107081" y="1231565"/>
                  </a:cubicBezTo>
                  <a:cubicBezTo>
                    <a:pt x="10092655" y="573450"/>
                    <a:pt x="10072924" y="664363"/>
                    <a:pt x="10163676" y="664363"/>
                  </a:cubicBezTo>
                  <a:close/>
                  <a:moveTo>
                    <a:pt x="10100295" y="2754500"/>
                  </a:moveTo>
                  <a:cubicBezTo>
                    <a:pt x="9943712" y="2755501"/>
                    <a:pt x="9513465" y="2772186"/>
                    <a:pt x="9512538" y="2748901"/>
                  </a:cubicBezTo>
                  <a:cubicBezTo>
                    <a:pt x="9502968" y="2512128"/>
                    <a:pt x="9503451" y="2284698"/>
                    <a:pt x="9500781" y="2084817"/>
                  </a:cubicBezTo>
                  <a:cubicBezTo>
                    <a:pt x="10135379" y="2085039"/>
                    <a:pt x="9826369" y="2085410"/>
                    <a:pt x="10088056" y="2085632"/>
                  </a:cubicBezTo>
                  <a:cubicBezTo>
                    <a:pt x="10093693" y="2401120"/>
                    <a:pt x="10089057" y="2047109"/>
                    <a:pt x="10100295" y="2754500"/>
                  </a:cubicBezTo>
                  <a:close/>
                  <a:moveTo>
                    <a:pt x="10086498" y="1991346"/>
                  </a:moveTo>
                  <a:cubicBezTo>
                    <a:pt x="10087796" y="2074991"/>
                    <a:pt x="10179959" y="2050631"/>
                    <a:pt x="9500298" y="2050409"/>
                  </a:cubicBezTo>
                  <a:cubicBezTo>
                    <a:pt x="9493030" y="1541714"/>
                    <a:pt x="9500225" y="1920529"/>
                    <a:pt x="9492066" y="1373125"/>
                  </a:cubicBezTo>
                  <a:cubicBezTo>
                    <a:pt x="10312619" y="1376128"/>
                    <a:pt x="10010395" y="1375053"/>
                    <a:pt x="10079674" y="1375239"/>
                  </a:cubicBezTo>
                  <a:cubicBezTo>
                    <a:pt x="10086350" y="1736961"/>
                    <a:pt x="10081900" y="1697845"/>
                    <a:pt x="10086498" y="1991346"/>
                  </a:cubicBezTo>
                  <a:close/>
                  <a:moveTo>
                    <a:pt x="9496330" y="667737"/>
                  </a:moveTo>
                  <a:cubicBezTo>
                    <a:pt x="10154850" y="666439"/>
                    <a:pt x="10064358" y="639187"/>
                    <a:pt x="10066656" y="726541"/>
                  </a:cubicBezTo>
                  <a:cubicBezTo>
                    <a:pt x="10085794" y="1458995"/>
                    <a:pt x="10112237" y="1341350"/>
                    <a:pt x="9941339" y="1339941"/>
                  </a:cubicBezTo>
                  <a:cubicBezTo>
                    <a:pt x="9400720" y="1335566"/>
                    <a:pt x="9492177" y="1376203"/>
                    <a:pt x="9490137" y="1239648"/>
                  </a:cubicBezTo>
                  <a:cubicBezTo>
                    <a:pt x="9481124" y="599552"/>
                    <a:pt x="9473188" y="667811"/>
                    <a:pt x="9496330" y="667737"/>
                  </a:cubicBezTo>
                  <a:close/>
                  <a:moveTo>
                    <a:pt x="9482200" y="2750458"/>
                  </a:moveTo>
                  <a:cubicBezTo>
                    <a:pt x="9482497" y="2757837"/>
                    <a:pt x="9552184" y="2754759"/>
                    <a:pt x="8896409" y="2758356"/>
                  </a:cubicBezTo>
                  <a:cubicBezTo>
                    <a:pt x="8887359" y="2367973"/>
                    <a:pt x="8889622" y="2272834"/>
                    <a:pt x="8887174" y="2081183"/>
                  </a:cubicBezTo>
                  <a:cubicBezTo>
                    <a:pt x="9178271" y="2082221"/>
                    <a:pt x="8891068" y="2084631"/>
                    <a:pt x="9470444" y="2084817"/>
                  </a:cubicBezTo>
                  <a:cubicBezTo>
                    <a:pt x="9473113" y="2287145"/>
                    <a:pt x="9472669" y="2513871"/>
                    <a:pt x="9482200" y="2750458"/>
                  </a:cubicBezTo>
                  <a:close/>
                  <a:moveTo>
                    <a:pt x="9463397" y="1485246"/>
                  </a:moveTo>
                  <a:cubicBezTo>
                    <a:pt x="9467291" y="1733624"/>
                    <a:pt x="9465140" y="1739223"/>
                    <a:pt x="9469072" y="1991346"/>
                  </a:cubicBezTo>
                  <a:cubicBezTo>
                    <a:pt x="9470444" y="2078439"/>
                    <a:pt x="9559008" y="2049037"/>
                    <a:pt x="8886691" y="2046739"/>
                  </a:cubicBezTo>
                  <a:cubicBezTo>
                    <a:pt x="8883465" y="1814118"/>
                    <a:pt x="8881870" y="1810670"/>
                    <a:pt x="8874824" y="1373644"/>
                  </a:cubicBezTo>
                  <a:cubicBezTo>
                    <a:pt x="9565535" y="1373199"/>
                    <a:pt x="9461134" y="1334973"/>
                    <a:pt x="9463397" y="1485246"/>
                  </a:cubicBezTo>
                  <a:close/>
                  <a:moveTo>
                    <a:pt x="9273696" y="668033"/>
                  </a:moveTo>
                  <a:cubicBezTo>
                    <a:pt x="9482089" y="668033"/>
                    <a:pt x="9449564" y="651682"/>
                    <a:pt x="9451121" y="726355"/>
                  </a:cubicBezTo>
                  <a:cubicBezTo>
                    <a:pt x="9454793" y="902100"/>
                    <a:pt x="9457092" y="1054783"/>
                    <a:pt x="9459688" y="1240204"/>
                  </a:cubicBezTo>
                  <a:cubicBezTo>
                    <a:pt x="9461617" y="1369232"/>
                    <a:pt x="9568724" y="1338644"/>
                    <a:pt x="8874304" y="1339200"/>
                  </a:cubicBezTo>
                  <a:cubicBezTo>
                    <a:pt x="8866998" y="884006"/>
                    <a:pt x="8867035" y="872401"/>
                    <a:pt x="8863364" y="725465"/>
                  </a:cubicBezTo>
                  <a:cubicBezTo>
                    <a:pt x="8861435" y="648457"/>
                    <a:pt x="8789227" y="667663"/>
                    <a:pt x="9273696" y="668033"/>
                  </a:cubicBezTo>
                  <a:close/>
                  <a:moveTo>
                    <a:pt x="8828724" y="2758541"/>
                  </a:moveTo>
                  <a:cubicBezTo>
                    <a:pt x="8608538" y="2758541"/>
                    <a:pt x="8609762" y="2754129"/>
                    <a:pt x="8383753" y="2754129"/>
                  </a:cubicBezTo>
                  <a:cubicBezTo>
                    <a:pt x="8235997" y="2754129"/>
                    <a:pt x="8277646" y="2881155"/>
                    <a:pt x="8264147" y="2084075"/>
                  </a:cubicBezTo>
                  <a:cubicBezTo>
                    <a:pt x="8515560" y="2086745"/>
                    <a:pt x="8605571" y="2080664"/>
                    <a:pt x="8856799" y="2081072"/>
                  </a:cubicBezTo>
                  <a:cubicBezTo>
                    <a:pt x="8866479" y="2858760"/>
                    <a:pt x="8882427" y="2758541"/>
                    <a:pt x="8828724" y="2758541"/>
                  </a:cubicBezTo>
                  <a:close/>
                  <a:moveTo>
                    <a:pt x="8846267" y="1485172"/>
                  </a:moveTo>
                  <a:cubicBezTo>
                    <a:pt x="8856503" y="2132757"/>
                    <a:pt x="8867703" y="2046664"/>
                    <a:pt x="8828724" y="2046664"/>
                  </a:cubicBezTo>
                  <a:cubicBezTo>
                    <a:pt x="8179588" y="2046664"/>
                    <a:pt x="8263998" y="2077661"/>
                    <a:pt x="8262626" y="1990752"/>
                  </a:cubicBezTo>
                  <a:cubicBezTo>
                    <a:pt x="8258584" y="1731696"/>
                    <a:pt x="8261624" y="1736553"/>
                    <a:pt x="8257656" y="1484653"/>
                  </a:cubicBezTo>
                  <a:cubicBezTo>
                    <a:pt x="8255505" y="1351176"/>
                    <a:pt x="8222720" y="1374274"/>
                    <a:pt x="8383716" y="1374274"/>
                  </a:cubicBezTo>
                  <a:cubicBezTo>
                    <a:pt x="8937760" y="1374274"/>
                    <a:pt x="8843782" y="1331599"/>
                    <a:pt x="8846267" y="1485172"/>
                  </a:cubicBezTo>
                  <a:close/>
                  <a:moveTo>
                    <a:pt x="8832989" y="726467"/>
                  </a:moveTo>
                  <a:cubicBezTo>
                    <a:pt x="8836809" y="878334"/>
                    <a:pt x="8836921" y="902619"/>
                    <a:pt x="8843930" y="1339237"/>
                  </a:cubicBezTo>
                  <a:cubicBezTo>
                    <a:pt x="8778953" y="1339237"/>
                    <a:pt x="8320853" y="1339756"/>
                    <a:pt x="8255320" y="1340460"/>
                  </a:cubicBezTo>
                  <a:lnTo>
                    <a:pt x="8244379" y="665364"/>
                  </a:lnTo>
                  <a:cubicBezTo>
                    <a:pt x="8943806" y="654241"/>
                    <a:pt x="8831172" y="654426"/>
                    <a:pt x="8832989" y="726467"/>
                  </a:cubicBezTo>
                  <a:close/>
                  <a:moveTo>
                    <a:pt x="8236665" y="2244136"/>
                  </a:moveTo>
                  <a:cubicBezTo>
                    <a:pt x="8239669" y="2403789"/>
                    <a:pt x="8238631" y="2343947"/>
                    <a:pt x="8245232" y="2755316"/>
                  </a:cubicBezTo>
                  <a:cubicBezTo>
                    <a:pt x="8053825" y="2759060"/>
                    <a:pt x="8131152" y="2763510"/>
                    <a:pt x="7656474" y="2758986"/>
                  </a:cubicBezTo>
                  <a:cubicBezTo>
                    <a:pt x="7647869" y="2066982"/>
                    <a:pt x="7652876" y="2295302"/>
                    <a:pt x="7650688" y="2080293"/>
                  </a:cubicBezTo>
                  <a:cubicBezTo>
                    <a:pt x="8354417" y="2079959"/>
                    <a:pt x="8232845" y="2051336"/>
                    <a:pt x="8236665" y="2244136"/>
                  </a:cubicBezTo>
                  <a:close/>
                  <a:moveTo>
                    <a:pt x="8227282" y="1485246"/>
                  </a:moveTo>
                  <a:cubicBezTo>
                    <a:pt x="8237258" y="2140358"/>
                    <a:pt x="8254430" y="2049890"/>
                    <a:pt x="8161489" y="2047999"/>
                  </a:cubicBezTo>
                  <a:cubicBezTo>
                    <a:pt x="8022412" y="2045181"/>
                    <a:pt x="7996748" y="2045737"/>
                    <a:pt x="7650280" y="2045886"/>
                  </a:cubicBezTo>
                  <a:cubicBezTo>
                    <a:pt x="7646126" y="1719868"/>
                    <a:pt x="7639487" y="1721685"/>
                    <a:pt x="7635853" y="1375758"/>
                  </a:cubicBezTo>
                  <a:cubicBezTo>
                    <a:pt x="8330310" y="1382543"/>
                    <a:pt x="8224834" y="1332526"/>
                    <a:pt x="8227282" y="1485246"/>
                  </a:cubicBezTo>
                  <a:close/>
                  <a:moveTo>
                    <a:pt x="7716109" y="668404"/>
                  </a:moveTo>
                  <a:cubicBezTo>
                    <a:pt x="7866980" y="670406"/>
                    <a:pt x="8012473" y="670740"/>
                    <a:pt x="8161563" y="667144"/>
                  </a:cubicBezTo>
                  <a:cubicBezTo>
                    <a:pt x="8235219" y="665290"/>
                    <a:pt x="8212410" y="564997"/>
                    <a:pt x="8224945" y="1340868"/>
                  </a:cubicBezTo>
                  <a:cubicBezTo>
                    <a:pt x="7960625" y="1344650"/>
                    <a:pt x="8064358" y="1345577"/>
                    <a:pt x="7635519" y="1341387"/>
                  </a:cubicBezTo>
                  <a:cubicBezTo>
                    <a:pt x="7629140" y="554615"/>
                    <a:pt x="7593388" y="666810"/>
                    <a:pt x="7716109" y="668404"/>
                  </a:cubicBezTo>
                  <a:close/>
                  <a:moveTo>
                    <a:pt x="7637336" y="3469380"/>
                  </a:moveTo>
                  <a:cubicBezTo>
                    <a:pt x="7491992" y="3470418"/>
                    <a:pt x="7303478" y="3469380"/>
                    <a:pt x="7054364" y="3469380"/>
                  </a:cubicBezTo>
                  <a:cubicBezTo>
                    <a:pt x="7053956" y="3444761"/>
                    <a:pt x="7043979" y="2868141"/>
                    <a:pt x="7042125" y="2790502"/>
                  </a:cubicBezTo>
                  <a:cubicBezTo>
                    <a:pt x="7044832" y="2790502"/>
                    <a:pt x="7622390" y="2793134"/>
                    <a:pt x="7626470" y="2793171"/>
                  </a:cubicBezTo>
                  <a:cubicBezTo>
                    <a:pt x="7629511" y="3040066"/>
                    <a:pt x="7634740" y="3306724"/>
                    <a:pt x="7637336" y="3469380"/>
                  </a:cubicBezTo>
                  <a:close/>
                  <a:moveTo>
                    <a:pt x="7620796" y="2243765"/>
                  </a:moveTo>
                  <a:cubicBezTo>
                    <a:pt x="7619497" y="2862357"/>
                    <a:pt x="7686737" y="2758319"/>
                    <a:pt x="7493958" y="2758319"/>
                  </a:cubicBezTo>
                  <a:cubicBezTo>
                    <a:pt x="6989943" y="2758319"/>
                    <a:pt x="7041345" y="2758282"/>
                    <a:pt x="7041123" y="2749272"/>
                  </a:cubicBezTo>
                  <a:cubicBezTo>
                    <a:pt x="7038156" y="2626288"/>
                    <a:pt x="7019130" y="2081887"/>
                    <a:pt x="7049356" y="2081887"/>
                  </a:cubicBezTo>
                  <a:cubicBezTo>
                    <a:pt x="7736693" y="2081887"/>
                    <a:pt x="7621240" y="2031278"/>
                    <a:pt x="7620796" y="2243765"/>
                  </a:cubicBezTo>
                  <a:close/>
                  <a:moveTo>
                    <a:pt x="7606962" y="1485246"/>
                  </a:moveTo>
                  <a:cubicBezTo>
                    <a:pt x="7617310" y="2145215"/>
                    <a:pt x="7661480" y="2045886"/>
                    <a:pt x="7493958" y="2045960"/>
                  </a:cubicBezTo>
                  <a:cubicBezTo>
                    <a:pt x="6963685" y="2045960"/>
                    <a:pt x="7030924" y="2072544"/>
                    <a:pt x="7029626" y="1990678"/>
                  </a:cubicBezTo>
                  <a:cubicBezTo>
                    <a:pt x="7029330" y="1970879"/>
                    <a:pt x="7020577" y="1402787"/>
                    <a:pt x="7020095" y="1371308"/>
                  </a:cubicBezTo>
                  <a:cubicBezTo>
                    <a:pt x="7724492" y="1369825"/>
                    <a:pt x="7604774" y="1347171"/>
                    <a:pt x="7606962" y="1485246"/>
                  </a:cubicBezTo>
                  <a:close/>
                  <a:moveTo>
                    <a:pt x="7049356" y="668812"/>
                  </a:moveTo>
                  <a:cubicBezTo>
                    <a:pt x="7680284" y="668812"/>
                    <a:pt x="7595613" y="642561"/>
                    <a:pt x="7597431" y="724687"/>
                  </a:cubicBezTo>
                  <a:cubicBezTo>
                    <a:pt x="7614194" y="1461887"/>
                    <a:pt x="7628139" y="1340757"/>
                    <a:pt x="7493958" y="1340757"/>
                  </a:cubicBezTo>
                  <a:cubicBezTo>
                    <a:pt x="7272251" y="1340757"/>
                    <a:pt x="7272028" y="1336864"/>
                    <a:pt x="7049356" y="1336864"/>
                  </a:cubicBezTo>
                  <a:cubicBezTo>
                    <a:pt x="7009710" y="1336864"/>
                    <a:pt x="7019835" y="1356218"/>
                    <a:pt x="7018129" y="1231640"/>
                  </a:cubicBezTo>
                  <a:cubicBezTo>
                    <a:pt x="7009340" y="582163"/>
                    <a:pt x="6992427" y="668812"/>
                    <a:pt x="7049356" y="668812"/>
                  </a:cubicBezTo>
                  <a:close/>
                  <a:moveTo>
                    <a:pt x="7000587" y="2081962"/>
                  </a:moveTo>
                  <a:cubicBezTo>
                    <a:pt x="7003146" y="2267939"/>
                    <a:pt x="7003183" y="2440977"/>
                    <a:pt x="7010897" y="2756131"/>
                  </a:cubicBezTo>
                  <a:cubicBezTo>
                    <a:pt x="6391208" y="2757244"/>
                    <a:pt x="6424215" y="2764548"/>
                    <a:pt x="6423844" y="2750718"/>
                  </a:cubicBezTo>
                  <a:cubicBezTo>
                    <a:pt x="6422435" y="2690913"/>
                    <a:pt x="6411161" y="2086782"/>
                    <a:pt x="6411123" y="2084075"/>
                  </a:cubicBezTo>
                  <a:cubicBezTo>
                    <a:pt x="6721840" y="2086708"/>
                    <a:pt x="6812184" y="2082369"/>
                    <a:pt x="7000587" y="2081962"/>
                  </a:cubicBezTo>
                  <a:close/>
                  <a:moveTo>
                    <a:pt x="7000105" y="2047517"/>
                  </a:moveTo>
                  <a:cubicBezTo>
                    <a:pt x="6320668" y="2048963"/>
                    <a:pt x="6410938" y="2074769"/>
                    <a:pt x="6409603" y="1990678"/>
                  </a:cubicBezTo>
                  <a:cubicBezTo>
                    <a:pt x="6405635" y="1737406"/>
                    <a:pt x="6406710" y="1737258"/>
                    <a:pt x="6402742" y="1484653"/>
                  </a:cubicBezTo>
                  <a:cubicBezTo>
                    <a:pt x="6400517" y="1343686"/>
                    <a:pt x="6285287" y="1375387"/>
                    <a:pt x="6989683" y="1371457"/>
                  </a:cubicBezTo>
                  <a:cubicBezTo>
                    <a:pt x="6989720" y="1374274"/>
                    <a:pt x="6999178" y="1983152"/>
                    <a:pt x="7000105" y="2047517"/>
                  </a:cubicBezTo>
                  <a:close/>
                  <a:moveTo>
                    <a:pt x="6978223" y="668626"/>
                  </a:moveTo>
                  <a:cubicBezTo>
                    <a:pt x="6985715" y="1046514"/>
                    <a:pt x="6985122" y="1058602"/>
                    <a:pt x="6989201" y="1337012"/>
                  </a:cubicBezTo>
                  <a:cubicBezTo>
                    <a:pt x="6307687" y="1340609"/>
                    <a:pt x="6401407" y="1385435"/>
                    <a:pt x="6397884" y="1231491"/>
                  </a:cubicBezTo>
                  <a:cubicBezTo>
                    <a:pt x="6392357" y="990454"/>
                    <a:pt x="6390948" y="852232"/>
                    <a:pt x="6390429" y="725910"/>
                  </a:cubicBezTo>
                  <a:cubicBezTo>
                    <a:pt x="6390058" y="639855"/>
                    <a:pt x="6303497" y="665290"/>
                    <a:pt x="6978223" y="668626"/>
                  </a:cubicBezTo>
                  <a:close/>
                  <a:moveTo>
                    <a:pt x="6382233" y="2756836"/>
                  </a:moveTo>
                  <a:cubicBezTo>
                    <a:pt x="6019669" y="2749013"/>
                    <a:pt x="5801559" y="2762583"/>
                    <a:pt x="5801410" y="2749569"/>
                  </a:cubicBezTo>
                  <a:cubicBezTo>
                    <a:pt x="5793177" y="1960683"/>
                    <a:pt x="5744037" y="2078699"/>
                    <a:pt x="5936927" y="2081294"/>
                  </a:cubicBezTo>
                  <a:cubicBezTo>
                    <a:pt x="6119915" y="2083741"/>
                    <a:pt x="6168277" y="2081776"/>
                    <a:pt x="6380786" y="2083741"/>
                  </a:cubicBezTo>
                  <a:cubicBezTo>
                    <a:pt x="6393656" y="2844189"/>
                    <a:pt x="6400405" y="2757170"/>
                    <a:pt x="6382233" y="2756836"/>
                  </a:cubicBezTo>
                  <a:close/>
                  <a:moveTo>
                    <a:pt x="6372367" y="1485246"/>
                  </a:moveTo>
                  <a:cubicBezTo>
                    <a:pt x="6376336" y="1737962"/>
                    <a:pt x="6375260" y="1737702"/>
                    <a:pt x="6379228" y="1991271"/>
                  </a:cubicBezTo>
                  <a:cubicBezTo>
                    <a:pt x="6380564" y="2075177"/>
                    <a:pt x="6472095" y="2047962"/>
                    <a:pt x="5791694" y="2045515"/>
                  </a:cubicBezTo>
                  <a:cubicBezTo>
                    <a:pt x="5786242" y="1686759"/>
                    <a:pt x="5791397" y="1690466"/>
                    <a:pt x="5784870" y="1376907"/>
                  </a:cubicBezTo>
                  <a:cubicBezTo>
                    <a:pt x="6461859" y="1372866"/>
                    <a:pt x="6369957" y="1329560"/>
                    <a:pt x="6372367" y="1485246"/>
                  </a:cubicBezTo>
                  <a:close/>
                  <a:moveTo>
                    <a:pt x="6359684" y="667551"/>
                  </a:moveTo>
                  <a:cubicBezTo>
                    <a:pt x="6362020" y="1049221"/>
                    <a:pt x="6364987" y="1103316"/>
                    <a:pt x="6369808" y="1339719"/>
                  </a:cubicBezTo>
                  <a:cubicBezTo>
                    <a:pt x="6232066" y="1336790"/>
                    <a:pt x="6084645" y="1336753"/>
                    <a:pt x="5936779" y="1340127"/>
                  </a:cubicBezTo>
                  <a:cubicBezTo>
                    <a:pt x="5737287" y="1344687"/>
                    <a:pt x="5789357" y="1454064"/>
                    <a:pt x="5770331" y="725540"/>
                  </a:cubicBezTo>
                  <a:cubicBezTo>
                    <a:pt x="5767661" y="624208"/>
                    <a:pt x="5693932" y="681344"/>
                    <a:pt x="6359684" y="667551"/>
                  </a:cubicBezTo>
                  <a:close/>
                  <a:moveTo>
                    <a:pt x="5714590" y="2755464"/>
                  </a:moveTo>
                  <a:cubicBezTo>
                    <a:pt x="5279001" y="2755538"/>
                    <a:pt x="5239614" y="2755464"/>
                    <a:pt x="5184243" y="2755724"/>
                  </a:cubicBezTo>
                  <a:cubicBezTo>
                    <a:pt x="5173933" y="2391183"/>
                    <a:pt x="5178606" y="2252590"/>
                    <a:pt x="5176937" y="2083222"/>
                  </a:cubicBezTo>
                  <a:cubicBezTo>
                    <a:pt x="5497555" y="2082258"/>
                    <a:pt x="5579184" y="2079440"/>
                    <a:pt x="5761802" y="2079848"/>
                  </a:cubicBezTo>
                  <a:cubicBezTo>
                    <a:pt x="5773447" y="2876335"/>
                    <a:pt x="5795959" y="2755464"/>
                    <a:pt x="5714590" y="2755464"/>
                  </a:cubicBezTo>
                  <a:close/>
                  <a:moveTo>
                    <a:pt x="5756461" y="1485172"/>
                  </a:moveTo>
                  <a:cubicBezTo>
                    <a:pt x="5766586" y="2133350"/>
                    <a:pt x="5772408" y="2045367"/>
                    <a:pt x="5714627" y="2045367"/>
                  </a:cubicBezTo>
                  <a:cubicBezTo>
                    <a:pt x="5094084" y="2045367"/>
                    <a:pt x="5177085" y="2075399"/>
                    <a:pt x="5175787" y="1990678"/>
                  </a:cubicBezTo>
                  <a:cubicBezTo>
                    <a:pt x="5164401" y="1263674"/>
                    <a:pt x="5129428" y="1374126"/>
                    <a:pt x="5269655" y="1374126"/>
                  </a:cubicBezTo>
                  <a:cubicBezTo>
                    <a:pt x="5491881" y="1374126"/>
                    <a:pt x="5491955" y="1377129"/>
                    <a:pt x="5714627" y="1377129"/>
                  </a:cubicBezTo>
                  <a:cubicBezTo>
                    <a:pt x="5764583" y="1377092"/>
                    <a:pt x="5754347" y="1355365"/>
                    <a:pt x="5756461" y="1485172"/>
                  </a:cubicBezTo>
                  <a:close/>
                  <a:moveTo>
                    <a:pt x="5269618" y="665401"/>
                  </a:moveTo>
                  <a:cubicBezTo>
                    <a:pt x="5287345" y="665401"/>
                    <a:pt x="5711029" y="665660"/>
                    <a:pt x="5738400" y="665697"/>
                  </a:cubicBezTo>
                  <a:cubicBezTo>
                    <a:pt x="5740699" y="761245"/>
                    <a:pt x="5731613" y="386100"/>
                    <a:pt x="5753680" y="1342648"/>
                  </a:cubicBezTo>
                  <a:cubicBezTo>
                    <a:pt x="5506197" y="1343352"/>
                    <a:pt x="5403688" y="1337939"/>
                    <a:pt x="5163697" y="1340127"/>
                  </a:cubicBezTo>
                  <a:cubicBezTo>
                    <a:pt x="5154425" y="543121"/>
                    <a:pt x="5111330" y="665401"/>
                    <a:pt x="5269618" y="665401"/>
                  </a:cubicBezTo>
                  <a:close/>
                  <a:moveTo>
                    <a:pt x="5146562" y="2083333"/>
                  </a:moveTo>
                  <a:cubicBezTo>
                    <a:pt x="5148788" y="2319032"/>
                    <a:pt x="5142409" y="2267161"/>
                    <a:pt x="5153831" y="2755872"/>
                  </a:cubicBezTo>
                  <a:cubicBezTo>
                    <a:pt x="4468869" y="2760173"/>
                    <a:pt x="4640842" y="2759060"/>
                    <a:pt x="4569524" y="2759728"/>
                  </a:cubicBezTo>
                  <a:cubicBezTo>
                    <a:pt x="4567335" y="2480835"/>
                    <a:pt x="4562625" y="2292299"/>
                    <a:pt x="4559102" y="2081517"/>
                  </a:cubicBezTo>
                  <a:cubicBezTo>
                    <a:pt x="4846565" y="2086967"/>
                    <a:pt x="4919367" y="2084335"/>
                    <a:pt x="5146562" y="2083333"/>
                  </a:cubicBezTo>
                  <a:close/>
                  <a:moveTo>
                    <a:pt x="5135362" y="1485246"/>
                  </a:moveTo>
                  <a:cubicBezTo>
                    <a:pt x="5145710" y="2146179"/>
                    <a:pt x="5179273" y="2048407"/>
                    <a:pt x="5047058" y="2049482"/>
                  </a:cubicBezTo>
                  <a:cubicBezTo>
                    <a:pt x="4480366" y="2054080"/>
                    <a:pt x="4558768" y="2060272"/>
                    <a:pt x="4557655" y="1990678"/>
                  </a:cubicBezTo>
                  <a:cubicBezTo>
                    <a:pt x="4548013" y="1390329"/>
                    <a:pt x="4548680" y="1428184"/>
                    <a:pt x="4547605" y="1375980"/>
                  </a:cubicBezTo>
                  <a:cubicBezTo>
                    <a:pt x="5237575" y="1385954"/>
                    <a:pt x="5132877" y="1325926"/>
                    <a:pt x="5135362" y="1485246"/>
                  </a:cubicBezTo>
                  <a:close/>
                  <a:moveTo>
                    <a:pt x="4602494" y="668775"/>
                  </a:moveTo>
                  <a:cubicBezTo>
                    <a:pt x="5204604" y="663510"/>
                    <a:pt x="5121269" y="649272"/>
                    <a:pt x="5123494" y="726578"/>
                  </a:cubicBezTo>
                  <a:cubicBezTo>
                    <a:pt x="5144337" y="1438640"/>
                    <a:pt x="5147230" y="1339867"/>
                    <a:pt x="5046947" y="1342018"/>
                  </a:cubicBezTo>
                  <a:cubicBezTo>
                    <a:pt x="4895594" y="1345280"/>
                    <a:pt x="4752511" y="1345095"/>
                    <a:pt x="4602568" y="1342463"/>
                  </a:cubicBezTo>
                  <a:cubicBezTo>
                    <a:pt x="4532213" y="1341239"/>
                    <a:pt x="4547753" y="1363708"/>
                    <a:pt x="4544156" y="1231417"/>
                  </a:cubicBezTo>
                  <a:cubicBezTo>
                    <a:pt x="4526502" y="581867"/>
                    <a:pt x="4518269" y="669553"/>
                    <a:pt x="4602494" y="668775"/>
                  </a:cubicBezTo>
                  <a:close/>
                  <a:moveTo>
                    <a:pt x="4539038" y="2748308"/>
                  </a:moveTo>
                  <a:cubicBezTo>
                    <a:pt x="4539223" y="2769182"/>
                    <a:pt x="4585397" y="2758059"/>
                    <a:pt x="3950353" y="2757689"/>
                  </a:cubicBezTo>
                  <a:cubicBezTo>
                    <a:pt x="3949760" y="2635149"/>
                    <a:pt x="3942491" y="2084817"/>
                    <a:pt x="3942416" y="2080590"/>
                  </a:cubicBezTo>
                  <a:cubicBezTo>
                    <a:pt x="4253429" y="2080590"/>
                    <a:pt x="4398106" y="2079070"/>
                    <a:pt x="4528727" y="2081072"/>
                  </a:cubicBezTo>
                  <a:cubicBezTo>
                    <a:pt x="4532436" y="2303756"/>
                    <a:pt x="4537183" y="2493516"/>
                    <a:pt x="4539038" y="2748308"/>
                  </a:cubicBezTo>
                  <a:close/>
                  <a:moveTo>
                    <a:pt x="4528171" y="2046590"/>
                  </a:moveTo>
                  <a:cubicBezTo>
                    <a:pt x="3858636" y="2036431"/>
                    <a:pt x="3942491" y="2079663"/>
                    <a:pt x="3941081" y="1990604"/>
                  </a:cubicBezTo>
                  <a:cubicBezTo>
                    <a:pt x="3932625" y="1454657"/>
                    <a:pt x="3932477" y="1439196"/>
                    <a:pt x="3930994" y="1371197"/>
                  </a:cubicBezTo>
                  <a:cubicBezTo>
                    <a:pt x="3935147" y="1371197"/>
                    <a:pt x="4514338" y="1375572"/>
                    <a:pt x="4517231" y="1375609"/>
                  </a:cubicBezTo>
                  <a:cubicBezTo>
                    <a:pt x="4518751" y="1449800"/>
                    <a:pt x="4518937" y="1471601"/>
                    <a:pt x="4528171" y="2046590"/>
                  </a:cubicBezTo>
                  <a:close/>
                  <a:moveTo>
                    <a:pt x="3935073" y="670295"/>
                  </a:moveTo>
                  <a:cubicBezTo>
                    <a:pt x="4594038" y="670295"/>
                    <a:pt x="4504658" y="647678"/>
                    <a:pt x="4505326" y="726170"/>
                  </a:cubicBezTo>
                  <a:cubicBezTo>
                    <a:pt x="4510592" y="1450950"/>
                    <a:pt x="4563515" y="1340534"/>
                    <a:pt x="4379971" y="1340534"/>
                  </a:cubicBezTo>
                  <a:cubicBezTo>
                    <a:pt x="4161787" y="1340534"/>
                    <a:pt x="4156187" y="1336790"/>
                    <a:pt x="3935036" y="1336790"/>
                  </a:cubicBezTo>
                  <a:cubicBezTo>
                    <a:pt x="3928323" y="1336753"/>
                    <a:pt x="3899840" y="670295"/>
                    <a:pt x="3935073" y="670295"/>
                  </a:cubicBezTo>
                  <a:close/>
                  <a:moveTo>
                    <a:pt x="3919867" y="2749791"/>
                  </a:moveTo>
                  <a:cubicBezTo>
                    <a:pt x="3919941" y="2761582"/>
                    <a:pt x="3447303" y="2760729"/>
                    <a:pt x="3333964" y="2759171"/>
                  </a:cubicBezTo>
                  <a:cubicBezTo>
                    <a:pt x="3322430" y="2097163"/>
                    <a:pt x="3324322" y="2276022"/>
                    <a:pt x="3320687" y="2083593"/>
                  </a:cubicBezTo>
                  <a:cubicBezTo>
                    <a:pt x="3594761" y="2087857"/>
                    <a:pt x="3692820" y="2080886"/>
                    <a:pt x="3912079" y="2080590"/>
                  </a:cubicBezTo>
                  <a:cubicBezTo>
                    <a:pt x="3912079" y="2083259"/>
                    <a:pt x="3919496" y="2656135"/>
                    <a:pt x="3919867" y="2749791"/>
                  </a:cubicBezTo>
                  <a:close/>
                  <a:moveTo>
                    <a:pt x="3911560" y="2046145"/>
                  </a:moveTo>
                  <a:cubicBezTo>
                    <a:pt x="3234867" y="2047146"/>
                    <a:pt x="3320427" y="2077179"/>
                    <a:pt x="3319092" y="1990678"/>
                  </a:cubicBezTo>
                  <a:cubicBezTo>
                    <a:pt x="3315792" y="1778376"/>
                    <a:pt x="3315680" y="1733624"/>
                    <a:pt x="3311749" y="1484653"/>
                  </a:cubicBezTo>
                  <a:cubicBezTo>
                    <a:pt x="3309524" y="1338125"/>
                    <a:pt x="3206830" y="1371457"/>
                    <a:pt x="3900619" y="1371197"/>
                  </a:cubicBezTo>
                  <a:cubicBezTo>
                    <a:pt x="3902473" y="1455325"/>
                    <a:pt x="3911523" y="2043364"/>
                    <a:pt x="3911560" y="2046145"/>
                  </a:cubicBezTo>
                  <a:close/>
                  <a:moveTo>
                    <a:pt x="3888380" y="670184"/>
                  </a:moveTo>
                  <a:cubicBezTo>
                    <a:pt x="3890531" y="1124339"/>
                    <a:pt x="3895390" y="1161490"/>
                    <a:pt x="3899766" y="1336790"/>
                  </a:cubicBezTo>
                  <a:cubicBezTo>
                    <a:pt x="3473746" y="1336975"/>
                    <a:pt x="3389484" y="1337383"/>
                    <a:pt x="3309487" y="1339348"/>
                  </a:cubicBezTo>
                  <a:cubicBezTo>
                    <a:pt x="3301365" y="807887"/>
                    <a:pt x="3303293" y="916560"/>
                    <a:pt x="3297545" y="665772"/>
                  </a:cubicBezTo>
                  <a:cubicBezTo>
                    <a:pt x="3586380" y="657985"/>
                    <a:pt x="3699458" y="669220"/>
                    <a:pt x="3888380" y="670184"/>
                  </a:cubicBezTo>
                  <a:close/>
                  <a:moveTo>
                    <a:pt x="3293984" y="2244285"/>
                  </a:moveTo>
                  <a:cubicBezTo>
                    <a:pt x="3309524" y="2839369"/>
                    <a:pt x="3315384" y="2758912"/>
                    <a:pt x="3268172" y="2758096"/>
                  </a:cubicBezTo>
                  <a:cubicBezTo>
                    <a:pt x="2716723" y="2747752"/>
                    <a:pt x="2715165" y="2767143"/>
                    <a:pt x="2714868" y="2749495"/>
                  </a:cubicBezTo>
                  <a:cubicBezTo>
                    <a:pt x="2701739" y="1963501"/>
                    <a:pt x="2656567" y="2081665"/>
                    <a:pt x="2823237" y="2080997"/>
                  </a:cubicBezTo>
                  <a:cubicBezTo>
                    <a:pt x="3027476" y="2080182"/>
                    <a:pt x="3123124" y="2079922"/>
                    <a:pt x="3267615" y="2082629"/>
                  </a:cubicBezTo>
                  <a:cubicBezTo>
                    <a:pt x="3298249" y="2083222"/>
                    <a:pt x="3289126" y="2057862"/>
                    <a:pt x="3293984" y="2244285"/>
                  </a:cubicBezTo>
                  <a:close/>
                  <a:moveTo>
                    <a:pt x="3281375" y="1485246"/>
                  </a:moveTo>
                  <a:cubicBezTo>
                    <a:pt x="3291240" y="2115998"/>
                    <a:pt x="3297434" y="2048704"/>
                    <a:pt x="3268172" y="2048148"/>
                  </a:cubicBezTo>
                  <a:cubicBezTo>
                    <a:pt x="2619146" y="2035949"/>
                    <a:pt x="2699811" y="2079070"/>
                    <a:pt x="2698439" y="1990752"/>
                  </a:cubicBezTo>
                  <a:cubicBezTo>
                    <a:pt x="2694507" y="1739816"/>
                    <a:pt x="2700516" y="1740557"/>
                    <a:pt x="2696510" y="1484578"/>
                  </a:cubicBezTo>
                  <a:cubicBezTo>
                    <a:pt x="2693988" y="1324962"/>
                    <a:pt x="2605016" y="1393072"/>
                    <a:pt x="3268283" y="1374942"/>
                  </a:cubicBezTo>
                  <a:cubicBezTo>
                    <a:pt x="3284342" y="1374497"/>
                    <a:pt x="3279446" y="1358035"/>
                    <a:pt x="3281375" y="1485246"/>
                  </a:cubicBezTo>
                  <a:close/>
                  <a:moveTo>
                    <a:pt x="3267170" y="666624"/>
                  </a:moveTo>
                  <a:cubicBezTo>
                    <a:pt x="3284119" y="1415133"/>
                    <a:pt x="3282636" y="1340052"/>
                    <a:pt x="3267504" y="1340423"/>
                  </a:cubicBezTo>
                  <a:cubicBezTo>
                    <a:pt x="3121158" y="1344650"/>
                    <a:pt x="3095494" y="1343130"/>
                    <a:pt x="2823126" y="1343871"/>
                  </a:cubicBezTo>
                  <a:cubicBezTo>
                    <a:pt x="2652339" y="1344316"/>
                    <a:pt x="2700516" y="1456400"/>
                    <a:pt x="2681490" y="725465"/>
                  </a:cubicBezTo>
                  <a:cubicBezTo>
                    <a:pt x="2678931" y="624134"/>
                    <a:pt x="2609244" y="685497"/>
                    <a:pt x="3267170" y="666624"/>
                  </a:cubicBezTo>
                  <a:close/>
                  <a:moveTo>
                    <a:pt x="2684531" y="2750162"/>
                  </a:moveTo>
                  <a:cubicBezTo>
                    <a:pt x="2684753" y="2764029"/>
                    <a:pt x="2095698" y="2754092"/>
                    <a:pt x="2095513" y="2749050"/>
                  </a:cubicBezTo>
                  <a:cubicBezTo>
                    <a:pt x="2067364" y="1969841"/>
                    <a:pt x="2076821" y="2079737"/>
                    <a:pt x="2156039" y="2079737"/>
                  </a:cubicBezTo>
                  <a:cubicBezTo>
                    <a:pt x="2368289" y="2079737"/>
                    <a:pt x="2374037" y="2081442"/>
                    <a:pt x="2600825" y="2081442"/>
                  </a:cubicBezTo>
                  <a:cubicBezTo>
                    <a:pt x="2690613" y="2081442"/>
                    <a:pt x="2670735" y="1973141"/>
                    <a:pt x="2684531" y="2750162"/>
                  </a:cubicBezTo>
                  <a:close/>
                  <a:moveTo>
                    <a:pt x="2666173" y="1485172"/>
                  </a:moveTo>
                  <a:cubicBezTo>
                    <a:pt x="2676446" y="2139134"/>
                    <a:pt x="2684531" y="2047035"/>
                    <a:pt x="2600825" y="2047035"/>
                  </a:cubicBezTo>
                  <a:cubicBezTo>
                    <a:pt x="2003166" y="2047035"/>
                    <a:pt x="2084794" y="2060494"/>
                    <a:pt x="2083719" y="1990678"/>
                  </a:cubicBezTo>
                  <a:cubicBezTo>
                    <a:pt x="2072482" y="1273388"/>
                    <a:pt x="2042404" y="1376128"/>
                    <a:pt x="2156039" y="1376128"/>
                  </a:cubicBezTo>
                  <a:cubicBezTo>
                    <a:pt x="2762562" y="1376128"/>
                    <a:pt x="2664133" y="1354216"/>
                    <a:pt x="2666173" y="1485172"/>
                  </a:cubicBezTo>
                  <a:close/>
                  <a:moveTo>
                    <a:pt x="2156039" y="667069"/>
                  </a:moveTo>
                  <a:cubicBezTo>
                    <a:pt x="2610913" y="667181"/>
                    <a:pt x="2612137" y="667181"/>
                    <a:pt x="2649632" y="667255"/>
                  </a:cubicBezTo>
                  <a:cubicBezTo>
                    <a:pt x="2653192" y="815155"/>
                    <a:pt x="2663614" y="1341313"/>
                    <a:pt x="2663688" y="1344242"/>
                  </a:cubicBezTo>
                  <a:cubicBezTo>
                    <a:pt x="2472170" y="1344428"/>
                    <a:pt x="2646183" y="1344428"/>
                    <a:pt x="2070961" y="1341536"/>
                  </a:cubicBezTo>
                  <a:cubicBezTo>
                    <a:pt x="2058388" y="544753"/>
                    <a:pt x="2033318" y="667069"/>
                    <a:pt x="2156039" y="667069"/>
                  </a:cubicBezTo>
                  <a:close/>
                  <a:moveTo>
                    <a:pt x="2055903" y="2243988"/>
                  </a:moveTo>
                  <a:cubicBezTo>
                    <a:pt x="2056794" y="2415988"/>
                    <a:pt x="2058945" y="2580572"/>
                    <a:pt x="2065064" y="2750384"/>
                  </a:cubicBezTo>
                  <a:cubicBezTo>
                    <a:pt x="2065212" y="2754352"/>
                    <a:pt x="1477640" y="2777525"/>
                    <a:pt x="1477640" y="2750533"/>
                  </a:cubicBezTo>
                  <a:cubicBezTo>
                    <a:pt x="1477640" y="2024863"/>
                    <a:pt x="1443261" y="2082777"/>
                    <a:pt x="1488915" y="2083074"/>
                  </a:cubicBezTo>
                  <a:cubicBezTo>
                    <a:pt x="2168389" y="2087708"/>
                    <a:pt x="2054754" y="2022713"/>
                    <a:pt x="2055903" y="2243988"/>
                  </a:cubicBezTo>
                  <a:close/>
                  <a:moveTo>
                    <a:pt x="2042849" y="1485320"/>
                  </a:moveTo>
                  <a:cubicBezTo>
                    <a:pt x="2053196" y="2148848"/>
                    <a:pt x="2091841" y="2044328"/>
                    <a:pt x="1933479" y="2047332"/>
                  </a:cubicBezTo>
                  <a:cubicBezTo>
                    <a:pt x="1380212" y="2057009"/>
                    <a:pt x="1465031" y="2060679"/>
                    <a:pt x="1463955" y="1990752"/>
                  </a:cubicBezTo>
                  <a:cubicBezTo>
                    <a:pt x="1453126" y="1298897"/>
                    <a:pt x="1446932" y="1375387"/>
                    <a:pt x="1489249" y="1374719"/>
                  </a:cubicBezTo>
                  <a:cubicBezTo>
                    <a:pt x="2154444" y="1363967"/>
                    <a:pt x="2040846" y="1358480"/>
                    <a:pt x="2042849" y="1485320"/>
                  </a:cubicBezTo>
                  <a:close/>
                  <a:moveTo>
                    <a:pt x="1489100" y="665512"/>
                  </a:moveTo>
                  <a:cubicBezTo>
                    <a:pt x="2114761" y="661730"/>
                    <a:pt x="2029126" y="647938"/>
                    <a:pt x="2030647" y="731694"/>
                  </a:cubicBezTo>
                  <a:cubicBezTo>
                    <a:pt x="2033799" y="903731"/>
                    <a:pt x="2035654" y="1029200"/>
                    <a:pt x="2040587" y="1341313"/>
                  </a:cubicBezTo>
                  <a:cubicBezTo>
                    <a:pt x="1898691" y="1340238"/>
                    <a:pt x="1785204" y="1335789"/>
                    <a:pt x="1456315" y="1340794"/>
                  </a:cubicBezTo>
                  <a:cubicBezTo>
                    <a:pt x="1447118" y="573042"/>
                    <a:pt x="1422010" y="665883"/>
                    <a:pt x="1489100" y="665512"/>
                  </a:cubicBezTo>
                  <a:close/>
                  <a:moveTo>
                    <a:pt x="1447266" y="2750533"/>
                  </a:moveTo>
                  <a:cubicBezTo>
                    <a:pt x="1447266" y="2767328"/>
                    <a:pt x="1498521" y="2760136"/>
                    <a:pt x="859768" y="2759542"/>
                  </a:cubicBezTo>
                  <a:cubicBezTo>
                    <a:pt x="860658" y="2454548"/>
                    <a:pt x="852425" y="2256372"/>
                    <a:pt x="849087" y="2083408"/>
                  </a:cubicBezTo>
                  <a:cubicBezTo>
                    <a:pt x="1034189" y="2083333"/>
                    <a:pt x="1210427" y="2081517"/>
                    <a:pt x="1435250" y="2082777"/>
                  </a:cubicBezTo>
                  <a:cubicBezTo>
                    <a:pt x="1438810" y="2261488"/>
                    <a:pt x="1447266" y="2427296"/>
                    <a:pt x="1447266" y="2750533"/>
                  </a:cubicBezTo>
                  <a:close/>
                  <a:moveTo>
                    <a:pt x="1433581" y="1991346"/>
                  </a:moveTo>
                  <a:cubicBezTo>
                    <a:pt x="1434768" y="2066167"/>
                    <a:pt x="1530749" y="2048630"/>
                    <a:pt x="848382" y="2048963"/>
                  </a:cubicBezTo>
                  <a:cubicBezTo>
                    <a:pt x="841002" y="1632182"/>
                    <a:pt x="838221" y="1583018"/>
                    <a:pt x="836070" y="1376240"/>
                  </a:cubicBezTo>
                  <a:cubicBezTo>
                    <a:pt x="1255414" y="1376536"/>
                    <a:pt x="1324508" y="1376944"/>
                    <a:pt x="1426349" y="1375646"/>
                  </a:cubicBezTo>
                  <a:cubicBezTo>
                    <a:pt x="1431541" y="1762062"/>
                    <a:pt x="1430911" y="1820199"/>
                    <a:pt x="1433581" y="1991346"/>
                  </a:cubicBezTo>
                  <a:close/>
                  <a:moveTo>
                    <a:pt x="1412960" y="665883"/>
                  </a:moveTo>
                  <a:cubicBezTo>
                    <a:pt x="1423790" y="1005952"/>
                    <a:pt x="1420452" y="902804"/>
                    <a:pt x="1425904" y="1341239"/>
                  </a:cubicBezTo>
                  <a:cubicBezTo>
                    <a:pt x="1335522" y="1342351"/>
                    <a:pt x="1301439" y="1342129"/>
                    <a:pt x="835773" y="1341832"/>
                  </a:cubicBezTo>
                  <a:cubicBezTo>
                    <a:pt x="834067" y="1130308"/>
                    <a:pt x="837739" y="1186591"/>
                    <a:pt x="827132" y="669553"/>
                  </a:cubicBezTo>
                  <a:cubicBezTo>
                    <a:pt x="1016721" y="669442"/>
                    <a:pt x="864849" y="668107"/>
                    <a:pt x="1412960" y="665883"/>
                  </a:cubicBezTo>
                  <a:close/>
                  <a:moveTo>
                    <a:pt x="377487" y="666217"/>
                  </a:moveTo>
                  <a:cubicBezTo>
                    <a:pt x="595559" y="666217"/>
                    <a:pt x="594298" y="669257"/>
                    <a:pt x="796720" y="669479"/>
                  </a:cubicBezTo>
                  <a:cubicBezTo>
                    <a:pt x="807624" y="1203646"/>
                    <a:pt x="803655" y="1136055"/>
                    <a:pt x="805398" y="1341758"/>
                  </a:cubicBezTo>
                  <a:cubicBezTo>
                    <a:pt x="387612" y="1341461"/>
                    <a:pt x="321782" y="1341202"/>
                    <a:pt x="219384" y="1341981"/>
                  </a:cubicBezTo>
                  <a:cubicBezTo>
                    <a:pt x="211262" y="526659"/>
                    <a:pt x="153814" y="666217"/>
                    <a:pt x="377487" y="666217"/>
                  </a:cubicBezTo>
                  <a:close/>
                  <a:moveTo>
                    <a:pt x="377487" y="1375906"/>
                  </a:moveTo>
                  <a:cubicBezTo>
                    <a:pt x="887547" y="1376240"/>
                    <a:pt x="804879" y="1339793"/>
                    <a:pt x="807142" y="1485320"/>
                  </a:cubicBezTo>
                  <a:cubicBezTo>
                    <a:pt x="811147" y="1742745"/>
                    <a:pt x="813076" y="1738407"/>
                    <a:pt x="817044" y="1991271"/>
                  </a:cubicBezTo>
                  <a:cubicBezTo>
                    <a:pt x="818342" y="2074212"/>
                    <a:pt x="910281" y="2048259"/>
                    <a:pt x="228730" y="2047925"/>
                  </a:cubicBezTo>
                  <a:cubicBezTo>
                    <a:pt x="215156" y="1252143"/>
                    <a:pt x="176437" y="1375906"/>
                    <a:pt x="377487" y="1375906"/>
                  </a:cubicBezTo>
                  <a:close/>
                  <a:moveTo>
                    <a:pt x="240005" y="2748753"/>
                  </a:moveTo>
                  <a:cubicBezTo>
                    <a:pt x="237520" y="1957939"/>
                    <a:pt x="170911" y="2082332"/>
                    <a:pt x="377487" y="2082444"/>
                  </a:cubicBezTo>
                  <a:cubicBezTo>
                    <a:pt x="570748" y="2082444"/>
                    <a:pt x="601864" y="2083408"/>
                    <a:pt x="818639" y="2083408"/>
                  </a:cubicBezTo>
                  <a:cubicBezTo>
                    <a:pt x="822533" y="2287887"/>
                    <a:pt x="830210" y="2445427"/>
                    <a:pt x="829283" y="2759542"/>
                  </a:cubicBezTo>
                  <a:cubicBezTo>
                    <a:pt x="825574" y="2759542"/>
                    <a:pt x="240042" y="2759542"/>
                    <a:pt x="240005" y="2748753"/>
                  </a:cubicBezTo>
                  <a:close/>
                  <a:moveTo>
                    <a:pt x="246755" y="3255298"/>
                  </a:moveTo>
                  <a:cubicBezTo>
                    <a:pt x="244158" y="3117335"/>
                    <a:pt x="240783" y="2930170"/>
                    <a:pt x="240190" y="2791873"/>
                  </a:cubicBezTo>
                  <a:cubicBezTo>
                    <a:pt x="578462" y="2790502"/>
                    <a:pt x="549460" y="2793950"/>
                    <a:pt x="829246" y="2793950"/>
                  </a:cubicBezTo>
                  <a:cubicBezTo>
                    <a:pt x="828355" y="3503009"/>
                    <a:pt x="856579" y="3464004"/>
                    <a:pt x="822014" y="3464004"/>
                  </a:cubicBezTo>
                  <a:cubicBezTo>
                    <a:pt x="130041" y="3464004"/>
                    <a:pt x="251650" y="3518359"/>
                    <a:pt x="246755" y="3255298"/>
                  </a:cubicBezTo>
                  <a:close/>
                  <a:moveTo>
                    <a:pt x="251094" y="3508237"/>
                  </a:moveTo>
                  <a:cubicBezTo>
                    <a:pt x="250871" y="3494852"/>
                    <a:pt x="839259" y="3494147"/>
                    <a:pt x="839482" y="3508830"/>
                  </a:cubicBezTo>
                  <a:cubicBezTo>
                    <a:pt x="851127" y="4251518"/>
                    <a:pt x="873750" y="4171098"/>
                    <a:pt x="821976" y="4171098"/>
                  </a:cubicBezTo>
                  <a:cubicBezTo>
                    <a:pt x="415204" y="4171024"/>
                    <a:pt x="342959" y="4170764"/>
                    <a:pt x="263258" y="4171506"/>
                  </a:cubicBezTo>
                  <a:cubicBezTo>
                    <a:pt x="261219" y="4090270"/>
                    <a:pt x="251428" y="3529222"/>
                    <a:pt x="251094" y="3508237"/>
                  </a:cubicBezTo>
                  <a:close/>
                  <a:moveTo>
                    <a:pt x="275571" y="4772634"/>
                  </a:moveTo>
                  <a:cubicBezTo>
                    <a:pt x="267190" y="4102505"/>
                    <a:pt x="230251" y="4205468"/>
                    <a:pt x="377487" y="4205468"/>
                  </a:cubicBezTo>
                  <a:cubicBezTo>
                    <a:pt x="408306" y="4205468"/>
                    <a:pt x="827836" y="4205542"/>
                    <a:pt x="854020" y="4205580"/>
                  </a:cubicBezTo>
                  <a:cubicBezTo>
                    <a:pt x="856134" y="4383474"/>
                    <a:pt x="854724" y="4295788"/>
                    <a:pt x="863514" y="4885014"/>
                  </a:cubicBezTo>
                  <a:cubicBezTo>
                    <a:pt x="168723" y="4885533"/>
                    <a:pt x="277277" y="4907223"/>
                    <a:pt x="275571" y="4772634"/>
                  </a:cubicBezTo>
                  <a:close/>
                  <a:moveTo>
                    <a:pt x="287142" y="5531302"/>
                  </a:moveTo>
                  <a:cubicBezTo>
                    <a:pt x="280133" y="5091050"/>
                    <a:pt x="278724" y="5006626"/>
                    <a:pt x="277463" y="4915380"/>
                  </a:cubicBezTo>
                  <a:cubicBezTo>
                    <a:pt x="509554" y="4912933"/>
                    <a:pt x="598823" y="4919643"/>
                    <a:pt x="864070" y="4919458"/>
                  </a:cubicBezTo>
                  <a:cubicBezTo>
                    <a:pt x="870635" y="5349736"/>
                    <a:pt x="864738" y="5300535"/>
                    <a:pt x="870598" y="5594926"/>
                  </a:cubicBezTo>
                  <a:cubicBezTo>
                    <a:pt x="186933" y="5597150"/>
                    <a:pt x="288218" y="5600821"/>
                    <a:pt x="287142" y="5531302"/>
                  </a:cubicBezTo>
                  <a:close/>
                  <a:moveTo>
                    <a:pt x="297712" y="6290118"/>
                  </a:moveTo>
                  <a:cubicBezTo>
                    <a:pt x="280801" y="5515655"/>
                    <a:pt x="263184" y="5624773"/>
                    <a:pt x="377524" y="5624773"/>
                  </a:cubicBezTo>
                  <a:cubicBezTo>
                    <a:pt x="596264" y="5624773"/>
                    <a:pt x="600344" y="5629407"/>
                    <a:pt x="822051" y="5629407"/>
                  </a:cubicBezTo>
                  <a:cubicBezTo>
                    <a:pt x="879795" y="5629407"/>
                    <a:pt x="878646" y="5521921"/>
                    <a:pt x="885952" y="6288857"/>
                  </a:cubicBezTo>
                  <a:cubicBezTo>
                    <a:pt x="886100" y="6305727"/>
                    <a:pt x="897597" y="6301352"/>
                    <a:pt x="822051" y="6301352"/>
                  </a:cubicBezTo>
                  <a:cubicBezTo>
                    <a:pt x="236036" y="6301352"/>
                    <a:pt x="298009" y="6303280"/>
                    <a:pt x="297712" y="6290118"/>
                  </a:cubicBezTo>
                  <a:close/>
                  <a:moveTo>
                    <a:pt x="298714" y="6334759"/>
                  </a:moveTo>
                  <a:cubicBezTo>
                    <a:pt x="389726" y="6334684"/>
                    <a:pt x="883578" y="6335871"/>
                    <a:pt x="886360" y="6335871"/>
                  </a:cubicBezTo>
                  <a:cubicBezTo>
                    <a:pt x="894222" y="7116785"/>
                    <a:pt x="931606" y="7010486"/>
                    <a:pt x="822014" y="7010486"/>
                  </a:cubicBezTo>
                  <a:cubicBezTo>
                    <a:pt x="379897" y="7010411"/>
                    <a:pt x="355346" y="7010448"/>
                    <a:pt x="305649" y="7010337"/>
                  </a:cubicBezTo>
                  <a:cubicBezTo>
                    <a:pt x="302163" y="6758140"/>
                    <a:pt x="307763" y="6748277"/>
                    <a:pt x="298714" y="6334759"/>
                  </a:cubicBezTo>
                  <a:close/>
                  <a:moveTo>
                    <a:pt x="321077" y="7719915"/>
                  </a:moveTo>
                  <a:cubicBezTo>
                    <a:pt x="307652" y="7060947"/>
                    <a:pt x="308876" y="7238842"/>
                    <a:pt x="306131" y="7044744"/>
                  </a:cubicBezTo>
                  <a:cubicBezTo>
                    <a:pt x="943326" y="7046376"/>
                    <a:pt x="897783" y="7041111"/>
                    <a:pt x="897894" y="7049676"/>
                  </a:cubicBezTo>
                  <a:cubicBezTo>
                    <a:pt x="909873" y="7816129"/>
                    <a:pt x="942695" y="7715614"/>
                    <a:pt x="821976" y="7715614"/>
                  </a:cubicBezTo>
                  <a:cubicBezTo>
                    <a:pt x="580502" y="7715651"/>
                    <a:pt x="577980" y="7721102"/>
                    <a:pt x="321077" y="7719915"/>
                  </a:cubicBezTo>
                  <a:close/>
                  <a:moveTo>
                    <a:pt x="321819" y="7754359"/>
                  </a:moveTo>
                  <a:cubicBezTo>
                    <a:pt x="524352" y="7755249"/>
                    <a:pt x="554170" y="7751023"/>
                    <a:pt x="908872" y="7749948"/>
                  </a:cubicBezTo>
                  <a:cubicBezTo>
                    <a:pt x="921481" y="8554293"/>
                    <a:pt x="950891" y="8424710"/>
                    <a:pt x="822014" y="8424710"/>
                  </a:cubicBezTo>
                  <a:cubicBezTo>
                    <a:pt x="599676" y="8424710"/>
                    <a:pt x="599453" y="8428900"/>
                    <a:pt x="377487" y="8428900"/>
                  </a:cubicBezTo>
                  <a:cubicBezTo>
                    <a:pt x="310470" y="8428900"/>
                    <a:pt x="337989" y="8515511"/>
                    <a:pt x="321819" y="7754359"/>
                  </a:cubicBezTo>
                  <a:close/>
                  <a:moveTo>
                    <a:pt x="337173" y="9073222"/>
                  </a:moveTo>
                  <a:cubicBezTo>
                    <a:pt x="326121" y="8365016"/>
                    <a:pt x="326010" y="8463307"/>
                    <a:pt x="377487" y="8463307"/>
                  </a:cubicBezTo>
                  <a:cubicBezTo>
                    <a:pt x="1013012" y="8463307"/>
                    <a:pt x="920925" y="8418036"/>
                    <a:pt x="923336" y="8567716"/>
                  </a:cubicBezTo>
                  <a:cubicBezTo>
                    <a:pt x="927193" y="8814611"/>
                    <a:pt x="922483" y="8821210"/>
                    <a:pt x="926451" y="9073741"/>
                  </a:cubicBezTo>
                  <a:cubicBezTo>
                    <a:pt x="927601" y="9146301"/>
                    <a:pt x="948369" y="9130914"/>
                    <a:pt x="822051" y="9130914"/>
                  </a:cubicBezTo>
                  <a:cubicBezTo>
                    <a:pt x="260254" y="9130914"/>
                    <a:pt x="338397" y="9152715"/>
                    <a:pt x="337173" y="9073222"/>
                  </a:cubicBezTo>
                  <a:close/>
                  <a:moveTo>
                    <a:pt x="350636" y="9832187"/>
                  </a:moveTo>
                  <a:cubicBezTo>
                    <a:pt x="332092" y="9059466"/>
                    <a:pt x="326529" y="9166248"/>
                    <a:pt x="377487" y="9166248"/>
                  </a:cubicBezTo>
                  <a:cubicBezTo>
                    <a:pt x="1041829" y="9166248"/>
                    <a:pt x="927341" y="9122423"/>
                    <a:pt x="929937" y="9326755"/>
                  </a:cubicBezTo>
                  <a:cubicBezTo>
                    <a:pt x="931977" y="9488818"/>
                    <a:pt x="934499" y="9671866"/>
                    <a:pt x="938727" y="9833151"/>
                  </a:cubicBezTo>
                  <a:cubicBezTo>
                    <a:pt x="938986" y="9843532"/>
                    <a:pt x="956455" y="9840492"/>
                    <a:pt x="822051" y="9840492"/>
                  </a:cubicBezTo>
                  <a:cubicBezTo>
                    <a:pt x="311880" y="9840492"/>
                    <a:pt x="351303" y="9861069"/>
                    <a:pt x="350636" y="9832187"/>
                  </a:cubicBezTo>
                  <a:close/>
                  <a:moveTo>
                    <a:pt x="364988" y="10552628"/>
                  </a:moveTo>
                  <a:cubicBezTo>
                    <a:pt x="352638" y="9802933"/>
                    <a:pt x="337581" y="9881054"/>
                    <a:pt x="377487" y="9881054"/>
                  </a:cubicBezTo>
                  <a:cubicBezTo>
                    <a:pt x="1051620" y="9881054"/>
                    <a:pt x="939469" y="9802451"/>
                    <a:pt x="943919" y="10085867"/>
                  </a:cubicBezTo>
                  <a:cubicBezTo>
                    <a:pt x="947850" y="10337397"/>
                    <a:pt x="950632" y="10333282"/>
                    <a:pt x="954415" y="10553148"/>
                  </a:cubicBezTo>
                  <a:cubicBezTo>
                    <a:pt x="882391" y="10552851"/>
                    <a:pt x="399665" y="10552628"/>
                    <a:pt x="364988" y="10552628"/>
                  </a:cubicBezTo>
                  <a:close/>
                  <a:moveTo>
                    <a:pt x="377487" y="10587036"/>
                  </a:moveTo>
                  <a:cubicBezTo>
                    <a:pt x="899971" y="10587370"/>
                    <a:pt x="892776" y="10587332"/>
                    <a:pt x="955008" y="10587629"/>
                  </a:cubicBezTo>
                  <a:cubicBezTo>
                    <a:pt x="960126" y="10945124"/>
                    <a:pt x="958494" y="10928959"/>
                    <a:pt x="964317" y="11258313"/>
                  </a:cubicBezTo>
                  <a:cubicBezTo>
                    <a:pt x="815746" y="11256570"/>
                    <a:pt x="600158" y="11258498"/>
                    <a:pt x="377042" y="11258498"/>
                  </a:cubicBezTo>
                  <a:cubicBezTo>
                    <a:pt x="373630" y="10534868"/>
                    <a:pt x="350376" y="10587036"/>
                    <a:pt x="377487" y="10587036"/>
                  </a:cubicBezTo>
                  <a:close/>
                  <a:moveTo>
                    <a:pt x="377487" y="11292869"/>
                  </a:moveTo>
                  <a:cubicBezTo>
                    <a:pt x="1056516" y="11292869"/>
                    <a:pt x="964502" y="11269844"/>
                    <a:pt x="966023" y="11351376"/>
                  </a:cubicBezTo>
                  <a:cubicBezTo>
                    <a:pt x="979931" y="12089653"/>
                    <a:pt x="1006485" y="11969301"/>
                    <a:pt x="822014" y="11969301"/>
                  </a:cubicBezTo>
                  <a:cubicBezTo>
                    <a:pt x="608021" y="11969301"/>
                    <a:pt x="601271" y="11964888"/>
                    <a:pt x="387649" y="11964740"/>
                  </a:cubicBezTo>
                  <a:cubicBezTo>
                    <a:pt x="370700" y="11241851"/>
                    <a:pt x="380120" y="11292869"/>
                    <a:pt x="377487" y="11292869"/>
                  </a:cubicBezTo>
                  <a:close/>
                  <a:moveTo>
                    <a:pt x="394065" y="12616330"/>
                  </a:moveTo>
                  <a:cubicBezTo>
                    <a:pt x="390208" y="12370102"/>
                    <a:pt x="394399" y="12362465"/>
                    <a:pt x="390430" y="12110007"/>
                  </a:cubicBezTo>
                  <a:cubicBezTo>
                    <a:pt x="388094" y="11958103"/>
                    <a:pt x="289553" y="12001038"/>
                    <a:pt x="972142" y="12004041"/>
                  </a:cubicBezTo>
                  <a:cubicBezTo>
                    <a:pt x="975221" y="12351934"/>
                    <a:pt x="984084" y="12353454"/>
                    <a:pt x="987830" y="12675467"/>
                  </a:cubicBezTo>
                  <a:cubicBezTo>
                    <a:pt x="318592" y="12663454"/>
                    <a:pt x="395659" y="12718291"/>
                    <a:pt x="394065" y="12616330"/>
                  </a:cubicBezTo>
                  <a:close/>
                  <a:moveTo>
                    <a:pt x="405488" y="13374998"/>
                  </a:moveTo>
                  <a:cubicBezTo>
                    <a:pt x="401705" y="13194100"/>
                    <a:pt x="399405" y="13059251"/>
                    <a:pt x="397440" y="12869343"/>
                  </a:cubicBezTo>
                  <a:cubicBezTo>
                    <a:pt x="395363" y="12669610"/>
                    <a:pt x="354196" y="12715251"/>
                    <a:pt x="600010" y="12710616"/>
                  </a:cubicBezTo>
                  <a:cubicBezTo>
                    <a:pt x="759855" y="12707799"/>
                    <a:pt x="894334" y="12708206"/>
                    <a:pt x="988201" y="12709949"/>
                  </a:cubicBezTo>
                  <a:cubicBezTo>
                    <a:pt x="989870" y="12902453"/>
                    <a:pt x="983639" y="12996591"/>
                    <a:pt x="995841" y="13386899"/>
                  </a:cubicBezTo>
                  <a:cubicBezTo>
                    <a:pt x="352824" y="13386899"/>
                    <a:pt x="405636" y="13381486"/>
                    <a:pt x="405488" y="13374998"/>
                  </a:cubicBezTo>
                  <a:close/>
                  <a:moveTo>
                    <a:pt x="406378" y="13416635"/>
                  </a:moveTo>
                  <a:cubicBezTo>
                    <a:pt x="604201" y="13417043"/>
                    <a:pt x="543229" y="13421307"/>
                    <a:pt x="996917" y="13421307"/>
                  </a:cubicBezTo>
                  <a:cubicBezTo>
                    <a:pt x="1006856" y="13745174"/>
                    <a:pt x="1001182" y="13871012"/>
                    <a:pt x="1004074" y="14091546"/>
                  </a:cubicBezTo>
                  <a:cubicBezTo>
                    <a:pt x="411681" y="14093956"/>
                    <a:pt x="611173" y="14095179"/>
                    <a:pt x="419618" y="14095661"/>
                  </a:cubicBezTo>
                  <a:cubicBezTo>
                    <a:pt x="419581" y="14091880"/>
                    <a:pt x="406452" y="13419489"/>
                    <a:pt x="406378" y="13416635"/>
                  </a:cubicBezTo>
                  <a:close/>
                  <a:moveTo>
                    <a:pt x="420248" y="14134332"/>
                  </a:moveTo>
                  <a:cubicBezTo>
                    <a:pt x="420174" y="14129549"/>
                    <a:pt x="369661" y="14128808"/>
                    <a:pt x="1004557" y="14125991"/>
                  </a:cubicBezTo>
                  <a:cubicBezTo>
                    <a:pt x="1008562" y="14385715"/>
                    <a:pt x="1015015" y="14396911"/>
                    <a:pt x="1019911" y="14804461"/>
                  </a:cubicBezTo>
                  <a:cubicBezTo>
                    <a:pt x="759670" y="14803534"/>
                    <a:pt x="617737" y="14804757"/>
                    <a:pt x="430410" y="14804907"/>
                  </a:cubicBezTo>
                  <a:cubicBezTo>
                    <a:pt x="425737" y="14585262"/>
                    <a:pt x="423772" y="14354385"/>
                    <a:pt x="420248" y="14134332"/>
                  </a:cubicBezTo>
                  <a:close/>
                  <a:moveTo>
                    <a:pt x="440127" y="15400250"/>
                  </a:moveTo>
                  <a:cubicBezTo>
                    <a:pt x="437345" y="14724856"/>
                    <a:pt x="379007" y="14839870"/>
                    <a:pt x="599787" y="14838979"/>
                  </a:cubicBezTo>
                  <a:cubicBezTo>
                    <a:pt x="750658" y="14838572"/>
                    <a:pt x="850941" y="14838424"/>
                    <a:pt x="1020319" y="14838906"/>
                  </a:cubicBezTo>
                  <a:cubicBezTo>
                    <a:pt x="1028404" y="15568431"/>
                    <a:pt x="1020430" y="14679920"/>
                    <a:pt x="1026549" y="15513409"/>
                  </a:cubicBezTo>
                  <a:cubicBezTo>
                    <a:pt x="323822" y="15517079"/>
                    <a:pt x="440683" y="15530835"/>
                    <a:pt x="440127" y="15400250"/>
                  </a:cubicBezTo>
                  <a:close/>
                  <a:moveTo>
                    <a:pt x="451142" y="16159362"/>
                  </a:moveTo>
                  <a:cubicBezTo>
                    <a:pt x="439534" y="15418752"/>
                    <a:pt x="394732" y="15540067"/>
                    <a:pt x="599379" y="15545406"/>
                  </a:cubicBezTo>
                  <a:cubicBezTo>
                    <a:pt x="725587" y="15548854"/>
                    <a:pt x="832101" y="15548854"/>
                    <a:pt x="1026846" y="15547890"/>
                  </a:cubicBezTo>
                  <a:cubicBezTo>
                    <a:pt x="1030443" y="15912467"/>
                    <a:pt x="1039122" y="15891037"/>
                    <a:pt x="1042979" y="16217314"/>
                  </a:cubicBezTo>
                  <a:cubicBezTo>
                    <a:pt x="364580" y="16209083"/>
                    <a:pt x="452700" y="16254650"/>
                    <a:pt x="451142" y="16159362"/>
                  </a:cubicBezTo>
                  <a:close/>
                  <a:moveTo>
                    <a:pt x="461823" y="16931194"/>
                  </a:moveTo>
                  <a:cubicBezTo>
                    <a:pt x="461193" y="16745512"/>
                    <a:pt x="461452" y="16786704"/>
                    <a:pt x="452737" y="16255132"/>
                  </a:cubicBezTo>
                  <a:cubicBezTo>
                    <a:pt x="632535" y="16254020"/>
                    <a:pt x="681750" y="16247420"/>
                    <a:pt x="1043350" y="16251833"/>
                  </a:cubicBezTo>
                  <a:cubicBezTo>
                    <a:pt x="1044982" y="16437143"/>
                    <a:pt x="1047578" y="16854666"/>
                    <a:pt x="1048579" y="16931230"/>
                  </a:cubicBezTo>
                  <a:lnTo>
                    <a:pt x="461823" y="16931194"/>
                  </a:lnTo>
                  <a:close/>
                  <a:moveTo>
                    <a:pt x="1044388" y="14125805"/>
                  </a:moveTo>
                  <a:cubicBezTo>
                    <a:pt x="1670679" y="14123247"/>
                    <a:pt x="1622429" y="14130847"/>
                    <a:pt x="1622503" y="14135000"/>
                  </a:cubicBezTo>
                  <a:cubicBezTo>
                    <a:pt x="1634593" y="14907720"/>
                    <a:pt x="1702426" y="14801050"/>
                    <a:pt x="1488915" y="14803645"/>
                  </a:cubicBezTo>
                  <a:cubicBezTo>
                    <a:pt x="1344498" y="14805203"/>
                    <a:pt x="1257454" y="14805166"/>
                    <a:pt x="1050359" y="14804573"/>
                  </a:cubicBezTo>
                  <a:cubicBezTo>
                    <a:pt x="1041347" y="14072525"/>
                    <a:pt x="1022766" y="14125916"/>
                    <a:pt x="1044388" y="14125805"/>
                  </a:cubicBezTo>
                  <a:close/>
                  <a:moveTo>
                    <a:pt x="1056664" y="15400324"/>
                  </a:moveTo>
                  <a:cubicBezTo>
                    <a:pt x="1056664" y="14722446"/>
                    <a:pt x="985531" y="14839350"/>
                    <a:pt x="1266614" y="14839350"/>
                  </a:cubicBezTo>
                  <a:cubicBezTo>
                    <a:pt x="1476157" y="14839350"/>
                    <a:pt x="1467849" y="14837497"/>
                    <a:pt x="1638154" y="14836903"/>
                  </a:cubicBezTo>
                  <a:cubicBezTo>
                    <a:pt x="1637412" y="15259135"/>
                    <a:pt x="1643828" y="15321425"/>
                    <a:pt x="1648687" y="15511741"/>
                  </a:cubicBezTo>
                  <a:cubicBezTo>
                    <a:pt x="951930" y="15512482"/>
                    <a:pt x="1056664" y="15551079"/>
                    <a:pt x="1056664" y="15400324"/>
                  </a:cubicBezTo>
                  <a:close/>
                  <a:moveTo>
                    <a:pt x="1072574" y="16159289"/>
                  </a:moveTo>
                  <a:cubicBezTo>
                    <a:pt x="1061114" y="15425165"/>
                    <a:pt x="988794" y="15547223"/>
                    <a:pt x="1266614" y="15547223"/>
                  </a:cubicBezTo>
                  <a:cubicBezTo>
                    <a:pt x="1488173" y="15547223"/>
                    <a:pt x="1457650" y="15546445"/>
                    <a:pt x="1649502" y="15546222"/>
                  </a:cubicBezTo>
                  <a:cubicBezTo>
                    <a:pt x="1656326" y="15848918"/>
                    <a:pt x="1650244" y="15886922"/>
                    <a:pt x="1655622" y="16217574"/>
                  </a:cubicBezTo>
                  <a:cubicBezTo>
                    <a:pt x="980413" y="16218278"/>
                    <a:pt x="1073798" y="16239004"/>
                    <a:pt x="1072574" y="16159289"/>
                  </a:cubicBezTo>
                  <a:close/>
                  <a:moveTo>
                    <a:pt x="1078991" y="16931266"/>
                  </a:moveTo>
                  <a:cubicBezTo>
                    <a:pt x="1077878" y="16846918"/>
                    <a:pt x="1075282" y="16428170"/>
                    <a:pt x="1073724" y="16252203"/>
                  </a:cubicBezTo>
                  <a:cubicBezTo>
                    <a:pt x="1277333" y="16254540"/>
                    <a:pt x="1502229" y="16252167"/>
                    <a:pt x="1656215" y="16251981"/>
                  </a:cubicBezTo>
                  <a:cubicBezTo>
                    <a:pt x="1665413" y="16816884"/>
                    <a:pt x="1664300" y="16761826"/>
                    <a:pt x="1668157" y="16926040"/>
                  </a:cubicBezTo>
                  <a:cubicBezTo>
                    <a:pt x="1459764" y="16926744"/>
                    <a:pt x="1551258" y="16931304"/>
                    <a:pt x="1078991" y="16931266"/>
                  </a:cubicBezTo>
                  <a:close/>
                  <a:moveTo>
                    <a:pt x="1675834" y="15399694"/>
                  </a:moveTo>
                  <a:cubicBezTo>
                    <a:pt x="1654732" y="14748586"/>
                    <a:pt x="1664634" y="14836792"/>
                    <a:pt x="1711475" y="14836792"/>
                  </a:cubicBezTo>
                  <a:cubicBezTo>
                    <a:pt x="2341586" y="14836792"/>
                    <a:pt x="2255766" y="14822406"/>
                    <a:pt x="2256063" y="14894039"/>
                  </a:cubicBezTo>
                  <a:cubicBezTo>
                    <a:pt x="2259141" y="15621599"/>
                    <a:pt x="2301903" y="15509034"/>
                    <a:pt x="2156076" y="15509034"/>
                  </a:cubicBezTo>
                  <a:cubicBezTo>
                    <a:pt x="1599027" y="15509034"/>
                    <a:pt x="1680730" y="15551710"/>
                    <a:pt x="1675834" y="15399694"/>
                  </a:cubicBezTo>
                  <a:close/>
                  <a:moveTo>
                    <a:pt x="1685069" y="16159437"/>
                  </a:moveTo>
                  <a:cubicBezTo>
                    <a:pt x="1674202" y="15464504"/>
                    <a:pt x="1674499" y="15546185"/>
                    <a:pt x="1711475" y="15546185"/>
                  </a:cubicBezTo>
                  <a:cubicBezTo>
                    <a:pt x="2363579" y="15546185"/>
                    <a:pt x="2263443" y="15507180"/>
                    <a:pt x="2265743" y="15653856"/>
                  </a:cubicBezTo>
                  <a:cubicBezTo>
                    <a:pt x="2276090" y="16317978"/>
                    <a:pt x="2322115" y="16220725"/>
                    <a:pt x="2156039" y="16220725"/>
                  </a:cubicBezTo>
                  <a:cubicBezTo>
                    <a:pt x="1608299" y="16220725"/>
                    <a:pt x="1686256" y="16234036"/>
                    <a:pt x="1685069" y="16159437"/>
                  </a:cubicBezTo>
                  <a:close/>
                  <a:moveTo>
                    <a:pt x="2286660" y="16919588"/>
                  </a:moveTo>
                  <a:cubicBezTo>
                    <a:pt x="2286623" y="16939572"/>
                    <a:pt x="2337247" y="16925928"/>
                    <a:pt x="1711438" y="16925928"/>
                  </a:cubicBezTo>
                  <a:cubicBezTo>
                    <a:pt x="1691856" y="16925928"/>
                    <a:pt x="1698754" y="17001640"/>
                    <a:pt x="1686552" y="16251907"/>
                  </a:cubicBezTo>
                  <a:cubicBezTo>
                    <a:pt x="1950761" y="16251758"/>
                    <a:pt x="1890013" y="16255614"/>
                    <a:pt x="2279910" y="16255022"/>
                  </a:cubicBezTo>
                  <a:cubicBezTo>
                    <a:pt x="2279984" y="16259360"/>
                    <a:pt x="2286808" y="16796048"/>
                    <a:pt x="2286660" y="16919588"/>
                  </a:cubicBezTo>
                  <a:close/>
                  <a:moveTo>
                    <a:pt x="2292557" y="15400101"/>
                  </a:moveTo>
                  <a:cubicBezTo>
                    <a:pt x="2284323" y="14745509"/>
                    <a:pt x="2254765" y="14839907"/>
                    <a:pt x="2378636" y="14838238"/>
                  </a:cubicBezTo>
                  <a:cubicBezTo>
                    <a:pt x="2951781" y="14830489"/>
                    <a:pt x="2874232" y="14827448"/>
                    <a:pt x="2875901" y="14894446"/>
                  </a:cubicBezTo>
                  <a:cubicBezTo>
                    <a:pt x="2893146" y="15611662"/>
                    <a:pt x="2892738" y="15512000"/>
                    <a:pt x="2823348" y="15511221"/>
                  </a:cubicBezTo>
                  <a:cubicBezTo>
                    <a:pt x="2198726" y="15504473"/>
                    <a:pt x="2294337" y="15544665"/>
                    <a:pt x="2292557" y="15400101"/>
                  </a:cubicBezTo>
                  <a:close/>
                  <a:moveTo>
                    <a:pt x="2308912" y="16159289"/>
                  </a:moveTo>
                  <a:cubicBezTo>
                    <a:pt x="2297823" y="15450786"/>
                    <a:pt x="2256026" y="15543515"/>
                    <a:pt x="2378339" y="15543997"/>
                  </a:cubicBezTo>
                  <a:cubicBezTo>
                    <a:pt x="2978595" y="15546408"/>
                    <a:pt x="2883504" y="15517450"/>
                    <a:pt x="2885618" y="15653856"/>
                  </a:cubicBezTo>
                  <a:cubicBezTo>
                    <a:pt x="2889549" y="15904125"/>
                    <a:pt x="2891700" y="15920624"/>
                    <a:pt x="2895446" y="16159882"/>
                  </a:cubicBezTo>
                  <a:cubicBezTo>
                    <a:pt x="2896670" y="16239820"/>
                    <a:pt x="2951076" y="16219798"/>
                    <a:pt x="2600825" y="16220058"/>
                  </a:cubicBezTo>
                  <a:cubicBezTo>
                    <a:pt x="2254765" y="16220058"/>
                    <a:pt x="2310210" y="16240784"/>
                    <a:pt x="2308912" y="16159289"/>
                  </a:cubicBezTo>
                  <a:close/>
                  <a:moveTo>
                    <a:pt x="2823052" y="16928894"/>
                  </a:moveTo>
                  <a:cubicBezTo>
                    <a:pt x="2684012" y="16930006"/>
                    <a:pt x="2661574" y="16929820"/>
                    <a:pt x="2316997" y="16929710"/>
                  </a:cubicBezTo>
                  <a:cubicBezTo>
                    <a:pt x="2317183" y="16801128"/>
                    <a:pt x="2310396" y="16259508"/>
                    <a:pt x="2310321" y="16255022"/>
                  </a:cubicBezTo>
                  <a:cubicBezTo>
                    <a:pt x="2588549" y="16254465"/>
                    <a:pt x="2260958" y="16254725"/>
                    <a:pt x="2896670" y="16254279"/>
                  </a:cubicBezTo>
                  <a:cubicBezTo>
                    <a:pt x="2904347" y="17055030"/>
                    <a:pt x="2935203" y="16927968"/>
                    <a:pt x="2823052" y="16928894"/>
                  </a:cubicBezTo>
                  <a:close/>
                  <a:moveTo>
                    <a:pt x="2901157" y="14640581"/>
                  </a:moveTo>
                  <a:cubicBezTo>
                    <a:pt x="2897300" y="14394168"/>
                    <a:pt x="2898635" y="14398469"/>
                    <a:pt x="2894481" y="14134259"/>
                  </a:cubicBezTo>
                  <a:cubicBezTo>
                    <a:pt x="2894407" y="14128215"/>
                    <a:pt x="2845081" y="14128326"/>
                    <a:pt x="3482498" y="14128215"/>
                  </a:cubicBezTo>
                  <a:cubicBezTo>
                    <a:pt x="3482536" y="14130959"/>
                    <a:pt x="3484612" y="14236888"/>
                    <a:pt x="3489730" y="14801791"/>
                  </a:cubicBezTo>
                  <a:cubicBezTo>
                    <a:pt x="2787707" y="14801791"/>
                    <a:pt x="2904606" y="14860892"/>
                    <a:pt x="2901157" y="14640581"/>
                  </a:cubicBezTo>
                  <a:close/>
                  <a:moveTo>
                    <a:pt x="3045538" y="14840092"/>
                  </a:moveTo>
                  <a:cubicBezTo>
                    <a:pt x="3268023" y="14840092"/>
                    <a:pt x="3268728" y="14836199"/>
                    <a:pt x="3489990" y="14836199"/>
                  </a:cubicBezTo>
                  <a:cubicBezTo>
                    <a:pt x="3493291" y="15276154"/>
                    <a:pt x="3496888" y="15321388"/>
                    <a:pt x="3500857" y="15510034"/>
                  </a:cubicBezTo>
                  <a:cubicBezTo>
                    <a:pt x="3258232" y="15510034"/>
                    <a:pt x="3175120" y="15513742"/>
                    <a:pt x="2914212" y="15512037"/>
                  </a:cubicBezTo>
                  <a:cubicBezTo>
                    <a:pt x="2907684" y="14723819"/>
                    <a:pt x="2858878" y="14840092"/>
                    <a:pt x="3045538" y="14840092"/>
                  </a:cubicBezTo>
                  <a:close/>
                  <a:moveTo>
                    <a:pt x="2925820" y="16159289"/>
                  </a:moveTo>
                  <a:cubicBezTo>
                    <a:pt x="2914508" y="15434250"/>
                    <a:pt x="2874269" y="15546852"/>
                    <a:pt x="3045538" y="15546852"/>
                  </a:cubicBezTo>
                  <a:cubicBezTo>
                    <a:pt x="3592128" y="15546852"/>
                    <a:pt x="3501042" y="15498726"/>
                    <a:pt x="3503453" y="15653856"/>
                  </a:cubicBezTo>
                  <a:cubicBezTo>
                    <a:pt x="3512317" y="16214496"/>
                    <a:pt x="3511649" y="16173600"/>
                    <a:pt x="3512428" y="16220910"/>
                  </a:cubicBezTo>
                  <a:cubicBezTo>
                    <a:pt x="2831693" y="16221837"/>
                    <a:pt x="2927081" y="16239375"/>
                    <a:pt x="2925820" y="16159289"/>
                  </a:cubicBezTo>
                  <a:close/>
                  <a:moveTo>
                    <a:pt x="3490361" y="16928598"/>
                  </a:moveTo>
                  <a:cubicBezTo>
                    <a:pt x="2868187" y="16928598"/>
                    <a:pt x="2933052" y="16931304"/>
                    <a:pt x="2932904" y="16919552"/>
                  </a:cubicBezTo>
                  <a:cubicBezTo>
                    <a:pt x="2922074" y="16117947"/>
                    <a:pt x="2894481" y="16254317"/>
                    <a:pt x="3045575" y="16254206"/>
                  </a:cubicBezTo>
                  <a:cubicBezTo>
                    <a:pt x="3268654" y="16254206"/>
                    <a:pt x="3267801" y="16255392"/>
                    <a:pt x="3490361" y="16255392"/>
                  </a:cubicBezTo>
                  <a:cubicBezTo>
                    <a:pt x="3520995" y="16255392"/>
                    <a:pt x="3512131" y="16231181"/>
                    <a:pt x="3516285" y="16413377"/>
                  </a:cubicBezTo>
                  <a:cubicBezTo>
                    <a:pt x="3529933" y="17007572"/>
                    <a:pt x="3534013" y="16928598"/>
                    <a:pt x="3490361" y="16928598"/>
                  </a:cubicBezTo>
                  <a:close/>
                  <a:moveTo>
                    <a:pt x="3520846" y="14893891"/>
                  </a:moveTo>
                  <a:cubicBezTo>
                    <a:pt x="3520290" y="14804498"/>
                    <a:pt x="3436399" y="14844615"/>
                    <a:pt x="4105748" y="14835643"/>
                  </a:cubicBezTo>
                  <a:cubicBezTo>
                    <a:pt x="4112498" y="15249162"/>
                    <a:pt x="4112350" y="15258617"/>
                    <a:pt x="4116652" y="15400917"/>
                  </a:cubicBezTo>
                  <a:cubicBezTo>
                    <a:pt x="4121473" y="15560163"/>
                    <a:pt x="4214525" y="15511703"/>
                    <a:pt x="3531268" y="15510072"/>
                  </a:cubicBezTo>
                  <a:cubicBezTo>
                    <a:pt x="3528375" y="15372702"/>
                    <a:pt x="3522812" y="15210713"/>
                    <a:pt x="3520846" y="14893891"/>
                  </a:cubicBezTo>
                  <a:close/>
                  <a:moveTo>
                    <a:pt x="3531936" y="15544479"/>
                  </a:moveTo>
                  <a:cubicBezTo>
                    <a:pt x="4231029" y="15546222"/>
                    <a:pt x="4120398" y="15519193"/>
                    <a:pt x="4122474" y="15653745"/>
                  </a:cubicBezTo>
                  <a:cubicBezTo>
                    <a:pt x="4126406" y="15907388"/>
                    <a:pt x="4128631" y="15897081"/>
                    <a:pt x="4132896" y="16159845"/>
                  </a:cubicBezTo>
                  <a:cubicBezTo>
                    <a:pt x="4134120" y="16237965"/>
                    <a:pt x="4228692" y="16218056"/>
                    <a:pt x="3542802" y="16220799"/>
                  </a:cubicBezTo>
                  <a:cubicBezTo>
                    <a:pt x="3541096" y="16119765"/>
                    <a:pt x="3533753" y="15638173"/>
                    <a:pt x="3531936" y="15544479"/>
                  </a:cubicBezTo>
                  <a:close/>
                  <a:moveTo>
                    <a:pt x="3553928" y="16928486"/>
                  </a:moveTo>
                  <a:cubicBezTo>
                    <a:pt x="3553075" y="16635987"/>
                    <a:pt x="3546400" y="16419977"/>
                    <a:pt x="3543433" y="16255243"/>
                  </a:cubicBezTo>
                  <a:cubicBezTo>
                    <a:pt x="3747301" y="16254391"/>
                    <a:pt x="3814874" y="16247347"/>
                    <a:pt x="4134046" y="16251869"/>
                  </a:cubicBezTo>
                  <a:cubicBezTo>
                    <a:pt x="4135900" y="16489904"/>
                    <a:pt x="4128705" y="16365214"/>
                    <a:pt x="4139090" y="16919958"/>
                  </a:cubicBezTo>
                  <a:cubicBezTo>
                    <a:pt x="4139238" y="16928264"/>
                    <a:pt x="4190678" y="16927078"/>
                    <a:pt x="3553928" y="16928486"/>
                  </a:cubicBezTo>
                  <a:close/>
                  <a:moveTo>
                    <a:pt x="4147063" y="15399805"/>
                  </a:moveTo>
                  <a:cubicBezTo>
                    <a:pt x="4142279" y="15241821"/>
                    <a:pt x="4142576" y="15231105"/>
                    <a:pt x="4136123" y="14835235"/>
                  </a:cubicBezTo>
                  <a:cubicBezTo>
                    <a:pt x="4543451" y="14828858"/>
                    <a:pt x="4547271" y="14837385"/>
                    <a:pt x="4724399" y="14839795"/>
                  </a:cubicBezTo>
                  <a:cubicBezTo>
                    <a:pt x="4727626" y="15020545"/>
                    <a:pt x="4735970" y="15508663"/>
                    <a:pt x="4736008" y="15511407"/>
                  </a:cubicBezTo>
                  <a:cubicBezTo>
                    <a:pt x="4050266" y="15514410"/>
                    <a:pt x="4151773" y="15555417"/>
                    <a:pt x="4147063" y="15399805"/>
                  </a:cubicBezTo>
                  <a:close/>
                  <a:moveTo>
                    <a:pt x="4150958" y="15548446"/>
                  </a:moveTo>
                  <a:cubicBezTo>
                    <a:pt x="4398403" y="15548557"/>
                    <a:pt x="4467311" y="15548966"/>
                    <a:pt x="4602531" y="15547149"/>
                  </a:cubicBezTo>
                  <a:cubicBezTo>
                    <a:pt x="4771871" y="15544851"/>
                    <a:pt x="4736082" y="15429912"/>
                    <a:pt x="4747541" y="16159957"/>
                  </a:cubicBezTo>
                  <a:cubicBezTo>
                    <a:pt x="4748766" y="16237224"/>
                    <a:pt x="4842559" y="16227881"/>
                    <a:pt x="4164086" y="16217907"/>
                  </a:cubicBezTo>
                  <a:cubicBezTo>
                    <a:pt x="4163419" y="16159734"/>
                    <a:pt x="4151032" y="15551376"/>
                    <a:pt x="4150958" y="15548446"/>
                  </a:cubicBezTo>
                  <a:close/>
                  <a:moveTo>
                    <a:pt x="4169612" y="16925668"/>
                  </a:moveTo>
                  <a:cubicBezTo>
                    <a:pt x="4158820" y="16399510"/>
                    <a:pt x="4166274" y="16486456"/>
                    <a:pt x="4164420" y="16252351"/>
                  </a:cubicBezTo>
                  <a:cubicBezTo>
                    <a:pt x="4334984" y="16254873"/>
                    <a:pt x="4356495" y="16253056"/>
                    <a:pt x="4602271" y="16254725"/>
                  </a:cubicBezTo>
                  <a:cubicBezTo>
                    <a:pt x="4809700" y="16256134"/>
                    <a:pt x="4732262" y="16139860"/>
                    <a:pt x="4759818" y="16920960"/>
                  </a:cubicBezTo>
                  <a:cubicBezTo>
                    <a:pt x="4760485" y="16940166"/>
                    <a:pt x="4778954" y="16921628"/>
                    <a:pt x="4169612" y="16925668"/>
                  </a:cubicBezTo>
                  <a:close/>
                  <a:moveTo>
                    <a:pt x="4764379" y="15400101"/>
                  </a:moveTo>
                  <a:cubicBezTo>
                    <a:pt x="4752883" y="14749773"/>
                    <a:pt x="4731149" y="14840425"/>
                    <a:pt x="4824757" y="14840425"/>
                  </a:cubicBezTo>
                  <a:cubicBezTo>
                    <a:pt x="5424494" y="14840425"/>
                    <a:pt x="5344015" y="14810986"/>
                    <a:pt x="5346648" y="14894669"/>
                  </a:cubicBezTo>
                  <a:cubicBezTo>
                    <a:pt x="5368307" y="15610068"/>
                    <a:pt x="5370680" y="15509070"/>
                    <a:pt x="5269618" y="15509070"/>
                  </a:cubicBezTo>
                  <a:cubicBezTo>
                    <a:pt x="4675630" y="15509034"/>
                    <a:pt x="4767124" y="15545629"/>
                    <a:pt x="4764379" y="15400101"/>
                  </a:cubicBezTo>
                  <a:close/>
                  <a:moveTo>
                    <a:pt x="4777916" y="16159362"/>
                  </a:moveTo>
                  <a:cubicBezTo>
                    <a:pt x="4766827" y="15451082"/>
                    <a:pt x="4742980" y="15545629"/>
                    <a:pt x="4824794" y="15545629"/>
                  </a:cubicBezTo>
                  <a:cubicBezTo>
                    <a:pt x="5453830" y="15545629"/>
                    <a:pt x="5356476" y="15509034"/>
                    <a:pt x="5358738" y="15653745"/>
                  </a:cubicBezTo>
                  <a:cubicBezTo>
                    <a:pt x="5369160" y="16319906"/>
                    <a:pt x="5394083" y="16217166"/>
                    <a:pt x="5269618" y="16217166"/>
                  </a:cubicBezTo>
                  <a:cubicBezTo>
                    <a:pt x="4700923" y="16217202"/>
                    <a:pt x="4779288" y="16247235"/>
                    <a:pt x="4777916" y="16159362"/>
                  </a:cubicBezTo>
                  <a:close/>
                  <a:moveTo>
                    <a:pt x="4790526" y="16929414"/>
                  </a:moveTo>
                  <a:cubicBezTo>
                    <a:pt x="4780586" y="16631871"/>
                    <a:pt x="4782218" y="16477335"/>
                    <a:pt x="4779288" y="16255392"/>
                  </a:cubicBezTo>
                  <a:cubicBezTo>
                    <a:pt x="5077061" y="16255689"/>
                    <a:pt x="4960793" y="16252055"/>
                    <a:pt x="5367565" y="16251537"/>
                  </a:cubicBezTo>
                  <a:lnTo>
                    <a:pt x="5378395" y="16929562"/>
                  </a:lnTo>
                  <a:cubicBezTo>
                    <a:pt x="5283785" y="16930082"/>
                    <a:pt x="4793456" y="16929450"/>
                    <a:pt x="4790526" y="16929414"/>
                  </a:cubicBezTo>
                  <a:close/>
                  <a:moveTo>
                    <a:pt x="5386034" y="15401881"/>
                  </a:moveTo>
                  <a:cubicBezTo>
                    <a:pt x="5380546" y="14738724"/>
                    <a:pt x="5337079" y="14837237"/>
                    <a:pt x="5492104" y="14836792"/>
                  </a:cubicBezTo>
                  <a:cubicBezTo>
                    <a:pt x="6042811" y="14835309"/>
                    <a:pt x="5962443" y="14820516"/>
                    <a:pt x="5964668" y="14894632"/>
                  </a:cubicBezTo>
                  <a:cubicBezTo>
                    <a:pt x="5986067" y="15601726"/>
                    <a:pt x="5972828" y="15513112"/>
                    <a:pt x="5937261" y="15512557"/>
                  </a:cubicBezTo>
                  <a:cubicBezTo>
                    <a:pt x="5291944" y="15501285"/>
                    <a:pt x="5387295" y="15549930"/>
                    <a:pt x="5386034" y="15401881"/>
                  </a:cubicBezTo>
                  <a:close/>
                  <a:moveTo>
                    <a:pt x="5396493" y="16159362"/>
                  </a:moveTo>
                  <a:cubicBezTo>
                    <a:pt x="5385070" y="15429578"/>
                    <a:pt x="5358182" y="15543405"/>
                    <a:pt x="5491993" y="15544294"/>
                  </a:cubicBezTo>
                  <a:cubicBezTo>
                    <a:pt x="6054457" y="15548854"/>
                    <a:pt x="5971121" y="15512964"/>
                    <a:pt x="5973347" y="15653856"/>
                  </a:cubicBezTo>
                  <a:cubicBezTo>
                    <a:pt x="5983398" y="16296139"/>
                    <a:pt x="6014105" y="16217907"/>
                    <a:pt x="5937261" y="16217277"/>
                  </a:cubicBezTo>
                  <a:cubicBezTo>
                    <a:pt x="5314567" y="16212235"/>
                    <a:pt x="5397828" y="16243194"/>
                    <a:pt x="5396493" y="16159362"/>
                  </a:cubicBezTo>
                  <a:close/>
                  <a:moveTo>
                    <a:pt x="5996118" y="16919588"/>
                  </a:moveTo>
                  <a:cubicBezTo>
                    <a:pt x="5996081" y="16940018"/>
                    <a:pt x="6051526" y="16923444"/>
                    <a:pt x="5491993" y="16928708"/>
                  </a:cubicBezTo>
                  <a:cubicBezTo>
                    <a:pt x="5375168" y="16929820"/>
                    <a:pt x="5410400" y="17031894"/>
                    <a:pt x="5397977" y="16251499"/>
                  </a:cubicBezTo>
                  <a:cubicBezTo>
                    <a:pt x="5646646" y="16251017"/>
                    <a:pt x="5640972" y="16249793"/>
                    <a:pt x="5987514" y="16252129"/>
                  </a:cubicBezTo>
                  <a:cubicBezTo>
                    <a:pt x="5994227" y="16666204"/>
                    <a:pt x="5996526" y="16719187"/>
                    <a:pt x="5996118" y="16919588"/>
                  </a:cubicBezTo>
                  <a:close/>
                  <a:moveTo>
                    <a:pt x="6159524" y="14838831"/>
                  </a:moveTo>
                  <a:cubicBezTo>
                    <a:pt x="6384532" y="14838831"/>
                    <a:pt x="6376669" y="14835791"/>
                    <a:pt x="6578127" y="14835494"/>
                  </a:cubicBezTo>
                  <a:cubicBezTo>
                    <a:pt x="6584135" y="15219982"/>
                    <a:pt x="6584098" y="15246529"/>
                    <a:pt x="6589068" y="15401733"/>
                  </a:cubicBezTo>
                  <a:cubicBezTo>
                    <a:pt x="6593222" y="15534209"/>
                    <a:pt x="6709527" y="15522640"/>
                    <a:pt x="6002238" y="15513557"/>
                  </a:cubicBezTo>
                  <a:cubicBezTo>
                    <a:pt x="5998751" y="14713029"/>
                    <a:pt x="5940969" y="14838831"/>
                    <a:pt x="6159524" y="14838831"/>
                  </a:cubicBezTo>
                  <a:close/>
                  <a:moveTo>
                    <a:pt x="6016368" y="16159289"/>
                  </a:moveTo>
                  <a:cubicBezTo>
                    <a:pt x="6005093" y="15436659"/>
                    <a:pt x="5949611" y="15548854"/>
                    <a:pt x="6159524" y="15548854"/>
                  </a:cubicBezTo>
                  <a:cubicBezTo>
                    <a:pt x="6378820" y="15548854"/>
                    <a:pt x="6378932" y="15546556"/>
                    <a:pt x="6593073" y="15546481"/>
                  </a:cubicBezTo>
                  <a:cubicBezTo>
                    <a:pt x="6596077" y="15680106"/>
                    <a:pt x="6597561" y="15838944"/>
                    <a:pt x="6603420" y="16218723"/>
                  </a:cubicBezTo>
                  <a:cubicBezTo>
                    <a:pt x="5924021" y="16218686"/>
                    <a:pt x="6017592" y="16238374"/>
                    <a:pt x="6016368" y="16159289"/>
                  </a:cubicBezTo>
                  <a:close/>
                  <a:moveTo>
                    <a:pt x="6604459" y="16925076"/>
                  </a:moveTo>
                  <a:cubicBezTo>
                    <a:pt x="6320186" y="16925076"/>
                    <a:pt x="6026492" y="16943242"/>
                    <a:pt x="6026530" y="16919700"/>
                  </a:cubicBezTo>
                  <a:cubicBezTo>
                    <a:pt x="6028161" y="16134966"/>
                    <a:pt x="5959439" y="16252685"/>
                    <a:pt x="6159524" y="16252685"/>
                  </a:cubicBezTo>
                  <a:cubicBezTo>
                    <a:pt x="6352155" y="16252685"/>
                    <a:pt x="6394175" y="16253131"/>
                    <a:pt x="6603977" y="16253131"/>
                  </a:cubicBezTo>
                  <a:cubicBezTo>
                    <a:pt x="6614880" y="16981914"/>
                    <a:pt x="6616215" y="16925076"/>
                    <a:pt x="6604459" y="16925076"/>
                  </a:cubicBezTo>
                  <a:close/>
                  <a:moveTo>
                    <a:pt x="6608502" y="14835457"/>
                  </a:moveTo>
                  <a:cubicBezTo>
                    <a:pt x="6826982" y="14835532"/>
                    <a:pt x="6827724" y="14840240"/>
                    <a:pt x="7049394" y="14840240"/>
                  </a:cubicBezTo>
                  <a:cubicBezTo>
                    <a:pt x="7253596" y="14840240"/>
                    <a:pt x="7182499" y="14743470"/>
                    <a:pt x="7208275" y="15401028"/>
                  </a:cubicBezTo>
                  <a:cubicBezTo>
                    <a:pt x="7213653" y="15538065"/>
                    <a:pt x="7324061" y="15511332"/>
                    <a:pt x="6622743" y="15512000"/>
                  </a:cubicBezTo>
                  <a:cubicBezTo>
                    <a:pt x="6616141" y="15248235"/>
                    <a:pt x="6619034" y="15509924"/>
                    <a:pt x="6608502" y="14835457"/>
                  </a:cubicBezTo>
                  <a:close/>
                  <a:moveTo>
                    <a:pt x="6632905" y="16159362"/>
                  </a:moveTo>
                  <a:cubicBezTo>
                    <a:pt x="6629011" y="15909798"/>
                    <a:pt x="6629456" y="15905608"/>
                    <a:pt x="6625525" y="15653189"/>
                  </a:cubicBezTo>
                  <a:cubicBezTo>
                    <a:pt x="6623448" y="15521751"/>
                    <a:pt x="6507068" y="15539659"/>
                    <a:pt x="7212985" y="15543405"/>
                  </a:cubicBezTo>
                  <a:cubicBezTo>
                    <a:pt x="7216620" y="15689005"/>
                    <a:pt x="7217065" y="15829044"/>
                    <a:pt x="7222739" y="16219279"/>
                  </a:cubicBezTo>
                  <a:cubicBezTo>
                    <a:pt x="6534772" y="16231404"/>
                    <a:pt x="6634018" y="16228474"/>
                    <a:pt x="6632905" y="16159362"/>
                  </a:cubicBezTo>
                  <a:close/>
                  <a:moveTo>
                    <a:pt x="6642658" y="16925076"/>
                  </a:moveTo>
                  <a:cubicBezTo>
                    <a:pt x="6642658" y="16803612"/>
                    <a:pt x="6636205" y="16375113"/>
                    <a:pt x="6634351" y="16253131"/>
                  </a:cubicBezTo>
                  <a:cubicBezTo>
                    <a:pt x="6814076" y="16253279"/>
                    <a:pt x="7032297" y="16257023"/>
                    <a:pt x="7223184" y="16253724"/>
                  </a:cubicBezTo>
                  <a:cubicBezTo>
                    <a:pt x="7226300" y="16479893"/>
                    <a:pt x="7225595" y="16574624"/>
                    <a:pt x="7232753" y="16920034"/>
                  </a:cubicBezTo>
                  <a:cubicBezTo>
                    <a:pt x="7233087" y="16934048"/>
                    <a:pt x="7280076" y="16926002"/>
                    <a:pt x="6642658" y="16925076"/>
                  </a:cubicBezTo>
                  <a:close/>
                  <a:moveTo>
                    <a:pt x="7238575" y="15399546"/>
                  </a:moveTo>
                  <a:cubicBezTo>
                    <a:pt x="7213133" y="14751960"/>
                    <a:pt x="7225780" y="14839795"/>
                    <a:pt x="7271768" y="14839425"/>
                  </a:cubicBezTo>
                  <a:cubicBezTo>
                    <a:pt x="7905477" y="14835160"/>
                    <a:pt x="7819879" y="14816436"/>
                    <a:pt x="7820436" y="14894113"/>
                  </a:cubicBezTo>
                  <a:cubicBezTo>
                    <a:pt x="7821697" y="15068189"/>
                    <a:pt x="7822772" y="15111050"/>
                    <a:pt x="7829189" y="15514299"/>
                  </a:cubicBezTo>
                  <a:cubicBezTo>
                    <a:pt x="7140813" y="15507403"/>
                    <a:pt x="7244324" y="15545926"/>
                    <a:pt x="7238575" y="15399546"/>
                  </a:cubicBezTo>
                  <a:close/>
                  <a:moveTo>
                    <a:pt x="7252186" y="16159289"/>
                  </a:moveTo>
                  <a:cubicBezTo>
                    <a:pt x="7241357" y="15467619"/>
                    <a:pt x="7234051" y="15543515"/>
                    <a:pt x="7271583" y="15543775"/>
                  </a:cubicBezTo>
                  <a:cubicBezTo>
                    <a:pt x="7935406" y="15548224"/>
                    <a:pt x="7829263" y="15519600"/>
                    <a:pt x="7831414" y="15653782"/>
                  </a:cubicBezTo>
                  <a:cubicBezTo>
                    <a:pt x="7835345" y="15904644"/>
                    <a:pt x="7832415" y="15899861"/>
                    <a:pt x="7836494" y="16159957"/>
                  </a:cubicBezTo>
                  <a:cubicBezTo>
                    <a:pt x="7837681" y="16234926"/>
                    <a:pt x="7900618" y="16216165"/>
                    <a:pt x="7493958" y="16216090"/>
                  </a:cubicBezTo>
                  <a:cubicBezTo>
                    <a:pt x="7207125" y="16216090"/>
                    <a:pt x="7253447" y="16239263"/>
                    <a:pt x="7252186" y="16159289"/>
                  </a:cubicBezTo>
                  <a:close/>
                  <a:moveTo>
                    <a:pt x="7263201" y="16919218"/>
                  </a:moveTo>
                  <a:cubicBezTo>
                    <a:pt x="7247661" y="16172340"/>
                    <a:pt x="7250406" y="16253242"/>
                    <a:pt x="7271917" y="16252833"/>
                  </a:cubicBezTo>
                  <a:cubicBezTo>
                    <a:pt x="7425977" y="16249719"/>
                    <a:pt x="7452939" y="16250498"/>
                    <a:pt x="7837941" y="16250573"/>
                  </a:cubicBezTo>
                  <a:cubicBezTo>
                    <a:pt x="7838015" y="16254761"/>
                    <a:pt x="7846137" y="16747737"/>
                    <a:pt x="7849994" y="16926150"/>
                  </a:cubicBezTo>
                  <a:cubicBezTo>
                    <a:pt x="7286826" y="16928374"/>
                    <a:pt x="7263609" y="16937162"/>
                    <a:pt x="7263201" y="16919218"/>
                  </a:cubicBezTo>
                  <a:close/>
                  <a:moveTo>
                    <a:pt x="7847917" y="14640507"/>
                  </a:moveTo>
                  <a:cubicBezTo>
                    <a:pt x="7838312" y="14025957"/>
                    <a:pt x="7797108" y="14128178"/>
                    <a:pt x="7938744" y="14128178"/>
                  </a:cubicBezTo>
                  <a:cubicBezTo>
                    <a:pt x="7941525" y="14128178"/>
                    <a:pt x="8424882" y="14128401"/>
                    <a:pt x="8424994" y="14134926"/>
                  </a:cubicBezTo>
                  <a:cubicBezTo>
                    <a:pt x="8436973" y="14899304"/>
                    <a:pt x="8462488" y="14798788"/>
                    <a:pt x="8383753" y="14798788"/>
                  </a:cubicBezTo>
                  <a:cubicBezTo>
                    <a:pt x="7740661" y="14798788"/>
                    <a:pt x="7851255" y="14853403"/>
                    <a:pt x="7847917" y="14640507"/>
                  </a:cubicBezTo>
                  <a:close/>
                  <a:moveTo>
                    <a:pt x="7850365" y="14836940"/>
                  </a:moveTo>
                  <a:cubicBezTo>
                    <a:pt x="8264629" y="14835717"/>
                    <a:pt x="8190863" y="14832565"/>
                    <a:pt x="8437937" y="14833307"/>
                  </a:cubicBezTo>
                  <a:cubicBezTo>
                    <a:pt x="8438901" y="14942017"/>
                    <a:pt x="8439383" y="14936010"/>
                    <a:pt x="8443648" y="15512444"/>
                  </a:cubicBezTo>
                  <a:cubicBezTo>
                    <a:pt x="8158560" y="15512371"/>
                    <a:pt x="8056199" y="15515930"/>
                    <a:pt x="7859563" y="15514558"/>
                  </a:cubicBezTo>
                  <a:cubicBezTo>
                    <a:pt x="7850143" y="14921587"/>
                    <a:pt x="7852368" y="15070562"/>
                    <a:pt x="7850365" y="14836940"/>
                  </a:cubicBezTo>
                  <a:close/>
                  <a:moveTo>
                    <a:pt x="7866869" y="16159362"/>
                  </a:moveTo>
                  <a:cubicBezTo>
                    <a:pt x="7855743" y="15449081"/>
                    <a:pt x="7842020" y="15549225"/>
                    <a:pt x="7938744" y="15549225"/>
                  </a:cubicBezTo>
                  <a:cubicBezTo>
                    <a:pt x="8536032" y="15549225"/>
                    <a:pt x="8443203" y="15514335"/>
                    <a:pt x="8445354" y="15653856"/>
                  </a:cubicBezTo>
                  <a:cubicBezTo>
                    <a:pt x="8455590" y="16308486"/>
                    <a:pt x="8490749" y="16219464"/>
                    <a:pt x="8383716" y="16219464"/>
                  </a:cubicBezTo>
                  <a:cubicBezTo>
                    <a:pt x="7784647" y="16219464"/>
                    <a:pt x="7868019" y="16229328"/>
                    <a:pt x="7866869" y="16159362"/>
                  </a:cubicBezTo>
                  <a:close/>
                  <a:moveTo>
                    <a:pt x="8383716" y="16929710"/>
                  </a:moveTo>
                  <a:cubicBezTo>
                    <a:pt x="7821919" y="16929710"/>
                    <a:pt x="7880443" y="16926632"/>
                    <a:pt x="7880258" y="16917364"/>
                  </a:cubicBezTo>
                  <a:cubicBezTo>
                    <a:pt x="7862344" y="16143976"/>
                    <a:pt x="7846953" y="16250573"/>
                    <a:pt x="7938744" y="16250573"/>
                  </a:cubicBezTo>
                  <a:cubicBezTo>
                    <a:pt x="8160933" y="16250573"/>
                    <a:pt x="8161044" y="16253872"/>
                    <a:pt x="8383716" y="16253872"/>
                  </a:cubicBezTo>
                  <a:cubicBezTo>
                    <a:pt x="8478028" y="16253872"/>
                    <a:pt x="8459299" y="16222505"/>
                    <a:pt x="8460263" y="16413043"/>
                  </a:cubicBezTo>
                  <a:cubicBezTo>
                    <a:pt x="8462822" y="17029372"/>
                    <a:pt x="8506845" y="16929710"/>
                    <a:pt x="8383716" y="16929710"/>
                  </a:cubicBezTo>
                  <a:close/>
                  <a:moveTo>
                    <a:pt x="8465901" y="14640507"/>
                  </a:moveTo>
                  <a:cubicBezTo>
                    <a:pt x="8461932" y="14387160"/>
                    <a:pt x="8459299" y="14386752"/>
                    <a:pt x="8455331" y="14134332"/>
                  </a:cubicBezTo>
                  <a:cubicBezTo>
                    <a:pt x="8455257" y="14130811"/>
                    <a:pt x="8730851" y="14123988"/>
                    <a:pt x="9040343" y="14128141"/>
                  </a:cubicBezTo>
                  <a:cubicBezTo>
                    <a:pt x="9040380" y="14131181"/>
                    <a:pt x="9049764" y="14712955"/>
                    <a:pt x="9051618" y="14801717"/>
                  </a:cubicBezTo>
                  <a:cubicBezTo>
                    <a:pt x="8347073" y="14801977"/>
                    <a:pt x="8469127" y="14841093"/>
                    <a:pt x="8465901" y="14640507"/>
                  </a:cubicBezTo>
                  <a:close/>
                  <a:moveTo>
                    <a:pt x="8606016" y="14834716"/>
                  </a:moveTo>
                  <a:cubicBezTo>
                    <a:pt x="8736896" y="14836458"/>
                    <a:pt x="8768309" y="14836235"/>
                    <a:pt x="9052360" y="14836125"/>
                  </a:cubicBezTo>
                  <a:cubicBezTo>
                    <a:pt x="9069123" y="15584745"/>
                    <a:pt x="9068344" y="15511444"/>
                    <a:pt x="9051061" y="15511592"/>
                  </a:cubicBezTo>
                  <a:cubicBezTo>
                    <a:pt x="8884318" y="15512927"/>
                    <a:pt x="8874453" y="15512593"/>
                    <a:pt x="8474060" y="15512444"/>
                  </a:cubicBezTo>
                  <a:cubicBezTo>
                    <a:pt x="8468496" y="14715810"/>
                    <a:pt x="8426329" y="14832268"/>
                    <a:pt x="8606016" y="14834716"/>
                  </a:cubicBezTo>
                  <a:close/>
                  <a:moveTo>
                    <a:pt x="8488079" y="16159289"/>
                  </a:moveTo>
                  <a:cubicBezTo>
                    <a:pt x="8484073" y="15902716"/>
                    <a:pt x="8479660" y="15904237"/>
                    <a:pt x="8475729" y="15653263"/>
                  </a:cubicBezTo>
                  <a:cubicBezTo>
                    <a:pt x="8473355" y="15501507"/>
                    <a:pt x="8376595" y="15551339"/>
                    <a:pt x="9064673" y="15545999"/>
                  </a:cubicBezTo>
                  <a:cubicBezTo>
                    <a:pt x="9070458" y="15929597"/>
                    <a:pt x="9068938" y="15991738"/>
                    <a:pt x="9073277" y="16222876"/>
                  </a:cubicBezTo>
                  <a:cubicBezTo>
                    <a:pt x="8394360" y="16223172"/>
                    <a:pt x="8489303" y="16238856"/>
                    <a:pt x="8488079" y="16159289"/>
                  </a:cubicBezTo>
                  <a:close/>
                  <a:moveTo>
                    <a:pt x="9051284" y="16928746"/>
                  </a:moveTo>
                  <a:cubicBezTo>
                    <a:pt x="8448173" y="16925484"/>
                    <a:pt x="8498537" y="16937460"/>
                    <a:pt x="8498130" y="16919328"/>
                  </a:cubicBezTo>
                  <a:cubicBezTo>
                    <a:pt x="8479919" y="16124028"/>
                    <a:pt x="8462081" y="16253390"/>
                    <a:pt x="8606053" y="16255689"/>
                  </a:cubicBezTo>
                  <a:cubicBezTo>
                    <a:pt x="8734337" y="16257765"/>
                    <a:pt x="8769199" y="16257432"/>
                    <a:pt x="9074019" y="16257283"/>
                  </a:cubicBezTo>
                  <a:cubicBezTo>
                    <a:pt x="9089966" y="17007164"/>
                    <a:pt x="9104949" y="16929004"/>
                    <a:pt x="9051284" y="16928746"/>
                  </a:cubicBezTo>
                  <a:close/>
                  <a:moveTo>
                    <a:pt x="9082771" y="14836087"/>
                  </a:moveTo>
                  <a:cubicBezTo>
                    <a:pt x="9760205" y="14835791"/>
                    <a:pt x="9670640" y="14812396"/>
                    <a:pt x="9672605" y="14894484"/>
                  </a:cubicBezTo>
                  <a:cubicBezTo>
                    <a:pt x="9677612" y="15112200"/>
                    <a:pt x="9677019" y="15141120"/>
                    <a:pt x="9681914" y="15396988"/>
                  </a:cubicBezTo>
                  <a:cubicBezTo>
                    <a:pt x="9684882" y="15549855"/>
                    <a:pt x="9788133" y="15506253"/>
                    <a:pt x="9094527" y="15511221"/>
                  </a:cubicBezTo>
                  <a:cubicBezTo>
                    <a:pt x="9086332" y="14968379"/>
                    <a:pt x="9088297" y="15085801"/>
                    <a:pt x="9082771" y="14836087"/>
                  </a:cubicBezTo>
                  <a:close/>
                  <a:moveTo>
                    <a:pt x="9096679" y="15653263"/>
                  </a:moveTo>
                  <a:cubicBezTo>
                    <a:pt x="9094527" y="15511777"/>
                    <a:pt x="8989237" y="15544590"/>
                    <a:pt x="9684622" y="15544183"/>
                  </a:cubicBezTo>
                  <a:cubicBezTo>
                    <a:pt x="9685179" y="15575958"/>
                    <a:pt x="9694338" y="16138489"/>
                    <a:pt x="9694672" y="16159919"/>
                  </a:cubicBezTo>
                  <a:cubicBezTo>
                    <a:pt x="9695785" y="16230292"/>
                    <a:pt x="9792101" y="16222505"/>
                    <a:pt x="9103688" y="16222876"/>
                  </a:cubicBezTo>
                  <a:cubicBezTo>
                    <a:pt x="9099535" y="16009573"/>
                    <a:pt x="9100313" y="15886254"/>
                    <a:pt x="9096679" y="15653263"/>
                  </a:cubicBezTo>
                  <a:close/>
                  <a:moveTo>
                    <a:pt x="9118115" y="16929080"/>
                  </a:moveTo>
                  <a:cubicBezTo>
                    <a:pt x="9112887" y="16415861"/>
                    <a:pt x="9109511" y="16493983"/>
                    <a:pt x="9104356" y="16257246"/>
                  </a:cubicBezTo>
                  <a:cubicBezTo>
                    <a:pt x="9473892" y="16257061"/>
                    <a:pt x="9544025" y="16250832"/>
                    <a:pt x="9695970" y="16250460"/>
                  </a:cubicBezTo>
                  <a:cubicBezTo>
                    <a:pt x="9699012" y="16484564"/>
                    <a:pt x="9693040" y="16078387"/>
                    <a:pt x="9704240" y="16924222"/>
                  </a:cubicBezTo>
                  <a:cubicBezTo>
                    <a:pt x="9704240" y="16926892"/>
                    <a:pt x="9275477" y="16929820"/>
                    <a:pt x="9118115" y="16929080"/>
                  </a:cubicBezTo>
                  <a:close/>
                  <a:moveTo>
                    <a:pt x="9718742" y="14835828"/>
                  </a:moveTo>
                  <a:cubicBezTo>
                    <a:pt x="10374925" y="14835828"/>
                    <a:pt x="10287919" y="14806723"/>
                    <a:pt x="10288994" y="14894187"/>
                  </a:cubicBezTo>
                  <a:cubicBezTo>
                    <a:pt x="10298117" y="15624269"/>
                    <a:pt x="10345626" y="15512778"/>
                    <a:pt x="10163676" y="15512778"/>
                  </a:cubicBezTo>
                  <a:cubicBezTo>
                    <a:pt x="9949276" y="15512778"/>
                    <a:pt x="9941933" y="15509701"/>
                    <a:pt x="9718742" y="15509701"/>
                  </a:cubicBezTo>
                  <a:cubicBezTo>
                    <a:pt x="9713512" y="15509701"/>
                    <a:pt x="9690741" y="14835865"/>
                    <a:pt x="9718742" y="14835828"/>
                  </a:cubicBezTo>
                  <a:close/>
                  <a:moveTo>
                    <a:pt x="9725009" y="16159289"/>
                  </a:moveTo>
                  <a:cubicBezTo>
                    <a:pt x="9712400" y="15386087"/>
                    <a:pt x="9715812" y="15590603"/>
                    <a:pt x="9714996" y="15544146"/>
                  </a:cubicBezTo>
                  <a:cubicBezTo>
                    <a:pt x="9961589" y="15544146"/>
                    <a:pt x="9931882" y="15548113"/>
                    <a:pt x="10302012" y="15547038"/>
                  </a:cubicBezTo>
                  <a:cubicBezTo>
                    <a:pt x="10302087" y="15549930"/>
                    <a:pt x="10313250" y="16154469"/>
                    <a:pt x="10314177" y="16222208"/>
                  </a:cubicBezTo>
                  <a:cubicBezTo>
                    <a:pt x="10134934" y="16224618"/>
                    <a:pt x="10022708" y="16222171"/>
                    <a:pt x="9941562" y="16219502"/>
                  </a:cubicBezTo>
                  <a:cubicBezTo>
                    <a:pt x="9686661" y="16211530"/>
                    <a:pt x="9726234" y="16237965"/>
                    <a:pt x="9725009" y="16159289"/>
                  </a:cubicBezTo>
                  <a:close/>
                  <a:moveTo>
                    <a:pt x="9734690" y="16925520"/>
                  </a:moveTo>
                  <a:cubicBezTo>
                    <a:pt x="9726456" y="16360134"/>
                    <a:pt x="9728645" y="16423869"/>
                    <a:pt x="9726345" y="16250460"/>
                  </a:cubicBezTo>
                  <a:cubicBezTo>
                    <a:pt x="9940709" y="16250646"/>
                    <a:pt x="9942081" y="16257543"/>
                    <a:pt x="10163676" y="16257543"/>
                  </a:cubicBezTo>
                  <a:cubicBezTo>
                    <a:pt x="10364541" y="16257543"/>
                    <a:pt x="10310653" y="16129405"/>
                    <a:pt x="10322707" y="16927040"/>
                  </a:cubicBezTo>
                  <a:cubicBezTo>
                    <a:pt x="9913413" y="16927152"/>
                    <a:pt x="9953838" y="16925594"/>
                    <a:pt x="9734690" y="16925520"/>
                  </a:cubicBezTo>
                  <a:close/>
                  <a:moveTo>
                    <a:pt x="10328677" y="15399805"/>
                  </a:moveTo>
                  <a:cubicBezTo>
                    <a:pt x="10309430" y="14742468"/>
                    <a:pt x="10302123" y="14833752"/>
                    <a:pt x="10386051" y="14834864"/>
                  </a:cubicBezTo>
                  <a:cubicBezTo>
                    <a:pt x="10555429" y="14837385"/>
                    <a:pt x="10607499" y="14835680"/>
                    <a:pt x="10831616" y="14837199"/>
                  </a:cubicBezTo>
                  <a:cubicBezTo>
                    <a:pt x="10939614" y="14837942"/>
                    <a:pt x="10909834" y="14733236"/>
                    <a:pt x="10917584" y="15512853"/>
                  </a:cubicBezTo>
                  <a:cubicBezTo>
                    <a:pt x="10231620" y="15510220"/>
                    <a:pt x="10333091" y="15551858"/>
                    <a:pt x="10328677" y="15399805"/>
                  </a:cubicBezTo>
                  <a:close/>
                  <a:moveTo>
                    <a:pt x="10343660" y="16159289"/>
                  </a:moveTo>
                  <a:cubicBezTo>
                    <a:pt x="10332609" y="15453678"/>
                    <a:pt x="10310060" y="15547111"/>
                    <a:pt x="10386311" y="15546704"/>
                  </a:cubicBezTo>
                  <a:cubicBezTo>
                    <a:pt x="11018795" y="15544183"/>
                    <a:pt x="10917362" y="15521269"/>
                    <a:pt x="10919476" y="15653856"/>
                  </a:cubicBezTo>
                  <a:cubicBezTo>
                    <a:pt x="10929861" y="16316309"/>
                    <a:pt x="10962497" y="16218018"/>
                    <a:pt x="10831616" y="16218538"/>
                  </a:cubicBezTo>
                  <a:cubicBezTo>
                    <a:pt x="10258731" y="16220094"/>
                    <a:pt x="10344922" y="16241043"/>
                    <a:pt x="10343660" y="16159289"/>
                  </a:cubicBezTo>
                  <a:close/>
                  <a:moveTo>
                    <a:pt x="10939726" y="16919588"/>
                  </a:moveTo>
                  <a:cubicBezTo>
                    <a:pt x="10939726" y="16928078"/>
                    <a:pt x="10989571" y="16926780"/>
                    <a:pt x="10353081" y="16927004"/>
                  </a:cubicBezTo>
                  <a:cubicBezTo>
                    <a:pt x="10341658" y="16171338"/>
                    <a:pt x="10330347" y="16256468"/>
                    <a:pt x="10386497" y="16255429"/>
                  </a:cubicBezTo>
                  <a:cubicBezTo>
                    <a:pt x="10554502" y="16252278"/>
                    <a:pt x="10594036" y="16253909"/>
                    <a:pt x="10831727" y="16252945"/>
                  </a:cubicBezTo>
                  <a:cubicBezTo>
                    <a:pt x="10952112" y="16252649"/>
                    <a:pt x="10942173" y="16143976"/>
                    <a:pt x="10939726" y="16919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7"/>
          <p:cNvSpPr/>
          <p:nvPr/>
        </p:nvSpPr>
        <p:spPr>
          <a:xfrm>
            <a:off x="0" y="0"/>
            <a:ext cx="9144000" cy="145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7"/>
          <p:cNvSpPr/>
          <p:nvPr/>
        </p:nvSpPr>
        <p:spPr>
          <a:xfrm>
            <a:off x="1145749" y="2523257"/>
            <a:ext cx="34542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2" name="Google Shape;472;p17"/>
          <p:cNvGrpSpPr/>
          <p:nvPr/>
        </p:nvGrpSpPr>
        <p:grpSpPr>
          <a:xfrm>
            <a:off x="1574657" y="3105121"/>
            <a:ext cx="2596275" cy="894726"/>
            <a:chOff x="0" y="-66675"/>
            <a:chExt cx="6923400" cy="2385936"/>
          </a:xfrm>
        </p:grpSpPr>
        <p:sp>
          <p:nvSpPr>
            <p:cNvPr id="473" name="Google Shape;473;p17"/>
            <p:cNvSpPr txBox="1"/>
            <p:nvPr/>
          </p:nvSpPr>
          <p:spPr>
            <a:xfrm>
              <a:off x="0" y="-66675"/>
              <a:ext cx="6923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0" y="1055061"/>
              <a:ext cx="69234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75" name="Google Shape;475;p17"/>
          <p:cNvSpPr txBox="1"/>
          <p:nvPr/>
        </p:nvSpPr>
        <p:spPr>
          <a:xfrm>
            <a:off x="1048555" y="509588"/>
            <a:ext cx="704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76" name="Google Shape;476;p17"/>
          <p:cNvGrpSpPr/>
          <p:nvPr/>
        </p:nvGrpSpPr>
        <p:grpSpPr>
          <a:xfrm rot="-127902">
            <a:off x="2251868" y="2368900"/>
            <a:ext cx="1242424" cy="405499"/>
            <a:chOff x="4503512" y="4737133"/>
            <a:chExt cx="2484620" cy="810923"/>
          </a:xfrm>
        </p:grpSpPr>
        <p:sp>
          <p:nvSpPr>
            <p:cNvPr id="477" name="Google Shape;477;p17"/>
            <p:cNvSpPr/>
            <p:nvPr/>
          </p:nvSpPr>
          <p:spPr>
            <a:xfrm>
              <a:off x="4503512" y="473713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503512" y="473713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7"/>
          <p:cNvSpPr/>
          <p:nvPr/>
        </p:nvSpPr>
        <p:spPr>
          <a:xfrm>
            <a:off x="4854007" y="2523257"/>
            <a:ext cx="3454200" cy="20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0" name="Google Shape;480;p17"/>
          <p:cNvGrpSpPr/>
          <p:nvPr/>
        </p:nvGrpSpPr>
        <p:grpSpPr>
          <a:xfrm>
            <a:off x="5282914" y="3105121"/>
            <a:ext cx="2596275" cy="894726"/>
            <a:chOff x="0" y="-66675"/>
            <a:chExt cx="6923400" cy="2385936"/>
          </a:xfrm>
        </p:grpSpPr>
        <p:sp>
          <p:nvSpPr>
            <p:cNvPr id="481" name="Google Shape;481;p17"/>
            <p:cNvSpPr txBox="1"/>
            <p:nvPr/>
          </p:nvSpPr>
          <p:spPr>
            <a:xfrm>
              <a:off x="0" y="-66675"/>
              <a:ext cx="6923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17"/>
            <p:cNvSpPr txBox="1"/>
            <p:nvPr/>
          </p:nvSpPr>
          <p:spPr>
            <a:xfrm>
              <a:off x="0" y="1055061"/>
              <a:ext cx="69234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83" name="Google Shape;483;p17"/>
          <p:cNvGrpSpPr/>
          <p:nvPr/>
        </p:nvGrpSpPr>
        <p:grpSpPr>
          <a:xfrm rot="-127902">
            <a:off x="5960473" y="2369043"/>
            <a:ext cx="1242424" cy="405499"/>
            <a:chOff x="11920027" y="4737133"/>
            <a:chExt cx="2484620" cy="810923"/>
          </a:xfrm>
        </p:grpSpPr>
        <p:sp>
          <p:nvSpPr>
            <p:cNvPr id="484" name="Google Shape;484;p17"/>
            <p:cNvSpPr/>
            <p:nvPr/>
          </p:nvSpPr>
          <p:spPr>
            <a:xfrm>
              <a:off x="11920027" y="473713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11920027" y="4737133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6" name="Google Shape;48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1ED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8"/>
          <p:cNvSpPr/>
          <p:nvPr/>
        </p:nvSpPr>
        <p:spPr>
          <a:xfrm>
            <a:off x="514350" y="1934168"/>
            <a:ext cx="8115300" cy="233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p18"/>
          <p:cNvGrpSpPr/>
          <p:nvPr/>
        </p:nvGrpSpPr>
        <p:grpSpPr>
          <a:xfrm>
            <a:off x="3538382" y="2720579"/>
            <a:ext cx="2086088" cy="713894"/>
            <a:chOff x="0" y="-66675"/>
            <a:chExt cx="5562900" cy="1903717"/>
          </a:xfrm>
        </p:grpSpPr>
        <p:sp>
          <p:nvSpPr>
            <p:cNvPr id="493" name="Google Shape;493;p18"/>
            <p:cNvSpPr txBox="1"/>
            <p:nvPr/>
          </p:nvSpPr>
          <p:spPr>
            <a:xfrm>
              <a:off x="0" y="843742"/>
              <a:ext cx="55629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18"/>
            <p:cNvSpPr txBox="1"/>
            <p:nvPr/>
          </p:nvSpPr>
          <p:spPr>
            <a:xfrm>
              <a:off x="0" y="-66675"/>
              <a:ext cx="5562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495" name="Google Shape;495;p18"/>
          <p:cNvSpPr txBox="1"/>
          <p:nvPr/>
        </p:nvSpPr>
        <p:spPr>
          <a:xfrm>
            <a:off x="483241" y="640969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96" name="Google Shape;496;p18"/>
          <p:cNvGrpSpPr/>
          <p:nvPr/>
        </p:nvGrpSpPr>
        <p:grpSpPr>
          <a:xfrm>
            <a:off x="1062270" y="2720579"/>
            <a:ext cx="2086088" cy="713894"/>
            <a:chOff x="0" y="-66675"/>
            <a:chExt cx="5562900" cy="1903717"/>
          </a:xfrm>
        </p:grpSpPr>
        <p:sp>
          <p:nvSpPr>
            <p:cNvPr id="497" name="Google Shape;497;p18"/>
            <p:cNvSpPr txBox="1"/>
            <p:nvPr/>
          </p:nvSpPr>
          <p:spPr>
            <a:xfrm>
              <a:off x="0" y="843742"/>
              <a:ext cx="55629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18"/>
            <p:cNvSpPr txBox="1"/>
            <p:nvPr/>
          </p:nvSpPr>
          <p:spPr>
            <a:xfrm>
              <a:off x="0" y="-66675"/>
              <a:ext cx="5562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499" name="Google Shape;499;p18"/>
          <p:cNvGrpSpPr/>
          <p:nvPr/>
        </p:nvGrpSpPr>
        <p:grpSpPr>
          <a:xfrm>
            <a:off x="6026650" y="2720579"/>
            <a:ext cx="2004975" cy="713894"/>
            <a:chOff x="0" y="-66675"/>
            <a:chExt cx="5346600" cy="1903717"/>
          </a:xfrm>
        </p:grpSpPr>
        <p:sp>
          <p:nvSpPr>
            <p:cNvPr id="500" name="Google Shape;500;p18"/>
            <p:cNvSpPr txBox="1"/>
            <p:nvPr/>
          </p:nvSpPr>
          <p:spPr>
            <a:xfrm>
              <a:off x="0" y="843742"/>
              <a:ext cx="53466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18"/>
            <p:cNvSpPr txBox="1"/>
            <p:nvPr/>
          </p:nvSpPr>
          <p:spPr>
            <a:xfrm>
              <a:off x="0" y="-66675"/>
              <a:ext cx="5346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18"/>
          <p:cNvGrpSpPr/>
          <p:nvPr/>
        </p:nvGrpSpPr>
        <p:grpSpPr>
          <a:xfrm rot="-3774423">
            <a:off x="831950" y="2939060"/>
            <a:ext cx="1011370" cy="3549063"/>
            <a:chOff x="1662895" y="5877553"/>
            <a:chExt cx="2022896" cy="7097411"/>
          </a:xfrm>
        </p:grpSpPr>
        <p:sp>
          <p:nvSpPr>
            <p:cNvPr id="503" name="Google Shape;503;p18"/>
            <p:cNvSpPr/>
            <p:nvPr/>
          </p:nvSpPr>
          <p:spPr>
            <a:xfrm>
              <a:off x="1734990" y="6275620"/>
              <a:ext cx="605459" cy="179148"/>
            </a:xfrm>
            <a:custGeom>
              <a:rect b="b" l="l" r="r" t="t"/>
              <a:pathLst>
                <a:path extrusionOk="0" h="179148" w="605459">
                  <a:moveTo>
                    <a:pt x="602909" y="12898"/>
                  </a:moveTo>
                  <a:cubicBezTo>
                    <a:pt x="603731" y="16546"/>
                    <a:pt x="604637" y="20194"/>
                    <a:pt x="605459" y="23842"/>
                  </a:cubicBezTo>
                  <a:lnTo>
                    <a:pt x="605374" y="23842"/>
                  </a:lnTo>
                  <a:cubicBezTo>
                    <a:pt x="605190" y="23842"/>
                    <a:pt x="604921" y="23842"/>
                    <a:pt x="604736" y="23928"/>
                  </a:cubicBezTo>
                  <a:cubicBezTo>
                    <a:pt x="604651" y="23928"/>
                    <a:pt x="604552" y="23928"/>
                    <a:pt x="604467" y="23928"/>
                  </a:cubicBezTo>
                  <a:cubicBezTo>
                    <a:pt x="604099" y="23928"/>
                    <a:pt x="603745" y="23928"/>
                    <a:pt x="603376" y="24013"/>
                  </a:cubicBezTo>
                  <a:cubicBezTo>
                    <a:pt x="597369" y="24467"/>
                    <a:pt x="591277" y="25021"/>
                    <a:pt x="585185" y="25659"/>
                  </a:cubicBezTo>
                  <a:cubicBezTo>
                    <a:pt x="585001" y="25659"/>
                    <a:pt x="584817" y="25659"/>
                    <a:pt x="584632" y="25659"/>
                  </a:cubicBezTo>
                  <a:cubicBezTo>
                    <a:pt x="584179" y="25745"/>
                    <a:pt x="583627" y="25745"/>
                    <a:pt x="583173" y="25844"/>
                  </a:cubicBezTo>
                  <a:cubicBezTo>
                    <a:pt x="582266" y="25929"/>
                    <a:pt x="581445" y="26029"/>
                    <a:pt x="580538" y="26114"/>
                  </a:cubicBezTo>
                  <a:cubicBezTo>
                    <a:pt x="575168" y="25475"/>
                    <a:pt x="569714" y="24935"/>
                    <a:pt x="564344" y="24467"/>
                  </a:cubicBezTo>
                  <a:cubicBezTo>
                    <a:pt x="556977" y="23828"/>
                    <a:pt x="549610" y="23190"/>
                    <a:pt x="542328" y="22650"/>
                  </a:cubicBezTo>
                  <a:cubicBezTo>
                    <a:pt x="541959" y="22650"/>
                    <a:pt x="541690" y="22650"/>
                    <a:pt x="541421" y="22565"/>
                  </a:cubicBezTo>
                  <a:cubicBezTo>
                    <a:pt x="534323" y="22111"/>
                    <a:pt x="527225" y="21742"/>
                    <a:pt x="520226" y="21387"/>
                  </a:cubicBezTo>
                  <a:cubicBezTo>
                    <a:pt x="505392" y="20663"/>
                    <a:pt x="490658" y="20294"/>
                    <a:pt x="475838" y="20294"/>
                  </a:cubicBezTo>
                  <a:cubicBezTo>
                    <a:pt x="463470" y="20294"/>
                    <a:pt x="451186" y="20563"/>
                    <a:pt x="438818" y="21018"/>
                  </a:cubicBezTo>
                  <a:cubicBezTo>
                    <a:pt x="426634" y="21571"/>
                    <a:pt x="414435" y="22295"/>
                    <a:pt x="402251" y="23303"/>
                  </a:cubicBezTo>
                  <a:cubicBezTo>
                    <a:pt x="389967" y="24396"/>
                    <a:pt x="377684" y="25674"/>
                    <a:pt x="365500" y="27136"/>
                  </a:cubicBezTo>
                  <a:cubicBezTo>
                    <a:pt x="347308" y="29506"/>
                    <a:pt x="329202" y="32331"/>
                    <a:pt x="311280" y="35880"/>
                  </a:cubicBezTo>
                  <a:cubicBezTo>
                    <a:pt x="299266" y="38250"/>
                    <a:pt x="287265" y="40890"/>
                    <a:pt x="275435" y="43715"/>
                  </a:cubicBezTo>
                  <a:cubicBezTo>
                    <a:pt x="263605" y="46625"/>
                    <a:pt x="251874" y="49819"/>
                    <a:pt x="240228" y="53283"/>
                  </a:cubicBezTo>
                  <a:lnTo>
                    <a:pt x="240143" y="53283"/>
                  </a:lnTo>
                  <a:cubicBezTo>
                    <a:pt x="228498" y="56831"/>
                    <a:pt x="216951" y="60579"/>
                    <a:pt x="205489" y="64582"/>
                  </a:cubicBezTo>
                  <a:cubicBezTo>
                    <a:pt x="199751" y="66583"/>
                    <a:pt x="194027" y="68684"/>
                    <a:pt x="188389" y="70870"/>
                  </a:cubicBezTo>
                  <a:cubicBezTo>
                    <a:pt x="126164" y="94661"/>
                    <a:pt x="67311" y="127380"/>
                    <a:pt x="14097" y="169936"/>
                  </a:cubicBezTo>
                  <a:cubicBezTo>
                    <a:pt x="10187" y="172846"/>
                    <a:pt x="6361" y="175954"/>
                    <a:pt x="2635" y="179148"/>
                  </a:cubicBezTo>
                  <a:cubicBezTo>
                    <a:pt x="1728" y="175500"/>
                    <a:pt x="822" y="171767"/>
                    <a:pt x="0" y="168119"/>
                  </a:cubicBezTo>
                  <a:cubicBezTo>
                    <a:pt x="14919" y="153356"/>
                    <a:pt x="31112" y="140041"/>
                    <a:pt x="47760" y="127380"/>
                  </a:cubicBezTo>
                  <a:cubicBezTo>
                    <a:pt x="200672" y="23928"/>
                    <a:pt x="396711" y="-20360"/>
                    <a:pt x="579475" y="8796"/>
                  </a:cubicBezTo>
                  <a:cubicBezTo>
                    <a:pt x="580297" y="7888"/>
                    <a:pt x="581020" y="7149"/>
                    <a:pt x="581756" y="6511"/>
                  </a:cubicBezTo>
                  <a:cubicBezTo>
                    <a:pt x="582578" y="4055"/>
                    <a:pt x="584307" y="1954"/>
                    <a:pt x="587664" y="591"/>
                  </a:cubicBezTo>
                  <a:cubicBezTo>
                    <a:pt x="596760" y="-1694"/>
                    <a:pt x="600132" y="4963"/>
                    <a:pt x="602130" y="12714"/>
                  </a:cubicBezTo>
                  <a:cubicBezTo>
                    <a:pt x="602370" y="12799"/>
                    <a:pt x="602640" y="12799"/>
                    <a:pt x="602909" y="1289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2253998" y="5958417"/>
              <a:ext cx="42" cy="85"/>
            </a:xfrm>
            <a:custGeom>
              <a:rect b="b" l="l" r="r" t="t"/>
              <a:pathLst>
                <a:path extrusionOk="0" h="85" w="42">
                  <a:moveTo>
                    <a:pt x="0" y="0"/>
                  </a:moveTo>
                  <a:cubicBezTo>
                    <a:pt x="42" y="0"/>
                    <a:pt x="42" y="14"/>
                    <a:pt x="42" y="85"/>
                  </a:cubicBezTo>
                  <a:cubicBezTo>
                    <a:pt x="28" y="57"/>
                    <a:pt x="14" y="28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1663301" y="6105433"/>
              <a:ext cx="86" cy="1007"/>
            </a:xfrm>
            <a:custGeom>
              <a:rect b="b" l="l" r="r" t="t"/>
              <a:pathLst>
                <a:path extrusionOk="0" h="1007" w="86">
                  <a:moveTo>
                    <a:pt x="0" y="0"/>
                  </a:moveTo>
                  <a:cubicBezTo>
                    <a:pt x="85" y="369"/>
                    <a:pt x="85" y="724"/>
                    <a:pt x="85" y="1008"/>
                  </a:cubicBezTo>
                  <a:cubicBezTo>
                    <a:pt x="99" y="724"/>
                    <a:pt x="0" y="369"/>
                    <a:pt x="0" y="0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3128616" y="12014599"/>
              <a:ext cx="557175" cy="627255"/>
            </a:xfrm>
            <a:custGeom>
              <a:rect b="b" l="l" r="r" t="t"/>
              <a:pathLst>
                <a:path extrusionOk="0" h="627255" w="557175">
                  <a:moveTo>
                    <a:pt x="557175" y="97334"/>
                  </a:moveTo>
                  <a:cubicBezTo>
                    <a:pt x="557175" y="99250"/>
                    <a:pt x="557090" y="101167"/>
                    <a:pt x="557090" y="103083"/>
                  </a:cubicBezTo>
                  <a:cubicBezTo>
                    <a:pt x="555362" y="115844"/>
                    <a:pt x="554002" y="128506"/>
                    <a:pt x="553364" y="141182"/>
                  </a:cubicBezTo>
                  <a:cubicBezTo>
                    <a:pt x="541718" y="283272"/>
                    <a:pt x="530072" y="425178"/>
                    <a:pt x="518157" y="567098"/>
                  </a:cubicBezTo>
                  <a:cubicBezTo>
                    <a:pt x="435007" y="578212"/>
                    <a:pt x="350780" y="592705"/>
                    <a:pt x="276087" y="627255"/>
                  </a:cubicBezTo>
                  <a:cubicBezTo>
                    <a:pt x="182566" y="468217"/>
                    <a:pt x="85148" y="311264"/>
                    <a:pt x="0" y="148109"/>
                  </a:cubicBezTo>
                  <a:cubicBezTo>
                    <a:pt x="24199" y="115574"/>
                    <a:pt x="47306" y="82671"/>
                    <a:pt x="73318" y="50590"/>
                  </a:cubicBezTo>
                  <a:cubicBezTo>
                    <a:pt x="149101" y="89782"/>
                    <a:pt x="174929" y="166804"/>
                    <a:pt x="212956" y="35828"/>
                  </a:cubicBezTo>
                  <a:cubicBezTo>
                    <a:pt x="259808" y="47581"/>
                    <a:pt x="300470" y="78483"/>
                    <a:pt x="348130" y="84772"/>
                  </a:cubicBezTo>
                  <a:cubicBezTo>
                    <a:pt x="378789" y="76028"/>
                    <a:pt x="382515" y="37190"/>
                    <a:pt x="391611" y="11214"/>
                  </a:cubicBezTo>
                  <a:cubicBezTo>
                    <a:pt x="450280" y="49852"/>
                    <a:pt x="490488" y="92238"/>
                    <a:pt x="526785" y="0"/>
                  </a:cubicBezTo>
                  <a:cubicBezTo>
                    <a:pt x="537071" y="5465"/>
                    <a:pt x="547159" y="11399"/>
                    <a:pt x="556892" y="17772"/>
                  </a:cubicBezTo>
                  <a:cubicBezTo>
                    <a:pt x="556453" y="44288"/>
                    <a:pt x="557005" y="70804"/>
                    <a:pt x="557175" y="973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1901348" y="7002199"/>
              <a:ext cx="1784357" cy="5160495"/>
            </a:xfrm>
            <a:custGeom>
              <a:rect b="b" l="l" r="r" t="t"/>
              <a:pathLst>
                <a:path extrusionOk="0" h="5160495" w="1784357">
                  <a:moveTo>
                    <a:pt x="1783990" y="5017497"/>
                  </a:moveTo>
                  <a:cubicBezTo>
                    <a:pt x="1784075" y="5018221"/>
                    <a:pt x="1784259" y="5018959"/>
                    <a:pt x="1784358" y="5019683"/>
                  </a:cubicBezTo>
                  <a:cubicBezTo>
                    <a:pt x="1784273" y="5023146"/>
                    <a:pt x="1784174" y="5026695"/>
                    <a:pt x="1784174" y="5030159"/>
                  </a:cubicBezTo>
                  <a:cubicBezTo>
                    <a:pt x="1774441" y="5023785"/>
                    <a:pt x="1764339" y="5017852"/>
                    <a:pt x="1754067" y="5012386"/>
                  </a:cubicBezTo>
                  <a:cubicBezTo>
                    <a:pt x="1717770" y="5104625"/>
                    <a:pt x="1677562" y="5062239"/>
                    <a:pt x="1618893" y="5023600"/>
                  </a:cubicBezTo>
                  <a:cubicBezTo>
                    <a:pt x="1609797" y="5049577"/>
                    <a:pt x="1606071" y="5088400"/>
                    <a:pt x="1575412" y="5097158"/>
                  </a:cubicBezTo>
                  <a:cubicBezTo>
                    <a:pt x="1527737" y="5090870"/>
                    <a:pt x="1487076" y="5059968"/>
                    <a:pt x="1440237" y="5048214"/>
                  </a:cubicBezTo>
                  <a:cubicBezTo>
                    <a:pt x="1402211" y="5179190"/>
                    <a:pt x="1376383" y="5102169"/>
                    <a:pt x="1300600" y="5062977"/>
                  </a:cubicBezTo>
                  <a:cubicBezTo>
                    <a:pt x="1274588" y="5095057"/>
                    <a:pt x="1251480" y="5127961"/>
                    <a:pt x="1227282" y="5160496"/>
                  </a:cubicBezTo>
                  <a:cubicBezTo>
                    <a:pt x="1224831" y="5155854"/>
                    <a:pt x="1222366" y="5151198"/>
                    <a:pt x="1220000" y="5146556"/>
                  </a:cubicBezTo>
                  <a:cubicBezTo>
                    <a:pt x="1215452" y="5137713"/>
                    <a:pt x="1210904" y="5128969"/>
                    <a:pt x="1206441" y="5120126"/>
                  </a:cubicBezTo>
                  <a:cubicBezTo>
                    <a:pt x="1206356" y="5119756"/>
                    <a:pt x="1206257" y="5119302"/>
                    <a:pt x="1206172" y="5118947"/>
                  </a:cubicBezTo>
                  <a:cubicBezTo>
                    <a:pt x="1205265" y="5114845"/>
                    <a:pt x="1204259" y="5110927"/>
                    <a:pt x="1203268" y="5107009"/>
                  </a:cubicBezTo>
                  <a:cubicBezTo>
                    <a:pt x="1202361" y="5100168"/>
                    <a:pt x="1200363" y="5093425"/>
                    <a:pt x="1198720" y="5086782"/>
                  </a:cubicBezTo>
                  <a:cubicBezTo>
                    <a:pt x="1197175" y="5080579"/>
                    <a:pt x="1195716" y="5074390"/>
                    <a:pt x="1194172" y="5068186"/>
                  </a:cubicBezTo>
                  <a:cubicBezTo>
                    <a:pt x="1190715" y="5054602"/>
                    <a:pt x="1187711" y="5040748"/>
                    <a:pt x="1183433" y="5027447"/>
                  </a:cubicBezTo>
                  <a:cubicBezTo>
                    <a:pt x="1183433" y="5027447"/>
                    <a:pt x="1183348" y="5027447"/>
                    <a:pt x="1183248" y="5027533"/>
                  </a:cubicBezTo>
                  <a:cubicBezTo>
                    <a:pt x="1183064" y="5027078"/>
                    <a:pt x="1182979" y="5026709"/>
                    <a:pt x="1182795" y="5026354"/>
                  </a:cubicBezTo>
                  <a:cubicBezTo>
                    <a:pt x="1177695" y="5006851"/>
                    <a:pt x="1172609" y="4987347"/>
                    <a:pt x="1167607" y="4967843"/>
                  </a:cubicBezTo>
                  <a:cubicBezTo>
                    <a:pt x="1151414" y="4903952"/>
                    <a:pt x="1135588" y="4840061"/>
                    <a:pt x="1119933" y="4776071"/>
                  </a:cubicBezTo>
                  <a:cubicBezTo>
                    <a:pt x="1090180" y="4654663"/>
                    <a:pt x="1061080" y="4533084"/>
                    <a:pt x="1031781" y="4411590"/>
                  </a:cubicBezTo>
                  <a:cubicBezTo>
                    <a:pt x="971200" y="4160314"/>
                    <a:pt x="910604" y="3908937"/>
                    <a:pt x="850023" y="3657660"/>
                  </a:cubicBezTo>
                  <a:cubicBezTo>
                    <a:pt x="788889" y="3404368"/>
                    <a:pt x="727854" y="3150990"/>
                    <a:pt x="666805" y="2897712"/>
                  </a:cubicBezTo>
                  <a:cubicBezTo>
                    <a:pt x="604680" y="2640317"/>
                    <a:pt x="542724" y="2382936"/>
                    <a:pt x="480584" y="2125456"/>
                  </a:cubicBezTo>
                  <a:cubicBezTo>
                    <a:pt x="420995" y="1878636"/>
                    <a:pt x="361604" y="1631831"/>
                    <a:pt x="302099" y="1384912"/>
                  </a:cubicBezTo>
                  <a:cubicBezTo>
                    <a:pt x="239789" y="1126523"/>
                    <a:pt x="177380" y="868220"/>
                    <a:pt x="115255" y="609831"/>
                  </a:cubicBezTo>
                  <a:cubicBezTo>
                    <a:pt x="76860" y="450509"/>
                    <a:pt x="38480" y="291016"/>
                    <a:pt x="0" y="131693"/>
                  </a:cubicBezTo>
                  <a:cubicBezTo>
                    <a:pt x="176941" y="16672"/>
                    <a:pt x="396074" y="-12498"/>
                    <a:pt x="605941" y="4450"/>
                  </a:cubicBezTo>
                  <a:cubicBezTo>
                    <a:pt x="647240" y="179714"/>
                    <a:pt x="688539" y="354807"/>
                    <a:pt x="729937" y="530071"/>
                  </a:cubicBezTo>
                  <a:cubicBezTo>
                    <a:pt x="789711" y="783448"/>
                    <a:pt x="849201" y="1036911"/>
                    <a:pt x="909145" y="1290289"/>
                  </a:cubicBezTo>
                  <a:cubicBezTo>
                    <a:pt x="971370" y="1553333"/>
                    <a:pt x="1033042" y="1816463"/>
                    <a:pt x="1094998" y="2079593"/>
                  </a:cubicBezTo>
                  <a:cubicBezTo>
                    <a:pt x="1155395" y="2336434"/>
                    <a:pt x="1215438" y="2593460"/>
                    <a:pt x="1276033" y="2850301"/>
                  </a:cubicBezTo>
                  <a:cubicBezTo>
                    <a:pt x="1337351" y="3110421"/>
                    <a:pt x="1398839" y="3370357"/>
                    <a:pt x="1459888" y="3630491"/>
                  </a:cubicBezTo>
                  <a:cubicBezTo>
                    <a:pt x="1490363" y="3760644"/>
                    <a:pt x="1520838" y="3890796"/>
                    <a:pt x="1551398" y="4020863"/>
                  </a:cubicBezTo>
                  <a:cubicBezTo>
                    <a:pt x="1580966" y="4147183"/>
                    <a:pt x="1611072" y="4273418"/>
                    <a:pt x="1640909" y="4399653"/>
                  </a:cubicBezTo>
                  <a:cubicBezTo>
                    <a:pt x="1667375" y="4511125"/>
                    <a:pt x="1693854" y="4622582"/>
                    <a:pt x="1720051" y="4734154"/>
                  </a:cubicBezTo>
                  <a:cubicBezTo>
                    <a:pt x="1733326" y="4790848"/>
                    <a:pt x="1746700" y="4847542"/>
                    <a:pt x="1759890" y="4904321"/>
                  </a:cubicBezTo>
                  <a:cubicBezTo>
                    <a:pt x="1764991" y="4926196"/>
                    <a:pt x="1769992" y="4947985"/>
                    <a:pt x="1774894" y="4969859"/>
                  </a:cubicBezTo>
                  <a:cubicBezTo>
                    <a:pt x="1775347" y="4972045"/>
                    <a:pt x="1775801" y="4974231"/>
                    <a:pt x="1776169" y="4976417"/>
                  </a:cubicBezTo>
                  <a:cubicBezTo>
                    <a:pt x="1776891" y="4979881"/>
                    <a:pt x="1777529" y="4983259"/>
                    <a:pt x="1778167" y="4986623"/>
                  </a:cubicBezTo>
                  <a:cubicBezTo>
                    <a:pt x="1780079" y="4996900"/>
                    <a:pt x="1782077" y="5007191"/>
                    <a:pt x="1783990" y="50174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8"/>
            <p:cNvSpPr/>
            <p:nvPr/>
          </p:nvSpPr>
          <p:spPr>
            <a:xfrm>
              <a:off x="1737597" y="6295931"/>
              <a:ext cx="753016" cy="809045"/>
            </a:xfrm>
            <a:custGeom>
              <a:rect b="b" l="l" r="r" t="t"/>
              <a:pathLst>
                <a:path extrusionOk="0" h="809045" w="753016">
                  <a:moveTo>
                    <a:pt x="753016" y="639559"/>
                  </a:moveTo>
                  <a:cubicBezTo>
                    <a:pt x="673818" y="618977"/>
                    <a:pt x="590937" y="615854"/>
                    <a:pt x="510039" y="635017"/>
                  </a:cubicBezTo>
                  <a:cubicBezTo>
                    <a:pt x="384938" y="656167"/>
                    <a:pt x="235185" y="703294"/>
                    <a:pt x="156695" y="809045"/>
                  </a:cubicBezTo>
                  <a:cubicBezTo>
                    <a:pt x="152587" y="791728"/>
                    <a:pt x="148336" y="774410"/>
                    <a:pt x="144228" y="757092"/>
                  </a:cubicBezTo>
                  <a:cubicBezTo>
                    <a:pt x="142103" y="748008"/>
                    <a:pt x="139836" y="739207"/>
                    <a:pt x="137711" y="730122"/>
                  </a:cubicBezTo>
                  <a:cubicBezTo>
                    <a:pt x="134310" y="716211"/>
                    <a:pt x="131052" y="702442"/>
                    <a:pt x="127651" y="688673"/>
                  </a:cubicBezTo>
                  <a:cubicBezTo>
                    <a:pt x="117734" y="647224"/>
                    <a:pt x="107675" y="605775"/>
                    <a:pt x="97758" y="564185"/>
                  </a:cubicBezTo>
                  <a:cubicBezTo>
                    <a:pt x="68997" y="445374"/>
                    <a:pt x="40378" y="326563"/>
                    <a:pt x="11759" y="207752"/>
                  </a:cubicBezTo>
                  <a:cubicBezTo>
                    <a:pt x="11618" y="207185"/>
                    <a:pt x="11476" y="206617"/>
                    <a:pt x="11334" y="206049"/>
                  </a:cubicBezTo>
                  <a:cubicBezTo>
                    <a:pt x="8076" y="192848"/>
                    <a:pt x="4959" y="179647"/>
                    <a:pt x="1842" y="166445"/>
                  </a:cubicBezTo>
                  <a:cubicBezTo>
                    <a:pt x="1133" y="163890"/>
                    <a:pt x="567" y="161335"/>
                    <a:pt x="0" y="158780"/>
                  </a:cubicBezTo>
                  <a:cubicBezTo>
                    <a:pt x="3684" y="155657"/>
                    <a:pt x="7509" y="152534"/>
                    <a:pt x="11476" y="149696"/>
                  </a:cubicBezTo>
                  <a:cubicBezTo>
                    <a:pt x="170155" y="22652"/>
                    <a:pt x="378137" y="-16100"/>
                    <a:pt x="577903" y="5760"/>
                  </a:cubicBezTo>
                  <a:cubicBezTo>
                    <a:pt x="586687" y="6754"/>
                    <a:pt x="595329" y="7747"/>
                    <a:pt x="604113" y="9025"/>
                  </a:cubicBezTo>
                  <a:cubicBezTo>
                    <a:pt x="607088" y="21374"/>
                    <a:pt x="610064" y="33724"/>
                    <a:pt x="612897" y="46215"/>
                  </a:cubicBezTo>
                  <a:cubicBezTo>
                    <a:pt x="613464" y="48486"/>
                    <a:pt x="614031" y="50758"/>
                    <a:pt x="614597" y="53029"/>
                  </a:cubicBezTo>
                  <a:cubicBezTo>
                    <a:pt x="645058" y="182202"/>
                    <a:pt x="675377" y="311233"/>
                    <a:pt x="705979" y="440406"/>
                  </a:cubicBezTo>
                  <a:cubicBezTo>
                    <a:pt x="713063" y="470783"/>
                    <a:pt x="720289" y="501159"/>
                    <a:pt x="727373" y="531536"/>
                  </a:cubicBezTo>
                  <a:cubicBezTo>
                    <a:pt x="730631" y="545163"/>
                    <a:pt x="733890" y="558649"/>
                    <a:pt x="737007" y="572276"/>
                  </a:cubicBezTo>
                  <a:cubicBezTo>
                    <a:pt x="738707" y="579515"/>
                    <a:pt x="740549" y="586896"/>
                    <a:pt x="742249" y="594278"/>
                  </a:cubicBezTo>
                  <a:cubicBezTo>
                    <a:pt x="745791" y="609324"/>
                    <a:pt x="749333" y="624513"/>
                    <a:pt x="753016" y="639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3404703" y="12581683"/>
              <a:ext cx="242070" cy="393281"/>
            </a:xfrm>
            <a:custGeom>
              <a:rect b="b" l="l" r="r" t="t"/>
              <a:pathLst>
                <a:path extrusionOk="0" h="393281" w="242070">
                  <a:moveTo>
                    <a:pt x="242070" y="0"/>
                  </a:moveTo>
                  <a:cubicBezTo>
                    <a:pt x="241249" y="9482"/>
                    <a:pt x="240427" y="18964"/>
                    <a:pt x="239619" y="28347"/>
                  </a:cubicBezTo>
                  <a:cubicBezTo>
                    <a:pt x="235340" y="79576"/>
                    <a:pt x="230977" y="130706"/>
                    <a:pt x="226613" y="181836"/>
                  </a:cubicBezTo>
                  <a:cubicBezTo>
                    <a:pt x="222887" y="231958"/>
                    <a:pt x="219784" y="282094"/>
                    <a:pt x="215789" y="332130"/>
                  </a:cubicBezTo>
                  <a:cubicBezTo>
                    <a:pt x="211879" y="352997"/>
                    <a:pt x="219884" y="393282"/>
                    <a:pt x="189777" y="393282"/>
                  </a:cubicBezTo>
                  <a:cubicBezTo>
                    <a:pt x="189324" y="393282"/>
                    <a:pt x="188771" y="393282"/>
                    <a:pt x="188318" y="393282"/>
                  </a:cubicBezTo>
                  <a:cubicBezTo>
                    <a:pt x="175850" y="390542"/>
                    <a:pt x="171217" y="381159"/>
                    <a:pt x="170211" y="368952"/>
                  </a:cubicBezTo>
                  <a:cubicBezTo>
                    <a:pt x="121998" y="272072"/>
                    <a:pt x="68869" y="177733"/>
                    <a:pt x="14196" y="84218"/>
                  </a:cubicBezTo>
                  <a:cubicBezTo>
                    <a:pt x="9464" y="76198"/>
                    <a:pt x="4732" y="68177"/>
                    <a:pt x="0" y="60158"/>
                  </a:cubicBezTo>
                  <a:cubicBezTo>
                    <a:pt x="74678" y="25607"/>
                    <a:pt x="158920" y="11114"/>
                    <a:pt x="242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8"/>
            <p:cNvSpPr/>
            <p:nvPr/>
          </p:nvSpPr>
          <p:spPr>
            <a:xfrm>
              <a:off x="2332641" y="7079227"/>
              <a:ext cx="1199865" cy="4831181"/>
            </a:xfrm>
            <a:custGeom>
              <a:rect b="b" l="l" r="r" t="t"/>
              <a:pathLst>
                <a:path extrusionOk="0" h="4831181" w="1199865">
                  <a:moveTo>
                    <a:pt x="1199515" y="4814503"/>
                  </a:moveTo>
                  <a:cubicBezTo>
                    <a:pt x="1201328" y="4821884"/>
                    <a:pt x="1195874" y="4829450"/>
                    <a:pt x="1188691" y="4830912"/>
                  </a:cubicBezTo>
                  <a:cubicBezTo>
                    <a:pt x="1187784" y="4831097"/>
                    <a:pt x="1186877" y="4831182"/>
                    <a:pt x="1185957" y="4831182"/>
                  </a:cubicBezTo>
                  <a:cubicBezTo>
                    <a:pt x="1179411" y="4831182"/>
                    <a:pt x="1173857" y="4826441"/>
                    <a:pt x="1172313" y="4819968"/>
                  </a:cubicBezTo>
                  <a:cubicBezTo>
                    <a:pt x="1121734" y="4613078"/>
                    <a:pt x="1071155" y="4406174"/>
                    <a:pt x="1020576" y="4199285"/>
                  </a:cubicBezTo>
                  <a:cubicBezTo>
                    <a:pt x="968085" y="3984091"/>
                    <a:pt x="915508" y="3768997"/>
                    <a:pt x="862932" y="3553803"/>
                  </a:cubicBezTo>
                  <a:cubicBezTo>
                    <a:pt x="812438" y="3346999"/>
                    <a:pt x="761859" y="3140194"/>
                    <a:pt x="711379" y="2933305"/>
                  </a:cubicBezTo>
                  <a:cubicBezTo>
                    <a:pt x="664257" y="2740439"/>
                    <a:pt x="617135" y="2547588"/>
                    <a:pt x="570013" y="2354723"/>
                  </a:cubicBezTo>
                  <a:cubicBezTo>
                    <a:pt x="520440" y="2151936"/>
                    <a:pt x="470853" y="1949134"/>
                    <a:pt x="421365" y="1746248"/>
                  </a:cubicBezTo>
                  <a:cubicBezTo>
                    <a:pt x="368874" y="1531239"/>
                    <a:pt x="316297" y="1316144"/>
                    <a:pt x="263721" y="1101135"/>
                  </a:cubicBezTo>
                  <a:cubicBezTo>
                    <a:pt x="211867" y="888497"/>
                    <a:pt x="159928" y="675773"/>
                    <a:pt x="108074" y="463035"/>
                  </a:cubicBezTo>
                  <a:cubicBezTo>
                    <a:pt x="90520" y="391124"/>
                    <a:pt x="72966" y="319213"/>
                    <a:pt x="55497" y="247203"/>
                  </a:cubicBezTo>
                  <a:cubicBezTo>
                    <a:pt x="45041" y="204178"/>
                    <a:pt x="34571" y="161068"/>
                    <a:pt x="24200" y="117959"/>
                  </a:cubicBezTo>
                  <a:cubicBezTo>
                    <a:pt x="19383" y="98001"/>
                    <a:pt x="14552" y="78043"/>
                    <a:pt x="9834" y="58071"/>
                  </a:cubicBezTo>
                  <a:cubicBezTo>
                    <a:pt x="7738" y="49043"/>
                    <a:pt x="5655" y="40029"/>
                    <a:pt x="3558" y="31001"/>
                  </a:cubicBezTo>
                  <a:cubicBezTo>
                    <a:pt x="2283" y="25352"/>
                    <a:pt x="654" y="19518"/>
                    <a:pt x="186" y="13769"/>
                  </a:cubicBezTo>
                  <a:cubicBezTo>
                    <a:pt x="-990" y="7566"/>
                    <a:pt x="3558" y="1377"/>
                    <a:pt x="9551" y="284"/>
                  </a:cubicBezTo>
                  <a:cubicBezTo>
                    <a:pt x="15289" y="-994"/>
                    <a:pt x="20559" y="2200"/>
                    <a:pt x="22557" y="6756"/>
                  </a:cubicBezTo>
                  <a:cubicBezTo>
                    <a:pt x="25830" y="14138"/>
                    <a:pt x="27473" y="22427"/>
                    <a:pt x="29471" y="30178"/>
                  </a:cubicBezTo>
                  <a:cubicBezTo>
                    <a:pt x="32928" y="43663"/>
                    <a:pt x="36300" y="57247"/>
                    <a:pt x="39757" y="70733"/>
                  </a:cubicBezTo>
                  <a:cubicBezTo>
                    <a:pt x="46486" y="97802"/>
                    <a:pt x="53131" y="124957"/>
                    <a:pt x="59861" y="152026"/>
                  </a:cubicBezTo>
                  <a:cubicBezTo>
                    <a:pt x="70954" y="196868"/>
                    <a:pt x="81962" y="241809"/>
                    <a:pt x="92971" y="286735"/>
                  </a:cubicBezTo>
                  <a:cubicBezTo>
                    <a:pt x="120173" y="397654"/>
                    <a:pt x="147375" y="508572"/>
                    <a:pt x="174478" y="619590"/>
                  </a:cubicBezTo>
                  <a:cubicBezTo>
                    <a:pt x="221968" y="813633"/>
                    <a:pt x="269359" y="1007762"/>
                    <a:pt x="316850" y="1201819"/>
                  </a:cubicBezTo>
                  <a:cubicBezTo>
                    <a:pt x="366338" y="1403982"/>
                    <a:pt x="415726" y="1606130"/>
                    <a:pt x="465129" y="1808378"/>
                  </a:cubicBezTo>
                  <a:cubicBezTo>
                    <a:pt x="518343" y="2026397"/>
                    <a:pt x="571473" y="2244500"/>
                    <a:pt x="624871" y="2462420"/>
                  </a:cubicBezTo>
                  <a:cubicBezTo>
                    <a:pt x="677901" y="2678706"/>
                    <a:pt x="730661" y="2895078"/>
                    <a:pt x="783521" y="3111450"/>
                  </a:cubicBezTo>
                  <a:cubicBezTo>
                    <a:pt x="833194" y="3315160"/>
                    <a:pt x="883036" y="3518856"/>
                    <a:pt x="932807" y="3722565"/>
                  </a:cubicBezTo>
                  <a:cubicBezTo>
                    <a:pt x="981657" y="3922528"/>
                    <a:pt x="1030508" y="4122505"/>
                    <a:pt x="1079358" y="4322467"/>
                  </a:cubicBezTo>
                  <a:cubicBezTo>
                    <a:pt x="1119453" y="4486475"/>
                    <a:pt x="1159477" y="4650539"/>
                    <a:pt x="1199515" y="4814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8"/>
            <p:cNvSpPr/>
            <p:nvPr/>
          </p:nvSpPr>
          <p:spPr>
            <a:xfrm>
              <a:off x="2091383" y="7150486"/>
              <a:ext cx="1190039" cy="4830599"/>
            </a:xfrm>
            <a:custGeom>
              <a:rect b="b" l="l" r="r" t="t"/>
              <a:pathLst>
                <a:path extrusionOk="0" h="4830599" w="1190039">
                  <a:moveTo>
                    <a:pt x="1162589" y="4819883"/>
                  </a:moveTo>
                  <a:cubicBezTo>
                    <a:pt x="1135486" y="4708056"/>
                    <a:pt x="1108368" y="4596129"/>
                    <a:pt x="1081266" y="4484288"/>
                  </a:cubicBezTo>
                  <a:cubicBezTo>
                    <a:pt x="1056699" y="4383306"/>
                    <a:pt x="1032047" y="4282310"/>
                    <a:pt x="1007763" y="4181243"/>
                  </a:cubicBezTo>
                  <a:cubicBezTo>
                    <a:pt x="983834" y="4081624"/>
                    <a:pt x="959366" y="3982089"/>
                    <a:pt x="935352" y="3882470"/>
                  </a:cubicBezTo>
                  <a:cubicBezTo>
                    <a:pt x="909425" y="3775370"/>
                    <a:pt x="883413" y="3668369"/>
                    <a:pt x="857486" y="3561284"/>
                  </a:cubicBezTo>
                  <a:cubicBezTo>
                    <a:pt x="806539" y="3351200"/>
                    <a:pt x="755606" y="3141117"/>
                    <a:pt x="704658" y="2931033"/>
                  </a:cubicBezTo>
                  <a:cubicBezTo>
                    <a:pt x="656445" y="2732348"/>
                    <a:pt x="608233" y="2533649"/>
                    <a:pt x="560105" y="2335049"/>
                  </a:cubicBezTo>
                  <a:cubicBezTo>
                    <a:pt x="509342" y="2125505"/>
                    <a:pt x="458494" y="1915975"/>
                    <a:pt x="407730" y="1706431"/>
                  </a:cubicBezTo>
                  <a:cubicBezTo>
                    <a:pt x="356429" y="1494616"/>
                    <a:pt x="305028" y="1282886"/>
                    <a:pt x="253713" y="1071170"/>
                  </a:cubicBezTo>
                  <a:cubicBezTo>
                    <a:pt x="204409" y="867914"/>
                    <a:pt x="155190" y="664673"/>
                    <a:pt x="106071" y="461332"/>
                  </a:cubicBezTo>
                  <a:cubicBezTo>
                    <a:pt x="87511" y="384765"/>
                    <a:pt x="68951" y="308127"/>
                    <a:pt x="50576" y="231475"/>
                  </a:cubicBezTo>
                  <a:cubicBezTo>
                    <a:pt x="40120" y="187911"/>
                    <a:pt x="29650" y="144247"/>
                    <a:pt x="19279" y="100683"/>
                  </a:cubicBezTo>
                  <a:cubicBezTo>
                    <a:pt x="14646" y="81449"/>
                    <a:pt x="10183" y="62215"/>
                    <a:pt x="5720" y="42996"/>
                  </a:cubicBezTo>
                  <a:cubicBezTo>
                    <a:pt x="4998" y="39802"/>
                    <a:pt x="4261" y="36523"/>
                    <a:pt x="3539" y="33329"/>
                  </a:cubicBezTo>
                  <a:cubicBezTo>
                    <a:pt x="2632" y="28957"/>
                    <a:pt x="1442" y="24585"/>
                    <a:pt x="804" y="20114"/>
                  </a:cubicBezTo>
                  <a:cubicBezTo>
                    <a:pt x="82" y="15003"/>
                    <a:pt x="-1009" y="9638"/>
                    <a:pt x="1980" y="4982"/>
                  </a:cubicBezTo>
                  <a:cubicBezTo>
                    <a:pt x="4984" y="241"/>
                    <a:pt x="10892" y="-1491"/>
                    <a:pt x="15808" y="1433"/>
                  </a:cubicBezTo>
                  <a:cubicBezTo>
                    <a:pt x="21362" y="4528"/>
                    <a:pt x="23175" y="11270"/>
                    <a:pt x="24819" y="17019"/>
                  </a:cubicBezTo>
                  <a:cubicBezTo>
                    <a:pt x="28190" y="29780"/>
                    <a:pt x="31548" y="42442"/>
                    <a:pt x="34736" y="55203"/>
                  </a:cubicBezTo>
                  <a:cubicBezTo>
                    <a:pt x="41650" y="82542"/>
                    <a:pt x="48380" y="109981"/>
                    <a:pt x="55109" y="137420"/>
                  </a:cubicBezTo>
                  <a:cubicBezTo>
                    <a:pt x="66118" y="181892"/>
                    <a:pt x="76942" y="226279"/>
                    <a:pt x="87766" y="270766"/>
                  </a:cubicBezTo>
                  <a:cubicBezTo>
                    <a:pt x="112234" y="371109"/>
                    <a:pt x="136616" y="471467"/>
                    <a:pt x="160999" y="571909"/>
                  </a:cubicBezTo>
                  <a:cubicBezTo>
                    <a:pt x="211578" y="779892"/>
                    <a:pt x="262072" y="987974"/>
                    <a:pt x="312466" y="1196056"/>
                  </a:cubicBezTo>
                  <a:cubicBezTo>
                    <a:pt x="362861" y="1403868"/>
                    <a:pt x="413256" y="1611581"/>
                    <a:pt x="463651" y="1819379"/>
                  </a:cubicBezTo>
                  <a:cubicBezTo>
                    <a:pt x="515051" y="2031379"/>
                    <a:pt x="566537" y="2243379"/>
                    <a:pt x="617937" y="2455379"/>
                  </a:cubicBezTo>
                  <a:cubicBezTo>
                    <a:pt x="669791" y="2669649"/>
                    <a:pt x="721730" y="2884020"/>
                    <a:pt x="773769" y="3098305"/>
                  </a:cubicBezTo>
                  <a:cubicBezTo>
                    <a:pt x="798789" y="3201388"/>
                    <a:pt x="823795" y="3304556"/>
                    <a:pt x="848815" y="3407738"/>
                  </a:cubicBezTo>
                  <a:cubicBezTo>
                    <a:pt x="871200" y="3500345"/>
                    <a:pt x="893486" y="3592853"/>
                    <a:pt x="916126" y="3685361"/>
                  </a:cubicBezTo>
                  <a:cubicBezTo>
                    <a:pt x="942776" y="3794363"/>
                    <a:pt x="968986" y="3903464"/>
                    <a:pt x="995451" y="4012566"/>
                  </a:cubicBezTo>
                  <a:cubicBezTo>
                    <a:pt x="1020188" y="4114740"/>
                    <a:pt x="1045024" y="4217000"/>
                    <a:pt x="1069776" y="4319174"/>
                  </a:cubicBezTo>
                  <a:cubicBezTo>
                    <a:pt x="1109714" y="4483962"/>
                    <a:pt x="1149738" y="4648651"/>
                    <a:pt x="1189677" y="4813353"/>
                  </a:cubicBezTo>
                  <a:cubicBezTo>
                    <a:pt x="1191406" y="4820734"/>
                    <a:pt x="1186773" y="4828385"/>
                    <a:pt x="1179391" y="4830216"/>
                  </a:cubicBezTo>
                  <a:cubicBezTo>
                    <a:pt x="1178315" y="4830486"/>
                    <a:pt x="1177252" y="4830600"/>
                    <a:pt x="1176190" y="4830600"/>
                  </a:cubicBezTo>
                  <a:cubicBezTo>
                    <a:pt x="1169956" y="4830571"/>
                    <a:pt x="1164147" y="4826185"/>
                    <a:pt x="1162589" y="48198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1894349" y="6918191"/>
              <a:ext cx="612939" cy="215685"/>
            </a:xfrm>
            <a:custGeom>
              <a:rect b="b" l="l" r="r" t="t"/>
              <a:pathLst>
                <a:path extrusionOk="0" h="215685" w="612939">
                  <a:moveTo>
                    <a:pt x="606111" y="59372"/>
                  </a:moveTo>
                  <a:cubicBezTo>
                    <a:pt x="608392" y="69124"/>
                    <a:pt x="610659" y="78791"/>
                    <a:pt x="612940" y="88443"/>
                  </a:cubicBezTo>
                  <a:cubicBezTo>
                    <a:pt x="403073" y="71495"/>
                    <a:pt x="183926" y="100651"/>
                    <a:pt x="6999" y="215686"/>
                  </a:cubicBezTo>
                  <a:cubicBezTo>
                    <a:pt x="4633" y="206204"/>
                    <a:pt x="2366" y="196636"/>
                    <a:pt x="85" y="187154"/>
                  </a:cubicBezTo>
                  <a:cubicBezTo>
                    <a:pt x="85" y="187069"/>
                    <a:pt x="0" y="186884"/>
                    <a:pt x="0" y="186785"/>
                  </a:cubicBezTo>
                  <a:cubicBezTo>
                    <a:pt x="78504" y="80963"/>
                    <a:pt x="228243" y="33935"/>
                    <a:pt x="353231" y="12799"/>
                  </a:cubicBezTo>
                  <a:cubicBezTo>
                    <a:pt x="434199" y="-6435"/>
                    <a:pt x="517066" y="-3241"/>
                    <a:pt x="596207" y="17356"/>
                  </a:cubicBezTo>
                  <a:cubicBezTo>
                    <a:pt x="599480" y="31380"/>
                    <a:pt x="602838" y="45334"/>
                    <a:pt x="606111" y="59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1662895" y="5877553"/>
              <a:ext cx="685559" cy="610388"/>
            </a:xfrm>
            <a:custGeom>
              <a:rect b="b" l="l" r="r" t="t"/>
              <a:pathLst>
                <a:path extrusionOk="0" h="610388" w="685559">
                  <a:moveTo>
                    <a:pt x="678830" y="427375"/>
                  </a:moveTo>
                  <a:cubicBezTo>
                    <a:pt x="681111" y="436857"/>
                    <a:pt x="683378" y="446424"/>
                    <a:pt x="685559" y="455906"/>
                  </a:cubicBezTo>
                  <a:cubicBezTo>
                    <a:pt x="476698" y="409702"/>
                    <a:pt x="240904" y="464934"/>
                    <a:pt x="82707" y="610389"/>
                  </a:cubicBezTo>
                  <a:cubicBezTo>
                    <a:pt x="80525" y="601914"/>
                    <a:pt x="78528" y="593440"/>
                    <a:pt x="76516" y="584866"/>
                  </a:cubicBezTo>
                  <a:cubicBezTo>
                    <a:pt x="75878" y="582311"/>
                    <a:pt x="75241" y="579756"/>
                    <a:pt x="74702" y="577215"/>
                  </a:cubicBezTo>
                  <a:cubicBezTo>
                    <a:pt x="73796" y="573567"/>
                    <a:pt x="72889" y="569834"/>
                    <a:pt x="72067" y="566186"/>
                  </a:cubicBezTo>
                  <a:cubicBezTo>
                    <a:pt x="53692" y="490357"/>
                    <a:pt x="35401" y="414613"/>
                    <a:pt x="17210" y="338785"/>
                  </a:cubicBezTo>
                  <a:cubicBezTo>
                    <a:pt x="14659" y="322560"/>
                    <a:pt x="11656" y="306435"/>
                    <a:pt x="9120" y="290111"/>
                  </a:cubicBezTo>
                  <a:cubicBezTo>
                    <a:pt x="7476" y="279805"/>
                    <a:pt x="6215" y="269415"/>
                    <a:pt x="4572" y="259024"/>
                  </a:cubicBezTo>
                  <a:cubicBezTo>
                    <a:pt x="3028" y="249187"/>
                    <a:pt x="1568" y="239336"/>
                    <a:pt x="563" y="229399"/>
                  </a:cubicBezTo>
                  <a:cubicBezTo>
                    <a:pt x="563" y="229215"/>
                    <a:pt x="478" y="229030"/>
                    <a:pt x="478" y="228846"/>
                  </a:cubicBezTo>
                  <a:cubicBezTo>
                    <a:pt x="109" y="223835"/>
                    <a:pt x="-160" y="218909"/>
                    <a:pt x="109" y="213899"/>
                  </a:cubicBezTo>
                  <a:cubicBezTo>
                    <a:pt x="293" y="211613"/>
                    <a:pt x="378" y="209342"/>
                    <a:pt x="563" y="207057"/>
                  </a:cubicBezTo>
                  <a:lnTo>
                    <a:pt x="563" y="206972"/>
                  </a:lnTo>
                  <a:cubicBezTo>
                    <a:pt x="747" y="204601"/>
                    <a:pt x="1016" y="202330"/>
                    <a:pt x="1285" y="200044"/>
                  </a:cubicBezTo>
                  <a:cubicBezTo>
                    <a:pt x="1285" y="199959"/>
                    <a:pt x="1285" y="199775"/>
                    <a:pt x="1370" y="199675"/>
                  </a:cubicBezTo>
                  <a:cubicBezTo>
                    <a:pt x="2546" y="193117"/>
                    <a:pt x="4274" y="186999"/>
                    <a:pt x="6286" y="180711"/>
                  </a:cubicBezTo>
                  <a:cubicBezTo>
                    <a:pt x="6201" y="181265"/>
                    <a:pt x="6017" y="181804"/>
                    <a:pt x="5833" y="182443"/>
                  </a:cubicBezTo>
                  <a:cubicBezTo>
                    <a:pt x="7292" y="177702"/>
                    <a:pt x="9106" y="173145"/>
                    <a:pt x="10650" y="168504"/>
                  </a:cubicBezTo>
                  <a:cubicBezTo>
                    <a:pt x="105815" y="14490"/>
                    <a:pt x="413283" y="-51218"/>
                    <a:pt x="560387" y="45122"/>
                  </a:cubicBezTo>
                  <a:cubicBezTo>
                    <a:pt x="560756" y="45392"/>
                    <a:pt x="561025" y="45676"/>
                    <a:pt x="561294" y="45945"/>
                  </a:cubicBezTo>
                  <a:cubicBezTo>
                    <a:pt x="561747" y="46314"/>
                    <a:pt x="562300" y="46769"/>
                    <a:pt x="562753" y="47223"/>
                  </a:cubicBezTo>
                  <a:cubicBezTo>
                    <a:pt x="564113" y="48316"/>
                    <a:pt x="565488" y="49409"/>
                    <a:pt x="566763" y="50601"/>
                  </a:cubicBezTo>
                  <a:cubicBezTo>
                    <a:pt x="566848" y="50601"/>
                    <a:pt x="566848" y="50601"/>
                    <a:pt x="566848" y="50786"/>
                  </a:cubicBezTo>
                  <a:cubicBezTo>
                    <a:pt x="566933" y="50786"/>
                    <a:pt x="567032" y="50871"/>
                    <a:pt x="567117" y="50970"/>
                  </a:cubicBezTo>
                  <a:cubicBezTo>
                    <a:pt x="569030" y="52063"/>
                    <a:pt x="570843" y="53710"/>
                    <a:pt x="572387" y="55711"/>
                  </a:cubicBezTo>
                  <a:cubicBezTo>
                    <a:pt x="572472" y="55711"/>
                    <a:pt x="572472" y="55797"/>
                    <a:pt x="572572" y="55981"/>
                  </a:cubicBezTo>
                  <a:cubicBezTo>
                    <a:pt x="572656" y="55981"/>
                    <a:pt x="572656" y="55981"/>
                    <a:pt x="572656" y="56066"/>
                  </a:cubicBezTo>
                  <a:cubicBezTo>
                    <a:pt x="574300" y="57528"/>
                    <a:pt x="575844" y="59076"/>
                    <a:pt x="577289" y="60623"/>
                  </a:cubicBezTo>
                  <a:lnTo>
                    <a:pt x="577374" y="60623"/>
                  </a:lnTo>
                  <a:cubicBezTo>
                    <a:pt x="577644" y="60992"/>
                    <a:pt x="578012" y="61347"/>
                    <a:pt x="578281" y="61716"/>
                  </a:cubicBezTo>
                  <a:cubicBezTo>
                    <a:pt x="579372" y="63362"/>
                    <a:pt x="580463" y="64995"/>
                    <a:pt x="581469" y="66727"/>
                  </a:cubicBezTo>
                  <a:cubicBezTo>
                    <a:pt x="581469" y="66812"/>
                    <a:pt x="581554" y="66911"/>
                    <a:pt x="581738" y="67096"/>
                  </a:cubicBezTo>
                  <a:cubicBezTo>
                    <a:pt x="581738" y="67096"/>
                    <a:pt x="581738" y="67181"/>
                    <a:pt x="581823" y="67181"/>
                  </a:cubicBezTo>
                  <a:cubicBezTo>
                    <a:pt x="585280" y="71553"/>
                    <a:pt x="588284" y="76109"/>
                    <a:pt x="591103" y="80850"/>
                  </a:cubicBezTo>
                  <a:cubicBezTo>
                    <a:pt x="610754" y="113839"/>
                    <a:pt x="617030" y="154493"/>
                    <a:pt x="623675" y="193685"/>
                  </a:cubicBezTo>
                  <a:cubicBezTo>
                    <a:pt x="640775" y="266050"/>
                    <a:pt x="657876" y="338600"/>
                    <a:pt x="674976" y="410965"/>
                  </a:cubicBezTo>
                  <a:cubicBezTo>
                    <a:pt x="675798" y="414613"/>
                    <a:pt x="676704" y="418262"/>
                    <a:pt x="677526" y="421910"/>
                  </a:cubicBezTo>
                  <a:lnTo>
                    <a:pt x="677441" y="421910"/>
                  </a:lnTo>
                  <a:cubicBezTo>
                    <a:pt x="677710" y="423272"/>
                    <a:pt x="677994" y="424649"/>
                    <a:pt x="678164" y="426012"/>
                  </a:cubicBezTo>
                  <a:cubicBezTo>
                    <a:pt x="678249" y="426012"/>
                    <a:pt x="678249" y="426012"/>
                    <a:pt x="678164" y="426097"/>
                  </a:cubicBezTo>
                  <a:cubicBezTo>
                    <a:pt x="678348" y="426551"/>
                    <a:pt x="678532" y="426920"/>
                    <a:pt x="678617" y="427375"/>
                  </a:cubicBezTo>
                  <a:cubicBezTo>
                    <a:pt x="678745" y="427375"/>
                    <a:pt x="678745" y="427375"/>
                    <a:pt x="678830" y="427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8"/>
          <p:cNvGrpSpPr/>
          <p:nvPr/>
        </p:nvGrpSpPr>
        <p:grpSpPr>
          <a:xfrm rot="-1776933">
            <a:off x="288175" y="2005468"/>
            <a:ext cx="1242366" cy="405520"/>
            <a:chOff x="575890" y="4010177"/>
            <a:chExt cx="2484620" cy="810923"/>
          </a:xfrm>
        </p:grpSpPr>
        <p:sp>
          <p:nvSpPr>
            <p:cNvPr id="515" name="Google Shape;515;p18"/>
            <p:cNvSpPr/>
            <p:nvPr/>
          </p:nvSpPr>
          <p:spPr>
            <a:xfrm>
              <a:off x="575890" y="4010177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75890" y="4010177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8"/>
          <p:cNvGrpSpPr/>
          <p:nvPr/>
        </p:nvGrpSpPr>
        <p:grpSpPr>
          <a:xfrm rot="-1776933">
            <a:off x="7615221" y="3747088"/>
            <a:ext cx="1242366" cy="405520"/>
            <a:chOff x="15227866" y="7490972"/>
            <a:chExt cx="2484620" cy="810923"/>
          </a:xfrm>
        </p:grpSpPr>
        <p:sp>
          <p:nvSpPr>
            <p:cNvPr id="518" name="Google Shape;518;p18"/>
            <p:cNvSpPr/>
            <p:nvPr/>
          </p:nvSpPr>
          <p:spPr>
            <a:xfrm>
              <a:off x="15227866" y="7490972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15227866" y="7490972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18"/>
          <p:cNvGrpSpPr/>
          <p:nvPr/>
        </p:nvGrpSpPr>
        <p:grpSpPr>
          <a:xfrm rot="-3601491">
            <a:off x="7117781" y="-2585740"/>
            <a:ext cx="2560503" cy="3891712"/>
            <a:chOff x="14233834" y="-5172796"/>
            <a:chExt cx="5121255" cy="7782454"/>
          </a:xfrm>
        </p:grpSpPr>
        <p:sp>
          <p:nvSpPr>
            <p:cNvPr id="521" name="Google Shape;521;p18"/>
            <p:cNvSpPr/>
            <p:nvPr/>
          </p:nvSpPr>
          <p:spPr>
            <a:xfrm>
              <a:off x="14233834" y="-5172796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14452902" y="-4935145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9"/>
          <p:cNvSpPr txBox="1"/>
          <p:nvPr/>
        </p:nvSpPr>
        <p:spPr>
          <a:xfrm>
            <a:off x="981534" y="509588"/>
            <a:ext cx="718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529" name="Google Shape;529;p19"/>
          <p:cNvGrpSpPr/>
          <p:nvPr/>
        </p:nvGrpSpPr>
        <p:grpSpPr>
          <a:xfrm>
            <a:off x="1125211" y="2191252"/>
            <a:ext cx="2093175" cy="843691"/>
            <a:chOff x="0" y="-66675"/>
            <a:chExt cx="5581800" cy="2249842"/>
          </a:xfrm>
        </p:grpSpPr>
        <p:sp>
          <p:nvSpPr>
            <p:cNvPr id="530" name="Google Shape;530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19"/>
            <p:cNvSpPr txBox="1"/>
            <p:nvPr/>
          </p:nvSpPr>
          <p:spPr>
            <a:xfrm>
              <a:off x="0" y="918967"/>
              <a:ext cx="5581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32" name="Google Shape;532;p19"/>
          <p:cNvGrpSpPr/>
          <p:nvPr/>
        </p:nvGrpSpPr>
        <p:grpSpPr>
          <a:xfrm>
            <a:off x="1125211" y="3513264"/>
            <a:ext cx="2093175" cy="843691"/>
            <a:chOff x="0" y="-66675"/>
            <a:chExt cx="5581800" cy="2249842"/>
          </a:xfrm>
        </p:grpSpPr>
        <p:sp>
          <p:nvSpPr>
            <p:cNvPr id="533" name="Google Shape;533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19"/>
            <p:cNvSpPr txBox="1"/>
            <p:nvPr/>
          </p:nvSpPr>
          <p:spPr>
            <a:xfrm>
              <a:off x="0" y="918967"/>
              <a:ext cx="5581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35" name="Google Shape;535;p19"/>
          <p:cNvGrpSpPr/>
          <p:nvPr/>
        </p:nvGrpSpPr>
        <p:grpSpPr>
          <a:xfrm>
            <a:off x="3525401" y="2191252"/>
            <a:ext cx="2093175" cy="843691"/>
            <a:chOff x="0" y="-66675"/>
            <a:chExt cx="5581800" cy="2249842"/>
          </a:xfrm>
        </p:grpSpPr>
        <p:sp>
          <p:nvSpPr>
            <p:cNvPr id="536" name="Google Shape;536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19"/>
            <p:cNvSpPr txBox="1"/>
            <p:nvPr/>
          </p:nvSpPr>
          <p:spPr>
            <a:xfrm>
              <a:off x="0" y="918967"/>
              <a:ext cx="5581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38" name="Google Shape;538;p19"/>
          <p:cNvGrpSpPr/>
          <p:nvPr/>
        </p:nvGrpSpPr>
        <p:grpSpPr>
          <a:xfrm>
            <a:off x="3525401" y="3513264"/>
            <a:ext cx="2093175" cy="843691"/>
            <a:chOff x="0" y="-66675"/>
            <a:chExt cx="5581800" cy="2249842"/>
          </a:xfrm>
        </p:grpSpPr>
        <p:sp>
          <p:nvSpPr>
            <p:cNvPr id="539" name="Google Shape;539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19"/>
            <p:cNvSpPr txBox="1"/>
            <p:nvPr/>
          </p:nvSpPr>
          <p:spPr>
            <a:xfrm>
              <a:off x="0" y="918967"/>
              <a:ext cx="5581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41" name="Google Shape;541;p19"/>
          <p:cNvGrpSpPr/>
          <p:nvPr/>
        </p:nvGrpSpPr>
        <p:grpSpPr>
          <a:xfrm>
            <a:off x="5925591" y="2191252"/>
            <a:ext cx="2093175" cy="843691"/>
            <a:chOff x="0" y="-66675"/>
            <a:chExt cx="5581800" cy="2249842"/>
          </a:xfrm>
        </p:grpSpPr>
        <p:sp>
          <p:nvSpPr>
            <p:cNvPr id="542" name="Google Shape;542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19"/>
            <p:cNvSpPr txBox="1"/>
            <p:nvPr/>
          </p:nvSpPr>
          <p:spPr>
            <a:xfrm>
              <a:off x="0" y="918967"/>
              <a:ext cx="5581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44" name="Google Shape;544;p19"/>
          <p:cNvGrpSpPr/>
          <p:nvPr/>
        </p:nvGrpSpPr>
        <p:grpSpPr>
          <a:xfrm>
            <a:off x="5925591" y="3513264"/>
            <a:ext cx="2093175" cy="843691"/>
            <a:chOff x="0" y="-66675"/>
            <a:chExt cx="5581800" cy="2249842"/>
          </a:xfrm>
        </p:grpSpPr>
        <p:sp>
          <p:nvSpPr>
            <p:cNvPr id="545" name="Google Shape;545;p19"/>
            <p:cNvSpPr txBox="1"/>
            <p:nvPr/>
          </p:nvSpPr>
          <p:spPr>
            <a:xfrm>
              <a:off x="0" y="-66675"/>
              <a:ext cx="5581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19"/>
            <p:cNvSpPr txBox="1"/>
            <p:nvPr/>
          </p:nvSpPr>
          <p:spPr>
            <a:xfrm>
              <a:off x="0" y="918967"/>
              <a:ext cx="55818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Mali"/>
                  <a:ea typeface="Mali"/>
                  <a:cs typeface="Mali"/>
                  <a:sym typeface="Mali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547" name="Google Shape;547;p19"/>
          <p:cNvGrpSpPr/>
          <p:nvPr/>
        </p:nvGrpSpPr>
        <p:grpSpPr>
          <a:xfrm rot="1053915">
            <a:off x="8537912" y="-1027318"/>
            <a:ext cx="1954592" cy="2879486"/>
            <a:chOff x="17076156" y="-2056844"/>
            <a:chExt cx="3909077" cy="5758815"/>
          </a:xfrm>
        </p:grpSpPr>
        <p:sp>
          <p:nvSpPr>
            <p:cNvPr id="548" name="Google Shape;548;p19"/>
            <p:cNvSpPr/>
            <p:nvPr/>
          </p:nvSpPr>
          <p:spPr>
            <a:xfrm>
              <a:off x="17130348" y="3178317"/>
              <a:ext cx="3526099" cy="517626"/>
            </a:xfrm>
            <a:custGeom>
              <a:rect b="b" l="l" r="r" t="t"/>
              <a:pathLst>
                <a:path extrusionOk="0" h="517626" w="3526099">
                  <a:moveTo>
                    <a:pt x="3526085" y="337093"/>
                  </a:moveTo>
                  <a:cubicBezTo>
                    <a:pt x="3526200" y="377232"/>
                    <a:pt x="3525670" y="417428"/>
                    <a:pt x="3523619" y="457555"/>
                  </a:cubicBezTo>
                  <a:cubicBezTo>
                    <a:pt x="3524967" y="483804"/>
                    <a:pt x="3516004" y="520602"/>
                    <a:pt x="3482882" y="517435"/>
                  </a:cubicBezTo>
                  <a:cubicBezTo>
                    <a:pt x="3460382" y="514325"/>
                    <a:pt x="3453228" y="498212"/>
                    <a:pt x="3451708" y="479174"/>
                  </a:cubicBezTo>
                  <a:cubicBezTo>
                    <a:pt x="3450002" y="479531"/>
                    <a:pt x="3448251" y="479646"/>
                    <a:pt x="3446489" y="479646"/>
                  </a:cubicBezTo>
                  <a:cubicBezTo>
                    <a:pt x="3445843" y="479646"/>
                    <a:pt x="3445198" y="479646"/>
                    <a:pt x="3444553" y="479588"/>
                  </a:cubicBezTo>
                  <a:cubicBezTo>
                    <a:pt x="3305707" y="471445"/>
                    <a:pt x="3166814" y="463417"/>
                    <a:pt x="3027910" y="455275"/>
                  </a:cubicBezTo>
                  <a:cubicBezTo>
                    <a:pt x="2877047" y="446372"/>
                    <a:pt x="2726138" y="437641"/>
                    <a:pt x="2575218" y="428854"/>
                  </a:cubicBezTo>
                  <a:cubicBezTo>
                    <a:pt x="2426879" y="420181"/>
                    <a:pt x="2278539" y="411508"/>
                    <a:pt x="2130211" y="402893"/>
                  </a:cubicBezTo>
                  <a:cubicBezTo>
                    <a:pt x="1985155" y="394393"/>
                    <a:pt x="1840099" y="385962"/>
                    <a:pt x="1695042" y="377462"/>
                  </a:cubicBezTo>
                  <a:cubicBezTo>
                    <a:pt x="1546300" y="368732"/>
                    <a:pt x="1397545" y="360174"/>
                    <a:pt x="1248802" y="351386"/>
                  </a:cubicBezTo>
                  <a:cubicBezTo>
                    <a:pt x="1099703" y="342541"/>
                    <a:pt x="950603" y="333454"/>
                    <a:pt x="801503" y="324263"/>
                  </a:cubicBezTo>
                  <a:cubicBezTo>
                    <a:pt x="653808" y="315176"/>
                    <a:pt x="506114" y="306215"/>
                    <a:pt x="358488" y="297197"/>
                  </a:cubicBezTo>
                  <a:cubicBezTo>
                    <a:pt x="300113" y="293626"/>
                    <a:pt x="241796" y="289526"/>
                    <a:pt x="183479" y="285541"/>
                  </a:cubicBezTo>
                  <a:cubicBezTo>
                    <a:pt x="154700" y="283548"/>
                    <a:pt x="125864" y="281613"/>
                    <a:pt x="97085" y="279506"/>
                  </a:cubicBezTo>
                  <a:cubicBezTo>
                    <a:pt x="82731" y="278446"/>
                    <a:pt x="68365" y="277225"/>
                    <a:pt x="54067" y="275520"/>
                  </a:cubicBezTo>
                  <a:cubicBezTo>
                    <a:pt x="41406" y="274058"/>
                    <a:pt x="26994" y="273298"/>
                    <a:pt x="15266" y="267908"/>
                  </a:cubicBezTo>
                  <a:cubicBezTo>
                    <a:pt x="5715" y="263508"/>
                    <a:pt x="-437" y="253557"/>
                    <a:pt x="24" y="243006"/>
                  </a:cubicBezTo>
                  <a:cubicBezTo>
                    <a:pt x="497" y="232871"/>
                    <a:pt x="7351" y="222851"/>
                    <a:pt x="17201" y="219626"/>
                  </a:cubicBezTo>
                  <a:cubicBezTo>
                    <a:pt x="17904" y="219396"/>
                    <a:pt x="18607" y="219211"/>
                    <a:pt x="19252" y="219038"/>
                  </a:cubicBezTo>
                  <a:cubicBezTo>
                    <a:pt x="12743" y="161497"/>
                    <a:pt x="16441" y="97172"/>
                    <a:pt x="11579" y="38340"/>
                  </a:cubicBezTo>
                  <a:cubicBezTo>
                    <a:pt x="11637" y="38340"/>
                    <a:pt x="11637" y="38398"/>
                    <a:pt x="11695" y="38398"/>
                  </a:cubicBezTo>
                  <a:cubicBezTo>
                    <a:pt x="12225" y="30197"/>
                    <a:pt x="16096" y="22112"/>
                    <a:pt x="22708" y="16952"/>
                  </a:cubicBezTo>
                  <a:cubicBezTo>
                    <a:pt x="27167" y="6932"/>
                    <a:pt x="37363" y="-94"/>
                    <a:pt x="48733" y="251"/>
                  </a:cubicBezTo>
                  <a:cubicBezTo>
                    <a:pt x="65496" y="-278"/>
                    <a:pt x="82258" y="194"/>
                    <a:pt x="98963" y="194"/>
                  </a:cubicBezTo>
                  <a:cubicBezTo>
                    <a:pt x="115841" y="194"/>
                    <a:pt x="132719" y="136"/>
                    <a:pt x="149539" y="608"/>
                  </a:cubicBezTo>
                  <a:cubicBezTo>
                    <a:pt x="185990" y="1599"/>
                    <a:pt x="222453" y="2774"/>
                    <a:pt x="258847" y="4294"/>
                  </a:cubicBezTo>
                  <a:cubicBezTo>
                    <a:pt x="334629" y="7346"/>
                    <a:pt x="410412" y="10859"/>
                    <a:pt x="486183" y="14372"/>
                  </a:cubicBezTo>
                  <a:cubicBezTo>
                    <a:pt x="631182" y="21110"/>
                    <a:pt x="776180" y="28550"/>
                    <a:pt x="921167" y="35818"/>
                  </a:cubicBezTo>
                  <a:cubicBezTo>
                    <a:pt x="1071028" y="43316"/>
                    <a:pt x="1220830" y="50814"/>
                    <a:pt x="1370633" y="58323"/>
                  </a:cubicBezTo>
                  <a:cubicBezTo>
                    <a:pt x="1518443" y="65763"/>
                    <a:pt x="1666252" y="73146"/>
                    <a:pt x="1814062" y="80529"/>
                  </a:cubicBezTo>
                  <a:cubicBezTo>
                    <a:pt x="1966849" y="88199"/>
                    <a:pt x="2119704" y="95882"/>
                    <a:pt x="2272560" y="103552"/>
                  </a:cubicBezTo>
                  <a:cubicBezTo>
                    <a:pt x="2418204" y="110820"/>
                    <a:pt x="2563905" y="118145"/>
                    <a:pt x="2709606" y="125470"/>
                  </a:cubicBezTo>
                  <a:cubicBezTo>
                    <a:pt x="2853199" y="132623"/>
                    <a:pt x="2996781" y="139821"/>
                    <a:pt x="3140374" y="147031"/>
                  </a:cubicBezTo>
                  <a:cubicBezTo>
                    <a:pt x="3241179" y="152133"/>
                    <a:pt x="3342043" y="157166"/>
                    <a:pt x="3442848" y="162211"/>
                  </a:cubicBezTo>
                  <a:cubicBezTo>
                    <a:pt x="3455739" y="162914"/>
                    <a:pt x="3466995" y="170527"/>
                    <a:pt x="3472859" y="181307"/>
                  </a:cubicBezTo>
                  <a:cubicBezTo>
                    <a:pt x="3477318" y="175974"/>
                    <a:pt x="3483643" y="172404"/>
                    <a:pt x="3492663" y="171702"/>
                  </a:cubicBezTo>
                  <a:cubicBezTo>
                    <a:pt x="3519921" y="171057"/>
                    <a:pt x="3523262" y="201992"/>
                    <a:pt x="3523377" y="222908"/>
                  </a:cubicBezTo>
                  <a:cubicBezTo>
                    <a:pt x="3525382" y="260928"/>
                    <a:pt x="3525912" y="298947"/>
                    <a:pt x="3526085" y="3370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7298777" y="3248358"/>
              <a:ext cx="3306671" cy="244516"/>
            </a:xfrm>
            <a:custGeom>
              <a:rect b="b" l="l" r="r" t="t"/>
              <a:pathLst>
                <a:path extrusionOk="0" h="244516" w="3306671">
                  <a:moveTo>
                    <a:pt x="3292093" y="244489"/>
                  </a:moveTo>
                  <a:cubicBezTo>
                    <a:pt x="3145885" y="234654"/>
                    <a:pt x="2999619" y="224760"/>
                    <a:pt x="2853410" y="214878"/>
                  </a:cubicBezTo>
                  <a:cubicBezTo>
                    <a:pt x="2711419" y="205318"/>
                    <a:pt x="2569485" y="195713"/>
                    <a:pt x="2427493" y="186153"/>
                  </a:cubicBezTo>
                  <a:cubicBezTo>
                    <a:pt x="2280939" y="176260"/>
                    <a:pt x="2134443" y="166354"/>
                    <a:pt x="1987877" y="156461"/>
                  </a:cubicBezTo>
                  <a:cubicBezTo>
                    <a:pt x="1842545" y="146648"/>
                    <a:pt x="1697166" y="136777"/>
                    <a:pt x="1551833" y="127022"/>
                  </a:cubicBezTo>
                  <a:cubicBezTo>
                    <a:pt x="1406501" y="117209"/>
                    <a:pt x="1261122" y="107338"/>
                    <a:pt x="1115789" y="97526"/>
                  </a:cubicBezTo>
                  <a:cubicBezTo>
                    <a:pt x="978832" y="88265"/>
                    <a:pt x="841875" y="79017"/>
                    <a:pt x="704860" y="69757"/>
                  </a:cubicBezTo>
                  <a:cubicBezTo>
                    <a:pt x="557073" y="59713"/>
                    <a:pt x="409229" y="49901"/>
                    <a:pt x="261512" y="39201"/>
                  </a:cubicBezTo>
                  <a:cubicBezTo>
                    <a:pt x="212825" y="35665"/>
                    <a:pt x="164139" y="31910"/>
                    <a:pt x="115453" y="28087"/>
                  </a:cubicBezTo>
                  <a:cubicBezTo>
                    <a:pt x="91813" y="26278"/>
                    <a:pt x="68172" y="24412"/>
                    <a:pt x="44544" y="22316"/>
                  </a:cubicBezTo>
                  <a:cubicBezTo>
                    <a:pt x="32781" y="21268"/>
                    <a:pt x="20961" y="20450"/>
                    <a:pt x="9279" y="18757"/>
                  </a:cubicBezTo>
                  <a:cubicBezTo>
                    <a:pt x="5719" y="18204"/>
                    <a:pt x="2528" y="16603"/>
                    <a:pt x="915" y="13275"/>
                  </a:cubicBezTo>
                  <a:cubicBezTo>
                    <a:pt x="-537" y="10372"/>
                    <a:pt x="-214" y="6917"/>
                    <a:pt x="1549" y="4268"/>
                  </a:cubicBezTo>
                  <a:cubicBezTo>
                    <a:pt x="4533" y="-178"/>
                    <a:pt x="9625" y="64"/>
                    <a:pt x="14371" y="7"/>
                  </a:cubicBezTo>
                  <a:cubicBezTo>
                    <a:pt x="22989" y="-74"/>
                    <a:pt x="31767" y="605"/>
                    <a:pt x="40373" y="997"/>
                  </a:cubicBezTo>
                  <a:cubicBezTo>
                    <a:pt x="57712" y="1827"/>
                    <a:pt x="75039" y="2725"/>
                    <a:pt x="92366" y="3669"/>
                  </a:cubicBezTo>
                  <a:cubicBezTo>
                    <a:pt x="127147" y="5627"/>
                    <a:pt x="161916" y="7585"/>
                    <a:pt x="196685" y="9670"/>
                  </a:cubicBezTo>
                  <a:cubicBezTo>
                    <a:pt x="267053" y="13908"/>
                    <a:pt x="337409" y="18435"/>
                    <a:pt x="407766" y="23076"/>
                  </a:cubicBezTo>
                  <a:cubicBezTo>
                    <a:pt x="559942" y="33177"/>
                    <a:pt x="712118" y="43439"/>
                    <a:pt x="864294" y="53713"/>
                  </a:cubicBezTo>
                  <a:cubicBezTo>
                    <a:pt x="999961" y="62823"/>
                    <a:pt x="1135697" y="71991"/>
                    <a:pt x="1271364" y="81159"/>
                  </a:cubicBezTo>
                  <a:cubicBezTo>
                    <a:pt x="1420786" y="91248"/>
                    <a:pt x="1570209" y="101338"/>
                    <a:pt x="1719643" y="111416"/>
                  </a:cubicBezTo>
                  <a:cubicBezTo>
                    <a:pt x="1863040" y="121068"/>
                    <a:pt x="2006495" y="130765"/>
                    <a:pt x="2149892" y="140475"/>
                  </a:cubicBezTo>
                  <a:cubicBezTo>
                    <a:pt x="2296388" y="150368"/>
                    <a:pt x="2442896" y="160216"/>
                    <a:pt x="2589392" y="170109"/>
                  </a:cubicBezTo>
                  <a:cubicBezTo>
                    <a:pt x="2729863" y="179623"/>
                    <a:pt x="2870392" y="189090"/>
                    <a:pt x="3010863" y="198604"/>
                  </a:cubicBezTo>
                  <a:cubicBezTo>
                    <a:pt x="3105390" y="204950"/>
                    <a:pt x="3199859" y="211353"/>
                    <a:pt x="3294374" y="217700"/>
                  </a:cubicBezTo>
                  <a:cubicBezTo>
                    <a:pt x="3301690" y="218229"/>
                    <a:pt x="3307266" y="225048"/>
                    <a:pt x="3306621" y="232235"/>
                  </a:cubicBezTo>
                  <a:cubicBezTo>
                    <a:pt x="3305987" y="239387"/>
                    <a:pt x="3299777" y="244685"/>
                    <a:pt x="3292738" y="244512"/>
                  </a:cubicBezTo>
                  <a:cubicBezTo>
                    <a:pt x="3292542" y="244524"/>
                    <a:pt x="3292312" y="244512"/>
                    <a:pt x="3292093" y="244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17720920" y="3354507"/>
              <a:ext cx="2655611" cy="200890"/>
            </a:xfrm>
            <a:custGeom>
              <a:rect b="b" l="l" r="r" t="t"/>
              <a:pathLst>
                <a:path extrusionOk="0" h="200890" w="2655611">
                  <a:moveTo>
                    <a:pt x="2640711" y="200869"/>
                  </a:moveTo>
                  <a:cubicBezTo>
                    <a:pt x="2586045" y="197195"/>
                    <a:pt x="2531322" y="193521"/>
                    <a:pt x="2476657" y="189778"/>
                  </a:cubicBezTo>
                  <a:cubicBezTo>
                    <a:pt x="2465355" y="189029"/>
                    <a:pt x="2454065" y="188350"/>
                    <a:pt x="2442775" y="187428"/>
                  </a:cubicBezTo>
                  <a:cubicBezTo>
                    <a:pt x="2430321" y="186299"/>
                    <a:pt x="2417925" y="184825"/>
                    <a:pt x="2405460" y="183708"/>
                  </a:cubicBezTo>
                  <a:cubicBezTo>
                    <a:pt x="2379365" y="181312"/>
                    <a:pt x="2353144" y="179792"/>
                    <a:pt x="2326981" y="177926"/>
                  </a:cubicBezTo>
                  <a:cubicBezTo>
                    <a:pt x="2210750" y="169645"/>
                    <a:pt x="2094576" y="161652"/>
                    <a:pt x="1978390" y="153785"/>
                  </a:cubicBezTo>
                  <a:cubicBezTo>
                    <a:pt x="1863910" y="146011"/>
                    <a:pt x="1749487" y="138191"/>
                    <a:pt x="1635064" y="130474"/>
                  </a:cubicBezTo>
                  <a:cubicBezTo>
                    <a:pt x="1520641" y="122769"/>
                    <a:pt x="1406207" y="115225"/>
                    <a:pt x="1291784" y="107750"/>
                  </a:cubicBezTo>
                  <a:cubicBezTo>
                    <a:pt x="1175425" y="100114"/>
                    <a:pt x="1059067" y="92351"/>
                    <a:pt x="942709" y="84300"/>
                  </a:cubicBezTo>
                  <a:cubicBezTo>
                    <a:pt x="828344" y="76353"/>
                    <a:pt x="713921" y="68648"/>
                    <a:pt x="599567" y="60643"/>
                  </a:cubicBezTo>
                  <a:cubicBezTo>
                    <a:pt x="486792" y="52685"/>
                    <a:pt x="373947" y="45002"/>
                    <a:pt x="261160" y="37516"/>
                  </a:cubicBezTo>
                  <a:cubicBezTo>
                    <a:pt x="216794" y="34498"/>
                    <a:pt x="172428" y="31607"/>
                    <a:pt x="128005" y="28532"/>
                  </a:cubicBezTo>
                  <a:cubicBezTo>
                    <a:pt x="105182" y="26977"/>
                    <a:pt x="82291" y="25365"/>
                    <a:pt x="59469" y="23810"/>
                  </a:cubicBezTo>
                  <a:cubicBezTo>
                    <a:pt x="49054" y="23084"/>
                    <a:pt x="38639" y="22244"/>
                    <a:pt x="28225" y="21403"/>
                  </a:cubicBezTo>
                  <a:cubicBezTo>
                    <a:pt x="23075" y="20988"/>
                    <a:pt x="17983" y="20631"/>
                    <a:pt x="12845" y="19975"/>
                  </a:cubicBezTo>
                  <a:cubicBezTo>
                    <a:pt x="10898" y="19721"/>
                    <a:pt x="8916" y="19410"/>
                    <a:pt x="7303" y="18903"/>
                  </a:cubicBezTo>
                  <a:cubicBezTo>
                    <a:pt x="2695" y="17855"/>
                    <a:pt x="-416" y="13387"/>
                    <a:pt x="45" y="8699"/>
                  </a:cubicBezTo>
                  <a:cubicBezTo>
                    <a:pt x="575" y="3793"/>
                    <a:pt x="4515" y="671"/>
                    <a:pt x="8040" y="337"/>
                  </a:cubicBezTo>
                  <a:cubicBezTo>
                    <a:pt x="9872" y="-89"/>
                    <a:pt x="11796" y="15"/>
                    <a:pt x="13674" y="3"/>
                  </a:cubicBezTo>
                  <a:cubicBezTo>
                    <a:pt x="20068" y="-20"/>
                    <a:pt x="26508" y="429"/>
                    <a:pt x="32879" y="821"/>
                  </a:cubicBezTo>
                  <a:cubicBezTo>
                    <a:pt x="46692" y="1512"/>
                    <a:pt x="60505" y="2433"/>
                    <a:pt x="74319" y="3355"/>
                  </a:cubicBezTo>
                  <a:cubicBezTo>
                    <a:pt x="103005" y="5221"/>
                    <a:pt x="131737" y="7098"/>
                    <a:pt x="160424" y="9021"/>
                  </a:cubicBezTo>
                  <a:cubicBezTo>
                    <a:pt x="215262" y="12707"/>
                    <a:pt x="270112" y="16496"/>
                    <a:pt x="324892" y="20239"/>
                  </a:cubicBezTo>
                  <a:cubicBezTo>
                    <a:pt x="439903" y="28083"/>
                    <a:pt x="554925" y="35339"/>
                    <a:pt x="669935" y="43125"/>
                  </a:cubicBezTo>
                  <a:cubicBezTo>
                    <a:pt x="785994" y="50934"/>
                    <a:pt x="902076" y="58455"/>
                    <a:pt x="1018134" y="66206"/>
                  </a:cubicBezTo>
                  <a:cubicBezTo>
                    <a:pt x="1134205" y="73900"/>
                    <a:pt x="1250206" y="81939"/>
                    <a:pt x="1366253" y="90105"/>
                  </a:cubicBezTo>
                  <a:cubicBezTo>
                    <a:pt x="1482254" y="98202"/>
                    <a:pt x="1598313" y="106068"/>
                    <a:pt x="1714383" y="113877"/>
                  </a:cubicBezTo>
                  <a:cubicBezTo>
                    <a:pt x="1828046" y="121513"/>
                    <a:pt x="1941708" y="129080"/>
                    <a:pt x="2055382" y="136774"/>
                  </a:cubicBezTo>
                  <a:cubicBezTo>
                    <a:pt x="2111926" y="140552"/>
                    <a:pt x="2168400" y="144330"/>
                    <a:pt x="2224943" y="148050"/>
                  </a:cubicBezTo>
                  <a:cubicBezTo>
                    <a:pt x="2252984" y="149904"/>
                    <a:pt x="2281025" y="151586"/>
                    <a:pt x="2309055" y="153383"/>
                  </a:cubicBezTo>
                  <a:cubicBezTo>
                    <a:pt x="2336624" y="155168"/>
                    <a:pt x="2364250" y="157068"/>
                    <a:pt x="2391819" y="158680"/>
                  </a:cubicBezTo>
                  <a:cubicBezTo>
                    <a:pt x="2398904" y="159084"/>
                    <a:pt x="2405990" y="159440"/>
                    <a:pt x="2411496" y="159683"/>
                  </a:cubicBezTo>
                  <a:cubicBezTo>
                    <a:pt x="2428605" y="160328"/>
                    <a:pt x="2445701" y="160811"/>
                    <a:pt x="2462798" y="161928"/>
                  </a:cubicBezTo>
                  <a:cubicBezTo>
                    <a:pt x="2482809" y="163299"/>
                    <a:pt x="2502832" y="164601"/>
                    <a:pt x="2522855" y="165971"/>
                  </a:cubicBezTo>
                  <a:cubicBezTo>
                    <a:pt x="2563119" y="168712"/>
                    <a:pt x="2603326" y="171453"/>
                    <a:pt x="2643545" y="174126"/>
                  </a:cubicBezTo>
                  <a:cubicBezTo>
                    <a:pt x="2650860" y="174598"/>
                    <a:pt x="2656252" y="181819"/>
                    <a:pt x="2655550" y="188891"/>
                  </a:cubicBezTo>
                  <a:cubicBezTo>
                    <a:pt x="2654755" y="196135"/>
                    <a:pt x="2648464" y="201042"/>
                    <a:pt x="2641425" y="200869"/>
                  </a:cubicBezTo>
                  <a:cubicBezTo>
                    <a:pt x="2641183" y="200904"/>
                    <a:pt x="2640953" y="200892"/>
                    <a:pt x="2640711" y="200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17492419" y="-1947371"/>
              <a:ext cx="3492814" cy="5319445"/>
            </a:xfrm>
            <a:custGeom>
              <a:rect b="b" l="l" r="r" t="t"/>
              <a:pathLst>
                <a:path extrusionOk="0" h="5319445" w="3492814">
                  <a:moveTo>
                    <a:pt x="3492282" y="319534"/>
                  </a:moveTo>
                  <a:cubicBezTo>
                    <a:pt x="3495035" y="414577"/>
                    <a:pt x="3486533" y="509378"/>
                    <a:pt x="3480208" y="604063"/>
                  </a:cubicBezTo>
                  <a:cubicBezTo>
                    <a:pt x="3461752" y="927199"/>
                    <a:pt x="3453837" y="1250923"/>
                    <a:pt x="3438423" y="1574174"/>
                  </a:cubicBezTo>
                  <a:cubicBezTo>
                    <a:pt x="3397744" y="2329552"/>
                    <a:pt x="3346177" y="3084342"/>
                    <a:pt x="3293666" y="3838948"/>
                  </a:cubicBezTo>
                  <a:cubicBezTo>
                    <a:pt x="3269461" y="4235382"/>
                    <a:pt x="3242261" y="4631942"/>
                    <a:pt x="3200361" y="5026855"/>
                  </a:cubicBezTo>
                  <a:cubicBezTo>
                    <a:pt x="3189750" y="5110876"/>
                    <a:pt x="3176213" y="5195138"/>
                    <a:pt x="3178909" y="5280091"/>
                  </a:cubicBezTo>
                  <a:cubicBezTo>
                    <a:pt x="3179025" y="5285136"/>
                    <a:pt x="3178091" y="5289996"/>
                    <a:pt x="3176271" y="5294511"/>
                  </a:cubicBezTo>
                  <a:cubicBezTo>
                    <a:pt x="3176271" y="5294511"/>
                    <a:pt x="3176271" y="5294511"/>
                    <a:pt x="3176271" y="5294569"/>
                  </a:cubicBezTo>
                  <a:cubicBezTo>
                    <a:pt x="3171813" y="5310624"/>
                    <a:pt x="3154532" y="5323743"/>
                    <a:pt x="3129555" y="5318122"/>
                  </a:cubicBezTo>
                  <a:cubicBezTo>
                    <a:pt x="2985616" y="5314310"/>
                    <a:pt x="2839972" y="5284433"/>
                    <a:pt x="2693338" y="5281439"/>
                  </a:cubicBezTo>
                  <a:cubicBezTo>
                    <a:pt x="1858519" y="5241185"/>
                    <a:pt x="1022951" y="5208486"/>
                    <a:pt x="189710" y="5142284"/>
                  </a:cubicBezTo>
                  <a:cubicBezTo>
                    <a:pt x="145517" y="5139059"/>
                    <a:pt x="103317" y="5139819"/>
                    <a:pt x="59781" y="5138886"/>
                  </a:cubicBezTo>
                  <a:cubicBezTo>
                    <a:pt x="33940" y="5143101"/>
                    <a:pt x="1521" y="5135489"/>
                    <a:pt x="0" y="5103965"/>
                  </a:cubicBezTo>
                  <a:cubicBezTo>
                    <a:pt x="58" y="5099393"/>
                    <a:pt x="530" y="5095350"/>
                    <a:pt x="1463" y="5091722"/>
                  </a:cubicBezTo>
                  <a:cubicBezTo>
                    <a:pt x="-1590" y="5066349"/>
                    <a:pt x="14297" y="5031082"/>
                    <a:pt x="14009" y="5008174"/>
                  </a:cubicBezTo>
                  <a:cubicBezTo>
                    <a:pt x="14654" y="5005709"/>
                    <a:pt x="15242" y="5002956"/>
                    <a:pt x="15714" y="4999973"/>
                  </a:cubicBezTo>
                  <a:cubicBezTo>
                    <a:pt x="19055" y="4836205"/>
                    <a:pt x="46428" y="4674488"/>
                    <a:pt x="59965" y="4511376"/>
                  </a:cubicBezTo>
                  <a:cubicBezTo>
                    <a:pt x="73974" y="4301089"/>
                    <a:pt x="71808" y="4089984"/>
                    <a:pt x="81831" y="3879397"/>
                  </a:cubicBezTo>
                  <a:cubicBezTo>
                    <a:pt x="92200" y="3541554"/>
                    <a:pt x="112660" y="3203997"/>
                    <a:pt x="125494" y="2866211"/>
                  </a:cubicBezTo>
                  <a:cubicBezTo>
                    <a:pt x="146128" y="2315788"/>
                    <a:pt x="161070" y="1765261"/>
                    <a:pt x="167279" y="1214493"/>
                  </a:cubicBezTo>
                  <a:cubicBezTo>
                    <a:pt x="173432" y="866986"/>
                    <a:pt x="177245" y="517647"/>
                    <a:pt x="225770" y="172951"/>
                  </a:cubicBezTo>
                  <a:cubicBezTo>
                    <a:pt x="234618" y="132996"/>
                    <a:pt x="236380" y="88700"/>
                    <a:pt x="254491" y="51786"/>
                  </a:cubicBezTo>
                  <a:cubicBezTo>
                    <a:pt x="252855" y="47098"/>
                    <a:pt x="252152" y="41996"/>
                    <a:pt x="252555" y="36606"/>
                  </a:cubicBezTo>
                  <a:cubicBezTo>
                    <a:pt x="254134" y="15517"/>
                    <a:pt x="273419" y="-1886"/>
                    <a:pt x="294870" y="164"/>
                  </a:cubicBezTo>
                  <a:cubicBezTo>
                    <a:pt x="373637" y="7259"/>
                    <a:pt x="452645" y="12880"/>
                    <a:pt x="531354" y="21380"/>
                  </a:cubicBezTo>
                  <a:cubicBezTo>
                    <a:pt x="944772" y="60171"/>
                    <a:pt x="1358432" y="97614"/>
                    <a:pt x="1772852" y="123275"/>
                  </a:cubicBezTo>
                  <a:cubicBezTo>
                    <a:pt x="2271487" y="152806"/>
                    <a:pt x="2770768" y="168747"/>
                    <a:pt x="3266420" y="234489"/>
                  </a:cubicBezTo>
                  <a:cubicBezTo>
                    <a:pt x="3315648" y="239234"/>
                    <a:pt x="3364887" y="244094"/>
                    <a:pt x="3414114" y="248552"/>
                  </a:cubicBezTo>
                  <a:cubicBezTo>
                    <a:pt x="3432582" y="250832"/>
                    <a:pt x="3452155" y="250072"/>
                    <a:pt x="3468676" y="259620"/>
                  </a:cubicBezTo>
                  <a:cubicBezTo>
                    <a:pt x="3474183" y="263018"/>
                    <a:pt x="3478054" y="267936"/>
                    <a:pt x="3480277" y="273510"/>
                  </a:cubicBezTo>
                  <a:cubicBezTo>
                    <a:pt x="3490876" y="283968"/>
                    <a:pt x="3493687" y="302719"/>
                    <a:pt x="3492282" y="3195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0448530" y="3309749"/>
              <a:ext cx="246805" cy="66995"/>
            </a:xfrm>
            <a:custGeom>
              <a:rect b="b" l="l" r="r" t="t"/>
              <a:pathLst>
                <a:path extrusionOk="0" h="66995" w="246805">
                  <a:moveTo>
                    <a:pt x="202545" y="65194"/>
                  </a:moveTo>
                  <a:cubicBezTo>
                    <a:pt x="148560" y="59274"/>
                    <a:pt x="94574" y="53734"/>
                    <a:pt x="41084" y="43979"/>
                  </a:cubicBezTo>
                  <a:cubicBezTo>
                    <a:pt x="24759" y="41295"/>
                    <a:pt x="-1981" y="40662"/>
                    <a:pt x="116" y="17730"/>
                  </a:cubicBezTo>
                  <a:cubicBezTo>
                    <a:pt x="7409" y="-13840"/>
                    <a:pt x="48088" y="6420"/>
                    <a:pt x="70150" y="6190"/>
                  </a:cubicBezTo>
                  <a:cubicBezTo>
                    <a:pt x="124309" y="14091"/>
                    <a:pt x="179331" y="17051"/>
                    <a:pt x="232672" y="29570"/>
                  </a:cubicBezTo>
                  <a:cubicBezTo>
                    <a:pt x="253778" y="35202"/>
                    <a:pt x="250321" y="66173"/>
                    <a:pt x="228455" y="66898"/>
                  </a:cubicBezTo>
                  <a:cubicBezTo>
                    <a:pt x="219861" y="67359"/>
                    <a:pt x="210990" y="66069"/>
                    <a:pt x="202545" y="65194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20657291" y="-1658340"/>
              <a:ext cx="313804" cy="5051619"/>
            </a:xfrm>
            <a:custGeom>
              <a:rect b="b" l="l" r="r" t="t"/>
              <a:pathLst>
                <a:path extrusionOk="0" h="5051619" w="313804">
                  <a:moveTo>
                    <a:pt x="25294" y="5051608"/>
                  </a:moveTo>
                  <a:cubicBezTo>
                    <a:pt x="11458" y="5051320"/>
                    <a:pt x="-674" y="5039250"/>
                    <a:pt x="29" y="5025187"/>
                  </a:cubicBezTo>
                  <a:cubicBezTo>
                    <a:pt x="5478" y="4915563"/>
                    <a:pt x="11872" y="4806054"/>
                    <a:pt x="17725" y="4696430"/>
                  </a:cubicBezTo>
                  <a:cubicBezTo>
                    <a:pt x="23589" y="4586922"/>
                    <a:pt x="29326" y="4477355"/>
                    <a:pt x="35075" y="4367847"/>
                  </a:cubicBezTo>
                  <a:cubicBezTo>
                    <a:pt x="46860" y="4144786"/>
                    <a:pt x="59280" y="3921841"/>
                    <a:pt x="71238" y="3698781"/>
                  </a:cubicBezTo>
                  <a:cubicBezTo>
                    <a:pt x="82551" y="3487377"/>
                    <a:pt x="93680" y="3275915"/>
                    <a:pt x="104993" y="3064464"/>
                  </a:cubicBezTo>
                  <a:cubicBezTo>
                    <a:pt x="117009" y="2838479"/>
                    <a:pt x="129141" y="2612482"/>
                    <a:pt x="141272" y="2386554"/>
                  </a:cubicBezTo>
                  <a:cubicBezTo>
                    <a:pt x="152528" y="2176324"/>
                    <a:pt x="164244" y="1966152"/>
                    <a:pt x="175673" y="1755922"/>
                  </a:cubicBezTo>
                  <a:cubicBezTo>
                    <a:pt x="187977" y="1529465"/>
                    <a:pt x="200108" y="1302949"/>
                    <a:pt x="212481" y="1076480"/>
                  </a:cubicBezTo>
                  <a:cubicBezTo>
                    <a:pt x="224140" y="861920"/>
                    <a:pt x="236455" y="647348"/>
                    <a:pt x="248587" y="432845"/>
                  </a:cubicBezTo>
                  <a:cubicBezTo>
                    <a:pt x="252746" y="359951"/>
                    <a:pt x="256974" y="287068"/>
                    <a:pt x="261306" y="214231"/>
                  </a:cubicBezTo>
                  <a:cubicBezTo>
                    <a:pt x="263356" y="180300"/>
                    <a:pt x="265407" y="146324"/>
                    <a:pt x="267688" y="112393"/>
                  </a:cubicBezTo>
                  <a:cubicBezTo>
                    <a:pt x="268920" y="93815"/>
                    <a:pt x="270153" y="75191"/>
                    <a:pt x="271732" y="56614"/>
                  </a:cubicBezTo>
                  <a:cubicBezTo>
                    <a:pt x="272434" y="47941"/>
                    <a:pt x="273195" y="39268"/>
                    <a:pt x="273955" y="30595"/>
                  </a:cubicBezTo>
                  <a:cubicBezTo>
                    <a:pt x="274543" y="24146"/>
                    <a:pt x="274831" y="17592"/>
                    <a:pt x="276997" y="11995"/>
                  </a:cubicBezTo>
                  <a:cubicBezTo>
                    <a:pt x="279900" y="4888"/>
                    <a:pt x="286789" y="-179"/>
                    <a:pt x="294992" y="5"/>
                  </a:cubicBezTo>
                  <a:cubicBezTo>
                    <a:pt x="304369" y="224"/>
                    <a:pt x="312768" y="7894"/>
                    <a:pt x="313482" y="17258"/>
                  </a:cubicBezTo>
                  <a:cubicBezTo>
                    <a:pt x="313805" y="19769"/>
                    <a:pt x="313805" y="22349"/>
                    <a:pt x="313805" y="24791"/>
                  </a:cubicBezTo>
                  <a:cubicBezTo>
                    <a:pt x="313805" y="31701"/>
                    <a:pt x="313632" y="38554"/>
                    <a:pt x="313517" y="45476"/>
                  </a:cubicBezTo>
                  <a:cubicBezTo>
                    <a:pt x="313229" y="58422"/>
                    <a:pt x="312872" y="71310"/>
                    <a:pt x="312457" y="84267"/>
                  </a:cubicBezTo>
                  <a:cubicBezTo>
                    <a:pt x="311639" y="109986"/>
                    <a:pt x="310349" y="135716"/>
                    <a:pt x="309174" y="161435"/>
                  </a:cubicBezTo>
                  <a:cubicBezTo>
                    <a:pt x="306535" y="218619"/>
                    <a:pt x="303840" y="275804"/>
                    <a:pt x="301029" y="332988"/>
                  </a:cubicBezTo>
                  <a:cubicBezTo>
                    <a:pt x="295925" y="437522"/>
                    <a:pt x="290591" y="542101"/>
                    <a:pt x="285384" y="646692"/>
                  </a:cubicBezTo>
                  <a:cubicBezTo>
                    <a:pt x="274715" y="861252"/>
                    <a:pt x="263229" y="1075766"/>
                    <a:pt x="251801" y="1290326"/>
                  </a:cubicBezTo>
                  <a:cubicBezTo>
                    <a:pt x="239843" y="1514561"/>
                    <a:pt x="227884" y="1738853"/>
                    <a:pt x="216110" y="1963146"/>
                  </a:cubicBezTo>
                  <a:cubicBezTo>
                    <a:pt x="204739" y="2179941"/>
                    <a:pt x="193195" y="2396666"/>
                    <a:pt x="181537" y="2613403"/>
                  </a:cubicBezTo>
                  <a:cubicBezTo>
                    <a:pt x="169751" y="2832950"/>
                    <a:pt x="157919" y="3052498"/>
                    <a:pt x="146018" y="3271987"/>
                  </a:cubicBezTo>
                  <a:cubicBezTo>
                    <a:pt x="133887" y="3494990"/>
                    <a:pt x="121871" y="3717935"/>
                    <a:pt x="109970" y="3940937"/>
                  </a:cubicBezTo>
                  <a:cubicBezTo>
                    <a:pt x="98542" y="4156085"/>
                    <a:pt x="87113" y="4371244"/>
                    <a:pt x="75386" y="4586449"/>
                  </a:cubicBezTo>
                  <a:cubicBezTo>
                    <a:pt x="71342" y="4659919"/>
                    <a:pt x="67356" y="4733401"/>
                    <a:pt x="63427" y="4806929"/>
                  </a:cubicBezTo>
                  <a:cubicBezTo>
                    <a:pt x="59498" y="4880112"/>
                    <a:pt x="55927" y="4953294"/>
                    <a:pt x="51711" y="5026419"/>
                  </a:cubicBezTo>
                  <a:cubicBezTo>
                    <a:pt x="50904" y="5040217"/>
                    <a:pt x="40029" y="5051619"/>
                    <a:pt x="25916" y="5051619"/>
                  </a:cubicBezTo>
                  <a:cubicBezTo>
                    <a:pt x="25720" y="5051608"/>
                    <a:pt x="25513" y="5051608"/>
                    <a:pt x="25294" y="5051608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9005845" y="3234066"/>
              <a:ext cx="1698878" cy="160837"/>
            </a:xfrm>
            <a:custGeom>
              <a:rect b="b" l="l" r="r" t="t"/>
              <a:pathLst>
                <a:path extrusionOk="0" h="160837" w="1698878">
                  <a:moveTo>
                    <a:pt x="1661093" y="160709"/>
                  </a:moveTo>
                  <a:cubicBezTo>
                    <a:pt x="1649665" y="160479"/>
                    <a:pt x="1638179" y="159650"/>
                    <a:pt x="1626751" y="158947"/>
                  </a:cubicBezTo>
                  <a:cubicBezTo>
                    <a:pt x="1604884" y="157657"/>
                    <a:pt x="1583030" y="156252"/>
                    <a:pt x="1561164" y="154847"/>
                  </a:cubicBezTo>
                  <a:cubicBezTo>
                    <a:pt x="1516971" y="151922"/>
                    <a:pt x="1472777" y="148985"/>
                    <a:pt x="1428596" y="145702"/>
                  </a:cubicBezTo>
                  <a:cubicBezTo>
                    <a:pt x="1341269" y="139195"/>
                    <a:pt x="1253828" y="134219"/>
                    <a:pt x="1166501" y="127424"/>
                  </a:cubicBezTo>
                  <a:cubicBezTo>
                    <a:pt x="1076249" y="120329"/>
                    <a:pt x="986042" y="112889"/>
                    <a:pt x="895732" y="106209"/>
                  </a:cubicBezTo>
                  <a:cubicBezTo>
                    <a:pt x="808763" y="99759"/>
                    <a:pt x="721782" y="92790"/>
                    <a:pt x="634744" y="86755"/>
                  </a:cubicBezTo>
                  <a:cubicBezTo>
                    <a:pt x="549941" y="80835"/>
                    <a:pt x="465137" y="74397"/>
                    <a:pt x="380380" y="67832"/>
                  </a:cubicBezTo>
                  <a:cubicBezTo>
                    <a:pt x="294816" y="61209"/>
                    <a:pt x="209184" y="55416"/>
                    <a:pt x="123562" y="49496"/>
                  </a:cubicBezTo>
                  <a:cubicBezTo>
                    <a:pt x="88632" y="47089"/>
                    <a:pt x="53586" y="45223"/>
                    <a:pt x="18713" y="41998"/>
                  </a:cubicBezTo>
                  <a:cubicBezTo>
                    <a:pt x="7285" y="40939"/>
                    <a:pt x="-1160" y="29870"/>
                    <a:pt x="130" y="18618"/>
                  </a:cubicBezTo>
                  <a:cubicBezTo>
                    <a:pt x="1478" y="6662"/>
                    <a:pt x="12031" y="-605"/>
                    <a:pt x="23517" y="40"/>
                  </a:cubicBezTo>
                  <a:cubicBezTo>
                    <a:pt x="65245" y="2263"/>
                    <a:pt x="106915" y="6305"/>
                    <a:pt x="148585" y="9358"/>
                  </a:cubicBezTo>
                  <a:cubicBezTo>
                    <a:pt x="190958" y="12525"/>
                    <a:pt x="233273" y="15750"/>
                    <a:pt x="275646" y="18963"/>
                  </a:cubicBezTo>
                  <a:cubicBezTo>
                    <a:pt x="359919" y="25470"/>
                    <a:pt x="444320" y="30918"/>
                    <a:pt x="528662" y="36896"/>
                  </a:cubicBezTo>
                  <a:cubicBezTo>
                    <a:pt x="615631" y="42989"/>
                    <a:pt x="702554" y="49669"/>
                    <a:pt x="789524" y="55762"/>
                  </a:cubicBezTo>
                  <a:cubicBezTo>
                    <a:pt x="878198" y="61970"/>
                    <a:pt x="966814" y="68477"/>
                    <a:pt x="1055546" y="74213"/>
                  </a:cubicBezTo>
                  <a:cubicBezTo>
                    <a:pt x="1145626" y="80075"/>
                    <a:pt x="1235648" y="86341"/>
                    <a:pt x="1325613" y="93723"/>
                  </a:cubicBezTo>
                  <a:cubicBezTo>
                    <a:pt x="1412179" y="100749"/>
                    <a:pt x="1498802" y="106554"/>
                    <a:pt x="1585368" y="113591"/>
                  </a:cubicBezTo>
                  <a:cubicBezTo>
                    <a:pt x="1606002" y="115227"/>
                    <a:pt x="1626624" y="116989"/>
                    <a:pt x="1647200" y="118866"/>
                  </a:cubicBezTo>
                  <a:cubicBezTo>
                    <a:pt x="1657107" y="119741"/>
                    <a:pt x="1667003" y="120801"/>
                    <a:pt x="1676796" y="122321"/>
                  </a:cubicBezTo>
                  <a:cubicBezTo>
                    <a:pt x="1682775" y="123254"/>
                    <a:pt x="1688639" y="124026"/>
                    <a:pt x="1693202" y="128414"/>
                  </a:cubicBezTo>
                  <a:cubicBezTo>
                    <a:pt x="1700171" y="134979"/>
                    <a:pt x="1700471" y="145057"/>
                    <a:pt x="1695483" y="152843"/>
                  </a:cubicBezTo>
                  <a:cubicBezTo>
                    <a:pt x="1691612" y="158993"/>
                    <a:pt x="1684227" y="160698"/>
                    <a:pt x="1677487" y="160813"/>
                  </a:cubicBezTo>
                  <a:cubicBezTo>
                    <a:pt x="1676024" y="160825"/>
                    <a:pt x="1674561" y="160836"/>
                    <a:pt x="1673098" y="160836"/>
                  </a:cubicBezTo>
                  <a:cubicBezTo>
                    <a:pt x="1669100" y="160848"/>
                    <a:pt x="1665080" y="160802"/>
                    <a:pt x="1661093" y="160709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5" name="Google Shape;555;p19"/>
            <p:cNvGrpSpPr/>
            <p:nvPr/>
          </p:nvGrpSpPr>
          <p:grpSpPr>
            <a:xfrm>
              <a:off x="17897945" y="2027562"/>
              <a:ext cx="2399665" cy="791729"/>
              <a:chOff x="17897945" y="2027562"/>
              <a:chExt cx="2399665" cy="791729"/>
            </a:xfrm>
          </p:grpSpPr>
          <p:sp>
            <p:nvSpPr>
              <p:cNvPr id="556" name="Google Shape;556;p19"/>
              <p:cNvSpPr/>
              <p:nvPr/>
            </p:nvSpPr>
            <p:spPr>
              <a:xfrm>
                <a:off x="17897945" y="2027562"/>
                <a:ext cx="2399665" cy="149833"/>
              </a:xfrm>
              <a:custGeom>
                <a:rect b="b" l="l" r="r" t="t"/>
                <a:pathLst>
                  <a:path extrusionOk="0" h="149833" w="2399665">
                    <a:moveTo>
                      <a:pt x="2379412" y="99594"/>
                    </a:moveTo>
                    <a:cubicBezTo>
                      <a:pt x="2376440" y="99110"/>
                      <a:pt x="2373467" y="98695"/>
                      <a:pt x="2370472" y="98281"/>
                    </a:cubicBezTo>
                    <a:cubicBezTo>
                      <a:pt x="2349908" y="95297"/>
                      <a:pt x="2329459" y="92038"/>
                      <a:pt x="2308849" y="89815"/>
                    </a:cubicBezTo>
                    <a:cubicBezTo>
                      <a:pt x="2298180" y="88641"/>
                      <a:pt x="2287454" y="87938"/>
                      <a:pt x="2276671" y="87477"/>
                    </a:cubicBezTo>
                    <a:cubicBezTo>
                      <a:pt x="2266303" y="87028"/>
                      <a:pt x="2255980" y="86740"/>
                      <a:pt x="2245669" y="85531"/>
                    </a:cubicBezTo>
                    <a:cubicBezTo>
                      <a:pt x="2237801" y="84252"/>
                      <a:pt x="2229978" y="82847"/>
                      <a:pt x="2222052" y="82087"/>
                    </a:cubicBezTo>
                    <a:cubicBezTo>
                      <a:pt x="2214022" y="81327"/>
                      <a:pt x="2205992" y="80509"/>
                      <a:pt x="2197962" y="79622"/>
                    </a:cubicBezTo>
                    <a:cubicBezTo>
                      <a:pt x="2186361" y="78390"/>
                      <a:pt x="2174806" y="77158"/>
                      <a:pt x="2163205" y="76340"/>
                    </a:cubicBezTo>
                    <a:cubicBezTo>
                      <a:pt x="2151073" y="75464"/>
                      <a:pt x="2139000" y="73702"/>
                      <a:pt x="2126811" y="73357"/>
                    </a:cubicBezTo>
                    <a:cubicBezTo>
                      <a:pt x="2102433" y="72712"/>
                      <a:pt x="2077986" y="72297"/>
                      <a:pt x="2053609" y="71652"/>
                    </a:cubicBezTo>
                    <a:cubicBezTo>
                      <a:pt x="2001386" y="70189"/>
                      <a:pt x="1949174" y="68427"/>
                      <a:pt x="1896951" y="66377"/>
                    </a:cubicBezTo>
                    <a:cubicBezTo>
                      <a:pt x="1793865" y="62334"/>
                      <a:pt x="1690709" y="59697"/>
                      <a:pt x="1587554" y="55182"/>
                    </a:cubicBezTo>
                    <a:cubicBezTo>
                      <a:pt x="1485112" y="50667"/>
                      <a:pt x="1382659" y="46337"/>
                      <a:pt x="1280160" y="42236"/>
                    </a:cubicBezTo>
                    <a:cubicBezTo>
                      <a:pt x="1172258" y="37906"/>
                      <a:pt x="1064367" y="34266"/>
                      <a:pt x="956408" y="30753"/>
                    </a:cubicBezTo>
                    <a:cubicBezTo>
                      <a:pt x="856777" y="27529"/>
                      <a:pt x="757193" y="23843"/>
                      <a:pt x="657563" y="20503"/>
                    </a:cubicBezTo>
                    <a:cubicBezTo>
                      <a:pt x="552828" y="17105"/>
                      <a:pt x="448152" y="13765"/>
                      <a:pt x="343545" y="8663"/>
                    </a:cubicBezTo>
                    <a:cubicBezTo>
                      <a:pt x="290504" y="6083"/>
                      <a:pt x="237520" y="3215"/>
                      <a:pt x="184480" y="1165"/>
                    </a:cubicBezTo>
                    <a:cubicBezTo>
                      <a:pt x="159157" y="174"/>
                      <a:pt x="133720" y="347"/>
                      <a:pt x="108466" y="232"/>
                    </a:cubicBezTo>
                    <a:cubicBezTo>
                      <a:pt x="95978" y="174"/>
                      <a:pt x="83559" y="-125"/>
                      <a:pt x="71070" y="59"/>
                    </a:cubicBezTo>
                    <a:cubicBezTo>
                      <a:pt x="63098" y="174"/>
                      <a:pt x="55126" y="289"/>
                      <a:pt x="47154" y="416"/>
                    </a:cubicBezTo>
                    <a:cubicBezTo>
                      <a:pt x="35195" y="589"/>
                      <a:pt x="21889" y="1119"/>
                      <a:pt x="11048" y="6451"/>
                    </a:cubicBezTo>
                    <a:cubicBezTo>
                      <a:pt x="1025" y="11369"/>
                      <a:pt x="-3721" y="25674"/>
                      <a:pt x="3433" y="34980"/>
                    </a:cubicBezTo>
                    <a:cubicBezTo>
                      <a:pt x="3433" y="34980"/>
                      <a:pt x="3433" y="34980"/>
                      <a:pt x="3433" y="35038"/>
                    </a:cubicBezTo>
                    <a:cubicBezTo>
                      <a:pt x="4481" y="36397"/>
                      <a:pt x="5633" y="37618"/>
                      <a:pt x="6878" y="38700"/>
                    </a:cubicBezTo>
                    <a:cubicBezTo>
                      <a:pt x="6843" y="38735"/>
                      <a:pt x="6808" y="38758"/>
                      <a:pt x="6774" y="38781"/>
                    </a:cubicBezTo>
                    <a:cubicBezTo>
                      <a:pt x="9827" y="41591"/>
                      <a:pt x="14043" y="43296"/>
                      <a:pt x="18202" y="43584"/>
                    </a:cubicBezTo>
                    <a:cubicBezTo>
                      <a:pt x="21371" y="43814"/>
                      <a:pt x="24412" y="43054"/>
                      <a:pt x="27580" y="42996"/>
                    </a:cubicBezTo>
                    <a:cubicBezTo>
                      <a:pt x="31059" y="42904"/>
                      <a:pt x="34550" y="42801"/>
                      <a:pt x="38064" y="42778"/>
                    </a:cubicBezTo>
                    <a:cubicBezTo>
                      <a:pt x="62799" y="43204"/>
                      <a:pt x="87476" y="44586"/>
                      <a:pt x="112153" y="45692"/>
                    </a:cubicBezTo>
                    <a:cubicBezTo>
                      <a:pt x="136243" y="46751"/>
                      <a:pt x="160390" y="47684"/>
                      <a:pt x="184480" y="49262"/>
                    </a:cubicBezTo>
                    <a:cubicBezTo>
                      <a:pt x="236000" y="52602"/>
                      <a:pt x="287451" y="55827"/>
                      <a:pt x="338971" y="58695"/>
                    </a:cubicBezTo>
                    <a:cubicBezTo>
                      <a:pt x="443532" y="64442"/>
                      <a:pt x="548324" y="67483"/>
                      <a:pt x="652989" y="71053"/>
                    </a:cubicBezTo>
                    <a:cubicBezTo>
                      <a:pt x="752101" y="74508"/>
                      <a:pt x="851201" y="78148"/>
                      <a:pt x="950313" y="81304"/>
                    </a:cubicBezTo>
                    <a:cubicBezTo>
                      <a:pt x="1058215" y="84759"/>
                      <a:pt x="1166164" y="88157"/>
                      <a:pt x="1274066" y="92199"/>
                    </a:cubicBezTo>
                    <a:cubicBezTo>
                      <a:pt x="1377221" y="96069"/>
                      <a:pt x="1480366" y="100457"/>
                      <a:pt x="1583521" y="104615"/>
                    </a:cubicBezTo>
                    <a:cubicBezTo>
                      <a:pt x="1685905" y="108715"/>
                      <a:pt x="1788358" y="111998"/>
                      <a:pt x="1890799" y="115983"/>
                    </a:cubicBezTo>
                    <a:cubicBezTo>
                      <a:pt x="1943080" y="117976"/>
                      <a:pt x="1995303" y="119738"/>
                      <a:pt x="2047572" y="120728"/>
                    </a:cubicBezTo>
                    <a:cubicBezTo>
                      <a:pt x="2072537" y="121258"/>
                      <a:pt x="2097445" y="121719"/>
                      <a:pt x="2122410" y="122433"/>
                    </a:cubicBezTo>
                    <a:cubicBezTo>
                      <a:pt x="2144841" y="123101"/>
                      <a:pt x="2167214" y="126729"/>
                      <a:pt x="2189437" y="129965"/>
                    </a:cubicBezTo>
                    <a:lnTo>
                      <a:pt x="2189725" y="130011"/>
                    </a:lnTo>
                    <a:cubicBezTo>
                      <a:pt x="2190635" y="130138"/>
                      <a:pt x="2191545" y="130276"/>
                      <a:pt x="2192444" y="130403"/>
                    </a:cubicBezTo>
                    <a:cubicBezTo>
                      <a:pt x="2194057" y="130587"/>
                      <a:pt x="2197064" y="131025"/>
                      <a:pt x="2200059" y="131463"/>
                    </a:cubicBezTo>
                    <a:cubicBezTo>
                      <a:pt x="2212167" y="133259"/>
                      <a:pt x="2224725" y="135137"/>
                      <a:pt x="2237397" y="136438"/>
                    </a:cubicBezTo>
                    <a:cubicBezTo>
                      <a:pt x="2250589" y="137786"/>
                      <a:pt x="2263768" y="138316"/>
                      <a:pt x="2276959" y="139191"/>
                    </a:cubicBezTo>
                    <a:cubicBezTo>
                      <a:pt x="2302765" y="140872"/>
                      <a:pt x="2328514" y="143475"/>
                      <a:pt x="2354090" y="147104"/>
                    </a:cubicBezTo>
                    <a:cubicBezTo>
                      <a:pt x="2359044" y="147841"/>
                      <a:pt x="2364032" y="148635"/>
                      <a:pt x="2368975" y="149442"/>
                    </a:cubicBezTo>
                    <a:cubicBezTo>
                      <a:pt x="2370541" y="149706"/>
                      <a:pt x="2372097" y="149833"/>
                      <a:pt x="2373652" y="149833"/>
                    </a:cubicBezTo>
                    <a:cubicBezTo>
                      <a:pt x="2385645" y="149833"/>
                      <a:pt x="2396566" y="142162"/>
                      <a:pt x="2399159" y="129758"/>
                    </a:cubicBezTo>
                    <a:cubicBezTo>
                      <a:pt x="2401912" y="116697"/>
                      <a:pt x="2393179" y="101701"/>
                      <a:pt x="2379412" y="995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17909134" y="2356728"/>
                <a:ext cx="2354385" cy="139126"/>
              </a:xfrm>
              <a:custGeom>
                <a:rect b="b" l="l" r="r" t="t"/>
                <a:pathLst>
                  <a:path extrusionOk="0" h="139126" w="2354385">
                    <a:moveTo>
                      <a:pt x="2329963" y="86918"/>
                    </a:moveTo>
                    <a:cubicBezTo>
                      <a:pt x="2266784" y="83935"/>
                      <a:pt x="2203547" y="82000"/>
                      <a:pt x="2140368" y="79593"/>
                    </a:cubicBezTo>
                    <a:cubicBezTo>
                      <a:pt x="2043192" y="75907"/>
                      <a:pt x="1946027" y="70805"/>
                      <a:pt x="1848850" y="67050"/>
                    </a:cubicBezTo>
                    <a:cubicBezTo>
                      <a:pt x="1749036" y="63180"/>
                      <a:pt x="1649175" y="59379"/>
                      <a:pt x="1549360" y="55452"/>
                    </a:cubicBezTo>
                    <a:cubicBezTo>
                      <a:pt x="1446389" y="51352"/>
                      <a:pt x="1343348" y="47252"/>
                      <a:pt x="1240377" y="42852"/>
                    </a:cubicBezTo>
                    <a:cubicBezTo>
                      <a:pt x="1137164" y="38395"/>
                      <a:pt x="1033962" y="33949"/>
                      <a:pt x="930691" y="29849"/>
                    </a:cubicBezTo>
                    <a:cubicBezTo>
                      <a:pt x="826890" y="25748"/>
                      <a:pt x="723101" y="21936"/>
                      <a:pt x="619300" y="17951"/>
                    </a:cubicBezTo>
                    <a:cubicBezTo>
                      <a:pt x="521190" y="14196"/>
                      <a:pt x="423138" y="10626"/>
                      <a:pt x="325029" y="7516"/>
                    </a:cubicBezTo>
                    <a:cubicBezTo>
                      <a:pt x="271285" y="5754"/>
                      <a:pt x="217541" y="4003"/>
                      <a:pt x="163798" y="2656"/>
                    </a:cubicBezTo>
                    <a:cubicBezTo>
                      <a:pt x="139362" y="2011"/>
                      <a:pt x="114858" y="1250"/>
                      <a:pt x="90423" y="894"/>
                    </a:cubicBezTo>
                    <a:cubicBezTo>
                      <a:pt x="77589" y="663"/>
                      <a:pt x="64755" y="421"/>
                      <a:pt x="51921" y="306"/>
                    </a:cubicBezTo>
                    <a:cubicBezTo>
                      <a:pt x="45527" y="249"/>
                      <a:pt x="39087" y="191"/>
                      <a:pt x="32693" y="133"/>
                    </a:cubicBezTo>
                    <a:cubicBezTo>
                      <a:pt x="27071" y="133"/>
                      <a:pt x="20850" y="-454"/>
                      <a:pt x="15343" y="836"/>
                    </a:cubicBezTo>
                    <a:cubicBezTo>
                      <a:pt x="6956" y="2886"/>
                      <a:pt x="573" y="9624"/>
                      <a:pt x="43" y="18354"/>
                    </a:cubicBezTo>
                    <a:cubicBezTo>
                      <a:pt x="-544" y="26911"/>
                      <a:pt x="4905" y="35112"/>
                      <a:pt x="13050" y="37750"/>
                    </a:cubicBezTo>
                    <a:cubicBezTo>
                      <a:pt x="20492" y="40215"/>
                      <a:pt x="29167" y="39972"/>
                      <a:pt x="36967" y="40560"/>
                    </a:cubicBezTo>
                    <a:cubicBezTo>
                      <a:pt x="45054" y="41147"/>
                      <a:pt x="53142" y="41735"/>
                      <a:pt x="61229" y="42322"/>
                    </a:cubicBezTo>
                    <a:cubicBezTo>
                      <a:pt x="76114" y="43382"/>
                      <a:pt x="90999" y="44199"/>
                      <a:pt x="105883" y="45017"/>
                    </a:cubicBezTo>
                    <a:cubicBezTo>
                      <a:pt x="136597" y="46779"/>
                      <a:pt x="167300" y="48645"/>
                      <a:pt x="198071" y="50235"/>
                    </a:cubicBezTo>
                    <a:cubicBezTo>
                      <a:pt x="302506" y="55567"/>
                      <a:pt x="407009" y="60313"/>
                      <a:pt x="511513" y="65058"/>
                    </a:cubicBezTo>
                    <a:cubicBezTo>
                      <a:pt x="610095" y="69630"/>
                      <a:pt x="708735" y="73558"/>
                      <a:pt x="807363" y="77946"/>
                    </a:cubicBezTo>
                    <a:cubicBezTo>
                      <a:pt x="907995" y="82461"/>
                      <a:pt x="1008686" y="86388"/>
                      <a:pt x="1109307" y="90189"/>
                    </a:cubicBezTo>
                    <a:cubicBezTo>
                      <a:pt x="1215561" y="94231"/>
                      <a:pt x="1321874" y="98274"/>
                      <a:pt x="1428140" y="102605"/>
                    </a:cubicBezTo>
                    <a:cubicBezTo>
                      <a:pt x="1529936" y="106705"/>
                      <a:pt x="1631744" y="111047"/>
                      <a:pt x="1733552" y="115378"/>
                    </a:cubicBezTo>
                    <a:cubicBezTo>
                      <a:pt x="1831132" y="119478"/>
                      <a:pt x="1928711" y="123521"/>
                      <a:pt x="2026302" y="126918"/>
                    </a:cubicBezTo>
                    <a:cubicBezTo>
                      <a:pt x="2075415" y="128681"/>
                      <a:pt x="2124527" y="130546"/>
                      <a:pt x="2173640" y="132666"/>
                    </a:cubicBezTo>
                    <a:cubicBezTo>
                      <a:pt x="2224572" y="134888"/>
                      <a:pt x="2275563" y="137411"/>
                      <a:pt x="2326553" y="139115"/>
                    </a:cubicBezTo>
                    <a:cubicBezTo>
                      <a:pt x="2326864" y="139127"/>
                      <a:pt x="2327175" y="139127"/>
                      <a:pt x="2327486" y="139127"/>
                    </a:cubicBezTo>
                    <a:cubicBezTo>
                      <a:pt x="2341346" y="139127"/>
                      <a:pt x="2353419" y="128945"/>
                      <a:pt x="2354329" y="114733"/>
                    </a:cubicBezTo>
                    <a:cubicBezTo>
                      <a:pt x="2355274" y="100682"/>
                      <a:pt x="2344203" y="87621"/>
                      <a:pt x="2329963" y="869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17908469" y="2691437"/>
                <a:ext cx="2288643" cy="127854"/>
              </a:xfrm>
              <a:custGeom>
                <a:rect b="b" l="l" r="r" t="t"/>
                <a:pathLst>
                  <a:path extrusionOk="0" h="127854" w="2288643">
                    <a:moveTo>
                      <a:pt x="2260756" y="74609"/>
                    </a:moveTo>
                    <a:cubicBezTo>
                      <a:pt x="2255560" y="74563"/>
                      <a:pt x="2250411" y="74551"/>
                      <a:pt x="2245238" y="74470"/>
                    </a:cubicBezTo>
                    <a:cubicBezTo>
                      <a:pt x="2226851" y="73998"/>
                      <a:pt x="2208464" y="73249"/>
                      <a:pt x="2190077" y="72432"/>
                    </a:cubicBezTo>
                    <a:cubicBezTo>
                      <a:pt x="2089917" y="68274"/>
                      <a:pt x="1989756" y="64819"/>
                      <a:pt x="1889538" y="61179"/>
                    </a:cubicBezTo>
                    <a:cubicBezTo>
                      <a:pt x="1782166" y="57252"/>
                      <a:pt x="1674794" y="53439"/>
                      <a:pt x="1567364" y="49581"/>
                    </a:cubicBezTo>
                    <a:cubicBezTo>
                      <a:pt x="1469197" y="46068"/>
                      <a:pt x="1371030" y="42613"/>
                      <a:pt x="1272862" y="39088"/>
                    </a:cubicBezTo>
                    <a:cubicBezTo>
                      <a:pt x="1167195" y="35334"/>
                      <a:pt x="1061516" y="31590"/>
                      <a:pt x="955849" y="27836"/>
                    </a:cubicBezTo>
                    <a:cubicBezTo>
                      <a:pt x="845724" y="23908"/>
                      <a:pt x="735656" y="20038"/>
                      <a:pt x="625587" y="16180"/>
                    </a:cubicBezTo>
                    <a:cubicBezTo>
                      <a:pt x="526833" y="12782"/>
                      <a:pt x="428078" y="9270"/>
                      <a:pt x="329265" y="6632"/>
                    </a:cubicBezTo>
                    <a:cubicBezTo>
                      <a:pt x="276697" y="5227"/>
                      <a:pt x="224128" y="3822"/>
                      <a:pt x="171548" y="2705"/>
                    </a:cubicBezTo>
                    <a:cubicBezTo>
                      <a:pt x="143012" y="2060"/>
                      <a:pt x="114521" y="1472"/>
                      <a:pt x="85984" y="942"/>
                    </a:cubicBezTo>
                    <a:cubicBezTo>
                      <a:pt x="73381" y="654"/>
                      <a:pt x="60720" y="470"/>
                      <a:pt x="48128" y="240"/>
                    </a:cubicBezTo>
                    <a:cubicBezTo>
                      <a:pt x="41803" y="125"/>
                      <a:pt x="35409" y="-117"/>
                      <a:pt x="29084" y="67"/>
                    </a:cubicBezTo>
                    <a:cubicBezTo>
                      <a:pt x="24142" y="240"/>
                      <a:pt x="19476" y="320"/>
                      <a:pt x="15006" y="1829"/>
                    </a:cubicBezTo>
                    <a:cubicBezTo>
                      <a:pt x="15006" y="1829"/>
                      <a:pt x="15017" y="1829"/>
                      <a:pt x="15017" y="1818"/>
                    </a:cubicBezTo>
                    <a:cubicBezTo>
                      <a:pt x="14937" y="1841"/>
                      <a:pt x="14868" y="1875"/>
                      <a:pt x="14798" y="1898"/>
                    </a:cubicBezTo>
                    <a:cubicBezTo>
                      <a:pt x="14798" y="1898"/>
                      <a:pt x="14787" y="1898"/>
                      <a:pt x="14787" y="1898"/>
                    </a:cubicBezTo>
                    <a:cubicBezTo>
                      <a:pt x="14775" y="1898"/>
                      <a:pt x="14752" y="1910"/>
                      <a:pt x="14741" y="1910"/>
                    </a:cubicBezTo>
                    <a:cubicBezTo>
                      <a:pt x="14741" y="1910"/>
                      <a:pt x="14752" y="1910"/>
                      <a:pt x="14752" y="1910"/>
                    </a:cubicBezTo>
                    <a:cubicBezTo>
                      <a:pt x="14683" y="1933"/>
                      <a:pt x="14626" y="1956"/>
                      <a:pt x="14557" y="1979"/>
                    </a:cubicBezTo>
                    <a:cubicBezTo>
                      <a:pt x="6792" y="4340"/>
                      <a:pt x="778" y="10801"/>
                      <a:pt x="64" y="19578"/>
                    </a:cubicBezTo>
                    <a:cubicBezTo>
                      <a:pt x="-731" y="29126"/>
                      <a:pt x="6020" y="39008"/>
                      <a:pt x="15524" y="41104"/>
                    </a:cubicBezTo>
                    <a:cubicBezTo>
                      <a:pt x="19729" y="42497"/>
                      <a:pt x="24395" y="42797"/>
                      <a:pt x="28669" y="43074"/>
                    </a:cubicBezTo>
                    <a:cubicBezTo>
                      <a:pt x="34879" y="43488"/>
                      <a:pt x="41100" y="43891"/>
                      <a:pt x="47310" y="44248"/>
                    </a:cubicBezTo>
                    <a:cubicBezTo>
                      <a:pt x="59556" y="44893"/>
                      <a:pt x="71745" y="45596"/>
                      <a:pt x="83945" y="46241"/>
                    </a:cubicBezTo>
                    <a:cubicBezTo>
                      <a:pt x="186744" y="51574"/>
                      <a:pt x="289542" y="56492"/>
                      <a:pt x="392398" y="60649"/>
                    </a:cubicBezTo>
                    <a:cubicBezTo>
                      <a:pt x="501349" y="65049"/>
                      <a:pt x="610357" y="68907"/>
                      <a:pt x="719377" y="72892"/>
                    </a:cubicBezTo>
                    <a:cubicBezTo>
                      <a:pt x="815666" y="76405"/>
                      <a:pt x="912025" y="79861"/>
                      <a:pt x="1008314" y="83327"/>
                    </a:cubicBezTo>
                    <a:cubicBezTo>
                      <a:pt x="1115859" y="87197"/>
                      <a:pt x="1223404" y="91067"/>
                      <a:pt x="1330892" y="94868"/>
                    </a:cubicBezTo>
                    <a:cubicBezTo>
                      <a:pt x="1433045" y="98496"/>
                      <a:pt x="1535141" y="102193"/>
                      <a:pt x="1637237" y="105821"/>
                    </a:cubicBezTo>
                    <a:cubicBezTo>
                      <a:pt x="1745715" y="109691"/>
                      <a:pt x="1854262" y="113492"/>
                      <a:pt x="1962809" y="117247"/>
                    </a:cubicBezTo>
                    <a:cubicBezTo>
                      <a:pt x="2012982" y="119009"/>
                      <a:pt x="2063143" y="120702"/>
                      <a:pt x="2113315" y="122464"/>
                    </a:cubicBezTo>
                    <a:cubicBezTo>
                      <a:pt x="2162139" y="124168"/>
                      <a:pt x="2211010" y="124802"/>
                      <a:pt x="2259777" y="127796"/>
                    </a:cubicBezTo>
                    <a:cubicBezTo>
                      <a:pt x="2260364" y="127831"/>
                      <a:pt x="2260940" y="127854"/>
                      <a:pt x="2261516" y="127854"/>
                    </a:cubicBezTo>
                    <a:cubicBezTo>
                      <a:pt x="2276597" y="127854"/>
                      <a:pt x="2289350" y="115484"/>
                      <a:pt x="2288613" y="99970"/>
                    </a:cubicBezTo>
                    <a:cubicBezTo>
                      <a:pt x="2287899" y="84859"/>
                      <a:pt x="2275238" y="74781"/>
                      <a:pt x="2260756" y="746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9" name="Google Shape;559;p19"/>
            <p:cNvSpPr/>
            <p:nvPr/>
          </p:nvSpPr>
          <p:spPr>
            <a:xfrm>
              <a:off x="17567408" y="-1947231"/>
              <a:ext cx="273710" cy="5127954"/>
            </a:xfrm>
            <a:custGeom>
              <a:rect b="b" l="l" r="r" t="t"/>
              <a:pathLst>
                <a:path extrusionOk="0" h="5127954" w="273710">
                  <a:moveTo>
                    <a:pt x="24653" y="5127851"/>
                  </a:moveTo>
                  <a:cubicBezTo>
                    <a:pt x="9654" y="5126618"/>
                    <a:pt x="-669" y="5113500"/>
                    <a:pt x="34" y="5098849"/>
                  </a:cubicBezTo>
                  <a:cubicBezTo>
                    <a:pt x="9769" y="4884519"/>
                    <a:pt x="19204" y="4670190"/>
                    <a:pt x="28755" y="4455802"/>
                  </a:cubicBezTo>
                  <a:cubicBezTo>
                    <a:pt x="38421" y="4240885"/>
                    <a:pt x="48040" y="4025910"/>
                    <a:pt x="57648" y="3810993"/>
                  </a:cubicBezTo>
                  <a:cubicBezTo>
                    <a:pt x="67787" y="3584236"/>
                    <a:pt x="77925" y="3357490"/>
                    <a:pt x="88063" y="3130675"/>
                  </a:cubicBezTo>
                  <a:cubicBezTo>
                    <a:pt x="97971" y="2909493"/>
                    <a:pt x="107878" y="2688298"/>
                    <a:pt x="117775" y="2467115"/>
                  </a:cubicBezTo>
                  <a:cubicBezTo>
                    <a:pt x="127970" y="2239195"/>
                    <a:pt x="138166" y="2011263"/>
                    <a:pt x="148546" y="1783342"/>
                  </a:cubicBezTo>
                  <a:cubicBezTo>
                    <a:pt x="158396" y="1566905"/>
                    <a:pt x="168592" y="1350525"/>
                    <a:pt x="178730" y="1134191"/>
                  </a:cubicBezTo>
                  <a:cubicBezTo>
                    <a:pt x="188984" y="915231"/>
                    <a:pt x="198834" y="696271"/>
                    <a:pt x="209087" y="477311"/>
                  </a:cubicBezTo>
                  <a:cubicBezTo>
                    <a:pt x="213016" y="394051"/>
                    <a:pt x="217175" y="310791"/>
                    <a:pt x="221449" y="227530"/>
                  </a:cubicBezTo>
                  <a:cubicBezTo>
                    <a:pt x="223499" y="187576"/>
                    <a:pt x="225723" y="147610"/>
                    <a:pt x="227958" y="107656"/>
                  </a:cubicBezTo>
                  <a:cubicBezTo>
                    <a:pt x="229018" y="88491"/>
                    <a:pt x="230239" y="69395"/>
                    <a:pt x="231714" y="50241"/>
                  </a:cubicBezTo>
                  <a:cubicBezTo>
                    <a:pt x="232474" y="41154"/>
                    <a:pt x="233419" y="32078"/>
                    <a:pt x="234409" y="22990"/>
                  </a:cubicBezTo>
                  <a:cubicBezTo>
                    <a:pt x="235112" y="16898"/>
                    <a:pt x="236172" y="10862"/>
                    <a:pt x="240331" y="6117"/>
                  </a:cubicBezTo>
                  <a:cubicBezTo>
                    <a:pt x="248591" y="-3316"/>
                    <a:pt x="262716" y="-1266"/>
                    <a:pt x="269697" y="8340"/>
                  </a:cubicBezTo>
                  <a:cubicBezTo>
                    <a:pt x="274213" y="14490"/>
                    <a:pt x="273384" y="23394"/>
                    <a:pt x="273568" y="30603"/>
                  </a:cubicBezTo>
                  <a:cubicBezTo>
                    <a:pt x="273798" y="43146"/>
                    <a:pt x="273741" y="55677"/>
                    <a:pt x="273453" y="68220"/>
                  </a:cubicBezTo>
                  <a:cubicBezTo>
                    <a:pt x="272865" y="94180"/>
                    <a:pt x="271990" y="120072"/>
                    <a:pt x="271114" y="146032"/>
                  </a:cubicBezTo>
                  <a:cubicBezTo>
                    <a:pt x="269121" y="201869"/>
                    <a:pt x="267013" y="257764"/>
                    <a:pt x="264847" y="313670"/>
                  </a:cubicBezTo>
                  <a:cubicBezTo>
                    <a:pt x="260746" y="420011"/>
                    <a:pt x="256114" y="526364"/>
                    <a:pt x="251483" y="632706"/>
                  </a:cubicBezTo>
                  <a:cubicBezTo>
                    <a:pt x="241990" y="851493"/>
                    <a:pt x="232612" y="1070338"/>
                    <a:pt x="223234" y="1289171"/>
                  </a:cubicBezTo>
                  <a:cubicBezTo>
                    <a:pt x="213684" y="1513233"/>
                    <a:pt x="203949" y="1737341"/>
                    <a:pt x="194053" y="1961403"/>
                  </a:cubicBezTo>
                  <a:cubicBezTo>
                    <a:pt x="184329" y="2181653"/>
                    <a:pt x="174479" y="2401903"/>
                    <a:pt x="164629" y="2622153"/>
                  </a:cubicBezTo>
                  <a:cubicBezTo>
                    <a:pt x="154548" y="2846975"/>
                    <a:pt x="144525" y="3071729"/>
                    <a:pt x="134445" y="3296551"/>
                  </a:cubicBezTo>
                  <a:cubicBezTo>
                    <a:pt x="124364" y="3521961"/>
                    <a:pt x="114284" y="3747301"/>
                    <a:pt x="104203" y="3972711"/>
                  </a:cubicBezTo>
                  <a:cubicBezTo>
                    <a:pt x="94480" y="4190853"/>
                    <a:pt x="84630" y="4408995"/>
                    <a:pt x="74895" y="4627195"/>
                  </a:cubicBezTo>
                  <a:cubicBezTo>
                    <a:pt x="67867" y="4785861"/>
                    <a:pt x="60655" y="4944526"/>
                    <a:pt x="53616" y="5103261"/>
                  </a:cubicBezTo>
                  <a:cubicBezTo>
                    <a:pt x="53006" y="5117151"/>
                    <a:pt x="40183" y="5127954"/>
                    <a:pt x="26716" y="5127954"/>
                  </a:cubicBezTo>
                  <a:cubicBezTo>
                    <a:pt x="26024" y="5127931"/>
                    <a:pt x="25333" y="5127908"/>
                    <a:pt x="24653" y="5127851"/>
                  </a:cubicBezTo>
                  <a:close/>
                </a:path>
              </a:pathLst>
            </a:custGeom>
            <a:solidFill>
              <a:srgbClr val="F08A6B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18128041" y="-1272045"/>
              <a:ext cx="2308917" cy="776636"/>
            </a:xfrm>
            <a:custGeom>
              <a:rect b="b" l="l" r="r" t="t"/>
              <a:pathLst>
                <a:path extrusionOk="0" h="776636" w="2308917">
                  <a:moveTo>
                    <a:pt x="2248488" y="171770"/>
                  </a:moveTo>
                  <a:cubicBezTo>
                    <a:pt x="2136599" y="161577"/>
                    <a:pt x="2024607" y="150382"/>
                    <a:pt x="1912892" y="138196"/>
                  </a:cubicBezTo>
                  <a:cubicBezTo>
                    <a:pt x="1660705" y="111303"/>
                    <a:pt x="1407401" y="97712"/>
                    <a:pt x="1154915" y="74746"/>
                  </a:cubicBezTo>
                  <a:cubicBezTo>
                    <a:pt x="923351" y="50732"/>
                    <a:pt x="691775" y="25290"/>
                    <a:pt x="459000" y="18897"/>
                  </a:cubicBezTo>
                  <a:cubicBezTo>
                    <a:pt x="435199" y="17619"/>
                    <a:pt x="411397" y="16386"/>
                    <a:pt x="387607" y="15039"/>
                  </a:cubicBezTo>
                  <a:cubicBezTo>
                    <a:pt x="343184" y="12517"/>
                    <a:pt x="298760" y="9292"/>
                    <a:pt x="254394" y="6481"/>
                  </a:cubicBezTo>
                  <a:cubicBezTo>
                    <a:pt x="233645" y="5134"/>
                    <a:pt x="212954" y="4201"/>
                    <a:pt x="192275" y="2969"/>
                  </a:cubicBezTo>
                  <a:cubicBezTo>
                    <a:pt x="173542" y="1874"/>
                    <a:pt x="154856" y="1460"/>
                    <a:pt x="136181" y="331"/>
                  </a:cubicBezTo>
                  <a:cubicBezTo>
                    <a:pt x="130582" y="-636"/>
                    <a:pt x="125098" y="573"/>
                    <a:pt x="120501" y="3222"/>
                  </a:cubicBezTo>
                  <a:cubicBezTo>
                    <a:pt x="69085" y="-5140"/>
                    <a:pt x="39938" y="45699"/>
                    <a:pt x="28187" y="89707"/>
                  </a:cubicBezTo>
                  <a:cubicBezTo>
                    <a:pt x="20088" y="214477"/>
                    <a:pt x="9224" y="341089"/>
                    <a:pt x="6931" y="467574"/>
                  </a:cubicBezTo>
                  <a:cubicBezTo>
                    <a:pt x="-9613" y="597412"/>
                    <a:pt x="-7262" y="643136"/>
                    <a:pt x="138197" y="652604"/>
                  </a:cubicBezTo>
                  <a:cubicBezTo>
                    <a:pt x="154349" y="652938"/>
                    <a:pt x="170535" y="653099"/>
                    <a:pt x="186722" y="653168"/>
                  </a:cubicBezTo>
                  <a:cubicBezTo>
                    <a:pt x="186756" y="653168"/>
                    <a:pt x="186791" y="653168"/>
                    <a:pt x="186826" y="653180"/>
                  </a:cubicBezTo>
                  <a:cubicBezTo>
                    <a:pt x="334105" y="667300"/>
                    <a:pt x="482330" y="668417"/>
                    <a:pt x="630024" y="675501"/>
                  </a:cubicBezTo>
                  <a:cubicBezTo>
                    <a:pt x="751348" y="684116"/>
                    <a:pt x="872833" y="690554"/>
                    <a:pt x="994387" y="695541"/>
                  </a:cubicBezTo>
                  <a:cubicBezTo>
                    <a:pt x="1160422" y="698409"/>
                    <a:pt x="1326342" y="717401"/>
                    <a:pt x="1492320" y="727007"/>
                  </a:cubicBezTo>
                  <a:cubicBezTo>
                    <a:pt x="1694230" y="738905"/>
                    <a:pt x="1895196" y="760811"/>
                    <a:pt x="2096865" y="775991"/>
                  </a:cubicBezTo>
                  <a:cubicBezTo>
                    <a:pt x="2106738" y="776256"/>
                    <a:pt x="2117475" y="776636"/>
                    <a:pt x="2128489" y="776636"/>
                  </a:cubicBezTo>
                  <a:cubicBezTo>
                    <a:pt x="2173638" y="776636"/>
                    <a:pt x="2223488" y="770152"/>
                    <a:pt x="2237762" y="722193"/>
                  </a:cubicBezTo>
                  <a:cubicBezTo>
                    <a:pt x="2279375" y="611452"/>
                    <a:pt x="2277496" y="491450"/>
                    <a:pt x="2297370" y="376091"/>
                  </a:cubicBezTo>
                  <a:cubicBezTo>
                    <a:pt x="2303395" y="315497"/>
                    <a:pt x="2337865" y="184784"/>
                    <a:pt x="2248488" y="171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17513145" y="3440043"/>
              <a:ext cx="3172622" cy="261928"/>
            </a:xfrm>
            <a:custGeom>
              <a:rect b="b" l="l" r="r" t="t"/>
              <a:pathLst>
                <a:path extrusionOk="0" h="261928" w="3172622">
                  <a:moveTo>
                    <a:pt x="3142549" y="261871"/>
                  </a:moveTo>
                  <a:cubicBezTo>
                    <a:pt x="3125026" y="261399"/>
                    <a:pt x="3107561" y="259464"/>
                    <a:pt x="3090095" y="258186"/>
                  </a:cubicBezTo>
                  <a:cubicBezTo>
                    <a:pt x="3074393" y="257011"/>
                    <a:pt x="3058736" y="255963"/>
                    <a:pt x="3043034" y="254961"/>
                  </a:cubicBezTo>
                  <a:cubicBezTo>
                    <a:pt x="3010154" y="252853"/>
                    <a:pt x="2977216" y="250861"/>
                    <a:pt x="2944336" y="248810"/>
                  </a:cubicBezTo>
                  <a:cubicBezTo>
                    <a:pt x="2877287" y="244595"/>
                    <a:pt x="2810363" y="239666"/>
                    <a:pt x="2743371" y="234633"/>
                  </a:cubicBezTo>
                  <a:cubicBezTo>
                    <a:pt x="2609858" y="224497"/>
                    <a:pt x="2476115" y="215824"/>
                    <a:pt x="2342487" y="207624"/>
                  </a:cubicBezTo>
                  <a:cubicBezTo>
                    <a:pt x="2206106" y="199308"/>
                    <a:pt x="2069898" y="189403"/>
                    <a:pt x="1933632" y="180086"/>
                  </a:cubicBezTo>
                  <a:cubicBezTo>
                    <a:pt x="1798011" y="170768"/>
                    <a:pt x="1662333" y="162037"/>
                    <a:pt x="1526712" y="153135"/>
                  </a:cubicBezTo>
                  <a:cubicBezTo>
                    <a:pt x="1391563" y="144289"/>
                    <a:pt x="1256473" y="134614"/>
                    <a:pt x="1121324" y="126068"/>
                  </a:cubicBezTo>
                  <a:cubicBezTo>
                    <a:pt x="986821" y="117568"/>
                    <a:pt x="852318" y="107790"/>
                    <a:pt x="717860" y="98299"/>
                  </a:cubicBezTo>
                  <a:cubicBezTo>
                    <a:pt x="585050" y="88982"/>
                    <a:pt x="452126" y="80954"/>
                    <a:pt x="319327" y="72397"/>
                  </a:cubicBezTo>
                  <a:cubicBezTo>
                    <a:pt x="268752" y="69114"/>
                    <a:pt x="218234" y="65947"/>
                    <a:pt x="167647" y="62376"/>
                  </a:cubicBezTo>
                  <a:cubicBezTo>
                    <a:pt x="141979" y="60614"/>
                    <a:pt x="116311" y="58806"/>
                    <a:pt x="90631" y="56756"/>
                  </a:cubicBezTo>
                  <a:cubicBezTo>
                    <a:pt x="78731" y="55765"/>
                    <a:pt x="66841" y="54821"/>
                    <a:pt x="54940" y="53888"/>
                  </a:cubicBezTo>
                  <a:cubicBezTo>
                    <a:pt x="43742" y="53012"/>
                    <a:pt x="32441" y="52656"/>
                    <a:pt x="22648" y="51216"/>
                  </a:cubicBezTo>
                  <a:cubicBezTo>
                    <a:pt x="9607" y="49350"/>
                    <a:pt x="-531" y="38247"/>
                    <a:pt x="22" y="24656"/>
                  </a:cubicBezTo>
                  <a:cubicBezTo>
                    <a:pt x="598" y="11054"/>
                    <a:pt x="12660" y="-694"/>
                    <a:pt x="26531" y="32"/>
                  </a:cubicBezTo>
                  <a:cubicBezTo>
                    <a:pt x="31865" y="-72"/>
                    <a:pt x="37279" y="516"/>
                    <a:pt x="42567" y="815"/>
                  </a:cubicBezTo>
                  <a:cubicBezTo>
                    <a:pt x="51070" y="1287"/>
                    <a:pt x="59618" y="1748"/>
                    <a:pt x="68178" y="2220"/>
                  </a:cubicBezTo>
                  <a:cubicBezTo>
                    <a:pt x="83419" y="3038"/>
                    <a:pt x="98650" y="3798"/>
                    <a:pt x="113891" y="4685"/>
                  </a:cubicBezTo>
                  <a:cubicBezTo>
                    <a:pt x="146656" y="6620"/>
                    <a:pt x="179421" y="8670"/>
                    <a:pt x="212174" y="10893"/>
                  </a:cubicBezTo>
                  <a:cubicBezTo>
                    <a:pt x="279051" y="15408"/>
                    <a:pt x="345859" y="20038"/>
                    <a:pt x="412737" y="24725"/>
                  </a:cubicBezTo>
                  <a:cubicBezTo>
                    <a:pt x="544901" y="34043"/>
                    <a:pt x="677181" y="42658"/>
                    <a:pt x="809392" y="50974"/>
                  </a:cubicBezTo>
                  <a:cubicBezTo>
                    <a:pt x="945773" y="59589"/>
                    <a:pt x="1082039" y="68492"/>
                    <a:pt x="1218362" y="77810"/>
                  </a:cubicBezTo>
                  <a:cubicBezTo>
                    <a:pt x="1354214" y="87127"/>
                    <a:pt x="1490134" y="95386"/>
                    <a:pt x="1625985" y="104645"/>
                  </a:cubicBezTo>
                  <a:cubicBezTo>
                    <a:pt x="1762309" y="113963"/>
                    <a:pt x="1898690" y="122866"/>
                    <a:pt x="2035129" y="131596"/>
                  </a:cubicBezTo>
                  <a:cubicBezTo>
                    <a:pt x="2100888" y="135812"/>
                    <a:pt x="2166648" y="139797"/>
                    <a:pt x="2232408" y="144197"/>
                  </a:cubicBezTo>
                  <a:cubicBezTo>
                    <a:pt x="2300979" y="148827"/>
                    <a:pt x="2369492" y="153987"/>
                    <a:pt x="2438063" y="158548"/>
                  </a:cubicBezTo>
                  <a:cubicBezTo>
                    <a:pt x="2503765" y="163005"/>
                    <a:pt x="2569467" y="167451"/>
                    <a:pt x="2635215" y="171735"/>
                  </a:cubicBezTo>
                  <a:cubicBezTo>
                    <a:pt x="2702023" y="176066"/>
                    <a:pt x="2768900" y="179590"/>
                    <a:pt x="2835709" y="183633"/>
                  </a:cubicBezTo>
                  <a:cubicBezTo>
                    <a:pt x="2887690" y="186800"/>
                    <a:pt x="2939567" y="190428"/>
                    <a:pt x="2991490" y="194125"/>
                  </a:cubicBezTo>
                  <a:cubicBezTo>
                    <a:pt x="3016928" y="195945"/>
                    <a:pt x="3042423" y="197696"/>
                    <a:pt x="3067861" y="199400"/>
                  </a:cubicBezTo>
                  <a:cubicBezTo>
                    <a:pt x="3093529" y="201105"/>
                    <a:pt x="3119381" y="201508"/>
                    <a:pt x="3144991" y="204203"/>
                  </a:cubicBezTo>
                  <a:cubicBezTo>
                    <a:pt x="3152606" y="205021"/>
                    <a:pt x="3159403" y="207601"/>
                    <a:pt x="3164738" y="213291"/>
                  </a:cubicBezTo>
                  <a:cubicBezTo>
                    <a:pt x="3170071" y="218911"/>
                    <a:pt x="3172940" y="226593"/>
                    <a:pt x="3172595" y="234264"/>
                  </a:cubicBezTo>
                  <a:cubicBezTo>
                    <a:pt x="3171961" y="249882"/>
                    <a:pt x="3158678" y="261929"/>
                    <a:pt x="3143298" y="261929"/>
                  </a:cubicBezTo>
                  <a:cubicBezTo>
                    <a:pt x="3143067" y="261883"/>
                    <a:pt x="3142802" y="261883"/>
                    <a:pt x="3142549" y="2618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17605092" y="3142620"/>
              <a:ext cx="3073156" cy="262176"/>
            </a:xfrm>
            <a:custGeom>
              <a:rect b="b" l="l" r="r" t="t"/>
              <a:pathLst>
                <a:path extrusionOk="0" h="262176" w="3073156">
                  <a:moveTo>
                    <a:pt x="3045557" y="262119"/>
                  </a:moveTo>
                  <a:cubicBezTo>
                    <a:pt x="2918554" y="253216"/>
                    <a:pt x="2791608" y="244128"/>
                    <a:pt x="2664604" y="235341"/>
                  </a:cubicBezTo>
                  <a:cubicBezTo>
                    <a:pt x="2533327" y="226253"/>
                    <a:pt x="2402095" y="216947"/>
                    <a:pt x="2270875" y="207687"/>
                  </a:cubicBezTo>
                  <a:cubicBezTo>
                    <a:pt x="2137420" y="198254"/>
                    <a:pt x="2004035" y="188936"/>
                    <a:pt x="1870637" y="179561"/>
                  </a:cubicBezTo>
                  <a:cubicBezTo>
                    <a:pt x="1731272" y="169714"/>
                    <a:pt x="1591953" y="159993"/>
                    <a:pt x="1452646" y="150145"/>
                  </a:cubicBezTo>
                  <a:cubicBezTo>
                    <a:pt x="1320539" y="140885"/>
                    <a:pt x="1188501" y="131625"/>
                    <a:pt x="1056394" y="122319"/>
                  </a:cubicBezTo>
                  <a:cubicBezTo>
                    <a:pt x="929333" y="113416"/>
                    <a:pt x="802272" y="104444"/>
                    <a:pt x="675211" y="95483"/>
                  </a:cubicBezTo>
                  <a:cubicBezTo>
                    <a:pt x="538070" y="85877"/>
                    <a:pt x="400871" y="76145"/>
                    <a:pt x="263717" y="66240"/>
                  </a:cubicBezTo>
                  <a:cubicBezTo>
                    <a:pt x="200204" y="61679"/>
                    <a:pt x="136576" y="57337"/>
                    <a:pt x="73708" y="51763"/>
                  </a:cubicBezTo>
                  <a:cubicBezTo>
                    <a:pt x="69053" y="51336"/>
                    <a:pt x="64180" y="51233"/>
                    <a:pt x="59491" y="50519"/>
                  </a:cubicBezTo>
                  <a:cubicBezTo>
                    <a:pt x="57740" y="50403"/>
                    <a:pt x="56001" y="50196"/>
                    <a:pt x="54249" y="50012"/>
                  </a:cubicBezTo>
                  <a:cubicBezTo>
                    <a:pt x="49618" y="49482"/>
                    <a:pt x="45044" y="48894"/>
                    <a:pt x="40413" y="48376"/>
                  </a:cubicBezTo>
                  <a:cubicBezTo>
                    <a:pt x="34434" y="47674"/>
                    <a:pt x="28455" y="46211"/>
                    <a:pt x="22591" y="44864"/>
                  </a:cubicBezTo>
                  <a:cubicBezTo>
                    <a:pt x="16439" y="43458"/>
                    <a:pt x="9757" y="40936"/>
                    <a:pt x="5356" y="36306"/>
                  </a:cubicBezTo>
                  <a:cubicBezTo>
                    <a:pt x="-3089" y="27288"/>
                    <a:pt x="-1096" y="13870"/>
                    <a:pt x="8167" y="6430"/>
                  </a:cubicBezTo>
                  <a:cubicBezTo>
                    <a:pt x="13616" y="2030"/>
                    <a:pt x="22118" y="1154"/>
                    <a:pt x="28916" y="625"/>
                  </a:cubicBezTo>
                  <a:cubicBezTo>
                    <a:pt x="37475" y="-136"/>
                    <a:pt x="45966" y="-78"/>
                    <a:pt x="54526" y="152"/>
                  </a:cubicBezTo>
                  <a:cubicBezTo>
                    <a:pt x="69123" y="440"/>
                    <a:pt x="83708" y="1442"/>
                    <a:pt x="98304" y="2318"/>
                  </a:cubicBezTo>
                  <a:cubicBezTo>
                    <a:pt x="130009" y="4253"/>
                    <a:pt x="161656" y="6245"/>
                    <a:pt x="193373" y="8411"/>
                  </a:cubicBezTo>
                  <a:cubicBezTo>
                    <a:pt x="263118" y="13098"/>
                    <a:pt x="332864" y="17843"/>
                    <a:pt x="402599" y="22704"/>
                  </a:cubicBezTo>
                  <a:cubicBezTo>
                    <a:pt x="534233" y="31849"/>
                    <a:pt x="665926" y="41040"/>
                    <a:pt x="797560" y="50300"/>
                  </a:cubicBezTo>
                  <a:cubicBezTo>
                    <a:pt x="926326" y="59387"/>
                    <a:pt x="1055023" y="68405"/>
                    <a:pt x="1183789" y="77424"/>
                  </a:cubicBezTo>
                  <a:cubicBezTo>
                    <a:pt x="1317002" y="86799"/>
                    <a:pt x="1450169" y="96174"/>
                    <a:pt x="1583325" y="105492"/>
                  </a:cubicBezTo>
                  <a:cubicBezTo>
                    <a:pt x="1719418" y="115097"/>
                    <a:pt x="1855442" y="124657"/>
                    <a:pt x="1991535" y="134205"/>
                  </a:cubicBezTo>
                  <a:cubicBezTo>
                    <a:pt x="2123987" y="143523"/>
                    <a:pt x="2256498" y="152783"/>
                    <a:pt x="2388962" y="162158"/>
                  </a:cubicBezTo>
                  <a:cubicBezTo>
                    <a:pt x="2523407" y="171591"/>
                    <a:pt x="2657796" y="181024"/>
                    <a:pt x="2792184" y="190457"/>
                  </a:cubicBezTo>
                  <a:cubicBezTo>
                    <a:pt x="2877102" y="196434"/>
                    <a:pt x="2962032" y="202412"/>
                    <a:pt x="3046951" y="208390"/>
                  </a:cubicBezTo>
                  <a:cubicBezTo>
                    <a:pt x="3061547" y="209380"/>
                    <a:pt x="3073506" y="220817"/>
                    <a:pt x="3073149" y="235928"/>
                  </a:cubicBezTo>
                  <a:cubicBezTo>
                    <a:pt x="3072757" y="249565"/>
                    <a:pt x="3061133" y="262176"/>
                    <a:pt x="3047204" y="262176"/>
                  </a:cubicBezTo>
                  <a:cubicBezTo>
                    <a:pt x="3046674" y="262176"/>
                    <a:pt x="3046121" y="262165"/>
                    <a:pt x="3045557" y="262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17076156" y="-2056844"/>
              <a:ext cx="720138" cy="5566993"/>
            </a:xfrm>
            <a:custGeom>
              <a:rect b="b" l="l" r="r" t="t"/>
              <a:pathLst>
                <a:path extrusionOk="0" h="5566993" w="720138">
                  <a:moveTo>
                    <a:pt x="718853" y="68198"/>
                  </a:moveTo>
                  <a:cubicBezTo>
                    <a:pt x="715454" y="52615"/>
                    <a:pt x="700742" y="41535"/>
                    <a:pt x="684798" y="42767"/>
                  </a:cubicBezTo>
                  <a:cubicBezTo>
                    <a:pt x="683738" y="42825"/>
                    <a:pt x="682690" y="42997"/>
                    <a:pt x="681630" y="43182"/>
                  </a:cubicBezTo>
                  <a:cubicBezTo>
                    <a:pt x="666042" y="39024"/>
                    <a:pt x="648577" y="39427"/>
                    <a:pt x="632990" y="37319"/>
                  </a:cubicBezTo>
                  <a:cubicBezTo>
                    <a:pt x="567230" y="29936"/>
                    <a:pt x="501297" y="23786"/>
                    <a:pt x="435365" y="18511"/>
                  </a:cubicBezTo>
                  <a:cubicBezTo>
                    <a:pt x="418314" y="16403"/>
                    <a:pt x="399904" y="14526"/>
                    <a:pt x="380861" y="13409"/>
                  </a:cubicBezTo>
                  <a:cubicBezTo>
                    <a:pt x="341357" y="2099"/>
                    <a:pt x="301276" y="-5284"/>
                    <a:pt x="260770" y="4679"/>
                  </a:cubicBezTo>
                  <a:cubicBezTo>
                    <a:pt x="206738" y="21667"/>
                    <a:pt x="219388" y="89517"/>
                    <a:pt x="207199" y="133813"/>
                  </a:cubicBezTo>
                  <a:cubicBezTo>
                    <a:pt x="172441" y="321537"/>
                    <a:pt x="170045" y="513028"/>
                    <a:pt x="164711" y="703275"/>
                  </a:cubicBezTo>
                  <a:cubicBezTo>
                    <a:pt x="154573" y="881566"/>
                    <a:pt x="154630" y="1060215"/>
                    <a:pt x="145368" y="1238575"/>
                  </a:cubicBezTo>
                  <a:cubicBezTo>
                    <a:pt x="131946" y="1474581"/>
                    <a:pt x="115356" y="1710483"/>
                    <a:pt x="110149" y="1946846"/>
                  </a:cubicBezTo>
                  <a:cubicBezTo>
                    <a:pt x="97603" y="2408147"/>
                    <a:pt x="79090" y="2869090"/>
                    <a:pt x="54769" y="3329918"/>
                  </a:cubicBezTo>
                  <a:cubicBezTo>
                    <a:pt x="36486" y="3678842"/>
                    <a:pt x="37131" y="4028399"/>
                    <a:pt x="25876" y="4377495"/>
                  </a:cubicBezTo>
                  <a:cubicBezTo>
                    <a:pt x="11924" y="4610104"/>
                    <a:pt x="-2546" y="4842781"/>
                    <a:pt x="381" y="5075977"/>
                  </a:cubicBezTo>
                  <a:cubicBezTo>
                    <a:pt x="4252" y="5163222"/>
                    <a:pt x="-2730" y="5252575"/>
                    <a:pt x="3664" y="5339878"/>
                  </a:cubicBezTo>
                  <a:cubicBezTo>
                    <a:pt x="5542" y="5392260"/>
                    <a:pt x="8295" y="5444699"/>
                    <a:pt x="6187" y="5496908"/>
                  </a:cubicBezTo>
                  <a:cubicBezTo>
                    <a:pt x="6682" y="5500812"/>
                    <a:pt x="7811" y="5504210"/>
                    <a:pt x="9251" y="5507343"/>
                  </a:cubicBezTo>
                  <a:cubicBezTo>
                    <a:pt x="8687" y="5510683"/>
                    <a:pt x="8503" y="5514092"/>
                    <a:pt x="9125" y="5517478"/>
                  </a:cubicBezTo>
                  <a:cubicBezTo>
                    <a:pt x="12408" y="5541262"/>
                    <a:pt x="37085" y="5550119"/>
                    <a:pt x="57892" y="5552814"/>
                  </a:cubicBezTo>
                  <a:cubicBezTo>
                    <a:pt x="177579" y="5563203"/>
                    <a:pt x="297083" y="5555175"/>
                    <a:pt x="417335" y="5566589"/>
                  </a:cubicBezTo>
                  <a:cubicBezTo>
                    <a:pt x="417335" y="5566589"/>
                    <a:pt x="416920" y="5566520"/>
                    <a:pt x="416920" y="5566520"/>
                  </a:cubicBezTo>
                  <a:cubicBezTo>
                    <a:pt x="430238" y="5567810"/>
                    <a:pt x="445273" y="5566727"/>
                    <a:pt x="457081" y="5559967"/>
                  </a:cubicBezTo>
                  <a:cubicBezTo>
                    <a:pt x="476252" y="5547136"/>
                    <a:pt x="485652" y="5517582"/>
                    <a:pt x="472726" y="5497334"/>
                  </a:cubicBezTo>
                  <a:cubicBezTo>
                    <a:pt x="451263" y="5470948"/>
                    <a:pt x="412324" y="5482960"/>
                    <a:pt x="382566" y="5479770"/>
                  </a:cubicBezTo>
                  <a:cubicBezTo>
                    <a:pt x="286530" y="5471581"/>
                    <a:pt x="190217" y="5477052"/>
                    <a:pt x="94562" y="5467941"/>
                  </a:cubicBezTo>
                  <a:cubicBezTo>
                    <a:pt x="94550" y="5467930"/>
                    <a:pt x="94539" y="5467930"/>
                    <a:pt x="94539" y="5467930"/>
                  </a:cubicBezTo>
                  <a:cubicBezTo>
                    <a:pt x="94527" y="5467930"/>
                    <a:pt x="94527" y="5467918"/>
                    <a:pt x="94516" y="5467918"/>
                  </a:cubicBezTo>
                  <a:cubicBezTo>
                    <a:pt x="88225" y="5456896"/>
                    <a:pt x="85933" y="5444031"/>
                    <a:pt x="86659" y="5431454"/>
                  </a:cubicBezTo>
                  <a:cubicBezTo>
                    <a:pt x="89850" y="5395496"/>
                    <a:pt x="93317" y="5359584"/>
                    <a:pt x="97684" y="5323765"/>
                  </a:cubicBezTo>
                  <a:cubicBezTo>
                    <a:pt x="100460" y="5309518"/>
                    <a:pt x="104147" y="5295374"/>
                    <a:pt x="106946" y="5281127"/>
                  </a:cubicBezTo>
                  <a:cubicBezTo>
                    <a:pt x="121923" y="5269448"/>
                    <a:pt x="146727" y="5272949"/>
                    <a:pt x="165356" y="5268872"/>
                  </a:cubicBezTo>
                  <a:cubicBezTo>
                    <a:pt x="186980" y="5267110"/>
                    <a:pt x="208593" y="5266362"/>
                    <a:pt x="230229" y="5266027"/>
                  </a:cubicBezTo>
                  <a:cubicBezTo>
                    <a:pt x="258028" y="5267847"/>
                    <a:pt x="286207" y="5270012"/>
                    <a:pt x="316011" y="5271867"/>
                  </a:cubicBezTo>
                  <a:cubicBezTo>
                    <a:pt x="354985" y="5275092"/>
                    <a:pt x="394317" y="5278835"/>
                    <a:pt x="433522" y="5278835"/>
                  </a:cubicBezTo>
                  <a:cubicBezTo>
                    <a:pt x="445941" y="5279653"/>
                    <a:pt x="459892" y="5279307"/>
                    <a:pt x="471436" y="5275553"/>
                  </a:cubicBezTo>
                  <a:cubicBezTo>
                    <a:pt x="471494" y="5275553"/>
                    <a:pt x="471551" y="5275495"/>
                    <a:pt x="471551" y="5275495"/>
                  </a:cubicBezTo>
                  <a:cubicBezTo>
                    <a:pt x="485848" y="5271394"/>
                    <a:pt x="498164" y="5260384"/>
                    <a:pt x="501090" y="5243626"/>
                  </a:cubicBezTo>
                  <a:cubicBezTo>
                    <a:pt x="501735" y="5195287"/>
                    <a:pt x="502726" y="5146832"/>
                    <a:pt x="507772" y="5098609"/>
                  </a:cubicBezTo>
                  <a:cubicBezTo>
                    <a:pt x="519558" y="4768435"/>
                    <a:pt x="530099" y="4438158"/>
                    <a:pt x="538774" y="4107927"/>
                  </a:cubicBezTo>
                  <a:cubicBezTo>
                    <a:pt x="548739" y="3544858"/>
                    <a:pt x="599142" y="2984069"/>
                    <a:pt x="632368" y="2422221"/>
                  </a:cubicBezTo>
                  <a:cubicBezTo>
                    <a:pt x="653531" y="2080507"/>
                    <a:pt x="676618" y="1738978"/>
                    <a:pt x="690385" y="1396907"/>
                  </a:cubicBezTo>
                  <a:cubicBezTo>
                    <a:pt x="704683" y="1063808"/>
                    <a:pt x="702286" y="730180"/>
                    <a:pt x="711952" y="397023"/>
                  </a:cubicBezTo>
                  <a:cubicBezTo>
                    <a:pt x="713807" y="287446"/>
                    <a:pt x="723599" y="177465"/>
                    <a:pt x="718853" y="68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4" name="Google Shape;564;p19"/>
          <p:cNvGrpSpPr/>
          <p:nvPr/>
        </p:nvGrpSpPr>
        <p:grpSpPr>
          <a:xfrm rot="-1998901">
            <a:off x="-1694610" y="3187736"/>
            <a:ext cx="2560433" cy="3890931"/>
            <a:chOff x="5145604" y="2282307"/>
            <a:chExt cx="5121255" cy="7782454"/>
          </a:xfrm>
        </p:grpSpPr>
        <p:sp>
          <p:nvSpPr>
            <p:cNvPr id="565" name="Google Shape;565;p19"/>
            <p:cNvSpPr/>
            <p:nvPr/>
          </p:nvSpPr>
          <p:spPr>
            <a:xfrm>
              <a:off x="5145604" y="2282307"/>
              <a:ext cx="5121255" cy="7782454"/>
            </a:xfrm>
            <a:custGeom>
              <a:rect b="b" l="l" r="r" t="t"/>
              <a:pathLst>
                <a:path extrusionOk="0" h="7782454" w="5121255">
                  <a:moveTo>
                    <a:pt x="5118955" y="7725144"/>
                  </a:moveTo>
                  <a:cubicBezTo>
                    <a:pt x="5120636" y="7753675"/>
                    <a:pt x="5369962" y="7741518"/>
                    <a:pt x="145432" y="7782454"/>
                  </a:cubicBezTo>
                  <a:cubicBezTo>
                    <a:pt x="52048" y="7782454"/>
                    <a:pt x="33723" y="1159195"/>
                    <a:pt x="0" y="147242"/>
                  </a:cubicBezTo>
                  <a:cubicBezTo>
                    <a:pt x="0" y="74554"/>
                    <a:pt x="819127" y="99193"/>
                    <a:pt x="1090623" y="85838"/>
                  </a:cubicBezTo>
                  <a:cubicBezTo>
                    <a:pt x="2926483" y="-4438"/>
                    <a:pt x="3850734" y="-38743"/>
                    <a:pt x="4984063" y="58553"/>
                  </a:cubicBezTo>
                  <a:cubicBezTo>
                    <a:pt x="5064214" y="65433"/>
                    <a:pt x="4903789" y="2946125"/>
                    <a:pt x="5118955" y="7725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362062" y="2522562"/>
              <a:ext cx="4681693" cy="7301923"/>
            </a:xfrm>
            <a:custGeom>
              <a:rect b="b" l="l" r="r" t="t"/>
              <a:pathLst>
                <a:path extrusionOk="0" h="7301923" w="4681693">
                  <a:moveTo>
                    <a:pt x="0" y="102887"/>
                  </a:moveTo>
                  <a:cubicBezTo>
                    <a:pt x="183203" y="86871"/>
                    <a:pt x="371435" y="89642"/>
                    <a:pt x="582180" y="90031"/>
                  </a:cubicBezTo>
                  <a:cubicBezTo>
                    <a:pt x="1304062" y="90031"/>
                    <a:pt x="2990752" y="-75673"/>
                    <a:pt x="4578392" y="42527"/>
                  </a:cubicBezTo>
                  <a:cubicBezTo>
                    <a:pt x="4624695" y="3269242"/>
                    <a:pt x="4490877" y="3079552"/>
                    <a:pt x="4681694" y="7266249"/>
                  </a:cubicBezTo>
                  <a:cubicBezTo>
                    <a:pt x="2560544" y="7283386"/>
                    <a:pt x="2712375" y="7281238"/>
                    <a:pt x="115508" y="7301924"/>
                  </a:cubicBezTo>
                  <a:cubicBezTo>
                    <a:pt x="11428" y="4165719"/>
                    <a:pt x="33412" y="1417905"/>
                    <a:pt x="0" y="102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364672" y="2519958"/>
              <a:ext cx="4672461" cy="7304638"/>
            </a:xfrm>
            <a:custGeom>
              <a:rect b="b" l="l" r="r" t="t"/>
              <a:pathLst>
                <a:path extrusionOk="0" h="7304638" w="4672461">
                  <a:moveTo>
                    <a:pt x="4640659" y="7119912"/>
                  </a:moveTo>
                  <a:cubicBezTo>
                    <a:pt x="4678601" y="7119912"/>
                    <a:pt x="4672420" y="7123617"/>
                    <a:pt x="4671595" y="7105437"/>
                  </a:cubicBezTo>
                  <a:cubicBezTo>
                    <a:pt x="4644691" y="7105468"/>
                    <a:pt x="4635007" y="7105437"/>
                    <a:pt x="4605270" y="7105484"/>
                  </a:cubicBezTo>
                  <a:cubicBezTo>
                    <a:pt x="4606687" y="6772036"/>
                    <a:pt x="4577261" y="6822685"/>
                    <a:pt x="4658595" y="6822872"/>
                  </a:cubicBezTo>
                  <a:cubicBezTo>
                    <a:pt x="4657785" y="6805346"/>
                    <a:pt x="4662191" y="6808396"/>
                    <a:pt x="4640659" y="6808396"/>
                  </a:cubicBezTo>
                  <a:cubicBezTo>
                    <a:pt x="4591117" y="6808396"/>
                    <a:pt x="4601144" y="6852632"/>
                    <a:pt x="4596738" y="6571234"/>
                  </a:cubicBezTo>
                  <a:cubicBezTo>
                    <a:pt x="4595913" y="6517830"/>
                    <a:pt x="4584687" y="6526843"/>
                    <a:pt x="4640659" y="6526843"/>
                  </a:cubicBezTo>
                  <a:cubicBezTo>
                    <a:pt x="4648350" y="6526843"/>
                    <a:pt x="4646871" y="6529753"/>
                    <a:pt x="4646264" y="6512398"/>
                  </a:cubicBezTo>
                  <a:cubicBezTo>
                    <a:pt x="4579394" y="6512398"/>
                    <a:pt x="4597408" y="6540742"/>
                    <a:pt x="4594543" y="6358617"/>
                  </a:cubicBezTo>
                  <a:cubicBezTo>
                    <a:pt x="4592021" y="6203606"/>
                    <a:pt x="4577572" y="6228946"/>
                    <a:pt x="4637016" y="6228961"/>
                  </a:cubicBezTo>
                  <a:cubicBezTo>
                    <a:pt x="4636424" y="6209645"/>
                    <a:pt x="4644567" y="6214610"/>
                    <a:pt x="4592192" y="6214439"/>
                  </a:cubicBezTo>
                  <a:cubicBezTo>
                    <a:pt x="4589140" y="6027442"/>
                    <a:pt x="4591320" y="6153721"/>
                    <a:pt x="4588502" y="5931921"/>
                  </a:cubicBezTo>
                  <a:cubicBezTo>
                    <a:pt x="4635474" y="5931811"/>
                    <a:pt x="4628422" y="5936684"/>
                    <a:pt x="4627877" y="5917414"/>
                  </a:cubicBezTo>
                  <a:cubicBezTo>
                    <a:pt x="4580811" y="5917430"/>
                    <a:pt x="4584158" y="5965058"/>
                    <a:pt x="4582835" y="5633697"/>
                  </a:cubicBezTo>
                  <a:cubicBezTo>
                    <a:pt x="4627519" y="5634195"/>
                    <a:pt x="4620170" y="5637557"/>
                    <a:pt x="4619687" y="5619486"/>
                  </a:cubicBezTo>
                  <a:cubicBezTo>
                    <a:pt x="4577230" y="5619346"/>
                    <a:pt x="4582788" y="5620513"/>
                    <a:pt x="4582773" y="5614941"/>
                  </a:cubicBezTo>
                  <a:cubicBezTo>
                    <a:pt x="4582570" y="5548261"/>
                    <a:pt x="4582274" y="5540136"/>
                    <a:pt x="4579067" y="5336687"/>
                  </a:cubicBezTo>
                  <a:cubicBezTo>
                    <a:pt x="4618628" y="5337107"/>
                    <a:pt x="4612120" y="5340501"/>
                    <a:pt x="4611622" y="5322461"/>
                  </a:cubicBezTo>
                  <a:cubicBezTo>
                    <a:pt x="4565693" y="5322274"/>
                    <a:pt x="4579394" y="5358322"/>
                    <a:pt x="4575081" y="5083757"/>
                  </a:cubicBezTo>
                  <a:cubicBezTo>
                    <a:pt x="4574241" y="5030401"/>
                    <a:pt x="4566830" y="5039646"/>
                    <a:pt x="4603713" y="5040051"/>
                  </a:cubicBezTo>
                  <a:cubicBezTo>
                    <a:pt x="4603184" y="5021591"/>
                    <a:pt x="4609116" y="5025934"/>
                    <a:pt x="4574194" y="5025062"/>
                  </a:cubicBezTo>
                  <a:cubicBezTo>
                    <a:pt x="4570551" y="4777720"/>
                    <a:pt x="4571641" y="4839372"/>
                    <a:pt x="4567951" y="4740815"/>
                  </a:cubicBezTo>
                  <a:cubicBezTo>
                    <a:pt x="4600039" y="4740629"/>
                    <a:pt x="4594776" y="4744504"/>
                    <a:pt x="4594185" y="4726247"/>
                  </a:cubicBezTo>
                  <a:cubicBezTo>
                    <a:pt x="4561131" y="4726356"/>
                    <a:pt x="4567156" y="4739913"/>
                    <a:pt x="4565880" y="4658820"/>
                  </a:cubicBezTo>
                  <a:cubicBezTo>
                    <a:pt x="4561863" y="4401485"/>
                    <a:pt x="4554733" y="4443510"/>
                    <a:pt x="4584485" y="4443090"/>
                  </a:cubicBezTo>
                  <a:cubicBezTo>
                    <a:pt x="4583816" y="4424972"/>
                    <a:pt x="4588128" y="4428475"/>
                    <a:pt x="4562922" y="4428957"/>
                  </a:cubicBezTo>
                  <a:cubicBezTo>
                    <a:pt x="4557784" y="4111106"/>
                    <a:pt x="4550529" y="4147232"/>
                    <a:pt x="4574381" y="4147170"/>
                  </a:cubicBezTo>
                  <a:cubicBezTo>
                    <a:pt x="4573914" y="4128974"/>
                    <a:pt x="4577588" y="4132679"/>
                    <a:pt x="4557784" y="4132725"/>
                  </a:cubicBezTo>
                  <a:cubicBezTo>
                    <a:pt x="4552631" y="3813412"/>
                    <a:pt x="4547648" y="3849569"/>
                    <a:pt x="4569523" y="3849382"/>
                  </a:cubicBezTo>
                  <a:cubicBezTo>
                    <a:pt x="4569368" y="3832011"/>
                    <a:pt x="4573431" y="3834860"/>
                    <a:pt x="4553502" y="3835062"/>
                  </a:cubicBezTo>
                  <a:cubicBezTo>
                    <a:pt x="4551370" y="3691460"/>
                    <a:pt x="4553814" y="3676705"/>
                    <a:pt x="4550996" y="3552263"/>
                  </a:cubicBezTo>
                  <a:cubicBezTo>
                    <a:pt x="4572544" y="3552263"/>
                    <a:pt x="4568901" y="3555999"/>
                    <a:pt x="4568994" y="3537803"/>
                  </a:cubicBezTo>
                  <a:cubicBezTo>
                    <a:pt x="4544924" y="3537819"/>
                    <a:pt x="4550031" y="3578910"/>
                    <a:pt x="4544690" y="3277885"/>
                  </a:cubicBezTo>
                  <a:cubicBezTo>
                    <a:pt x="4544192" y="3250148"/>
                    <a:pt x="4543336" y="3253791"/>
                    <a:pt x="4547073" y="3253822"/>
                  </a:cubicBezTo>
                  <a:cubicBezTo>
                    <a:pt x="4576405" y="3254102"/>
                    <a:pt x="4571423" y="3257775"/>
                    <a:pt x="4571656" y="3239580"/>
                  </a:cubicBezTo>
                  <a:cubicBezTo>
                    <a:pt x="4537404" y="3239331"/>
                    <a:pt x="4541452" y="3266445"/>
                    <a:pt x="4542308" y="3065299"/>
                  </a:cubicBezTo>
                  <a:cubicBezTo>
                    <a:pt x="4542713" y="2935597"/>
                    <a:pt x="4531441" y="2956936"/>
                    <a:pt x="4575953" y="2956018"/>
                  </a:cubicBezTo>
                  <a:cubicBezTo>
                    <a:pt x="4576249" y="2937901"/>
                    <a:pt x="4582025" y="2941278"/>
                    <a:pt x="4546963" y="2942290"/>
                  </a:cubicBezTo>
                  <a:cubicBezTo>
                    <a:pt x="4538634" y="2942523"/>
                    <a:pt x="4542028" y="2975723"/>
                    <a:pt x="4535286" y="2659164"/>
                  </a:cubicBezTo>
                  <a:cubicBezTo>
                    <a:pt x="4548318" y="2658931"/>
                    <a:pt x="4563514" y="2658635"/>
                    <a:pt x="4580671" y="2658433"/>
                  </a:cubicBezTo>
                  <a:cubicBezTo>
                    <a:pt x="4580935" y="2640330"/>
                    <a:pt x="4587646" y="2643739"/>
                    <a:pt x="4547025" y="2644502"/>
                  </a:cubicBezTo>
                  <a:cubicBezTo>
                    <a:pt x="4532796" y="2644751"/>
                    <a:pt x="4535006" y="2646059"/>
                    <a:pt x="4534897" y="2640580"/>
                  </a:cubicBezTo>
                  <a:cubicBezTo>
                    <a:pt x="4528016" y="2326651"/>
                    <a:pt x="4525758" y="2362108"/>
                    <a:pt x="4547088" y="2362326"/>
                  </a:cubicBezTo>
                  <a:cubicBezTo>
                    <a:pt x="4591740" y="2362871"/>
                    <a:pt x="4584190" y="2366326"/>
                    <a:pt x="4584330" y="2348224"/>
                  </a:cubicBezTo>
                  <a:cubicBezTo>
                    <a:pt x="4563124" y="2348068"/>
                    <a:pt x="4543461" y="2347819"/>
                    <a:pt x="4530382" y="2347679"/>
                  </a:cubicBezTo>
                  <a:cubicBezTo>
                    <a:pt x="4529853" y="2312674"/>
                    <a:pt x="4526615" y="2065581"/>
                    <a:pt x="4526599" y="2064491"/>
                  </a:cubicBezTo>
                  <a:cubicBezTo>
                    <a:pt x="4553082" y="2064398"/>
                    <a:pt x="4566269" y="2064320"/>
                    <a:pt x="4585030" y="2064273"/>
                  </a:cubicBezTo>
                  <a:cubicBezTo>
                    <a:pt x="4584968" y="2046062"/>
                    <a:pt x="4592722" y="2049751"/>
                    <a:pt x="4547103" y="2049938"/>
                  </a:cubicBezTo>
                  <a:cubicBezTo>
                    <a:pt x="4516775" y="2050062"/>
                    <a:pt x="4529355" y="2089893"/>
                    <a:pt x="4523111" y="1791109"/>
                  </a:cubicBezTo>
                  <a:cubicBezTo>
                    <a:pt x="4522504" y="1761847"/>
                    <a:pt x="4516292" y="1766532"/>
                    <a:pt x="4547025" y="1767108"/>
                  </a:cubicBezTo>
                  <a:cubicBezTo>
                    <a:pt x="4588704" y="1767886"/>
                    <a:pt x="4581807" y="1771326"/>
                    <a:pt x="4581449" y="1753208"/>
                  </a:cubicBezTo>
                  <a:cubicBezTo>
                    <a:pt x="4558204" y="1752928"/>
                    <a:pt x="4544612" y="1752555"/>
                    <a:pt x="4522333" y="1752228"/>
                  </a:cubicBezTo>
                  <a:cubicBezTo>
                    <a:pt x="4517257" y="1485865"/>
                    <a:pt x="4517195" y="1475126"/>
                    <a:pt x="4517101" y="1468697"/>
                  </a:cubicBezTo>
                  <a:cubicBezTo>
                    <a:pt x="4537404" y="1469024"/>
                    <a:pt x="4553394" y="1469476"/>
                    <a:pt x="4573509" y="1469802"/>
                  </a:cubicBezTo>
                  <a:cubicBezTo>
                    <a:pt x="4572840" y="1451514"/>
                    <a:pt x="4578694" y="1455483"/>
                    <a:pt x="4547259" y="1454798"/>
                  </a:cubicBezTo>
                  <a:cubicBezTo>
                    <a:pt x="4505284" y="1453895"/>
                    <a:pt x="4518238" y="1498302"/>
                    <a:pt x="4512914" y="1171361"/>
                  </a:cubicBezTo>
                  <a:cubicBezTo>
                    <a:pt x="4535146" y="1171781"/>
                    <a:pt x="4548801" y="1172279"/>
                    <a:pt x="4567826" y="1172731"/>
                  </a:cubicBezTo>
                  <a:cubicBezTo>
                    <a:pt x="4567717" y="1154488"/>
                    <a:pt x="4571843" y="1158395"/>
                    <a:pt x="4547306" y="1157726"/>
                  </a:cubicBezTo>
                  <a:cubicBezTo>
                    <a:pt x="4498528" y="1156325"/>
                    <a:pt x="4513349" y="1200109"/>
                    <a:pt x="4506733" y="873838"/>
                  </a:cubicBezTo>
                  <a:cubicBezTo>
                    <a:pt x="4531596" y="874258"/>
                    <a:pt x="4544301" y="874818"/>
                    <a:pt x="4568791" y="875410"/>
                  </a:cubicBezTo>
                  <a:cubicBezTo>
                    <a:pt x="4569009" y="857152"/>
                    <a:pt x="4573120" y="861121"/>
                    <a:pt x="4547306" y="860343"/>
                  </a:cubicBezTo>
                  <a:cubicBezTo>
                    <a:pt x="4498294" y="858942"/>
                    <a:pt x="4506515" y="865744"/>
                    <a:pt x="4506047" y="835688"/>
                  </a:cubicBezTo>
                  <a:cubicBezTo>
                    <a:pt x="4501237" y="526164"/>
                    <a:pt x="4492658" y="576812"/>
                    <a:pt x="4547166" y="576672"/>
                  </a:cubicBezTo>
                  <a:cubicBezTo>
                    <a:pt x="4578460" y="576579"/>
                    <a:pt x="4573197" y="580361"/>
                    <a:pt x="4573478" y="562150"/>
                  </a:cubicBezTo>
                  <a:cubicBezTo>
                    <a:pt x="4548458" y="562197"/>
                    <a:pt x="4533356" y="562275"/>
                    <a:pt x="4502933" y="562306"/>
                  </a:cubicBezTo>
                  <a:cubicBezTo>
                    <a:pt x="4500692" y="450052"/>
                    <a:pt x="4499415" y="444511"/>
                    <a:pt x="4498932" y="279694"/>
                  </a:cubicBezTo>
                  <a:cubicBezTo>
                    <a:pt x="4532468" y="279880"/>
                    <a:pt x="4545064" y="280207"/>
                    <a:pt x="4576560" y="280488"/>
                  </a:cubicBezTo>
                  <a:cubicBezTo>
                    <a:pt x="4576654" y="262214"/>
                    <a:pt x="4582524" y="266137"/>
                    <a:pt x="4547244" y="265685"/>
                  </a:cubicBezTo>
                  <a:cubicBezTo>
                    <a:pt x="4483410" y="264923"/>
                    <a:pt x="4499882" y="306403"/>
                    <a:pt x="4495445" y="39885"/>
                  </a:cubicBezTo>
                  <a:cubicBezTo>
                    <a:pt x="4475252" y="38484"/>
                    <a:pt x="4484640" y="10498"/>
                    <a:pt x="4486119" y="265156"/>
                  </a:cubicBezTo>
                  <a:cubicBezTo>
                    <a:pt x="4460601" y="265063"/>
                    <a:pt x="4274689" y="264300"/>
                    <a:pt x="4237759" y="264424"/>
                  </a:cubicBezTo>
                  <a:cubicBezTo>
                    <a:pt x="4231780" y="-2483"/>
                    <a:pt x="4244952" y="24320"/>
                    <a:pt x="4222937" y="23184"/>
                  </a:cubicBezTo>
                  <a:cubicBezTo>
                    <a:pt x="4225755" y="308940"/>
                    <a:pt x="4240733" y="264082"/>
                    <a:pt x="4173240" y="265032"/>
                  </a:cubicBezTo>
                  <a:cubicBezTo>
                    <a:pt x="4103428" y="266012"/>
                    <a:pt x="4102026" y="265514"/>
                    <a:pt x="3986549" y="265810"/>
                  </a:cubicBezTo>
                  <a:cubicBezTo>
                    <a:pt x="3977364" y="265825"/>
                    <a:pt x="3979621" y="275989"/>
                    <a:pt x="3978407" y="198414"/>
                  </a:cubicBezTo>
                  <a:cubicBezTo>
                    <a:pt x="3975215" y="-12896"/>
                    <a:pt x="3980945" y="11977"/>
                    <a:pt x="3962822" y="11323"/>
                  </a:cubicBezTo>
                  <a:cubicBezTo>
                    <a:pt x="3965111" y="162957"/>
                    <a:pt x="3965843" y="214990"/>
                    <a:pt x="3966808" y="265856"/>
                  </a:cubicBezTo>
                  <a:cubicBezTo>
                    <a:pt x="3908719" y="265965"/>
                    <a:pt x="3894629" y="265919"/>
                    <a:pt x="3719942" y="265794"/>
                  </a:cubicBezTo>
                  <a:cubicBezTo>
                    <a:pt x="3713590" y="-24927"/>
                    <a:pt x="3723492" y="4646"/>
                    <a:pt x="3703221" y="4226"/>
                  </a:cubicBezTo>
                  <a:cubicBezTo>
                    <a:pt x="3707534" y="286947"/>
                    <a:pt x="3707425" y="265779"/>
                    <a:pt x="3706319" y="265779"/>
                  </a:cubicBezTo>
                  <a:cubicBezTo>
                    <a:pt x="3612063" y="265779"/>
                    <a:pt x="3613091" y="264378"/>
                    <a:pt x="3519520" y="264378"/>
                  </a:cubicBezTo>
                  <a:cubicBezTo>
                    <a:pt x="3441393" y="264378"/>
                    <a:pt x="3462038" y="315182"/>
                    <a:pt x="3457274" y="1160"/>
                  </a:cubicBezTo>
                  <a:cubicBezTo>
                    <a:pt x="3439930" y="1051"/>
                    <a:pt x="3443246" y="-32180"/>
                    <a:pt x="3448057" y="265016"/>
                  </a:cubicBezTo>
                  <a:cubicBezTo>
                    <a:pt x="3316855" y="267693"/>
                    <a:pt x="3327365" y="266619"/>
                    <a:pt x="3201378" y="265639"/>
                  </a:cubicBezTo>
                  <a:cubicBezTo>
                    <a:pt x="3195338" y="-30577"/>
                    <a:pt x="3202375" y="1160"/>
                    <a:pt x="3183583" y="1331"/>
                  </a:cubicBezTo>
                  <a:cubicBezTo>
                    <a:pt x="3188705" y="310528"/>
                    <a:pt x="3204305" y="265452"/>
                    <a:pt x="3145983" y="265452"/>
                  </a:cubicBezTo>
                  <a:cubicBezTo>
                    <a:pt x="2905050" y="265452"/>
                    <a:pt x="2942167" y="286667"/>
                    <a:pt x="2940781" y="198383"/>
                  </a:cubicBezTo>
                  <a:cubicBezTo>
                    <a:pt x="2939162" y="94362"/>
                    <a:pt x="2938586" y="97927"/>
                    <a:pt x="2937044" y="5284"/>
                  </a:cubicBezTo>
                  <a:cubicBezTo>
                    <a:pt x="2918797" y="5689"/>
                    <a:pt x="2923577" y="-27355"/>
                    <a:pt x="2929182" y="266152"/>
                  </a:cubicBezTo>
                  <a:cubicBezTo>
                    <a:pt x="2866500" y="265841"/>
                    <a:pt x="2796439" y="262977"/>
                    <a:pt x="2682457" y="265421"/>
                  </a:cubicBezTo>
                  <a:cubicBezTo>
                    <a:pt x="2681709" y="179456"/>
                    <a:pt x="2679140" y="69583"/>
                    <a:pt x="2678191" y="12086"/>
                  </a:cubicBezTo>
                  <a:cubicBezTo>
                    <a:pt x="2657328" y="12724"/>
                    <a:pt x="2667417" y="-15728"/>
                    <a:pt x="2669706" y="265685"/>
                  </a:cubicBezTo>
                  <a:cubicBezTo>
                    <a:pt x="2558495" y="267989"/>
                    <a:pt x="2502912" y="265203"/>
                    <a:pt x="2421408" y="264923"/>
                  </a:cubicBezTo>
                  <a:cubicBezTo>
                    <a:pt x="2418434" y="132356"/>
                    <a:pt x="2419773" y="110098"/>
                    <a:pt x="2418683" y="20585"/>
                  </a:cubicBezTo>
                  <a:cubicBezTo>
                    <a:pt x="2401417" y="21176"/>
                    <a:pt x="2406165" y="8304"/>
                    <a:pt x="2406430" y="92323"/>
                  </a:cubicBezTo>
                  <a:cubicBezTo>
                    <a:pt x="2406617" y="152155"/>
                    <a:pt x="2407489" y="212298"/>
                    <a:pt x="2408656" y="264907"/>
                  </a:cubicBezTo>
                  <a:cubicBezTo>
                    <a:pt x="2397291" y="264891"/>
                    <a:pt x="2219833" y="264798"/>
                    <a:pt x="2212204" y="264782"/>
                  </a:cubicBezTo>
                  <a:cubicBezTo>
                    <a:pt x="2145288" y="264782"/>
                    <a:pt x="2162850" y="305718"/>
                    <a:pt x="2160374" y="29970"/>
                  </a:cubicBezTo>
                  <a:cubicBezTo>
                    <a:pt x="2143155" y="30624"/>
                    <a:pt x="2147935" y="19324"/>
                    <a:pt x="2147779" y="92277"/>
                  </a:cubicBezTo>
                  <a:cubicBezTo>
                    <a:pt x="2147654" y="150661"/>
                    <a:pt x="2148417" y="208142"/>
                    <a:pt x="2149772" y="264985"/>
                  </a:cubicBezTo>
                  <a:cubicBezTo>
                    <a:pt x="1909212" y="266821"/>
                    <a:pt x="2144307" y="264876"/>
                    <a:pt x="1903747" y="266432"/>
                  </a:cubicBezTo>
                  <a:cubicBezTo>
                    <a:pt x="1903233" y="217247"/>
                    <a:pt x="1902377" y="170288"/>
                    <a:pt x="1900259" y="40259"/>
                  </a:cubicBezTo>
                  <a:cubicBezTo>
                    <a:pt x="1882417" y="40990"/>
                    <a:pt x="1887134" y="17300"/>
                    <a:pt x="1890093" y="198616"/>
                  </a:cubicBezTo>
                  <a:cubicBezTo>
                    <a:pt x="1891463" y="285562"/>
                    <a:pt x="1940132" y="266837"/>
                    <a:pt x="1651946" y="266837"/>
                  </a:cubicBezTo>
                  <a:cubicBezTo>
                    <a:pt x="1641437" y="266837"/>
                    <a:pt x="1646917" y="292613"/>
                    <a:pt x="1640222" y="51279"/>
                  </a:cubicBezTo>
                  <a:cubicBezTo>
                    <a:pt x="1619204" y="52181"/>
                    <a:pt x="1630585" y="20444"/>
                    <a:pt x="1632267" y="266790"/>
                  </a:cubicBezTo>
                  <a:cubicBezTo>
                    <a:pt x="1552879" y="266386"/>
                    <a:pt x="1501018" y="261794"/>
                    <a:pt x="1384000" y="264954"/>
                  </a:cubicBezTo>
                  <a:cubicBezTo>
                    <a:pt x="1383019" y="219037"/>
                    <a:pt x="1382988" y="202414"/>
                    <a:pt x="1380403" y="62906"/>
                  </a:cubicBezTo>
                  <a:cubicBezTo>
                    <a:pt x="1363635" y="63684"/>
                    <a:pt x="1366313" y="31978"/>
                    <a:pt x="1371233" y="265312"/>
                  </a:cubicBezTo>
                  <a:cubicBezTo>
                    <a:pt x="1310420" y="267070"/>
                    <a:pt x="1246897" y="266837"/>
                    <a:pt x="1185228" y="266074"/>
                  </a:cubicBezTo>
                  <a:cubicBezTo>
                    <a:pt x="1106837" y="265187"/>
                    <a:pt x="1123449" y="302325"/>
                    <a:pt x="1122468" y="74968"/>
                  </a:cubicBezTo>
                  <a:cubicBezTo>
                    <a:pt x="1107164" y="75700"/>
                    <a:pt x="1107164" y="45986"/>
                    <a:pt x="1111990" y="265545"/>
                  </a:cubicBezTo>
                  <a:cubicBezTo>
                    <a:pt x="1098367" y="265514"/>
                    <a:pt x="1106276" y="265530"/>
                    <a:pt x="905106" y="265483"/>
                  </a:cubicBezTo>
                  <a:cubicBezTo>
                    <a:pt x="851361" y="265483"/>
                    <a:pt x="864735" y="297158"/>
                    <a:pt x="861762" y="87420"/>
                  </a:cubicBezTo>
                  <a:cubicBezTo>
                    <a:pt x="843219" y="88245"/>
                    <a:pt x="848170" y="61069"/>
                    <a:pt x="851720" y="265343"/>
                  </a:cubicBezTo>
                  <a:cubicBezTo>
                    <a:pt x="785395" y="264954"/>
                    <a:pt x="775975" y="264051"/>
                    <a:pt x="605492" y="264923"/>
                  </a:cubicBezTo>
                  <a:cubicBezTo>
                    <a:pt x="604247" y="221699"/>
                    <a:pt x="603219" y="158801"/>
                    <a:pt x="603282" y="92479"/>
                  </a:cubicBezTo>
                  <a:cubicBezTo>
                    <a:pt x="587136" y="92510"/>
                    <a:pt x="589394" y="76525"/>
                    <a:pt x="591309" y="198632"/>
                  </a:cubicBezTo>
                  <a:cubicBezTo>
                    <a:pt x="592601" y="282028"/>
                    <a:pt x="605524" y="265078"/>
                    <a:pt x="531710" y="265078"/>
                  </a:cubicBezTo>
                  <a:cubicBezTo>
                    <a:pt x="439213" y="265078"/>
                    <a:pt x="438544" y="266479"/>
                    <a:pt x="346919" y="266495"/>
                  </a:cubicBezTo>
                  <a:cubicBezTo>
                    <a:pt x="345440" y="190678"/>
                    <a:pt x="345611" y="172996"/>
                    <a:pt x="343603" y="92432"/>
                  </a:cubicBezTo>
                  <a:cubicBezTo>
                    <a:pt x="325963" y="92510"/>
                    <a:pt x="330369" y="70034"/>
                    <a:pt x="334152" y="266479"/>
                  </a:cubicBezTo>
                  <a:cubicBezTo>
                    <a:pt x="333031" y="266479"/>
                    <a:pt x="87583" y="264720"/>
                    <a:pt x="86462" y="264705"/>
                  </a:cubicBezTo>
                  <a:cubicBezTo>
                    <a:pt x="85216" y="222010"/>
                    <a:pt x="84484" y="167082"/>
                    <a:pt x="83566" y="99405"/>
                  </a:cubicBezTo>
                  <a:cubicBezTo>
                    <a:pt x="66595" y="100386"/>
                    <a:pt x="70503" y="85926"/>
                    <a:pt x="72278" y="198616"/>
                  </a:cubicBezTo>
                  <a:cubicBezTo>
                    <a:pt x="73461" y="274417"/>
                    <a:pt x="76902" y="264580"/>
                    <a:pt x="65163" y="264393"/>
                  </a:cubicBezTo>
                  <a:cubicBezTo>
                    <a:pt x="-11282" y="263257"/>
                    <a:pt x="488" y="259257"/>
                    <a:pt x="862" y="278246"/>
                  </a:cubicBezTo>
                  <a:cubicBezTo>
                    <a:pt x="33853" y="278371"/>
                    <a:pt x="52038" y="278698"/>
                    <a:pt x="74146" y="279009"/>
                  </a:cubicBezTo>
                  <a:cubicBezTo>
                    <a:pt x="79549" y="444884"/>
                    <a:pt x="78179" y="452589"/>
                    <a:pt x="79300" y="563364"/>
                  </a:cubicBezTo>
                  <a:cubicBezTo>
                    <a:pt x="56569" y="563582"/>
                    <a:pt x="38290" y="563816"/>
                    <a:pt x="5455" y="563925"/>
                  </a:cubicBezTo>
                  <a:cubicBezTo>
                    <a:pt x="5688" y="582836"/>
                    <a:pt x="-5397" y="578711"/>
                    <a:pt x="65132" y="577964"/>
                  </a:cubicBezTo>
                  <a:cubicBezTo>
                    <a:pt x="85979" y="577762"/>
                    <a:pt x="78148" y="538538"/>
                    <a:pt x="82865" y="835859"/>
                  </a:cubicBezTo>
                  <a:cubicBezTo>
                    <a:pt x="83363" y="867518"/>
                    <a:pt x="97251" y="859611"/>
                    <a:pt x="8257" y="859564"/>
                  </a:cubicBezTo>
                  <a:cubicBezTo>
                    <a:pt x="8382" y="878834"/>
                    <a:pt x="-5257" y="874009"/>
                    <a:pt x="83503" y="874055"/>
                  </a:cubicBezTo>
                  <a:cubicBezTo>
                    <a:pt x="84764" y="944736"/>
                    <a:pt x="87800" y="1045083"/>
                    <a:pt x="87972" y="1157508"/>
                  </a:cubicBezTo>
                  <a:cubicBezTo>
                    <a:pt x="61987" y="1157617"/>
                    <a:pt x="41871" y="1157788"/>
                    <a:pt x="9752" y="1157866"/>
                  </a:cubicBezTo>
                  <a:cubicBezTo>
                    <a:pt x="9814" y="1176731"/>
                    <a:pt x="-617" y="1172466"/>
                    <a:pt x="65101" y="1172108"/>
                  </a:cubicBezTo>
                  <a:cubicBezTo>
                    <a:pt x="97220" y="1171937"/>
                    <a:pt x="87100" y="1128075"/>
                    <a:pt x="92347" y="1454767"/>
                  </a:cubicBezTo>
                  <a:cubicBezTo>
                    <a:pt x="64198" y="1454907"/>
                    <a:pt x="43677" y="1455125"/>
                    <a:pt x="10655" y="1455234"/>
                  </a:cubicBezTo>
                  <a:cubicBezTo>
                    <a:pt x="10702" y="1474425"/>
                    <a:pt x="846" y="1469849"/>
                    <a:pt x="65101" y="1469429"/>
                  </a:cubicBezTo>
                  <a:cubicBezTo>
                    <a:pt x="103915" y="1469164"/>
                    <a:pt x="92534" y="1435918"/>
                    <a:pt x="96441" y="1685159"/>
                  </a:cubicBezTo>
                  <a:cubicBezTo>
                    <a:pt x="97687" y="1764602"/>
                    <a:pt x="106421" y="1751014"/>
                    <a:pt x="64960" y="1751792"/>
                  </a:cubicBezTo>
                  <a:cubicBezTo>
                    <a:pt x="1874" y="1752975"/>
                    <a:pt x="11605" y="1747558"/>
                    <a:pt x="11698" y="1767015"/>
                  </a:cubicBezTo>
                  <a:cubicBezTo>
                    <a:pt x="49983" y="1766734"/>
                    <a:pt x="65972" y="1766143"/>
                    <a:pt x="98154" y="1765723"/>
                  </a:cubicBezTo>
                  <a:cubicBezTo>
                    <a:pt x="101844" y="1895378"/>
                    <a:pt x="100536" y="1835998"/>
                    <a:pt x="103479" y="2049082"/>
                  </a:cubicBezTo>
                  <a:cubicBezTo>
                    <a:pt x="72574" y="2049533"/>
                    <a:pt x="51867" y="2050451"/>
                    <a:pt x="13660" y="2050856"/>
                  </a:cubicBezTo>
                  <a:cubicBezTo>
                    <a:pt x="13816" y="2068631"/>
                    <a:pt x="3369" y="2065923"/>
                    <a:pt x="65194" y="2064351"/>
                  </a:cubicBezTo>
                  <a:cubicBezTo>
                    <a:pt x="117647" y="2063075"/>
                    <a:pt x="103510" y="2019898"/>
                    <a:pt x="108118" y="2346636"/>
                  </a:cubicBezTo>
                  <a:cubicBezTo>
                    <a:pt x="69834" y="2346449"/>
                    <a:pt x="58468" y="2346138"/>
                    <a:pt x="17428" y="2345983"/>
                  </a:cubicBezTo>
                  <a:cubicBezTo>
                    <a:pt x="17723" y="2365112"/>
                    <a:pt x="8833" y="2360256"/>
                    <a:pt x="64992" y="2360800"/>
                  </a:cubicBezTo>
                  <a:cubicBezTo>
                    <a:pt x="119359" y="2361299"/>
                    <a:pt x="108352" y="2347539"/>
                    <a:pt x="108944" y="2428336"/>
                  </a:cubicBezTo>
                  <a:cubicBezTo>
                    <a:pt x="110843" y="2688115"/>
                    <a:pt x="132437" y="2644704"/>
                    <a:pt x="65054" y="2644876"/>
                  </a:cubicBezTo>
                  <a:cubicBezTo>
                    <a:pt x="16042" y="2644953"/>
                    <a:pt x="23469" y="2640144"/>
                    <a:pt x="23951" y="2659398"/>
                  </a:cubicBezTo>
                  <a:cubicBezTo>
                    <a:pt x="48800" y="2659366"/>
                    <a:pt x="71437" y="2659304"/>
                    <a:pt x="112587" y="2659257"/>
                  </a:cubicBezTo>
                  <a:cubicBezTo>
                    <a:pt x="119966" y="2999071"/>
                    <a:pt x="126739" y="2943021"/>
                    <a:pt x="65116" y="2942445"/>
                  </a:cubicBezTo>
                  <a:cubicBezTo>
                    <a:pt x="24854" y="2942072"/>
                    <a:pt x="31471" y="2938477"/>
                    <a:pt x="32000" y="2956625"/>
                  </a:cubicBezTo>
                  <a:cubicBezTo>
                    <a:pt x="63450" y="2956827"/>
                    <a:pt x="80296" y="2957123"/>
                    <a:pt x="115747" y="2957263"/>
                  </a:cubicBezTo>
                  <a:cubicBezTo>
                    <a:pt x="115763" y="2957855"/>
                    <a:pt x="119141" y="3096460"/>
                    <a:pt x="121990" y="3240669"/>
                  </a:cubicBezTo>
                  <a:cubicBezTo>
                    <a:pt x="84282" y="3240374"/>
                    <a:pt x="68074" y="3239689"/>
                    <a:pt x="38726" y="3239191"/>
                  </a:cubicBezTo>
                  <a:cubicBezTo>
                    <a:pt x="39053" y="3257479"/>
                    <a:pt x="33697" y="3253510"/>
                    <a:pt x="64929" y="3254211"/>
                  </a:cubicBezTo>
                  <a:cubicBezTo>
                    <a:pt x="138151" y="3255892"/>
                    <a:pt x="121944" y="3203064"/>
                    <a:pt x="127237" y="3538333"/>
                  </a:cubicBezTo>
                  <a:cubicBezTo>
                    <a:pt x="91148" y="3538255"/>
                    <a:pt x="77213" y="3538068"/>
                    <a:pt x="42977" y="3537881"/>
                  </a:cubicBezTo>
                  <a:cubicBezTo>
                    <a:pt x="43179" y="3556123"/>
                    <a:pt x="38742" y="3552325"/>
                    <a:pt x="65007" y="3552497"/>
                  </a:cubicBezTo>
                  <a:cubicBezTo>
                    <a:pt x="151588" y="3553088"/>
                    <a:pt x="123937" y="3509288"/>
                    <a:pt x="128763" y="3809100"/>
                  </a:cubicBezTo>
                  <a:cubicBezTo>
                    <a:pt x="129261" y="3841568"/>
                    <a:pt x="144768" y="3833443"/>
                    <a:pt x="45390" y="3833475"/>
                  </a:cubicBezTo>
                  <a:cubicBezTo>
                    <a:pt x="45499" y="3852744"/>
                    <a:pt x="30272" y="3847919"/>
                    <a:pt x="129370" y="3847903"/>
                  </a:cubicBezTo>
                  <a:cubicBezTo>
                    <a:pt x="129401" y="3849413"/>
                    <a:pt x="132733" y="4057702"/>
                    <a:pt x="134524" y="4133457"/>
                  </a:cubicBezTo>
                  <a:cubicBezTo>
                    <a:pt x="92798" y="4133239"/>
                    <a:pt x="71282" y="4132445"/>
                    <a:pt x="46558" y="4131916"/>
                  </a:cubicBezTo>
                  <a:cubicBezTo>
                    <a:pt x="46604" y="4149302"/>
                    <a:pt x="28871" y="4147388"/>
                    <a:pt x="134866" y="4147917"/>
                  </a:cubicBezTo>
                  <a:cubicBezTo>
                    <a:pt x="134897" y="4149302"/>
                    <a:pt x="140424" y="4428786"/>
                    <a:pt x="140440" y="4429922"/>
                  </a:cubicBezTo>
                  <a:cubicBezTo>
                    <a:pt x="94604" y="4430000"/>
                    <a:pt x="74224" y="4430342"/>
                    <a:pt x="47212" y="4430591"/>
                  </a:cubicBezTo>
                  <a:cubicBezTo>
                    <a:pt x="47243" y="4448771"/>
                    <a:pt x="43600" y="4445098"/>
                    <a:pt x="65132" y="4444865"/>
                  </a:cubicBezTo>
                  <a:cubicBezTo>
                    <a:pt x="148956" y="4443962"/>
                    <a:pt x="140674" y="4443728"/>
                    <a:pt x="140720" y="4446468"/>
                  </a:cubicBezTo>
                  <a:cubicBezTo>
                    <a:pt x="142246" y="4543655"/>
                    <a:pt x="145157" y="4642461"/>
                    <a:pt x="145500" y="4726231"/>
                  </a:cubicBezTo>
                  <a:cubicBezTo>
                    <a:pt x="28824" y="4726340"/>
                    <a:pt x="47959" y="4723336"/>
                    <a:pt x="48021" y="4741345"/>
                  </a:cubicBezTo>
                  <a:cubicBezTo>
                    <a:pt x="75890" y="4741096"/>
                    <a:pt x="96068" y="4740738"/>
                    <a:pt x="145547" y="4740675"/>
                  </a:cubicBezTo>
                  <a:cubicBezTo>
                    <a:pt x="145780" y="4918380"/>
                    <a:pt x="148007" y="4940373"/>
                    <a:pt x="149953" y="5022727"/>
                  </a:cubicBezTo>
                  <a:cubicBezTo>
                    <a:pt x="100116" y="5022774"/>
                    <a:pt x="79580" y="5023225"/>
                    <a:pt x="49640" y="5023630"/>
                  </a:cubicBezTo>
                  <a:cubicBezTo>
                    <a:pt x="49780" y="5041000"/>
                    <a:pt x="45841" y="5038152"/>
                    <a:pt x="65147" y="5037872"/>
                  </a:cubicBezTo>
                  <a:cubicBezTo>
                    <a:pt x="176389" y="5036222"/>
                    <a:pt x="147789" y="4985076"/>
                    <a:pt x="152646" y="5296514"/>
                  </a:cubicBezTo>
                  <a:cubicBezTo>
                    <a:pt x="153176" y="5330539"/>
                    <a:pt x="169819" y="5322041"/>
                    <a:pt x="65038" y="5322336"/>
                  </a:cubicBezTo>
                  <a:cubicBezTo>
                    <a:pt x="50232" y="5322367"/>
                    <a:pt x="52770" y="5318648"/>
                    <a:pt x="53034" y="5336843"/>
                  </a:cubicBezTo>
                  <a:cubicBezTo>
                    <a:pt x="79128" y="5336796"/>
                    <a:pt x="97500" y="5336687"/>
                    <a:pt x="153253" y="5336687"/>
                  </a:cubicBezTo>
                  <a:cubicBezTo>
                    <a:pt x="154048" y="5394060"/>
                    <a:pt x="154888" y="5502718"/>
                    <a:pt x="157504" y="5617758"/>
                  </a:cubicBezTo>
                  <a:cubicBezTo>
                    <a:pt x="108632" y="5617774"/>
                    <a:pt x="89311" y="5618241"/>
                    <a:pt x="58344" y="5618864"/>
                  </a:cubicBezTo>
                  <a:cubicBezTo>
                    <a:pt x="58826" y="5639254"/>
                    <a:pt x="43055" y="5632218"/>
                    <a:pt x="157800" y="5632203"/>
                  </a:cubicBezTo>
                  <a:cubicBezTo>
                    <a:pt x="157831" y="5633370"/>
                    <a:pt x="163342" y="5915998"/>
                    <a:pt x="163373" y="5917290"/>
                  </a:cubicBezTo>
                  <a:cubicBezTo>
                    <a:pt x="121975" y="5917336"/>
                    <a:pt x="98808" y="5916962"/>
                    <a:pt x="66813" y="5916231"/>
                  </a:cubicBezTo>
                  <a:cubicBezTo>
                    <a:pt x="67405" y="5934208"/>
                    <a:pt x="51462" y="5931749"/>
                    <a:pt x="158438" y="5931749"/>
                  </a:cubicBezTo>
                  <a:cubicBezTo>
                    <a:pt x="164557" y="5931749"/>
                    <a:pt x="163607" y="5931111"/>
                    <a:pt x="163638" y="5933757"/>
                  </a:cubicBezTo>
                  <a:cubicBezTo>
                    <a:pt x="168496" y="6248916"/>
                    <a:pt x="171392" y="6215015"/>
                    <a:pt x="158438" y="6215015"/>
                  </a:cubicBezTo>
                  <a:cubicBezTo>
                    <a:pt x="62687" y="6215015"/>
                    <a:pt x="76591" y="6210906"/>
                    <a:pt x="77213" y="6229568"/>
                  </a:cubicBezTo>
                  <a:cubicBezTo>
                    <a:pt x="101330" y="6229506"/>
                    <a:pt x="123049" y="6229475"/>
                    <a:pt x="168215" y="6229475"/>
                  </a:cubicBezTo>
                  <a:cubicBezTo>
                    <a:pt x="172777" y="6427554"/>
                    <a:pt x="171501" y="6429313"/>
                    <a:pt x="172263" y="6510235"/>
                  </a:cubicBezTo>
                  <a:cubicBezTo>
                    <a:pt x="135287" y="6510126"/>
                    <a:pt x="108476" y="6510390"/>
                    <a:pt x="86555" y="6510779"/>
                  </a:cubicBezTo>
                  <a:cubicBezTo>
                    <a:pt x="87193" y="6529800"/>
                    <a:pt x="74551" y="6524664"/>
                    <a:pt x="158454" y="6524664"/>
                  </a:cubicBezTo>
                  <a:cubicBezTo>
                    <a:pt x="177635" y="6524664"/>
                    <a:pt x="172061" y="6492055"/>
                    <a:pt x="176623" y="6783882"/>
                  </a:cubicBezTo>
                  <a:cubicBezTo>
                    <a:pt x="177121" y="6814762"/>
                    <a:pt x="181854" y="6809486"/>
                    <a:pt x="158454" y="6809486"/>
                  </a:cubicBezTo>
                  <a:cubicBezTo>
                    <a:pt x="84126" y="6809486"/>
                    <a:pt x="96286" y="6803851"/>
                    <a:pt x="96940" y="6823541"/>
                  </a:cubicBezTo>
                  <a:cubicBezTo>
                    <a:pt x="123252" y="6823930"/>
                    <a:pt x="150716" y="6823992"/>
                    <a:pt x="177292" y="6823914"/>
                  </a:cubicBezTo>
                  <a:cubicBezTo>
                    <a:pt x="182664" y="7151369"/>
                    <a:pt x="190308" y="7107663"/>
                    <a:pt x="158454" y="7107663"/>
                  </a:cubicBezTo>
                  <a:cubicBezTo>
                    <a:pt x="96582" y="7107663"/>
                    <a:pt x="106219" y="7102962"/>
                    <a:pt x="106842" y="7122138"/>
                  </a:cubicBezTo>
                  <a:cubicBezTo>
                    <a:pt x="133045" y="7122092"/>
                    <a:pt x="156009" y="7122107"/>
                    <a:pt x="181138" y="7122107"/>
                  </a:cubicBezTo>
                  <a:cubicBezTo>
                    <a:pt x="181340" y="7172880"/>
                    <a:pt x="182399" y="7234719"/>
                    <a:pt x="183613" y="7303890"/>
                  </a:cubicBezTo>
                  <a:cubicBezTo>
                    <a:pt x="203371" y="7303734"/>
                    <a:pt x="194730" y="7327284"/>
                    <a:pt x="193889" y="7122107"/>
                  </a:cubicBezTo>
                  <a:lnTo>
                    <a:pt x="440350" y="7122123"/>
                  </a:lnTo>
                  <a:cubicBezTo>
                    <a:pt x="441408" y="7197426"/>
                    <a:pt x="442078" y="7248743"/>
                    <a:pt x="443931" y="7301820"/>
                  </a:cubicBezTo>
                  <a:cubicBezTo>
                    <a:pt x="462614" y="7301664"/>
                    <a:pt x="455935" y="7326163"/>
                    <a:pt x="453117" y="7122123"/>
                  </a:cubicBezTo>
                  <a:cubicBezTo>
                    <a:pt x="663036" y="7122138"/>
                    <a:pt x="606037" y="7120270"/>
                    <a:pt x="700605" y="7119928"/>
                  </a:cubicBezTo>
                  <a:cubicBezTo>
                    <a:pt x="702255" y="7188429"/>
                    <a:pt x="702426" y="7225816"/>
                    <a:pt x="703983" y="7299765"/>
                  </a:cubicBezTo>
                  <a:cubicBezTo>
                    <a:pt x="721063" y="7299625"/>
                    <a:pt x="716750" y="7313929"/>
                    <a:pt x="715100" y="7209052"/>
                  </a:cubicBezTo>
                  <a:cubicBezTo>
                    <a:pt x="713527" y="7109391"/>
                    <a:pt x="711379" y="7119897"/>
                    <a:pt x="718431" y="7119897"/>
                  </a:cubicBezTo>
                  <a:cubicBezTo>
                    <a:pt x="809169" y="7119897"/>
                    <a:pt x="810991" y="7121438"/>
                    <a:pt x="905075" y="7121438"/>
                  </a:cubicBezTo>
                  <a:cubicBezTo>
                    <a:pt x="974825" y="7121453"/>
                    <a:pt x="959038" y="7103772"/>
                    <a:pt x="960688" y="7209333"/>
                  </a:cubicBezTo>
                  <a:cubicBezTo>
                    <a:pt x="962276" y="7311174"/>
                    <a:pt x="959209" y="7297788"/>
                    <a:pt x="975557" y="7297648"/>
                  </a:cubicBezTo>
                  <a:cubicBezTo>
                    <a:pt x="973673" y="7242517"/>
                    <a:pt x="972677" y="7172242"/>
                    <a:pt x="972661" y="7121453"/>
                  </a:cubicBezTo>
                  <a:cubicBezTo>
                    <a:pt x="1076601" y="7121485"/>
                    <a:pt x="1125660" y="7121625"/>
                    <a:pt x="1185212" y="7121142"/>
                  </a:cubicBezTo>
                  <a:cubicBezTo>
                    <a:pt x="1227420" y="7120800"/>
                    <a:pt x="1218359" y="7103289"/>
                    <a:pt x="1220009" y="7209317"/>
                  </a:cubicBezTo>
                  <a:cubicBezTo>
                    <a:pt x="1221566" y="7308839"/>
                    <a:pt x="1217269" y="7295749"/>
                    <a:pt x="1234208" y="7295625"/>
                  </a:cubicBezTo>
                  <a:cubicBezTo>
                    <a:pt x="1233119" y="7234128"/>
                    <a:pt x="1232153" y="7171977"/>
                    <a:pt x="1231453" y="7120846"/>
                  </a:cubicBezTo>
                  <a:cubicBezTo>
                    <a:pt x="1305873" y="7120566"/>
                    <a:pt x="1365597" y="7121033"/>
                    <a:pt x="1479206" y="7120986"/>
                  </a:cubicBezTo>
                  <a:cubicBezTo>
                    <a:pt x="1479439" y="7175137"/>
                    <a:pt x="1480607" y="7245490"/>
                    <a:pt x="1481775" y="7293710"/>
                  </a:cubicBezTo>
                  <a:cubicBezTo>
                    <a:pt x="1501641" y="7293570"/>
                    <a:pt x="1492751" y="7316093"/>
                    <a:pt x="1491972" y="7120955"/>
                  </a:cubicBezTo>
                  <a:cubicBezTo>
                    <a:pt x="1493124" y="7120955"/>
                    <a:pt x="1736642" y="7119881"/>
                    <a:pt x="1737888" y="7119866"/>
                  </a:cubicBezTo>
                  <a:cubicBezTo>
                    <a:pt x="1739492" y="7205084"/>
                    <a:pt x="1739601" y="7231746"/>
                    <a:pt x="1740971" y="7291687"/>
                  </a:cubicBezTo>
                  <a:cubicBezTo>
                    <a:pt x="1758735" y="7291562"/>
                    <a:pt x="1754267" y="7316373"/>
                    <a:pt x="1750670" y="7119788"/>
                  </a:cubicBezTo>
                  <a:cubicBezTo>
                    <a:pt x="1924594" y="7118605"/>
                    <a:pt x="1910364" y="7120878"/>
                    <a:pt x="1998781" y="7121297"/>
                  </a:cubicBezTo>
                  <a:cubicBezTo>
                    <a:pt x="2000525" y="7174499"/>
                    <a:pt x="2001490" y="7239700"/>
                    <a:pt x="2001740" y="7289679"/>
                  </a:cubicBezTo>
                  <a:cubicBezTo>
                    <a:pt x="2018321" y="7289555"/>
                    <a:pt x="2015082" y="7302956"/>
                    <a:pt x="2013619" y="7209052"/>
                  </a:cubicBezTo>
                  <a:cubicBezTo>
                    <a:pt x="2012031" y="7108021"/>
                    <a:pt x="2006301" y="7121375"/>
                    <a:pt x="2025451" y="7121375"/>
                  </a:cubicBezTo>
                  <a:cubicBezTo>
                    <a:pt x="2193272" y="7121515"/>
                    <a:pt x="2221841" y="7121593"/>
                    <a:pt x="2258102" y="7121438"/>
                  </a:cubicBezTo>
                  <a:cubicBezTo>
                    <a:pt x="2259223" y="7191962"/>
                    <a:pt x="2260064" y="7239342"/>
                    <a:pt x="2260515" y="7287702"/>
                  </a:cubicBezTo>
                  <a:cubicBezTo>
                    <a:pt x="2277097" y="7287578"/>
                    <a:pt x="2273687" y="7300824"/>
                    <a:pt x="2272255" y="7209052"/>
                  </a:cubicBezTo>
                  <a:cubicBezTo>
                    <a:pt x="2270620" y="7106169"/>
                    <a:pt x="2259254" y="7121531"/>
                    <a:pt x="2305666" y="7121096"/>
                  </a:cubicBezTo>
                  <a:cubicBezTo>
                    <a:pt x="2394831" y="7120255"/>
                    <a:pt x="2445836" y="7120628"/>
                    <a:pt x="2492325" y="7121313"/>
                  </a:cubicBezTo>
                  <a:cubicBezTo>
                    <a:pt x="2524834" y="7121796"/>
                    <a:pt x="2516271" y="7105172"/>
                    <a:pt x="2517906" y="7209333"/>
                  </a:cubicBezTo>
                  <a:cubicBezTo>
                    <a:pt x="2519307" y="7298831"/>
                    <a:pt x="2515851" y="7285741"/>
                    <a:pt x="2532198" y="7285616"/>
                  </a:cubicBezTo>
                  <a:cubicBezTo>
                    <a:pt x="2531046" y="7241412"/>
                    <a:pt x="2529894" y="7174794"/>
                    <a:pt x="2529925" y="7121780"/>
                  </a:cubicBezTo>
                  <a:cubicBezTo>
                    <a:pt x="2673956" y="7123072"/>
                    <a:pt x="2663120" y="7119523"/>
                    <a:pt x="2775887" y="7119523"/>
                  </a:cubicBezTo>
                  <a:cubicBezTo>
                    <a:pt x="2776106" y="7171744"/>
                    <a:pt x="2777195" y="7239062"/>
                    <a:pt x="2778238" y="7283733"/>
                  </a:cubicBezTo>
                  <a:cubicBezTo>
                    <a:pt x="2797762" y="7283578"/>
                    <a:pt x="2789417" y="7306349"/>
                    <a:pt x="2788654" y="7119539"/>
                  </a:cubicBezTo>
                  <a:cubicBezTo>
                    <a:pt x="2812880" y="7119570"/>
                    <a:pt x="2711649" y="7119134"/>
                    <a:pt x="3036703" y="7120706"/>
                  </a:cubicBezTo>
                  <a:cubicBezTo>
                    <a:pt x="3037637" y="7166669"/>
                    <a:pt x="3038805" y="7234859"/>
                    <a:pt x="3039147" y="7281741"/>
                  </a:cubicBezTo>
                  <a:cubicBezTo>
                    <a:pt x="3055822" y="7281616"/>
                    <a:pt x="3052350" y="7294224"/>
                    <a:pt x="3051027" y="7209068"/>
                  </a:cubicBezTo>
                  <a:cubicBezTo>
                    <a:pt x="3049501" y="7110978"/>
                    <a:pt x="3048022" y="7120768"/>
                    <a:pt x="3052630" y="7120784"/>
                  </a:cubicBezTo>
                  <a:cubicBezTo>
                    <a:pt x="3345907" y="7122356"/>
                    <a:pt x="3295572" y="7093530"/>
                    <a:pt x="3297425" y="7209317"/>
                  </a:cubicBezTo>
                  <a:cubicBezTo>
                    <a:pt x="3298702" y="7291515"/>
                    <a:pt x="3294700" y="7279779"/>
                    <a:pt x="3311406" y="7279655"/>
                  </a:cubicBezTo>
                  <a:cubicBezTo>
                    <a:pt x="3310083" y="7211388"/>
                    <a:pt x="3309974" y="7186359"/>
                    <a:pt x="3308541" y="7119944"/>
                  </a:cubicBezTo>
                  <a:cubicBezTo>
                    <a:pt x="3426089" y="7119648"/>
                    <a:pt x="3420313" y="7121749"/>
                    <a:pt x="3555158" y="7121438"/>
                  </a:cubicBezTo>
                  <a:cubicBezTo>
                    <a:pt x="3556684" y="7190390"/>
                    <a:pt x="3556715" y="7214999"/>
                    <a:pt x="3558007" y="7277756"/>
                  </a:cubicBezTo>
                  <a:cubicBezTo>
                    <a:pt x="3574837" y="7277632"/>
                    <a:pt x="3570836" y="7289150"/>
                    <a:pt x="3569544" y="7209068"/>
                  </a:cubicBezTo>
                  <a:cubicBezTo>
                    <a:pt x="3567909" y="7103803"/>
                    <a:pt x="3555998" y="7121547"/>
                    <a:pt x="3612935" y="7121173"/>
                  </a:cubicBezTo>
                  <a:cubicBezTo>
                    <a:pt x="3668175" y="7120800"/>
                    <a:pt x="3713325" y="7120644"/>
                    <a:pt x="3799688" y="7121111"/>
                  </a:cubicBezTo>
                  <a:cubicBezTo>
                    <a:pt x="3820535" y="7121220"/>
                    <a:pt x="3814712" y="7105499"/>
                    <a:pt x="3816362" y="7209333"/>
                  </a:cubicBezTo>
                  <a:cubicBezTo>
                    <a:pt x="3817655" y="7289056"/>
                    <a:pt x="3813186" y="7275810"/>
                    <a:pt x="3830188" y="7275686"/>
                  </a:cubicBezTo>
                  <a:cubicBezTo>
                    <a:pt x="3829300" y="7221178"/>
                    <a:pt x="3828475" y="7173814"/>
                    <a:pt x="3827930" y="7121251"/>
                  </a:cubicBezTo>
                  <a:cubicBezTo>
                    <a:pt x="4007739" y="7121952"/>
                    <a:pt x="3958727" y="7119834"/>
                    <a:pt x="4074033" y="7119741"/>
                  </a:cubicBezTo>
                  <a:cubicBezTo>
                    <a:pt x="4076337" y="7297726"/>
                    <a:pt x="4071511" y="7273818"/>
                    <a:pt x="4089260" y="7273678"/>
                  </a:cubicBezTo>
                  <a:cubicBezTo>
                    <a:pt x="4088279" y="7228104"/>
                    <a:pt x="4087407" y="7165860"/>
                    <a:pt x="4086815" y="7119741"/>
                  </a:cubicBezTo>
                  <a:cubicBezTo>
                    <a:pt x="4168460" y="7119772"/>
                    <a:pt x="4152626" y="7120441"/>
                    <a:pt x="4333696" y="7120379"/>
                  </a:cubicBezTo>
                  <a:cubicBezTo>
                    <a:pt x="4336343" y="7295049"/>
                    <a:pt x="4330738" y="7271717"/>
                    <a:pt x="4348861" y="7271561"/>
                  </a:cubicBezTo>
                  <a:cubicBezTo>
                    <a:pt x="4347973" y="7224851"/>
                    <a:pt x="4347413" y="7184849"/>
                    <a:pt x="4346447" y="7120364"/>
                  </a:cubicBezTo>
                  <a:cubicBezTo>
                    <a:pt x="4468822" y="7120317"/>
                    <a:pt x="4496862" y="7120379"/>
                    <a:pt x="4547166" y="7120115"/>
                  </a:cubicBezTo>
                  <a:cubicBezTo>
                    <a:pt x="4605052" y="7119804"/>
                    <a:pt x="4591491" y="7102044"/>
                    <a:pt x="4593157" y="7209364"/>
                  </a:cubicBezTo>
                  <a:cubicBezTo>
                    <a:pt x="4594263" y="7280527"/>
                    <a:pt x="4590230" y="7269522"/>
                    <a:pt x="4607014" y="7269382"/>
                  </a:cubicBezTo>
                  <a:cubicBezTo>
                    <a:pt x="4603261" y="7096394"/>
                    <a:pt x="4594761" y="7119912"/>
                    <a:pt x="4640659" y="7119912"/>
                  </a:cubicBezTo>
                  <a:close/>
                  <a:moveTo>
                    <a:pt x="4575798" y="5933819"/>
                  </a:moveTo>
                  <a:cubicBezTo>
                    <a:pt x="4580764" y="6258908"/>
                    <a:pt x="4590121" y="6214502"/>
                    <a:pt x="4547181" y="6214206"/>
                  </a:cubicBezTo>
                  <a:cubicBezTo>
                    <a:pt x="4287627" y="6212447"/>
                    <a:pt x="4331922" y="6231436"/>
                    <a:pt x="4330598" y="6146125"/>
                  </a:cubicBezTo>
                  <a:cubicBezTo>
                    <a:pt x="4326566" y="5888012"/>
                    <a:pt x="4315169" y="5930489"/>
                    <a:pt x="4360055" y="5931345"/>
                  </a:cubicBezTo>
                  <a:cubicBezTo>
                    <a:pt x="4519468" y="5934348"/>
                    <a:pt x="4575720" y="5929430"/>
                    <a:pt x="4575798" y="5933819"/>
                  </a:cubicBezTo>
                  <a:close/>
                  <a:moveTo>
                    <a:pt x="4575517" y="5917492"/>
                  </a:moveTo>
                  <a:cubicBezTo>
                    <a:pt x="4362998" y="5918005"/>
                    <a:pt x="4441311" y="5917819"/>
                    <a:pt x="4327515" y="5916356"/>
                  </a:cubicBezTo>
                  <a:cubicBezTo>
                    <a:pt x="4326363" y="5834733"/>
                    <a:pt x="4327204" y="5731927"/>
                    <a:pt x="4323514" y="5632265"/>
                  </a:cubicBezTo>
                  <a:cubicBezTo>
                    <a:pt x="4539490" y="5632374"/>
                    <a:pt x="4476388" y="5632203"/>
                    <a:pt x="4570068" y="5633557"/>
                  </a:cubicBezTo>
                  <a:cubicBezTo>
                    <a:pt x="4570675" y="5769967"/>
                    <a:pt x="4573945" y="5827200"/>
                    <a:pt x="4575517" y="5917492"/>
                  </a:cubicBezTo>
                  <a:close/>
                  <a:moveTo>
                    <a:pt x="4570022" y="5619066"/>
                  </a:moveTo>
                  <a:cubicBezTo>
                    <a:pt x="4312709" y="5615206"/>
                    <a:pt x="4323109" y="5621541"/>
                    <a:pt x="4322860" y="5614661"/>
                  </a:cubicBezTo>
                  <a:cubicBezTo>
                    <a:pt x="4319995" y="5541895"/>
                    <a:pt x="4319217" y="5477643"/>
                    <a:pt x="4318890" y="5402574"/>
                  </a:cubicBezTo>
                  <a:cubicBezTo>
                    <a:pt x="4318547" y="5322259"/>
                    <a:pt x="4307307" y="5335769"/>
                    <a:pt x="4360148" y="5335628"/>
                  </a:cubicBezTo>
                  <a:cubicBezTo>
                    <a:pt x="4435068" y="5335426"/>
                    <a:pt x="4487738" y="5335302"/>
                    <a:pt x="4547057" y="5336251"/>
                  </a:cubicBezTo>
                  <a:cubicBezTo>
                    <a:pt x="4572450" y="5336672"/>
                    <a:pt x="4568713" y="5296841"/>
                    <a:pt x="4570022" y="5619066"/>
                  </a:cubicBezTo>
                  <a:close/>
                  <a:moveTo>
                    <a:pt x="1993659" y="5933570"/>
                  </a:moveTo>
                  <a:cubicBezTo>
                    <a:pt x="1993581" y="5929212"/>
                    <a:pt x="1965027" y="5928232"/>
                    <a:pt x="2239964" y="5929819"/>
                  </a:cubicBezTo>
                  <a:cubicBezTo>
                    <a:pt x="2241848" y="6038820"/>
                    <a:pt x="2240166" y="6087102"/>
                    <a:pt x="2243405" y="6214128"/>
                  </a:cubicBezTo>
                  <a:cubicBezTo>
                    <a:pt x="2104777" y="6214252"/>
                    <a:pt x="2072969" y="6216120"/>
                    <a:pt x="1995807" y="6215420"/>
                  </a:cubicBezTo>
                  <a:cubicBezTo>
                    <a:pt x="1992336" y="6020796"/>
                    <a:pt x="1995512" y="6052424"/>
                    <a:pt x="1993659" y="5933570"/>
                  </a:cubicBezTo>
                  <a:close/>
                  <a:moveTo>
                    <a:pt x="431288" y="5634273"/>
                  </a:moveTo>
                  <a:cubicBezTo>
                    <a:pt x="683681" y="5634273"/>
                    <a:pt x="569512" y="5633557"/>
                    <a:pt x="677298" y="5632778"/>
                  </a:cubicBezTo>
                  <a:cubicBezTo>
                    <a:pt x="677516" y="5693575"/>
                    <a:pt x="678450" y="5721732"/>
                    <a:pt x="679664" y="5827604"/>
                  </a:cubicBezTo>
                  <a:cubicBezTo>
                    <a:pt x="681019" y="5945617"/>
                    <a:pt x="730934" y="5913974"/>
                    <a:pt x="438388" y="5915562"/>
                  </a:cubicBezTo>
                  <a:cubicBezTo>
                    <a:pt x="427458" y="5915624"/>
                    <a:pt x="439462" y="5905911"/>
                    <a:pt x="431288" y="5634273"/>
                  </a:cubicBezTo>
                  <a:close/>
                  <a:moveTo>
                    <a:pt x="417837" y="4740862"/>
                  </a:moveTo>
                  <a:cubicBezTo>
                    <a:pt x="524564" y="4742450"/>
                    <a:pt x="494686" y="4742154"/>
                    <a:pt x="662663" y="4741625"/>
                  </a:cubicBezTo>
                  <a:cubicBezTo>
                    <a:pt x="668750" y="5035210"/>
                    <a:pt x="660841" y="4691459"/>
                    <a:pt x="668750" y="5023163"/>
                  </a:cubicBezTo>
                  <a:cubicBezTo>
                    <a:pt x="580161" y="5024330"/>
                    <a:pt x="634436" y="5025903"/>
                    <a:pt x="420764" y="5024875"/>
                  </a:cubicBezTo>
                  <a:cubicBezTo>
                    <a:pt x="420203" y="4917321"/>
                    <a:pt x="422523" y="4998119"/>
                    <a:pt x="417837" y="4740862"/>
                  </a:cubicBezTo>
                  <a:close/>
                  <a:moveTo>
                    <a:pt x="400352" y="3596483"/>
                  </a:moveTo>
                  <a:cubicBezTo>
                    <a:pt x="399418" y="3536216"/>
                    <a:pt x="359592" y="3553322"/>
                    <a:pt x="625110" y="3551532"/>
                  </a:cubicBezTo>
                  <a:cubicBezTo>
                    <a:pt x="654535" y="3551345"/>
                    <a:pt x="643248" y="3512744"/>
                    <a:pt x="647887" y="3809209"/>
                  </a:cubicBezTo>
                  <a:cubicBezTo>
                    <a:pt x="648386" y="3840058"/>
                    <a:pt x="682389" y="3836292"/>
                    <a:pt x="438450" y="3833677"/>
                  </a:cubicBezTo>
                  <a:cubicBezTo>
                    <a:pt x="386714" y="3833101"/>
                    <a:pt x="404650" y="3871173"/>
                    <a:pt x="400352" y="3596483"/>
                  </a:cubicBezTo>
                  <a:close/>
                  <a:moveTo>
                    <a:pt x="376173" y="2109738"/>
                  </a:moveTo>
                  <a:cubicBezTo>
                    <a:pt x="375286" y="2052957"/>
                    <a:pt x="329808" y="2062670"/>
                    <a:pt x="622011" y="2065005"/>
                  </a:cubicBezTo>
                  <a:cubicBezTo>
                    <a:pt x="627118" y="2368614"/>
                    <a:pt x="626604" y="2347990"/>
                    <a:pt x="625203" y="2347959"/>
                  </a:cubicBezTo>
                  <a:cubicBezTo>
                    <a:pt x="343463" y="2342278"/>
                    <a:pt x="378431" y="2365205"/>
                    <a:pt x="377746" y="2322106"/>
                  </a:cubicBezTo>
                  <a:cubicBezTo>
                    <a:pt x="376111" y="2214163"/>
                    <a:pt x="377855" y="2214770"/>
                    <a:pt x="376173" y="2109738"/>
                  </a:cubicBezTo>
                  <a:close/>
                  <a:moveTo>
                    <a:pt x="613433" y="1469398"/>
                  </a:moveTo>
                  <a:cubicBezTo>
                    <a:pt x="613760" y="1489710"/>
                    <a:pt x="617356" y="1751621"/>
                    <a:pt x="617356" y="1752726"/>
                  </a:cubicBezTo>
                  <a:cubicBezTo>
                    <a:pt x="322522" y="1747387"/>
                    <a:pt x="371581" y="1776322"/>
                    <a:pt x="370164" y="1684987"/>
                  </a:cubicBezTo>
                  <a:cubicBezTo>
                    <a:pt x="368498" y="1578523"/>
                    <a:pt x="366848" y="1578804"/>
                    <a:pt x="365182" y="1472775"/>
                  </a:cubicBezTo>
                  <a:cubicBezTo>
                    <a:pt x="365041" y="1464168"/>
                    <a:pt x="352259" y="1471266"/>
                    <a:pt x="613433" y="1469398"/>
                  </a:cubicBezTo>
                  <a:close/>
                  <a:moveTo>
                    <a:pt x="364886" y="1454206"/>
                  </a:moveTo>
                  <a:cubicBezTo>
                    <a:pt x="362691" y="1316613"/>
                    <a:pt x="360791" y="1245699"/>
                    <a:pt x="360900" y="1172902"/>
                  </a:cubicBezTo>
                  <a:cubicBezTo>
                    <a:pt x="453724" y="1172980"/>
                    <a:pt x="448851" y="1173773"/>
                    <a:pt x="607579" y="1173478"/>
                  </a:cubicBezTo>
                  <a:cubicBezTo>
                    <a:pt x="607812" y="1313468"/>
                    <a:pt x="611362" y="1352365"/>
                    <a:pt x="613199" y="1454922"/>
                  </a:cubicBezTo>
                  <a:cubicBezTo>
                    <a:pt x="480036" y="1455919"/>
                    <a:pt x="448555" y="1454362"/>
                    <a:pt x="364886" y="1454206"/>
                  </a:cubicBezTo>
                  <a:close/>
                  <a:moveTo>
                    <a:pt x="617512" y="1767186"/>
                  </a:moveTo>
                  <a:cubicBezTo>
                    <a:pt x="619038" y="1913496"/>
                    <a:pt x="619972" y="1946991"/>
                    <a:pt x="621762" y="2050560"/>
                  </a:cubicBezTo>
                  <a:cubicBezTo>
                    <a:pt x="560279" y="2050078"/>
                    <a:pt x="499310" y="2050140"/>
                    <a:pt x="438372" y="2050467"/>
                  </a:cubicBezTo>
                  <a:cubicBezTo>
                    <a:pt x="358440" y="2050903"/>
                    <a:pt x="375146" y="2100213"/>
                    <a:pt x="371596" y="1791202"/>
                  </a:cubicBezTo>
                  <a:cubicBezTo>
                    <a:pt x="371222" y="1758360"/>
                    <a:pt x="331786" y="1762205"/>
                    <a:pt x="617512" y="1767186"/>
                  </a:cubicBezTo>
                  <a:close/>
                  <a:moveTo>
                    <a:pt x="2690568" y="1685252"/>
                  </a:moveTo>
                  <a:cubicBezTo>
                    <a:pt x="2691954" y="1773785"/>
                    <a:pt x="2733259" y="1748866"/>
                    <a:pt x="2492341" y="1751761"/>
                  </a:cubicBezTo>
                  <a:cubicBezTo>
                    <a:pt x="2434548" y="1752461"/>
                    <a:pt x="2447050" y="1765458"/>
                    <a:pt x="2445789" y="1684972"/>
                  </a:cubicBezTo>
                  <a:cubicBezTo>
                    <a:pt x="2444123" y="1578695"/>
                    <a:pt x="2442239" y="1578617"/>
                    <a:pt x="2440589" y="1472760"/>
                  </a:cubicBezTo>
                  <a:cubicBezTo>
                    <a:pt x="2440464" y="1464853"/>
                    <a:pt x="2425316" y="1472417"/>
                    <a:pt x="2679203" y="1469678"/>
                  </a:cubicBezTo>
                  <a:cubicBezTo>
                    <a:pt x="2697076" y="1469491"/>
                    <a:pt x="2686816" y="1445537"/>
                    <a:pt x="2690568" y="1685252"/>
                  </a:cubicBezTo>
                  <a:close/>
                  <a:moveTo>
                    <a:pt x="2951088" y="1751885"/>
                  </a:moveTo>
                  <a:cubicBezTo>
                    <a:pt x="2875017" y="1751854"/>
                    <a:pt x="2969242" y="1751776"/>
                    <a:pt x="2704627" y="1751356"/>
                  </a:cubicBezTo>
                  <a:cubicBezTo>
                    <a:pt x="2700891" y="1603303"/>
                    <a:pt x="2704082" y="1591427"/>
                    <a:pt x="2702152" y="1469444"/>
                  </a:cubicBezTo>
                  <a:cubicBezTo>
                    <a:pt x="2849405" y="1468059"/>
                    <a:pt x="2948924" y="1471577"/>
                    <a:pt x="2948939" y="1472947"/>
                  </a:cubicBezTo>
                  <a:cubicBezTo>
                    <a:pt x="2950776" y="1589979"/>
                    <a:pt x="2947055" y="1608019"/>
                    <a:pt x="2951088" y="1751885"/>
                  </a:cubicBezTo>
                  <a:close/>
                  <a:moveTo>
                    <a:pt x="3984448" y="1455171"/>
                  </a:moveTo>
                  <a:cubicBezTo>
                    <a:pt x="3687294" y="1455280"/>
                    <a:pt x="3738797" y="1471841"/>
                    <a:pt x="3737909" y="1366638"/>
                  </a:cubicBezTo>
                  <a:cubicBezTo>
                    <a:pt x="3737442" y="1303087"/>
                    <a:pt x="3736321" y="1231566"/>
                    <a:pt x="3735029" y="1172419"/>
                  </a:cubicBezTo>
                  <a:cubicBezTo>
                    <a:pt x="3802350" y="1172077"/>
                    <a:pt x="3877534" y="1168730"/>
                    <a:pt x="3981302" y="1171812"/>
                  </a:cubicBezTo>
                  <a:cubicBezTo>
                    <a:pt x="3985709" y="1286868"/>
                    <a:pt x="3983436" y="1376662"/>
                    <a:pt x="3984448" y="1455171"/>
                  </a:cubicBezTo>
                  <a:close/>
                  <a:moveTo>
                    <a:pt x="3991796" y="1897620"/>
                  </a:moveTo>
                  <a:cubicBezTo>
                    <a:pt x="3994474" y="2071200"/>
                    <a:pt x="3997339" y="2049922"/>
                    <a:pt x="3986425" y="2050171"/>
                  </a:cubicBezTo>
                  <a:cubicBezTo>
                    <a:pt x="3921330" y="2051572"/>
                    <a:pt x="3865561" y="2051588"/>
                    <a:pt x="3799812" y="2050171"/>
                  </a:cubicBezTo>
                  <a:cubicBezTo>
                    <a:pt x="3728101" y="2048630"/>
                    <a:pt x="3752731" y="2094983"/>
                    <a:pt x="3743841" y="1791062"/>
                  </a:cubicBezTo>
                  <a:cubicBezTo>
                    <a:pt x="3743047" y="1763886"/>
                    <a:pt x="3703299" y="1763466"/>
                    <a:pt x="3986471" y="1766906"/>
                  </a:cubicBezTo>
                  <a:cubicBezTo>
                    <a:pt x="3994287" y="1766999"/>
                    <a:pt x="3989508" y="1751356"/>
                    <a:pt x="3991796" y="1897620"/>
                  </a:cubicBezTo>
                  <a:close/>
                  <a:moveTo>
                    <a:pt x="4266717" y="5023910"/>
                  </a:moveTo>
                  <a:cubicBezTo>
                    <a:pt x="4012316" y="5023910"/>
                    <a:pt x="4053045" y="5035522"/>
                    <a:pt x="4052563" y="4977636"/>
                  </a:cubicBezTo>
                  <a:cubicBezTo>
                    <a:pt x="4050290" y="4704923"/>
                    <a:pt x="4039127" y="4742528"/>
                    <a:pt x="4079934" y="4742528"/>
                  </a:cubicBezTo>
                  <a:cubicBezTo>
                    <a:pt x="4327702" y="4742528"/>
                    <a:pt x="4296719" y="4727601"/>
                    <a:pt x="4296969" y="4765237"/>
                  </a:cubicBezTo>
                  <a:cubicBezTo>
                    <a:pt x="4298510" y="5062901"/>
                    <a:pt x="4316804" y="5023910"/>
                    <a:pt x="4266717" y="5023910"/>
                  </a:cubicBezTo>
                  <a:close/>
                  <a:moveTo>
                    <a:pt x="4300690" y="5038308"/>
                  </a:moveTo>
                  <a:cubicBezTo>
                    <a:pt x="4303025" y="5188229"/>
                    <a:pt x="4304442" y="5247236"/>
                    <a:pt x="4305438" y="5321278"/>
                  </a:cubicBezTo>
                  <a:cubicBezTo>
                    <a:pt x="4149668" y="5321449"/>
                    <a:pt x="4159586" y="5322507"/>
                    <a:pt x="4058557" y="5322274"/>
                  </a:cubicBezTo>
                  <a:cubicBezTo>
                    <a:pt x="4055163" y="5132818"/>
                    <a:pt x="4054743" y="5161411"/>
                    <a:pt x="4053170" y="5038168"/>
                  </a:cubicBezTo>
                  <a:cubicBezTo>
                    <a:pt x="4129879" y="5037997"/>
                    <a:pt x="4228791" y="5038557"/>
                    <a:pt x="4300690" y="5038308"/>
                  </a:cubicBezTo>
                  <a:close/>
                  <a:moveTo>
                    <a:pt x="4266717" y="4726029"/>
                  </a:moveTo>
                  <a:cubicBezTo>
                    <a:pt x="4005653" y="4726029"/>
                    <a:pt x="4050617" y="4750653"/>
                    <a:pt x="4049184" y="4658804"/>
                  </a:cubicBezTo>
                  <a:cubicBezTo>
                    <a:pt x="4045152" y="4401205"/>
                    <a:pt x="4032339" y="4444335"/>
                    <a:pt x="4079934" y="4444335"/>
                  </a:cubicBezTo>
                  <a:cubicBezTo>
                    <a:pt x="4309315" y="4444335"/>
                    <a:pt x="4291784" y="4440662"/>
                    <a:pt x="4291862" y="4446561"/>
                  </a:cubicBezTo>
                  <a:cubicBezTo>
                    <a:pt x="4296875" y="4769673"/>
                    <a:pt x="4308677" y="4726029"/>
                    <a:pt x="4266717" y="4726029"/>
                  </a:cubicBezTo>
                  <a:close/>
                  <a:moveTo>
                    <a:pt x="4043689" y="4340019"/>
                  </a:moveTo>
                  <a:cubicBezTo>
                    <a:pt x="4042132" y="4265479"/>
                    <a:pt x="4041089" y="4196013"/>
                    <a:pt x="4040606" y="4146112"/>
                  </a:cubicBezTo>
                  <a:cubicBezTo>
                    <a:pt x="4093058" y="4146080"/>
                    <a:pt x="4052018" y="4146080"/>
                    <a:pt x="4266717" y="4146158"/>
                  </a:cubicBezTo>
                  <a:cubicBezTo>
                    <a:pt x="4294602" y="4146158"/>
                    <a:pt x="4286132" y="4102374"/>
                    <a:pt x="4291597" y="4428941"/>
                  </a:cubicBezTo>
                  <a:cubicBezTo>
                    <a:pt x="3996296" y="4428039"/>
                    <a:pt x="4046180" y="4458873"/>
                    <a:pt x="4043689" y="4340019"/>
                  </a:cubicBezTo>
                  <a:close/>
                  <a:moveTo>
                    <a:pt x="4266717" y="4131698"/>
                  </a:moveTo>
                  <a:cubicBezTo>
                    <a:pt x="4050383" y="4131621"/>
                    <a:pt x="4092513" y="4131636"/>
                    <a:pt x="4040466" y="4131651"/>
                  </a:cubicBezTo>
                  <a:cubicBezTo>
                    <a:pt x="4039282" y="3989466"/>
                    <a:pt x="4036542" y="3904404"/>
                    <a:pt x="4035499" y="3849802"/>
                  </a:cubicBezTo>
                  <a:cubicBezTo>
                    <a:pt x="4218235" y="3849242"/>
                    <a:pt x="4179296" y="3847296"/>
                    <a:pt x="4281804" y="3847607"/>
                  </a:cubicBezTo>
                  <a:cubicBezTo>
                    <a:pt x="4288281" y="4165521"/>
                    <a:pt x="4296252" y="4131698"/>
                    <a:pt x="4266717" y="4131698"/>
                  </a:cubicBezTo>
                  <a:close/>
                  <a:moveTo>
                    <a:pt x="3272109" y="4741718"/>
                  </a:moveTo>
                  <a:cubicBezTo>
                    <a:pt x="3552822" y="4743773"/>
                    <a:pt x="3516749" y="4727056"/>
                    <a:pt x="3517823" y="4765034"/>
                  </a:cubicBezTo>
                  <a:cubicBezTo>
                    <a:pt x="3520796" y="4870783"/>
                    <a:pt x="3522556" y="5024113"/>
                    <a:pt x="3519489" y="5024113"/>
                  </a:cubicBezTo>
                  <a:cubicBezTo>
                    <a:pt x="3426696" y="5024113"/>
                    <a:pt x="3424283" y="5025436"/>
                    <a:pt x="3332689" y="5025436"/>
                  </a:cubicBezTo>
                  <a:cubicBezTo>
                    <a:pt x="3252134" y="5025451"/>
                    <a:pt x="3279147" y="5076535"/>
                    <a:pt x="3272109" y="4741718"/>
                  </a:cubicBezTo>
                  <a:close/>
                  <a:moveTo>
                    <a:pt x="2233970" y="4740396"/>
                  </a:moveTo>
                  <a:cubicBezTo>
                    <a:pt x="2519540" y="4741594"/>
                    <a:pt x="2479356" y="4734838"/>
                    <a:pt x="2480337" y="4765455"/>
                  </a:cubicBezTo>
                  <a:cubicBezTo>
                    <a:pt x="2481972" y="4817426"/>
                    <a:pt x="2483342" y="4873008"/>
                    <a:pt x="2483996" y="4977729"/>
                  </a:cubicBezTo>
                  <a:cubicBezTo>
                    <a:pt x="2484416" y="5044316"/>
                    <a:pt x="2522654" y="5024813"/>
                    <a:pt x="2237520" y="5023194"/>
                  </a:cubicBezTo>
                  <a:cubicBezTo>
                    <a:pt x="2237053" y="4940280"/>
                    <a:pt x="2238828" y="4951471"/>
                    <a:pt x="2233970" y="4740396"/>
                  </a:cubicBezTo>
                  <a:close/>
                  <a:moveTo>
                    <a:pt x="672923" y="4446265"/>
                  </a:moveTo>
                  <a:cubicBezTo>
                    <a:pt x="672892" y="4444569"/>
                    <a:pt x="653368" y="4442810"/>
                    <a:pt x="905106" y="4442810"/>
                  </a:cubicBezTo>
                  <a:cubicBezTo>
                    <a:pt x="921874" y="4442810"/>
                    <a:pt x="917437" y="4409641"/>
                    <a:pt x="921345" y="4659069"/>
                  </a:cubicBezTo>
                  <a:cubicBezTo>
                    <a:pt x="922715" y="4747820"/>
                    <a:pt x="965095" y="4727087"/>
                    <a:pt x="718463" y="4727087"/>
                  </a:cubicBezTo>
                  <a:cubicBezTo>
                    <a:pt x="655065" y="4727087"/>
                    <a:pt x="677983" y="4769829"/>
                    <a:pt x="672923" y="4446265"/>
                  </a:cubicBezTo>
                  <a:close/>
                  <a:moveTo>
                    <a:pt x="887030" y="2361688"/>
                  </a:moveTo>
                  <a:cubicBezTo>
                    <a:pt x="887684" y="2438921"/>
                    <a:pt x="889179" y="2641342"/>
                    <a:pt x="889226" y="2644860"/>
                  </a:cubicBezTo>
                  <a:cubicBezTo>
                    <a:pt x="687495" y="2645031"/>
                    <a:pt x="676862" y="2644985"/>
                    <a:pt x="642750" y="2645451"/>
                  </a:cubicBezTo>
                  <a:cubicBezTo>
                    <a:pt x="638561" y="2430593"/>
                    <a:pt x="640476" y="2464603"/>
                    <a:pt x="639278" y="2362699"/>
                  </a:cubicBezTo>
                  <a:cubicBezTo>
                    <a:pt x="745849" y="2364676"/>
                    <a:pt x="818199" y="2361874"/>
                    <a:pt x="887030" y="2361688"/>
                  </a:cubicBezTo>
                  <a:close/>
                  <a:moveTo>
                    <a:pt x="639106" y="2348239"/>
                  </a:moveTo>
                  <a:cubicBezTo>
                    <a:pt x="634576" y="2006605"/>
                    <a:pt x="610568" y="2065425"/>
                    <a:pt x="718478" y="2065425"/>
                  </a:cubicBezTo>
                  <a:cubicBezTo>
                    <a:pt x="806304" y="2065425"/>
                    <a:pt x="809325" y="2064491"/>
                    <a:pt x="880990" y="2064304"/>
                  </a:cubicBezTo>
                  <a:cubicBezTo>
                    <a:pt x="886392" y="2326495"/>
                    <a:pt x="885987" y="2269325"/>
                    <a:pt x="886875" y="2347259"/>
                  </a:cubicBezTo>
                  <a:cubicBezTo>
                    <a:pt x="811208" y="2347430"/>
                    <a:pt x="744821" y="2350216"/>
                    <a:pt x="639106" y="2348239"/>
                  </a:cubicBezTo>
                  <a:close/>
                  <a:moveTo>
                    <a:pt x="889428" y="2659304"/>
                  </a:moveTo>
                  <a:cubicBezTo>
                    <a:pt x="892480" y="2875392"/>
                    <a:pt x="892853" y="2823343"/>
                    <a:pt x="894924" y="2941029"/>
                  </a:cubicBezTo>
                  <a:cubicBezTo>
                    <a:pt x="893819" y="2941029"/>
                    <a:pt x="664998" y="2942228"/>
                    <a:pt x="648759" y="2942461"/>
                  </a:cubicBezTo>
                  <a:cubicBezTo>
                    <a:pt x="647420" y="2862862"/>
                    <a:pt x="649133" y="2976642"/>
                    <a:pt x="643045" y="2659896"/>
                  </a:cubicBezTo>
                  <a:cubicBezTo>
                    <a:pt x="682716" y="2659382"/>
                    <a:pt x="690049" y="2659475"/>
                    <a:pt x="889428" y="2659304"/>
                  </a:cubicBezTo>
                  <a:close/>
                  <a:moveTo>
                    <a:pt x="1402901" y="2322355"/>
                  </a:moveTo>
                  <a:cubicBezTo>
                    <a:pt x="1403337" y="2350496"/>
                    <a:pt x="1438617" y="2354325"/>
                    <a:pt x="1185337" y="2347399"/>
                  </a:cubicBezTo>
                  <a:cubicBezTo>
                    <a:pt x="1149076" y="2346356"/>
                    <a:pt x="1157904" y="2387245"/>
                    <a:pt x="1153560" y="2109769"/>
                  </a:cubicBezTo>
                  <a:cubicBezTo>
                    <a:pt x="1152626" y="2049642"/>
                    <a:pt x="1113983" y="2065876"/>
                    <a:pt x="1371902" y="2064849"/>
                  </a:cubicBezTo>
                  <a:cubicBezTo>
                    <a:pt x="1415309" y="2064725"/>
                    <a:pt x="1398292" y="2027478"/>
                    <a:pt x="1402901" y="2322355"/>
                  </a:cubicBezTo>
                  <a:close/>
                  <a:moveTo>
                    <a:pt x="1928299" y="2645420"/>
                  </a:moveTo>
                  <a:cubicBezTo>
                    <a:pt x="1682648" y="2640798"/>
                    <a:pt x="1682072" y="2653094"/>
                    <a:pt x="1681621" y="2640689"/>
                  </a:cubicBezTo>
                  <a:cubicBezTo>
                    <a:pt x="1678958" y="2569012"/>
                    <a:pt x="1678071" y="2500449"/>
                    <a:pt x="1677682" y="2428352"/>
                  </a:cubicBezTo>
                  <a:cubicBezTo>
                    <a:pt x="1677246" y="2342543"/>
                    <a:pt x="1628327" y="2360925"/>
                    <a:pt x="1924500" y="2360676"/>
                  </a:cubicBezTo>
                  <a:cubicBezTo>
                    <a:pt x="1925201" y="2439496"/>
                    <a:pt x="1922539" y="2507515"/>
                    <a:pt x="1928299" y="2645420"/>
                  </a:cubicBezTo>
                  <a:close/>
                  <a:moveTo>
                    <a:pt x="2186764" y="2646354"/>
                  </a:moveTo>
                  <a:cubicBezTo>
                    <a:pt x="2017542" y="2646416"/>
                    <a:pt x="1994142" y="2646650"/>
                    <a:pt x="1941082" y="2645669"/>
                  </a:cubicBezTo>
                  <a:cubicBezTo>
                    <a:pt x="1935290" y="2507391"/>
                    <a:pt x="1937921" y="2435419"/>
                    <a:pt x="1937252" y="2360676"/>
                  </a:cubicBezTo>
                  <a:cubicBezTo>
                    <a:pt x="2235496" y="2360427"/>
                    <a:pt x="2184771" y="2346372"/>
                    <a:pt x="2184335" y="2428336"/>
                  </a:cubicBezTo>
                  <a:cubicBezTo>
                    <a:pt x="2184055" y="2482191"/>
                    <a:pt x="2184211" y="2498986"/>
                    <a:pt x="2186764" y="2646354"/>
                  </a:cubicBezTo>
                  <a:close/>
                  <a:moveTo>
                    <a:pt x="3986503" y="3835607"/>
                  </a:moveTo>
                  <a:cubicBezTo>
                    <a:pt x="3741833" y="3837257"/>
                    <a:pt x="3775182" y="3842689"/>
                    <a:pt x="3774653" y="3808928"/>
                  </a:cubicBezTo>
                  <a:cubicBezTo>
                    <a:pt x="3769997" y="3511826"/>
                    <a:pt x="3761605" y="3552403"/>
                    <a:pt x="3799843" y="3551345"/>
                  </a:cubicBezTo>
                  <a:cubicBezTo>
                    <a:pt x="3857372" y="3549851"/>
                    <a:pt x="3912269" y="3549493"/>
                    <a:pt x="3986394" y="3551189"/>
                  </a:cubicBezTo>
                  <a:cubicBezTo>
                    <a:pt x="4026266" y="3552108"/>
                    <a:pt x="4018357" y="3542722"/>
                    <a:pt x="4019198" y="3596717"/>
                  </a:cubicBezTo>
                  <a:cubicBezTo>
                    <a:pt x="4023573" y="3876760"/>
                    <a:pt x="4034067" y="3835295"/>
                    <a:pt x="3986503" y="3835607"/>
                  </a:cubicBezTo>
                  <a:close/>
                  <a:moveTo>
                    <a:pt x="4022748" y="3849864"/>
                  </a:moveTo>
                  <a:cubicBezTo>
                    <a:pt x="4024352" y="3936467"/>
                    <a:pt x="4025971" y="3956219"/>
                    <a:pt x="4027715" y="4131683"/>
                  </a:cubicBezTo>
                  <a:cubicBezTo>
                    <a:pt x="3752684" y="4131823"/>
                    <a:pt x="3780709" y="4134453"/>
                    <a:pt x="3780631" y="4127667"/>
                  </a:cubicBezTo>
                  <a:cubicBezTo>
                    <a:pt x="3777299" y="3808493"/>
                    <a:pt x="3763022" y="3849755"/>
                    <a:pt x="3799641" y="3850051"/>
                  </a:cubicBezTo>
                  <a:cubicBezTo>
                    <a:pt x="3901308" y="3850845"/>
                    <a:pt x="3985257" y="3850020"/>
                    <a:pt x="4022748" y="3849864"/>
                  </a:cubicBezTo>
                  <a:close/>
                  <a:moveTo>
                    <a:pt x="3257708" y="3849148"/>
                  </a:moveTo>
                  <a:cubicBezTo>
                    <a:pt x="3551203" y="3848899"/>
                    <a:pt x="3503530" y="3831794"/>
                    <a:pt x="3505710" y="3915470"/>
                  </a:cubicBezTo>
                  <a:cubicBezTo>
                    <a:pt x="3507609" y="3990804"/>
                    <a:pt x="3508870" y="4057158"/>
                    <a:pt x="3508341" y="4127900"/>
                  </a:cubicBezTo>
                  <a:cubicBezTo>
                    <a:pt x="3508279" y="4135185"/>
                    <a:pt x="3535058" y="4132974"/>
                    <a:pt x="3260464" y="4133130"/>
                  </a:cubicBezTo>
                  <a:cubicBezTo>
                    <a:pt x="3255902" y="3835685"/>
                    <a:pt x="3259047" y="3977575"/>
                    <a:pt x="3257708" y="3849148"/>
                  </a:cubicBezTo>
                  <a:close/>
                  <a:moveTo>
                    <a:pt x="2479232" y="3849055"/>
                  </a:moveTo>
                  <a:cubicBezTo>
                    <a:pt x="2610496" y="3850907"/>
                    <a:pt x="2663571" y="3849366"/>
                    <a:pt x="2726191" y="3849024"/>
                  </a:cubicBezTo>
                  <a:cubicBezTo>
                    <a:pt x="2730067" y="4115806"/>
                    <a:pt x="2730192" y="4131496"/>
                    <a:pt x="2730207" y="4133395"/>
                  </a:cubicBezTo>
                  <a:cubicBezTo>
                    <a:pt x="2454072" y="4133348"/>
                    <a:pt x="2482455" y="4136243"/>
                    <a:pt x="2482237" y="4127558"/>
                  </a:cubicBezTo>
                  <a:cubicBezTo>
                    <a:pt x="2477955" y="3949309"/>
                    <a:pt x="2480026" y="3931191"/>
                    <a:pt x="2479232" y="3849055"/>
                  </a:cubicBezTo>
                  <a:close/>
                  <a:moveTo>
                    <a:pt x="1186909" y="4147216"/>
                  </a:moveTo>
                  <a:cubicBezTo>
                    <a:pt x="1344579" y="4148913"/>
                    <a:pt x="1352534" y="4146298"/>
                    <a:pt x="1431642" y="4145738"/>
                  </a:cubicBezTo>
                  <a:cubicBezTo>
                    <a:pt x="1436593" y="4412022"/>
                    <a:pt x="1436484" y="4329404"/>
                    <a:pt x="1438290" y="4430467"/>
                  </a:cubicBezTo>
                  <a:cubicBezTo>
                    <a:pt x="1323903" y="4430171"/>
                    <a:pt x="1426146" y="4429455"/>
                    <a:pt x="1189260" y="4429626"/>
                  </a:cubicBezTo>
                  <a:cubicBezTo>
                    <a:pt x="1187797" y="4315473"/>
                    <a:pt x="1191393" y="4333824"/>
                    <a:pt x="1186909" y="4147216"/>
                  </a:cubicBezTo>
                  <a:close/>
                  <a:moveTo>
                    <a:pt x="1416228" y="3171966"/>
                  </a:moveTo>
                  <a:cubicBezTo>
                    <a:pt x="1417520" y="3254382"/>
                    <a:pt x="1429742" y="3240405"/>
                    <a:pt x="1371809" y="3240856"/>
                  </a:cubicBezTo>
                  <a:cubicBezTo>
                    <a:pt x="1288965" y="3241525"/>
                    <a:pt x="1235516" y="3241307"/>
                    <a:pt x="1185228" y="3240763"/>
                  </a:cubicBezTo>
                  <a:cubicBezTo>
                    <a:pt x="1166358" y="3240560"/>
                    <a:pt x="1173395" y="3274492"/>
                    <a:pt x="1168304" y="2959225"/>
                  </a:cubicBezTo>
                  <a:cubicBezTo>
                    <a:pt x="1168288" y="2958119"/>
                    <a:pt x="1148126" y="2951644"/>
                    <a:pt x="1371731" y="2957061"/>
                  </a:cubicBezTo>
                  <a:cubicBezTo>
                    <a:pt x="1433432" y="2958540"/>
                    <a:pt x="1412211" y="2914553"/>
                    <a:pt x="1416228" y="3171966"/>
                  </a:cubicBezTo>
                  <a:close/>
                  <a:moveTo>
                    <a:pt x="1185119" y="3255207"/>
                  </a:moveTo>
                  <a:cubicBezTo>
                    <a:pt x="1454015" y="3258102"/>
                    <a:pt x="1417692" y="3243736"/>
                    <a:pt x="1418813" y="3277978"/>
                  </a:cubicBezTo>
                  <a:cubicBezTo>
                    <a:pt x="1421023" y="3344129"/>
                    <a:pt x="1420914" y="3353048"/>
                    <a:pt x="1423873" y="3538286"/>
                  </a:cubicBezTo>
                  <a:cubicBezTo>
                    <a:pt x="1211073" y="3537943"/>
                    <a:pt x="1226035" y="3537772"/>
                    <a:pt x="1176727" y="3537025"/>
                  </a:cubicBezTo>
                  <a:cubicBezTo>
                    <a:pt x="1173115" y="3219843"/>
                    <a:pt x="1166887" y="3255020"/>
                    <a:pt x="1185119" y="3255207"/>
                  </a:cubicBezTo>
                  <a:close/>
                  <a:moveTo>
                    <a:pt x="1185088" y="3551656"/>
                  </a:moveTo>
                  <a:cubicBezTo>
                    <a:pt x="1466112" y="3556186"/>
                    <a:pt x="1423779" y="3533430"/>
                    <a:pt x="1424791" y="3596732"/>
                  </a:cubicBezTo>
                  <a:cubicBezTo>
                    <a:pt x="1429260" y="3882192"/>
                    <a:pt x="1441341" y="3833754"/>
                    <a:pt x="1371871" y="3833661"/>
                  </a:cubicBezTo>
                  <a:cubicBezTo>
                    <a:pt x="1141790" y="3833023"/>
                    <a:pt x="1180245" y="3846782"/>
                    <a:pt x="1179638" y="3808944"/>
                  </a:cubicBezTo>
                  <a:cubicBezTo>
                    <a:pt x="1175108" y="3519577"/>
                    <a:pt x="1174750" y="3551485"/>
                    <a:pt x="1185088" y="3551656"/>
                  </a:cubicBezTo>
                  <a:close/>
                  <a:moveTo>
                    <a:pt x="1185321" y="3849211"/>
                  </a:moveTo>
                  <a:cubicBezTo>
                    <a:pt x="1241744" y="3847763"/>
                    <a:pt x="1259010" y="3847966"/>
                    <a:pt x="1371871" y="3848105"/>
                  </a:cubicBezTo>
                  <a:cubicBezTo>
                    <a:pt x="1445452" y="3848308"/>
                    <a:pt x="1425040" y="3794531"/>
                    <a:pt x="1431299" y="4127885"/>
                  </a:cubicBezTo>
                  <a:cubicBezTo>
                    <a:pt x="1431315" y="4129037"/>
                    <a:pt x="1459697" y="4135698"/>
                    <a:pt x="1186551" y="4132741"/>
                  </a:cubicBezTo>
                  <a:cubicBezTo>
                    <a:pt x="1186535" y="4131651"/>
                    <a:pt x="1178984" y="3849366"/>
                    <a:pt x="1185321" y="3849211"/>
                  </a:cubicBezTo>
                  <a:close/>
                  <a:moveTo>
                    <a:pt x="1651946" y="3239502"/>
                  </a:moveTo>
                  <a:cubicBezTo>
                    <a:pt x="1385494" y="3239502"/>
                    <a:pt x="1430443" y="3261433"/>
                    <a:pt x="1428979" y="3171701"/>
                  </a:cubicBezTo>
                  <a:cubicBezTo>
                    <a:pt x="1427360" y="3068210"/>
                    <a:pt x="1429555" y="3064895"/>
                    <a:pt x="1427905" y="2959209"/>
                  </a:cubicBezTo>
                  <a:cubicBezTo>
                    <a:pt x="1427889" y="2958104"/>
                    <a:pt x="1674988" y="2954975"/>
                    <a:pt x="1675051" y="2959427"/>
                  </a:cubicBezTo>
                  <a:cubicBezTo>
                    <a:pt x="1680142" y="3284329"/>
                    <a:pt x="1686354" y="3239502"/>
                    <a:pt x="1651946" y="3239502"/>
                  </a:cubicBezTo>
                  <a:close/>
                  <a:moveTo>
                    <a:pt x="1678367" y="3253993"/>
                  </a:moveTo>
                  <a:cubicBezTo>
                    <a:pt x="1683520" y="3580685"/>
                    <a:pt x="1693220" y="3536574"/>
                    <a:pt x="1651946" y="3536574"/>
                  </a:cubicBezTo>
                  <a:cubicBezTo>
                    <a:pt x="1558391" y="3536574"/>
                    <a:pt x="1558640" y="3538333"/>
                    <a:pt x="1465256" y="3538333"/>
                  </a:cubicBezTo>
                  <a:cubicBezTo>
                    <a:pt x="1421786" y="3538333"/>
                    <a:pt x="1440890" y="3581354"/>
                    <a:pt x="1430863" y="3254989"/>
                  </a:cubicBezTo>
                  <a:cubicBezTo>
                    <a:pt x="1632298" y="3254398"/>
                    <a:pt x="1571873" y="3253744"/>
                    <a:pt x="1678367" y="3253993"/>
                  </a:cubicBezTo>
                  <a:close/>
                  <a:moveTo>
                    <a:pt x="1465256" y="3552777"/>
                  </a:moveTo>
                  <a:cubicBezTo>
                    <a:pt x="1558795" y="3552777"/>
                    <a:pt x="1558562" y="3551018"/>
                    <a:pt x="1651946" y="3551018"/>
                  </a:cubicBezTo>
                  <a:cubicBezTo>
                    <a:pt x="1691959" y="3551018"/>
                    <a:pt x="1681387" y="3505958"/>
                    <a:pt x="1686992" y="3835949"/>
                  </a:cubicBezTo>
                  <a:cubicBezTo>
                    <a:pt x="1581433" y="3836992"/>
                    <a:pt x="1579611" y="3833832"/>
                    <a:pt x="1440625" y="3833754"/>
                  </a:cubicBezTo>
                  <a:cubicBezTo>
                    <a:pt x="1436250" y="3507903"/>
                    <a:pt x="1428154" y="3552777"/>
                    <a:pt x="1465256" y="3552777"/>
                  </a:cubicBezTo>
                  <a:close/>
                  <a:moveTo>
                    <a:pt x="1465256" y="3848215"/>
                  </a:moveTo>
                  <a:cubicBezTo>
                    <a:pt x="1557986" y="3848215"/>
                    <a:pt x="1557114" y="3850565"/>
                    <a:pt x="1651946" y="3850565"/>
                  </a:cubicBezTo>
                  <a:cubicBezTo>
                    <a:pt x="1698062" y="3850565"/>
                    <a:pt x="1688409" y="3805706"/>
                    <a:pt x="1692099" y="4127807"/>
                  </a:cubicBezTo>
                  <a:cubicBezTo>
                    <a:pt x="1692161" y="4133146"/>
                    <a:pt x="1444159" y="4132959"/>
                    <a:pt x="1444066" y="4127589"/>
                  </a:cubicBezTo>
                  <a:cubicBezTo>
                    <a:pt x="1437947" y="3803559"/>
                    <a:pt x="1433915" y="3848215"/>
                    <a:pt x="1465256" y="3848215"/>
                  </a:cubicBezTo>
                  <a:close/>
                  <a:moveTo>
                    <a:pt x="1687740" y="2956003"/>
                  </a:moveTo>
                  <a:cubicBezTo>
                    <a:pt x="1737156" y="2956423"/>
                    <a:pt x="1824079" y="2960127"/>
                    <a:pt x="1932441" y="2956890"/>
                  </a:cubicBezTo>
                  <a:cubicBezTo>
                    <a:pt x="1934200" y="3066529"/>
                    <a:pt x="1937189" y="3138299"/>
                    <a:pt x="1937672" y="3240249"/>
                  </a:cubicBezTo>
                  <a:cubicBezTo>
                    <a:pt x="1732065" y="3240700"/>
                    <a:pt x="1784222" y="3239860"/>
                    <a:pt x="1690885" y="3239564"/>
                  </a:cubicBezTo>
                  <a:cubicBezTo>
                    <a:pt x="1688144" y="3065455"/>
                    <a:pt x="1689359" y="3055867"/>
                    <a:pt x="1687740" y="2956003"/>
                  </a:cubicBezTo>
                  <a:close/>
                  <a:moveTo>
                    <a:pt x="1691118" y="3254024"/>
                  </a:moveTo>
                  <a:cubicBezTo>
                    <a:pt x="1781560" y="3254351"/>
                    <a:pt x="1741267" y="3255129"/>
                    <a:pt x="1937734" y="3254709"/>
                  </a:cubicBezTo>
                  <a:cubicBezTo>
                    <a:pt x="1938124" y="3450048"/>
                    <a:pt x="1940771" y="3458843"/>
                    <a:pt x="1942935" y="3537492"/>
                  </a:cubicBezTo>
                  <a:cubicBezTo>
                    <a:pt x="1733280" y="3537975"/>
                    <a:pt x="1781155" y="3537088"/>
                    <a:pt x="1694995" y="3536667"/>
                  </a:cubicBezTo>
                  <a:cubicBezTo>
                    <a:pt x="1693547" y="3418561"/>
                    <a:pt x="1695571" y="3535998"/>
                    <a:pt x="1691118" y="3254024"/>
                  </a:cubicBezTo>
                  <a:close/>
                  <a:moveTo>
                    <a:pt x="1944180" y="3596732"/>
                  </a:moveTo>
                  <a:cubicBezTo>
                    <a:pt x="1948368" y="3870846"/>
                    <a:pt x="1954378" y="3834439"/>
                    <a:pt x="1932161" y="3834113"/>
                  </a:cubicBezTo>
                  <a:cubicBezTo>
                    <a:pt x="1665725" y="3829817"/>
                    <a:pt x="1699961" y="3851000"/>
                    <a:pt x="1699308" y="3808913"/>
                  </a:cubicBezTo>
                  <a:cubicBezTo>
                    <a:pt x="1696163" y="3615830"/>
                    <a:pt x="1695695" y="3589868"/>
                    <a:pt x="1695182" y="3551127"/>
                  </a:cubicBezTo>
                  <a:cubicBezTo>
                    <a:pt x="1987120" y="3552590"/>
                    <a:pt x="1943215" y="3535780"/>
                    <a:pt x="1944180" y="3596732"/>
                  </a:cubicBezTo>
                  <a:close/>
                  <a:moveTo>
                    <a:pt x="1945192" y="2956532"/>
                  </a:moveTo>
                  <a:cubicBezTo>
                    <a:pt x="2045598" y="2953855"/>
                    <a:pt x="2191746" y="2957497"/>
                    <a:pt x="2191777" y="2959505"/>
                  </a:cubicBezTo>
                  <a:cubicBezTo>
                    <a:pt x="2192634" y="3014651"/>
                    <a:pt x="2193957" y="3085861"/>
                    <a:pt x="2196464" y="3240856"/>
                  </a:cubicBezTo>
                  <a:cubicBezTo>
                    <a:pt x="2099545" y="3240763"/>
                    <a:pt x="2117497" y="3239907"/>
                    <a:pt x="1950454" y="3240218"/>
                  </a:cubicBezTo>
                  <a:cubicBezTo>
                    <a:pt x="1949832" y="3120679"/>
                    <a:pt x="1946515" y="3054606"/>
                    <a:pt x="1945192" y="2956532"/>
                  </a:cubicBezTo>
                  <a:close/>
                  <a:moveTo>
                    <a:pt x="1745517" y="3849211"/>
                  </a:moveTo>
                  <a:cubicBezTo>
                    <a:pt x="1809024" y="3847296"/>
                    <a:pt x="1868514" y="3847607"/>
                    <a:pt x="1931989" y="3848557"/>
                  </a:cubicBezTo>
                  <a:cubicBezTo>
                    <a:pt x="1953195" y="3848899"/>
                    <a:pt x="1948866" y="3836805"/>
                    <a:pt x="1948119" y="3915190"/>
                  </a:cubicBezTo>
                  <a:cubicBezTo>
                    <a:pt x="1945472" y="4164571"/>
                    <a:pt x="1964093" y="4131823"/>
                    <a:pt x="1932129" y="4131511"/>
                  </a:cubicBezTo>
                  <a:cubicBezTo>
                    <a:pt x="1685420" y="4129208"/>
                    <a:pt x="1704912" y="4133877"/>
                    <a:pt x="1704835" y="4127620"/>
                  </a:cubicBezTo>
                  <a:cubicBezTo>
                    <a:pt x="1701098" y="3801286"/>
                    <a:pt x="1683427" y="3851000"/>
                    <a:pt x="1745517" y="3849211"/>
                  </a:cubicBezTo>
                  <a:close/>
                  <a:moveTo>
                    <a:pt x="1950517" y="3277994"/>
                  </a:moveTo>
                  <a:cubicBezTo>
                    <a:pt x="1950517" y="3244451"/>
                    <a:pt x="1912886" y="3255067"/>
                    <a:pt x="2196697" y="3255300"/>
                  </a:cubicBezTo>
                  <a:cubicBezTo>
                    <a:pt x="2199531" y="3431044"/>
                    <a:pt x="2199531" y="3433472"/>
                    <a:pt x="2200776" y="3490579"/>
                  </a:cubicBezTo>
                  <a:cubicBezTo>
                    <a:pt x="2202053" y="3548637"/>
                    <a:pt x="2248340" y="3536823"/>
                    <a:pt x="1955686" y="3537461"/>
                  </a:cubicBezTo>
                  <a:cubicBezTo>
                    <a:pt x="1954222" y="3484058"/>
                    <a:pt x="1950517" y="3423105"/>
                    <a:pt x="1950517" y="3277994"/>
                  </a:cubicBezTo>
                  <a:close/>
                  <a:moveTo>
                    <a:pt x="2025436" y="3551843"/>
                  </a:moveTo>
                  <a:cubicBezTo>
                    <a:pt x="2119801" y="3551843"/>
                    <a:pt x="2116516" y="3550442"/>
                    <a:pt x="2202006" y="3550318"/>
                  </a:cubicBezTo>
                  <a:cubicBezTo>
                    <a:pt x="2202645" y="3584669"/>
                    <a:pt x="2202769" y="3595580"/>
                    <a:pt x="2206086" y="3809162"/>
                  </a:cubicBezTo>
                  <a:cubicBezTo>
                    <a:pt x="2206646" y="3844883"/>
                    <a:pt x="2233970" y="3834657"/>
                    <a:pt x="2025436" y="3834828"/>
                  </a:cubicBezTo>
                  <a:cubicBezTo>
                    <a:pt x="1947808" y="3834828"/>
                    <a:pt x="1961041" y="3840743"/>
                    <a:pt x="1960543" y="3808882"/>
                  </a:cubicBezTo>
                  <a:cubicBezTo>
                    <a:pt x="1955748" y="3499467"/>
                    <a:pt x="1936940" y="3551843"/>
                    <a:pt x="2025436" y="3551843"/>
                  </a:cubicBezTo>
                  <a:close/>
                  <a:moveTo>
                    <a:pt x="2204482" y="2957606"/>
                  </a:moveTo>
                  <a:cubicBezTo>
                    <a:pt x="2471447" y="2958042"/>
                    <a:pt x="2451176" y="2955676"/>
                    <a:pt x="2451238" y="2959505"/>
                  </a:cubicBezTo>
                  <a:cubicBezTo>
                    <a:pt x="2456329" y="3284842"/>
                    <a:pt x="2480493" y="3239097"/>
                    <a:pt x="2398988" y="3239097"/>
                  </a:cubicBezTo>
                  <a:cubicBezTo>
                    <a:pt x="2305604" y="3239097"/>
                    <a:pt x="2305464" y="3240856"/>
                    <a:pt x="2212189" y="3240856"/>
                  </a:cubicBezTo>
                  <a:cubicBezTo>
                    <a:pt x="2208156" y="3240856"/>
                    <a:pt x="2209402" y="3272422"/>
                    <a:pt x="2204482" y="2957606"/>
                  </a:cubicBezTo>
                  <a:close/>
                  <a:moveTo>
                    <a:pt x="1960855" y="3915377"/>
                  </a:moveTo>
                  <a:cubicBezTo>
                    <a:pt x="1961773" y="3828587"/>
                    <a:pt x="1908729" y="3849382"/>
                    <a:pt x="2206786" y="3849133"/>
                  </a:cubicBezTo>
                  <a:cubicBezTo>
                    <a:pt x="2208187" y="3922646"/>
                    <a:pt x="2211675" y="4011008"/>
                    <a:pt x="2211192" y="4127682"/>
                  </a:cubicBezTo>
                  <a:cubicBezTo>
                    <a:pt x="2211192" y="4128788"/>
                    <a:pt x="2240400" y="4133628"/>
                    <a:pt x="1963642" y="4131776"/>
                  </a:cubicBezTo>
                  <a:cubicBezTo>
                    <a:pt x="1961524" y="4059353"/>
                    <a:pt x="1960154" y="3988143"/>
                    <a:pt x="1960855" y="3915377"/>
                  </a:cubicBezTo>
                  <a:close/>
                  <a:moveTo>
                    <a:pt x="2209448" y="3255300"/>
                  </a:moveTo>
                  <a:cubicBezTo>
                    <a:pt x="2273516" y="3255300"/>
                    <a:pt x="2298208" y="3253713"/>
                    <a:pt x="2457310" y="3253510"/>
                  </a:cubicBezTo>
                  <a:cubicBezTo>
                    <a:pt x="2456843" y="3438639"/>
                    <a:pt x="2459770" y="3457037"/>
                    <a:pt x="2461856" y="3537586"/>
                  </a:cubicBezTo>
                  <a:cubicBezTo>
                    <a:pt x="2167598" y="3536745"/>
                    <a:pt x="2214835" y="3548699"/>
                    <a:pt x="2213543" y="3490222"/>
                  </a:cubicBezTo>
                  <a:cubicBezTo>
                    <a:pt x="2212033" y="3420973"/>
                    <a:pt x="2212189" y="3425394"/>
                    <a:pt x="2209448" y="3255300"/>
                  </a:cubicBezTo>
                  <a:close/>
                  <a:moveTo>
                    <a:pt x="2462214" y="3552045"/>
                  </a:moveTo>
                  <a:cubicBezTo>
                    <a:pt x="2463180" y="3594273"/>
                    <a:pt x="2466309" y="3833210"/>
                    <a:pt x="2466325" y="3834409"/>
                  </a:cubicBezTo>
                  <a:cubicBezTo>
                    <a:pt x="2183105" y="3831202"/>
                    <a:pt x="2219491" y="3849273"/>
                    <a:pt x="2218852" y="3808913"/>
                  </a:cubicBezTo>
                  <a:cubicBezTo>
                    <a:pt x="2215863" y="3616235"/>
                    <a:pt x="2215443" y="3587300"/>
                    <a:pt x="2214773" y="3550302"/>
                  </a:cubicBezTo>
                  <a:cubicBezTo>
                    <a:pt x="2302506" y="3550333"/>
                    <a:pt x="2250520" y="3551469"/>
                    <a:pt x="2462214" y="3552045"/>
                  </a:cubicBezTo>
                  <a:close/>
                  <a:moveTo>
                    <a:pt x="2466465" y="3848884"/>
                  </a:moveTo>
                  <a:cubicBezTo>
                    <a:pt x="2467228" y="3929167"/>
                    <a:pt x="2465157" y="3953885"/>
                    <a:pt x="2469610" y="4133488"/>
                  </a:cubicBezTo>
                  <a:cubicBezTo>
                    <a:pt x="2358134" y="4133659"/>
                    <a:pt x="2223912" y="4131745"/>
                    <a:pt x="2223928" y="4127760"/>
                  </a:cubicBezTo>
                  <a:cubicBezTo>
                    <a:pt x="2224410" y="4011848"/>
                    <a:pt x="2221032" y="3926412"/>
                    <a:pt x="2219537" y="3849102"/>
                  </a:cubicBezTo>
                  <a:cubicBezTo>
                    <a:pt x="2309979" y="3849086"/>
                    <a:pt x="2388370" y="3847934"/>
                    <a:pt x="2466465" y="3848884"/>
                  </a:cubicBezTo>
                  <a:close/>
                  <a:moveTo>
                    <a:pt x="2223881" y="4144928"/>
                  </a:moveTo>
                  <a:cubicBezTo>
                    <a:pt x="2320815" y="4145255"/>
                    <a:pt x="2275649" y="4148290"/>
                    <a:pt x="2469968" y="4147964"/>
                  </a:cubicBezTo>
                  <a:cubicBezTo>
                    <a:pt x="2470124" y="4154952"/>
                    <a:pt x="2475308" y="4428490"/>
                    <a:pt x="2475339" y="4430342"/>
                  </a:cubicBezTo>
                  <a:cubicBezTo>
                    <a:pt x="2301338" y="4431167"/>
                    <a:pt x="2327183" y="4428926"/>
                    <a:pt x="2229221" y="4428677"/>
                  </a:cubicBezTo>
                  <a:cubicBezTo>
                    <a:pt x="2227633" y="4338291"/>
                    <a:pt x="2223585" y="4262132"/>
                    <a:pt x="2223881" y="4144928"/>
                  </a:cubicBezTo>
                  <a:close/>
                  <a:moveTo>
                    <a:pt x="2474966" y="3552092"/>
                  </a:moveTo>
                  <a:cubicBezTo>
                    <a:pt x="2674283" y="3552777"/>
                    <a:pt x="2642210" y="3551858"/>
                    <a:pt x="2720165" y="3551267"/>
                  </a:cubicBezTo>
                  <a:cubicBezTo>
                    <a:pt x="2721489" y="3680627"/>
                    <a:pt x="2723933" y="3697266"/>
                    <a:pt x="2725973" y="3834564"/>
                  </a:cubicBezTo>
                  <a:cubicBezTo>
                    <a:pt x="2652719" y="3834938"/>
                    <a:pt x="2616583" y="3836463"/>
                    <a:pt x="2479060" y="3834580"/>
                  </a:cubicBezTo>
                  <a:cubicBezTo>
                    <a:pt x="2479045" y="3833350"/>
                    <a:pt x="2476025" y="3599222"/>
                    <a:pt x="2474966" y="3552092"/>
                  </a:cubicBezTo>
                  <a:close/>
                  <a:moveTo>
                    <a:pt x="2729102" y="3277745"/>
                  </a:moveTo>
                  <a:cubicBezTo>
                    <a:pt x="2727934" y="3242693"/>
                    <a:pt x="2692981" y="3254335"/>
                    <a:pt x="2959324" y="3254335"/>
                  </a:cubicBezTo>
                  <a:cubicBezTo>
                    <a:pt x="2986025" y="3254335"/>
                    <a:pt x="2970581" y="3220015"/>
                    <a:pt x="2978770" y="3490642"/>
                  </a:cubicBezTo>
                  <a:cubicBezTo>
                    <a:pt x="2980420" y="3545290"/>
                    <a:pt x="3022504" y="3536636"/>
                    <a:pt x="2772540" y="3536636"/>
                  </a:cubicBezTo>
                  <a:cubicBezTo>
                    <a:pt x="2714747" y="3536636"/>
                    <a:pt x="2739206" y="3580451"/>
                    <a:pt x="2729102" y="3277745"/>
                  </a:cubicBezTo>
                  <a:close/>
                  <a:moveTo>
                    <a:pt x="2772556" y="3551080"/>
                  </a:moveTo>
                  <a:cubicBezTo>
                    <a:pt x="3017522" y="3551080"/>
                    <a:pt x="2980280" y="3536309"/>
                    <a:pt x="2981230" y="3596732"/>
                  </a:cubicBezTo>
                  <a:cubicBezTo>
                    <a:pt x="2985527" y="3870659"/>
                    <a:pt x="2991334" y="3833412"/>
                    <a:pt x="2959340" y="3833412"/>
                  </a:cubicBezTo>
                  <a:cubicBezTo>
                    <a:pt x="2704254" y="3833412"/>
                    <a:pt x="2738911" y="3844168"/>
                    <a:pt x="2738350" y="3808913"/>
                  </a:cubicBezTo>
                  <a:cubicBezTo>
                    <a:pt x="2733601" y="3508355"/>
                    <a:pt x="2717410" y="3551080"/>
                    <a:pt x="2772556" y="3551080"/>
                  </a:cubicBezTo>
                  <a:close/>
                  <a:moveTo>
                    <a:pt x="2772556" y="3848899"/>
                  </a:moveTo>
                  <a:cubicBezTo>
                    <a:pt x="2865270" y="3848899"/>
                    <a:pt x="2870206" y="3847856"/>
                    <a:pt x="2959340" y="3847856"/>
                  </a:cubicBezTo>
                  <a:cubicBezTo>
                    <a:pt x="2994075" y="3847856"/>
                    <a:pt x="2983628" y="3807824"/>
                    <a:pt x="2988392" y="4130998"/>
                  </a:cubicBezTo>
                  <a:cubicBezTo>
                    <a:pt x="2885962" y="4130359"/>
                    <a:pt x="2869007" y="4133410"/>
                    <a:pt x="2742990" y="4133395"/>
                  </a:cubicBezTo>
                  <a:cubicBezTo>
                    <a:pt x="2738537" y="3809224"/>
                    <a:pt x="2725412" y="3848899"/>
                    <a:pt x="2772556" y="3848899"/>
                  </a:cubicBezTo>
                  <a:close/>
                  <a:moveTo>
                    <a:pt x="2983269" y="2959209"/>
                  </a:moveTo>
                  <a:cubicBezTo>
                    <a:pt x="2983223" y="2955831"/>
                    <a:pt x="3231225" y="2955349"/>
                    <a:pt x="3231287" y="2959458"/>
                  </a:cubicBezTo>
                  <a:cubicBezTo>
                    <a:pt x="3233140" y="3077892"/>
                    <a:pt x="3231085" y="3035773"/>
                    <a:pt x="3234448" y="3239253"/>
                  </a:cubicBezTo>
                  <a:cubicBezTo>
                    <a:pt x="3120076" y="3237432"/>
                    <a:pt x="3055261" y="3239548"/>
                    <a:pt x="2988781" y="3239813"/>
                  </a:cubicBezTo>
                  <a:cubicBezTo>
                    <a:pt x="2988672" y="3134516"/>
                    <a:pt x="2984842" y="3059680"/>
                    <a:pt x="2983269" y="2959209"/>
                  </a:cubicBezTo>
                  <a:close/>
                  <a:moveTo>
                    <a:pt x="2988610" y="3278056"/>
                  </a:moveTo>
                  <a:cubicBezTo>
                    <a:pt x="2988812" y="3251191"/>
                    <a:pt x="2951633" y="3249168"/>
                    <a:pt x="3234665" y="3253759"/>
                  </a:cubicBezTo>
                  <a:cubicBezTo>
                    <a:pt x="3239118" y="3515779"/>
                    <a:pt x="3237297" y="3429191"/>
                    <a:pt x="3238573" y="3537383"/>
                  </a:cubicBezTo>
                  <a:cubicBezTo>
                    <a:pt x="2953065" y="3532356"/>
                    <a:pt x="2993483" y="3555485"/>
                    <a:pt x="2991505" y="3490175"/>
                  </a:cubicBezTo>
                  <a:cubicBezTo>
                    <a:pt x="2988750" y="3398793"/>
                    <a:pt x="2988252" y="3335506"/>
                    <a:pt x="2988610" y="3278056"/>
                  </a:cubicBezTo>
                  <a:close/>
                  <a:moveTo>
                    <a:pt x="3238760" y="3551827"/>
                  </a:moveTo>
                  <a:cubicBezTo>
                    <a:pt x="3240660" y="3696970"/>
                    <a:pt x="3243322" y="3715773"/>
                    <a:pt x="3244786" y="3834720"/>
                  </a:cubicBezTo>
                  <a:cubicBezTo>
                    <a:pt x="3146653" y="3834798"/>
                    <a:pt x="3115514" y="3835046"/>
                    <a:pt x="3052724" y="3834113"/>
                  </a:cubicBezTo>
                  <a:cubicBezTo>
                    <a:pt x="2980374" y="3833039"/>
                    <a:pt x="2998340" y="3877259"/>
                    <a:pt x="2993950" y="3596483"/>
                  </a:cubicBezTo>
                  <a:cubicBezTo>
                    <a:pt x="2993047" y="3538177"/>
                    <a:pt x="2946417" y="3547096"/>
                    <a:pt x="3238760" y="3551827"/>
                  </a:cubicBezTo>
                  <a:close/>
                  <a:moveTo>
                    <a:pt x="3244957" y="3849164"/>
                  </a:moveTo>
                  <a:cubicBezTo>
                    <a:pt x="3246607" y="4012144"/>
                    <a:pt x="3242870" y="3818049"/>
                    <a:pt x="3247728" y="4133130"/>
                  </a:cubicBezTo>
                  <a:cubicBezTo>
                    <a:pt x="2980903" y="4133270"/>
                    <a:pt x="3125790" y="4132352"/>
                    <a:pt x="3001158" y="4131107"/>
                  </a:cubicBezTo>
                  <a:cubicBezTo>
                    <a:pt x="3000395" y="4069937"/>
                    <a:pt x="3000785" y="4099432"/>
                    <a:pt x="2996924" y="3847950"/>
                  </a:cubicBezTo>
                  <a:cubicBezTo>
                    <a:pt x="3101626" y="3848510"/>
                    <a:pt x="3004880" y="3849366"/>
                    <a:pt x="3244957" y="3849164"/>
                  </a:cubicBezTo>
                  <a:close/>
                  <a:moveTo>
                    <a:pt x="3247448" y="3253962"/>
                  </a:moveTo>
                  <a:cubicBezTo>
                    <a:pt x="3528503" y="3258413"/>
                    <a:pt x="3493659" y="3238646"/>
                    <a:pt x="3494407" y="3278150"/>
                  </a:cubicBezTo>
                  <a:cubicBezTo>
                    <a:pt x="3495870" y="3355632"/>
                    <a:pt x="3496898" y="3415588"/>
                    <a:pt x="3497598" y="3490517"/>
                  </a:cubicBezTo>
                  <a:cubicBezTo>
                    <a:pt x="3498081" y="3542815"/>
                    <a:pt x="3548354" y="3542224"/>
                    <a:pt x="3251356" y="3537586"/>
                  </a:cubicBezTo>
                  <a:cubicBezTo>
                    <a:pt x="3250359" y="3452243"/>
                    <a:pt x="3251434" y="3482968"/>
                    <a:pt x="3247448" y="3253962"/>
                  </a:cubicBezTo>
                  <a:close/>
                  <a:moveTo>
                    <a:pt x="3247962" y="4147575"/>
                  </a:moveTo>
                  <a:cubicBezTo>
                    <a:pt x="3249487" y="4246505"/>
                    <a:pt x="3249923" y="4279814"/>
                    <a:pt x="3251309" y="4340393"/>
                  </a:cubicBezTo>
                  <a:cubicBezTo>
                    <a:pt x="3253940" y="4459993"/>
                    <a:pt x="3296911" y="4424521"/>
                    <a:pt x="3052537" y="4429767"/>
                  </a:cubicBezTo>
                  <a:cubicBezTo>
                    <a:pt x="2994292" y="4430949"/>
                    <a:pt x="3005736" y="4484539"/>
                    <a:pt x="3001345" y="4145551"/>
                  </a:cubicBezTo>
                  <a:cubicBezTo>
                    <a:pt x="3097438" y="4146531"/>
                    <a:pt x="3005533" y="4147699"/>
                    <a:pt x="3247962" y="4147575"/>
                  </a:cubicBezTo>
                  <a:close/>
                  <a:moveTo>
                    <a:pt x="3252165" y="3596514"/>
                  </a:moveTo>
                  <a:cubicBezTo>
                    <a:pt x="3251278" y="3539671"/>
                    <a:pt x="3203652" y="3551843"/>
                    <a:pt x="3498283" y="3550629"/>
                  </a:cubicBezTo>
                  <a:cubicBezTo>
                    <a:pt x="3500261" y="3696643"/>
                    <a:pt x="3500961" y="3663568"/>
                    <a:pt x="3503982" y="3835825"/>
                  </a:cubicBezTo>
                  <a:cubicBezTo>
                    <a:pt x="3218178" y="3835342"/>
                    <a:pt x="3257739" y="3844183"/>
                    <a:pt x="3257194" y="3808913"/>
                  </a:cubicBezTo>
                  <a:cubicBezTo>
                    <a:pt x="3255528" y="3702683"/>
                    <a:pt x="3253800" y="3700083"/>
                    <a:pt x="3252165" y="3596514"/>
                  </a:cubicBezTo>
                  <a:close/>
                  <a:moveTo>
                    <a:pt x="3519489" y="3239128"/>
                  </a:moveTo>
                  <a:cubicBezTo>
                    <a:pt x="3502191" y="3239128"/>
                    <a:pt x="3506551" y="3249401"/>
                    <a:pt x="3505336" y="3171685"/>
                  </a:cubicBezTo>
                  <a:cubicBezTo>
                    <a:pt x="3501413" y="2924826"/>
                    <a:pt x="3494905" y="2957310"/>
                    <a:pt x="3519489" y="2957310"/>
                  </a:cubicBezTo>
                  <a:cubicBezTo>
                    <a:pt x="3613060" y="2957310"/>
                    <a:pt x="3612515" y="2956812"/>
                    <a:pt x="3706288" y="2956812"/>
                  </a:cubicBezTo>
                  <a:cubicBezTo>
                    <a:pt x="3768502" y="2956812"/>
                    <a:pt x="3749555" y="2914444"/>
                    <a:pt x="3753587" y="3171919"/>
                  </a:cubicBezTo>
                  <a:cubicBezTo>
                    <a:pt x="3755004" y="3262476"/>
                    <a:pt x="3801634" y="3239128"/>
                    <a:pt x="3519489" y="3239128"/>
                  </a:cubicBezTo>
                  <a:close/>
                  <a:moveTo>
                    <a:pt x="3754413" y="3254787"/>
                  </a:moveTo>
                  <a:cubicBezTo>
                    <a:pt x="3754755" y="3405175"/>
                    <a:pt x="3756405" y="3439978"/>
                    <a:pt x="3758336" y="3537819"/>
                  </a:cubicBezTo>
                  <a:cubicBezTo>
                    <a:pt x="3658179" y="3539329"/>
                    <a:pt x="3614305" y="3536060"/>
                    <a:pt x="3510863" y="3536138"/>
                  </a:cubicBezTo>
                  <a:cubicBezTo>
                    <a:pt x="3510054" y="3469069"/>
                    <a:pt x="3510381" y="3448025"/>
                    <a:pt x="3506737" y="3253588"/>
                  </a:cubicBezTo>
                  <a:cubicBezTo>
                    <a:pt x="3616111" y="3253479"/>
                    <a:pt x="3585004" y="3254864"/>
                    <a:pt x="3754413" y="3254787"/>
                  </a:cubicBezTo>
                  <a:close/>
                  <a:moveTo>
                    <a:pt x="3508232" y="4147450"/>
                  </a:moveTo>
                  <a:cubicBezTo>
                    <a:pt x="3507640" y="4271456"/>
                    <a:pt x="3512249" y="4334821"/>
                    <a:pt x="3513962" y="4427868"/>
                  </a:cubicBezTo>
                  <a:cubicBezTo>
                    <a:pt x="3403591" y="4427961"/>
                    <a:pt x="3414007" y="4430887"/>
                    <a:pt x="3265804" y="4429579"/>
                  </a:cubicBezTo>
                  <a:cubicBezTo>
                    <a:pt x="3264045" y="4322260"/>
                    <a:pt x="3264185" y="4373779"/>
                    <a:pt x="3260697" y="4147575"/>
                  </a:cubicBezTo>
                  <a:lnTo>
                    <a:pt x="3508232" y="4147450"/>
                  </a:lnTo>
                  <a:close/>
                  <a:moveTo>
                    <a:pt x="3511704" y="3596514"/>
                  </a:moveTo>
                  <a:cubicBezTo>
                    <a:pt x="3510692" y="3531982"/>
                    <a:pt x="3472158" y="3552621"/>
                    <a:pt x="3706288" y="3552621"/>
                  </a:cubicBezTo>
                  <a:cubicBezTo>
                    <a:pt x="3774637" y="3552621"/>
                    <a:pt x="3757137" y="3504790"/>
                    <a:pt x="3761901" y="3809193"/>
                  </a:cubicBezTo>
                  <a:cubicBezTo>
                    <a:pt x="3762446" y="3843934"/>
                    <a:pt x="3801073" y="3835840"/>
                    <a:pt x="3519489" y="3835840"/>
                  </a:cubicBezTo>
                  <a:cubicBezTo>
                    <a:pt x="3517153" y="3835840"/>
                    <a:pt x="3515877" y="3863531"/>
                    <a:pt x="3511704" y="3596514"/>
                  </a:cubicBezTo>
                  <a:close/>
                  <a:moveTo>
                    <a:pt x="3519489" y="3850285"/>
                  </a:moveTo>
                  <a:cubicBezTo>
                    <a:pt x="3810306" y="3850285"/>
                    <a:pt x="3761777" y="3829396"/>
                    <a:pt x="3764206" y="3915502"/>
                  </a:cubicBezTo>
                  <a:cubicBezTo>
                    <a:pt x="3766292" y="3992268"/>
                    <a:pt x="3767055" y="4050558"/>
                    <a:pt x="3767864" y="4127807"/>
                  </a:cubicBezTo>
                  <a:cubicBezTo>
                    <a:pt x="3767942" y="4134780"/>
                    <a:pt x="3791514" y="4132990"/>
                    <a:pt x="3521092" y="4132990"/>
                  </a:cubicBezTo>
                  <a:cubicBezTo>
                    <a:pt x="3522727" y="3922164"/>
                    <a:pt x="3512763" y="3850285"/>
                    <a:pt x="3519489" y="3850285"/>
                  </a:cubicBezTo>
                  <a:close/>
                  <a:moveTo>
                    <a:pt x="3520999" y="4147450"/>
                  </a:moveTo>
                  <a:cubicBezTo>
                    <a:pt x="3529640" y="4147450"/>
                    <a:pt x="3734204" y="4147248"/>
                    <a:pt x="3768067" y="4146998"/>
                  </a:cubicBezTo>
                  <a:cubicBezTo>
                    <a:pt x="3769702" y="4297293"/>
                    <a:pt x="3771508" y="4332174"/>
                    <a:pt x="3773126" y="4429300"/>
                  </a:cubicBezTo>
                  <a:cubicBezTo>
                    <a:pt x="3628800" y="4430420"/>
                    <a:pt x="3630435" y="4427976"/>
                    <a:pt x="3526713" y="4427883"/>
                  </a:cubicBezTo>
                  <a:cubicBezTo>
                    <a:pt x="3524907" y="4329124"/>
                    <a:pt x="3520407" y="4269401"/>
                    <a:pt x="3520999" y="4147450"/>
                  </a:cubicBezTo>
                  <a:close/>
                  <a:moveTo>
                    <a:pt x="3986674" y="3536729"/>
                  </a:moveTo>
                  <a:cubicBezTo>
                    <a:pt x="3735574" y="3531002"/>
                    <a:pt x="3771648" y="3558302"/>
                    <a:pt x="3770091" y="3490206"/>
                  </a:cubicBezTo>
                  <a:cubicBezTo>
                    <a:pt x="3768456" y="3419199"/>
                    <a:pt x="3767211" y="3348441"/>
                    <a:pt x="3767211" y="3277994"/>
                  </a:cubicBezTo>
                  <a:cubicBezTo>
                    <a:pt x="3767211" y="3243160"/>
                    <a:pt x="3730716" y="3257199"/>
                    <a:pt x="4013671" y="3253464"/>
                  </a:cubicBezTo>
                  <a:cubicBezTo>
                    <a:pt x="4017766" y="3581945"/>
                    <a:pt x="4031046" y="3537741"/>
                    <a:pt x="3986674" y="3536729"/>
                  </a:cubicBezTo>
                  <a:close/>
                  <a:moveTo>
                    <a:pt x="3986456" y="3239440"/>
                  </a:moveTo>
                  <a:cubicBezTo>
                    <a:pt x="3930018" y="3240436"/>
                    <a:pt x="3923805" y="3240249"/>
                    <a:pt x="3767117" y="3240327"/>
                  </a:cubicBezTo>
                  <a:cubicBezTo>
                    <a:pt x="3766992" y="3217695"/>
                    <a:pt x="3763987" y="2987148"/>
                    <a:pt x="3763536" y="2956750"/>
                  </a:cubicBezTo>
                  <a:cubicBezTo>
                    <a:pt x="3765124" y="2956750"/>
                    <a:pt x="3941695" y="2956392"/>
                    <a:pt x="4009031" y="2956080"/>
                  </a:cubicBezTo>
                  <a:cubicBezTo>
                    <a:pt x="4014154" y="3282990"/>
                    <a:pt x="4024071" y="3238786"/>
                    <a:pt x="3986456" y="3239440"/>
                  </a:cubicBezTo>
                  <a:close/>
                  <a:moveTo>
                    <a:pt x="3986503" y="2941745"/>
                  </a:moveTo>
                  <a:cubicBezTo>
                    <a:pt x="3900701" y="2942212"/>
                    <a:pt x="3883435" y="2941823"/>
                    <a:pt x="3799672" y="2942150"/>
                  </a:cubicBezTo>
                  <a:cubicBezTo>
                    <a:pt x="3749851" y="2942352"/>
                    <a:pt x="3763848" y="2987521"/>
                    <a:pt x="3758087" y="2659304"/>
                  </a:cubicBezTo>
                  <a:cubicBezTo>
                    <a:pt x="3833722" y="2659600"/>
                    <a:pt x="3819943" y="2660098"/>
                    <a:pt x="4003395" y="2659709"/>
                  </a:cubicBezTo>
                  <a:cubicBezTo>
                    <a:pt x="4005077" y="2980440"/>
                    <a:pt x="4022576" y="2941543"/>
                    <a:pt x="3986503" y="2941745"/>
                  </a:cubicBezTo>
                  <a:close/>
                  <a:moveTo>
                    <a:pt x="3986534" y="2645280"/>
                  </a:moveTo>
                  <a:cubicBezTo>
                    <a:pt x="3730903" y="2645981"/>
                    <a:pt x="3757838" y="2645794"/>
                    <a:pt x="3757744" y="2640595"/>
                  </a:cubicBezTo>
                  <a:cubicBezTo>
                    <a:pt x="3751875" y="2310214"/>
                    <a:pt x="3737598" y="2360007"/>
                    <a:pt x="3799579" y="2361096"/>
                  </a:cubicBezTo>
                  <a:cubicBezTo>
                    <a:pt x="4034207" y="2365190"/>
                    <a:pt x="4000842" y="2338916"/>
                    <a:pt x="4001200" y="2428834"/>
                  </a:cubicBezTo>
                  <a:cubicBezTo>
                    <a:pt x="4001994" y="2678325"/>
                    <a:pt x="4012830" y="2645202"/>
                    <a:pt x="3986534" y="2645280"/>
                  </a:cubicBezTo>
                  <a:close/>
                  <a:moveTo>
                    <a:pt x="3986581" y="2347928"/>
                  </a:moveTo>
                  <a:cubicBezTo>
                    <a:pt x="3716330" y="2345018"/>
                    <a:pt x="3752591" y="2356053"/>
                    <a:pt x="3752062" y="2322075"/>
                  </a:cubicBezTo>
                  <a:cubicBezTo>
                    <a:pt x="3747313" y="2016940"/>
                    <a:pt x="3732226" y="2063199"/>
                    <a:pt x="3799579" y="2064662"/>
                  </a:cubicBezTo>
                  <a:cubicBezTo>
                    <a:pt x="4033740" y="2069690"/>
                    <a:pt x="3994038" y="2043681"/>
                    <a:pt x="3995050" y="2110018"/>
                  </a:cubicBezTo>
                  <a:cubicBezTo>
                    <a:pt x="3999223" y="2375992"/>
                    <a:pt x="4008969" y="2348146"/>
                    <a:pt x="3986581" y="2347928"/>
                  </a:cubicBezTo>
                  <a:close/>
                  <a:moveTo>
                    <a:pt x="3706304" y="2942352"/>
                  </a:moveTo>
                  <a:cubicBezTo>
                    <a:pt x="3612733" y="2942352"/>
                    <a:pt x="3613278" y="2942850"/>
                    <a:pt x="3519504" y="2942850"/>
                  </a:cubicBezTo>
                  <a:cubicBezTo>
                    <a:pt x="3494562" y="2942850"/>
                    <a:pt x="3502176" y="2972486"/>
                    <a:pt x="3498579" y="2746872"/>
                  </a:cubicBezTo>
                  <a:cubicBezTo>
                    <a:pt x="3496960" y="2643506"/>
                    <a:pt x="3490328" y="2659320"/>
                    <a:pt x="3519504" y="2659320"/>
                  </a:cubicBezTo>
                  <a:cubicBezTo>
                    <a:pt x="3709931" y="2659226"/>
                    <a:pt x="3714836" y="2659195"/>
                    <a:pt x="3745320" y="2659273"/>
                  </a:cubicBezTo>
                  <a:cubicBezTo>
                    <a:pt x="3751236" y="2991319"/>
                    <a:pt x="3765467" y="2942352"/>
                    <a:pt x="3706304" y="2942352"/>
                  </a:cubicBezTo>
                  <a:close/>
                  <a:moveTo>
                    <a:pt x="3706304" y="2644782"/>
                  </a:moveTo>
                  <a:cubicBezTo>
                    <a:pt x="3496337" y="2644891"/>
                    <a:pt x="3518990" y="2644891"/>
                    <a:pt x="3497287" y="2644860"/>
                  </a:cubicBezTo>
                  <a:cubicBezTo>
                    <a:pt x="3496757" y="2594959"/>
                    <a:pt x="3493550" y="2361828"/>
                    <a:pt x="3493535" y="2360707"/>
                  </a:cubicBezTo>
                  <a:cubicBezTo>
                    <a:pt x="3494671" y="2360707"/>
                    <a:pt x="3703704" y="2360178"/>
                    <a:pt x="3739949" y="2360364"/>
                  </a:cubicBezTo>
                  <a:cubicBezTo>
                    <a:pt x="3745662" y="2690356"/>
                    <a:pt x="3761714" y="2644782"/>
                    <a:pt x="3706304" y="2644782"/>
                  </a:cubicBezTo>
                  <a:close/>
                  <a:moveTo>
                    <a:pt x="3493706" y="3239159"/>
                  </a:moveTo>
                  <a:cubicBezTo>
                    <a:pt x="3426509" y="3239315"/>
                    <a:pt x="3348352" y="3241105"/>
                    <a:pt x="3247214" y="3239471"/>
                  </a:cubicBezTo>
                  <a:cubicBezTo>
                    <a:pt x="3243898" y="3044707"/>
                    <a:pt x="3245984" y="3083868"/>
                    <a:pt x="3244038" y="2959209"/>
                  </a:cubicBezTo>
                  <a:cubicBezTo>
                    <a:pt x="3243960" y="2954757"/>
                    <a:pt x="3225464" y="2956578"/>
                    <a:pt x="3489191" y="2957263"/>
                  </a:cubicBezTo>
                  <a:cubicBezTo>
                    <a:pt x="3493223" y="3212170"/>
                    <a:pt x="3493114" y="3206364"/>
                    <a:pt x="3493706" y="3239159"/>
                  </a:cubicBezTo>
                  <a:close/>
                  <a:moveTo>
                    <a:pt x="3243758" y="2942197"/>
                  </a:moveTo>
                  <a:cubicBezTo>
                    <a:pt x="3239040" y="2642977"/>
                    <a:pt x="3238184" y="2658355"/>
                    <a:pt x="3239290" y="2658355"/>
                  </a:cubicBezTo>
                  <a:cubicBezTo>
                    <a:pt x="3336472" y="2658759"/>
                    <a:pt x="3340645" y="2658261"/>
                    <a:pt x="3426042" y="2658946"/>
                  </a:cubicBezTo>
                  <a:cubicBezTo>
                    <a:pt x="3503624" y="2659569"/>
                    <a:pt x="3483617" y="2607644"/>
                    <a:pt x="3488942" y="2942804"/>
                  </a:cubicBezTo>
                  <a:cubicBezTo>
                    <a:pt x="3431273" y="2942632"/>
                    <a:pt x="3368421" y="2941371"/>
                    <a:pt x="3243758" y="2942197"/>
                  </a:cubicBezTo>
                  <a:close/>
                  <a:moveTo>
                    <a:pt x="3238433" y="2640564"/>
                  </a:moveTo>
                  <a:cubicBezTo>
                    <a:pt x="3231443" y="2336877"/>
                    <a:pt x="3236098" y="2361812"/>
                    <a:pt x="3239290" y="2361812"/>
                  </a:cubicBezTo>
                  <a:cubicBezTo>
                    <a:pt x="3529811" y="2363011"/>
                    <a:pt x="3480535" y="2337904"/>
                    <a:pt x="3481671" y="2428477"/>
                  </a:cubicBezTo>
                  <a:cubicBezTo>
                    <a:pt x="3482792" y="2526333"/>
                    <a:pt x="3483586" y="2546614"/>
                    <a:pt x="3484474" y="2640875"/>
                  </a:cubicBezTo>
                  <a:cubicBezTo>
                    <a:pt x="3484520" y="2646697"/>
                    <a:pt x="3238542" y="2645794"/>
                    <a:pt x="3238433" y="2640564"/>
                  </a:cubicBezTo>
                  <a:close/>
                  <a:moveTo>
                    <a:pt x="3426011" y="2346870"/>
                  </a:moveTo>
                  <a:cubicBezTo>
                    <a:pt x="3199806" y="2350216"/>
                    <a:pt x="3235039" y="2355913"/>
                    <a:pt x="3234494" y="2322059"/>
                  </a:cubicBezTo>
                  <a:cubicBezTo>
                    <a:pt x="3230072" y="2032785"/>
                    <a:pt x="3225931" y="2064304"/>
                    <a:pt x="3239290" y="2064382"/>
                  </a:cubicBezTo>
                  <a:cubicBezTo>
                    <a:pt x="3520734" y="2066266"/>
                    <a:pt x="3476969" y="2050265"/>
                    <a:pt x="3477903" y="2110003"/>
                  </a:cubicBezTo>
                  <a:cubicBezTo>
                    <a:pt x="3479491" y="2211471"/>
                    <a:pt x="3478542" y="2216296"/>
                    <a:pt x="3480208" y="2322339"/>
                  </a:cubicBezTo>
                  <a:cubicBezTo>
                    <a:pt x="3480675" y="2352815"/>
                    <a:pt x="3491464" y="2345889"/>
                    <a:pt x="3426011" y="2346870"/>
                  </a:cubicBezTo>
                  <a:close/>
                  <a:moveTo>
                    <a:pt x="3231007" y="2942274"/>
                  </a:moveTo>
                  <a:cubicBezTo>
                    <a:pt x="3181512" y="2942539"/>
                    <a:pt x="3185498" y="2942492"/>
                    <a:pt x="2983020" y="2942586"/>
                  </a:cubicBezTo>
                  <a:cubicBezTo>
                    <a:pt x="2981354" y="2826160"/>
                    <a:pt x="2983363" y="2864637"/>
                    <a:pt x="2979673" y="2660456"/>
                  </a:cubicBezTo>
                  <a:cubicBezTo>
                    <a:pt x="3080157" y="2660036"/>
                    <a:pt x="3035162" y="2657499"/>
                    <a:pt x="3226087" y="2658308"/>
                  </a:cubicBezTo>
                  <a:cubicBezTo>
                    <a:pt x="3227005" y="2698730"/>
                    <a:pt x="3230867" y="2933324"/>
                    <a:pt x="3231007" y="2942274"/>
                  </a:cubicBezTo>
                  <a:close/>
                  <a:moveTo>
                    <a:pt x="2979408" y="2645981"/>
                  </a:moveTo>
                  <a:cubicBezTo>
                    <a:pt x="2974426" y="2359322"/>
                    <a:pt x="2975485" y="2435107"/>
                    <a:pt x="2974193" y="2362466"/>
                  </a:cubicBezTo>
                  <a:cubicBezTo>
                    <a:pt x="3074988" y="2362357"/>
                    <a:pt x="3068838" y="2361112"/>
                    <a:pt x="3222288" y="2361750"/>
                  </a:cubicBezTo>
                  <a:cubicBezTo>
                    <a:pt x="3223051" y="2430656"/>
                    <a:pt x="3221977" y="2486238"/>
                    <a:pt x="3225698" y="2640953"/>
                  </a:cubicBezTo>
                  <a:cubicBezTo>
                    <a:pt x="3225744" y="2643864"/>
                    <a:pt x="3247417" y="2644829"/>
                    <a:pt x="2979408" y="2645981"/>
                  </a:cubicBezTo>
                  <a:close/>
                  <a:moveTo>
                    <a:pt x="2973928" y="2348021"/>
                  </a:moveTo>
                  <a:cubicBezTo>
                    <a:pt x="2971919" y="2228467"/>
                    <a:pt x="2972994" y="2230398"/>
                    <a:pt x="2970409" y="2064289"/>
                  </a:cubicBezTo>
                  <a:cubicBezTo>
                    <a:pt x="3261663" y="2064242"/>
                    <a:pt x="3217119" y="2048770"/>
                    <a:pt x="3218069" y="2110003"/>
                  </a:cubicBezTo>
                  <a:cubicBezTo>
                    <a:pt x="3219532" y="2204248"/>
                    <a:pt x="3219984" y="2212685"/>
                    <a:pt x="3221727" y="2322308"/>
                  </a:cubicBezTo>
                  <a:cubicBezTo>
                    <a:pt x="3222272" y="2355991"/>
                    <a:pt x="3261834" y="2347710"/>
                    <a:pt x="2973928" y="2348021"/>
                  </a:cubicBezTo>
                  <a:close/>
                  <a:moveTo>
                    <a:pt x="2970487" y="2957030"/>
                  </a:moveTo>
                  <a:cubicBezTo>
                    <a:pt x="2972060" y="3061408"/>
                    <a:pt x="2975936" y="3133022"/>
                    <a:pt x="2976014" y="3239860"/>
                  </a:cubicBezTo>
                  <a:cubicBezTo>
                    <a:pt x="2894167" y="3240015"/>
                    <a:pt x="2861767" y="3238895"/>
                    <a:pt x="2727903" y="3238895"/>
                  </a:cubicBezTo>
                  <a:cubicBezTo>
                    <a:pt x="2724727" y="3122672"/>
                    <a:pt x="2726346" y="3061439"/>
                    <a:pt x="2724634" y="2956968"/>
                  </a:cubicBezTo>
                  <a:cubicBezTo>
                    <a:pt x="2756535" y="2957170"/>
                    <a:pt x="2763276" y="2957123"/>
                    <a:pt x="2970487" y="2957030"/>
                  </a:cubicBezTo>
                  <a:close/>
                  <a:moveTo>
                    <a:pt x="2772556" y="2942664"/>
                  </a:moveTo>
                  <a:cubicBezTo>
                    <a:pt x="2711197" y="2942664"/>
                    <a:pt x="2725506" y="2960221"/>
                    <a:pt x="2722267" y="2852916"/>
                  </a:cubicBezTo>
                  <a:cubicBezTo>
                    <a:pt x="2720352" y="2789629"/>
                    <a:pt x="2718966" y="2718529"/>
                    <a:pt x="2719293" y="2660036"/>
                  </a:cubicBezTo>
                  <a:cubicBezTo>
                    <a:pt x="2727841" y="2660083"/>
                    <a:pt x="2935534" y="2660534"/>
                    <a:pt x="2966906" y="2660487"/>
                  </a:cubicBezTo>
                  <a:cubicBezTo>
                    <a:pt x="2970565" y="2863609"/>
                    <a:pt x="2968666" y="2830907"/>
                    <a:pt x="2970269" y="2942586"/>
                  </a:cubicBezTo>
                  <a:lnTo>
                    <a:pt x="2772556" y="2942664"/>
                  </a:lnTo>
                  <a:close/>
                  <a:moveTo>
                    <a:pt x="2719854" y="3490424"/>
                  </a:moveTo>
                  <a:cubicBezTo>
                    <a:pt x="2719916" y="3547578"/>
                    <a:pt x="2764413" y="3538800"/>
                    <a:pt x="2492434" y="3537710"/>
                  </a:cubicBezTo>
                  <a:cubicBezTo>
                    <a:pt x="2474265" y="3537632"/>
                    <a:pt x="2468037" y="3578957"/>
                    <a:pt x="2469968" y="3278274"/>
                  </a:cubicBezTo>
                  <a:cubicBezTo>
                    <a:pt x="2470170" y="3245136"/>
                    <a:pt x="2430858" y="3253355"/>
                    <a:pt x="2715572" y="3253355"/>
                  </a:cubicBezTo>
                  <a:cubicBezTo>
                    <a:pt x="2717721" y="3324657"/>
                    <a:pt x="2719729" y="3377718"/>
                    <a:pt x="2719854" y="3490424"/>
                  </a:cubicBezTo>
                  <a:close/>
                  <a:moveTo>
                    <a:pt x="2470077" y="3239035"/>
                  </a:moveTo>
                  <a:cubicBezTo>
                    <a:pt x="2469875" y="3106422"/>
                    <a:pt x="2465282" y="3061548"/>
                    <a:pt x="2463958" y="2957170"/>
                  </a:cubicBezTo>
                  <a:cubicBezTo>
                    <a:pt x="2580525" y="2955707"/>
                    <a:pt x="2531856" y="2955349"/>
                    <a:pt x="2711867" y="2956874"/>
                  </a:cubicBezTo>
                  <a:cubicBezTo>
                    <a:pt x="2713689" y="3068537"/>
                    <a:pt x="2711851" y="3118127"/>
                    <a:pt x="2715121" y="3238895"/>
                  </a:cubicBezTo>
                  <a:cubicBezTo>
                    <a:pt x="2494053" y="3238910"/>
                    <a:pt x="2560269" y="3238895"/>
                    <a:pt x="2470077" y="3239035"/>
                  </a:cubicBezTo>
                  <a:close/>
                  <a:moveTo>
                    <a:pt x="2679234" y="2942056"/>
                  </a:moveTo>
                  <a:cubicBezTo>
                    <a:pt x="2619386" y="2941247"/>
                    <a:pt x="2553637" y="2941169"/>
                    <a:pt x="2492325" y="2942243"/>
                  </a:cubicBezTo>
                  <a:cubicBezTo>
                    <a:pt x="2445213" y="2943068"/>
                    <a:pt x="2471214" y="2978696"/>
                    <a:pt x="2460673" y="2659320"/>
                  </a:cubicBezTo>
                  <a:cubicBezTo>
                    <a:pt x="2670281" y="2658837"/>
                    <a:pt x="2609530" y="2659102"/>
                    <a:pt x="2706542" y="2659927"/>
                  </a:cubicBezTo>
                  <a:cubicBezTo>
                    <a:pt x="2704799" y="2978432"/>
                    <a:pt x="2733119" y="2942710"/>
                    <a:pt x="2679234" y="2942056"/>
                  </a:cubicBezTo>
                  <a:close/>
                  <a:moveTo>
                    <a:pt x="2706667" y="2640689"/>
                  </a:moveTo>
                  <a:cubicBezTo>
                    <a:pt x="2706605" y="2648580"/>
                    <a:pt x="2731764" y="2643817"/>
                    <a:pt x="2492372" y="2644767"/>
                  </a:cubicBezTo>
                  <a:cubicBezTo>
                    <a:pt x="2448296" y="2644891"/>
                    <a:pt x="2459210" y="2688535"/>
                    <a:pt x="2455738" y="2426453"/>
                  </a:cubicBezTo>
                  <a:cubicBezTo>
                    <a:pt x="2454757" y="2349018"/>
                    <a:pt x="2445135" y="2361610"/>
                    <a:pt x="2492310" y="2362310"/>
                  </a:cubicBezTo>
                  <a:cubicBezTo>
                    <a:pt x="2550648" y="2363244"/>
                    <a:pt x="2572382" y="2363026"/>
                    <a:pt x="2703553" y="2363057"/>
                  </a:cubicBezTo>
                  <a:cubicBezTo>
                    <a:pt x="2706807" y="2568872"/>
                    <a:pt x="2707212" y="2575347"/>
                    <a:pt x="2706667" y="2640689"/>
                  </a:cubicBezTo>
                  <a:close/>
                  <a:moveTo>
                    <a:pt x="2454632" y="2347368"/>
                  </a:moveTo>
                  <a:cubicBezTo>
                    <a:pt x="2452795" y="2227892"/>
                    <a:pt x="2452312" y="2212171"/>
                    <a:pt x="2450039" y="2063822"/>
                  </a:cubicBezTo>
                  <a:cubicBezTo>
                    <a:pt x="2519042" y="2063370"/>
                    <a:pt x="2541026" y="2061985"/>
                    <a:pt x="2697932" y="2063620"/>
                  </a:cubicBezTo>
                  <a:cubicBezTo>
                    <a:pt x="2701264" y="2281310"/>
                    <a:pt x="2700190" y="2151157"/>
                    <a:pt x="2703319" y="2348613"/>
                  </a:cubicBezTo>
                  <a:cubicBezTo>
                    <a:pt x="2449526" y="2348566"/>
                    <a:pt x="2558510" y="2348333"/>
                    <a:pt x="2454632" y="2347368"/>
                  </a:cubicBezTo>
                  <a:close/>
                  <a:moveTo>
                    <a:pt x="2450584" y="2853150"/>
                  </a:moveTo>
                  <a:cubicBezTo>
                    <a:pt x="2450211" y="2968330"/>
                    <a:pt x="2502990" y="2943613"/>
                    <a:pt x="2204264" y="2943146"/>
                  </a:cubicBezTo>
                  <a:cubicBezTo>
                    <a:pt x="2201228" y="2749658"/>
                    <a:pt x="2200512" y="2702668"/>
                    <a:pt x="2199795" y="2660798"/>
                  </a:cubicBezTo>
                  <a:cubicBezTo>
                    <a:pt x="2314743" y="2660767"/>
                    <a:pt x="2261932" y="2659662"/>
                    <a:pt x="2447875" y="2659351"/>
                  </a:cubicBezTo>
                  <a:cubicBezTo>
                    <a:pt x="2449588" y="2710575"/>
                    <a:pt x="2450818" y="2778173"/>
                    <a:pt x="2450584" y="2853150"/>
                  </a:cubicBezTo>
                  <a:close/>
                  <a:moveTo>
                    <a:pt x="2398988" y="2644938"/>
                  </a:moveTo>
                  <a:cubicBezTo>
                    <a:pt x="2177469" y="2644938"/>
                    <a:pt x="2199624" y="2650899"/>
                    <a:pt x="2199437" y="2640642"/>
                  </a:cubicBezTo>
                  <a:cubicBezTo>
                    <a:pt x="2193848" y="2325172"/>
                    <a:pt x="2193708" y="2362684"/>
                    <a:pt x="2212189" y="2362684"/>
                  </a:cubicBezTo>
                  <a:cubicBezTo>
                    <a:pt x="2488869" y="2362684"/>
                    <a:pt x="2441866" y="2341235"/>
                    <a:pt x="2442971" y="2426702"/>
                  </a:cubicBezTo>
                  <a:cubicBezTo>
                    <a:pt x="2444325" y="2528948"/>
                    <a:pt x="2445011" y="2578118"/>
                    <a:pt x="2447237" y="2641078"/>
                  </a:cubicBezTo>
                  <a:cubicBezTo>
                    <a:pt x="2447424" y="2646167"/>
                    <a:pt x="2454679" y="2644938"/>
                    <a:pt x="2398988" y="2644938"/>
                  </a:cubicBezTo>
                  <a:close/>
                  <a:moveTo>
                    <a:pt x="2398988" y="2347150"/>
                  </a:moveTo>
                  <a:cubicBezTo>
                    <a:pt x="2164376" y="2347150"/>
                    <a:pt x="2197118" y="2358388"/>
                    <a:pt x="2196526" y="2322044"/>
                  </a:cubicBezTo>
                  <a:cubicBezTo>
                    <a:pt x="2191886" y="2025672"/>
                    <a:pt x="2179914" y="2063868"/>
                    <a:pt x="2212173" y="2063868"/>
                  </a:cubicBezTo>
                  <a:cubicBezTo>
                    <a:pt x="2378499" y="2063946"/>
                    <a:pt x="2406165" y="2064024"/>
                    <a:pt x="2437288" y="2063884"/>
                  </a:cubicBezTo>
                  <a:cubicBezTo>
                    <a:pt x="2442333" y="2394125"/>
                    <a:pt x="2459739" y="2347150"/>
                    <a:pt x="2398988" y="2347150"/>
                  </a:cubicBezTo>
                  <a:close/>
                  <a:moveTo>
                    <a:pt x="2191513" y="2943115"/>
                  </a:moveTo>
                  <a:cubicBezTo>
                    <a:pt x="2120860" y="2942835"/>
                    <a:pt x="2045940" y="2939473"/>
                    <a:pt x="1944974" y="2942056"/>
                  </a:cubicBezTo>
                  <a:cubicBezTo>
                    <a:pt x="1943760" y="2850208"/>
                    <a:pt x="1946142" y="2775558"/>
                    <a:pt x="1941658" y="2660160"/>
                  </a:cubicBezTo>
                  <a:cubicBezTo>
                    <a:pt x="1995590" y="2661141"/>
                    <a:pt x="2025078" y="2660861"/>
                    <a:pt x="2187013" y="2660798"/>
                  </a:cubicBezTo>
                  <a:cubicBezTo>
                    <a:pt x="2187994" y="2716568"/>
                    <a:pt x="2188461" y="2748040"/>
                    <a:pt x="2191513" y="2943115"/>
                  </a:cubicBezTo>
                  <a:close/>
                  <a:moveTo>
                    <a:pt x="1937112" y="2346216"/>
                  </a:moveTo>
                  <a:cubicBezTo>
                    <a:pt x="1935866" y="2240670"/>
                    <a:pt x="1933437" y="2206894"/>
                    <a:pt x="1931584" y="2064273"/>
                  </a:cubicBezTo>
                  <a:cubicBezTo>
                    <a:pt x="1948851" y="2064273"/>
                    <a:pt x="2107859" y="2064086"/>
                    <a:pt x="2178061" y="2063900"/>
                  </a:cubicBezTo>
                  <a:cubicBezTo>
                    <a:pt x="2180443" y="2230880"/>
                    <a:pt x="2182732" y="2225775"/>
                    <a:pt x="2184148" y="2348115"/>
                  </a:cubicBezTo>
                  <a:cubicBezTo>
                    <a:pt x="2068189" y="2347477"/>
                    <a:pt x="2179836" y="2346014"/>
                    <a:pt x="1937112" y="2346216"/>
                  </a:cubicBezTo>
                  <a:close/>
                  <a:moveTo>
                    <a:pt x="1931896" y="2942414"/>
                  </a:moveTo>
                  <a:cubicBezTo>
                    <a:pt x="1815625" y="2945761"/>
                    <a:pt x="1753442" y="2942088"/>
                    <a:pt x="1687506" y="2941543"/>
                  </a:cubicBezTo>
                  <a:cubicBezTo>
                    <a:pt x="1682228" y="2607131"/>
                    <a:pt x="1662253" y="2661172"/>
                    <a:pt x="1745424" y="2659833"/>
                  </a:cubicBezTo>
                  <a:cubicBezTo>
                    <a:pt x="1806860" y="2658837"/>
                    <a:pt x="1865462" y="2658744"/>
                    <a:pt x="1928876" y="2659942"/>
                  </a:cubicBezTo>
                  <a:cubicBezTo>
                    <a:pt x="1931771" y="2734171"/>
                    <a:pt x="1933001" y="2942368"/>
                    <a:pt x="1931896" y="2942414"/>
                  </a:cubicBezTo>
                  <a:close/>
                  <a:moveTo>
                    <a:pt x="1838714" y="2346294"/>
                  </a:moveTo>
                  <a:cubicBezTo>
                    <a:pt x="1751931" y="2346294"/>
                    <a:pt x="1749285" y="2347306"/>
                    <a:pt x="1676919" y="2347508"/>
                  </a:cubicBezTo>
                  <a:cubicBezTo>
                    <a:pt x="1674179" y="2149600"/>
                    <a:pt x="1673665" y="2114750"/>
                    <a:pt x="1672793" y="2065596"/>
                  </a:cubicBezTo>
                  <a:cubicBezTo>
                    <a:pt x="1958940" y="2064725"/>
                    <a:pt x="1918475" y="2046047"/>
                    <a:pt x="1919487" y="2110018"/>
                  </a:cubicBezTo>
                  <a:cubicBezTo>
                    <a:pt x="1923971" y="2396242"/>
                    <a:pt x="1947870" y="2346201"/>
                    <a:pt x="1838714" y="2346294"/>
                  </a:cubicBezTo>
                  <a:close/>
                  <a:moveTo>
                    <a:pt x="1674770" y="2941465"/>
                  </a:moveTo>
                  <a:cubicBezTo>
                    <a:pt x="1555931" y="2940873"/>
                    <a:pt x="1548566" y="2944656"/>
                    <a:pt x="1427640" y="2943582"/>
                  </a:cubicBezTo>
                  <a:cubicBezTo>
                    <a:pt x="1421771" y="2614960"/>
                    <a:pt x="1402278" y="2658635"/>
                    <a:pt x="1465256" y="2658635"/>
                  </a:cubicBezTo>
                  <a:cubicBezTo>
                    <a:pt x="1557145" y="2658635"/>
                    <a:pt x="1559044" y="2660581"/>
                    <a:pt x="1651946" y="2660581"/>
                  </a:cubicBezTo>
                  <a:cubicBezTo>
                    <a:pt x="1676794" y="2660581"/>
                    <a:pt x="1669726" y="2622057"/>
                    <a:pt x="1674770" y="2941465"/>
                  </a:cubicBezTo>
                  <a:close/>
                  <a:moveTo>
                    <a:pt x="1651946" y="2646136"/>
                  </a:moveTo>
                  <a:cubicBezTo>
                    <a:pt x="1650560" y="2646136"/>
                    <a:pt x="1421459" y="2645405"/>
                    <a:pt x="1421444" y="2640798"/>
                  </a:cubicBezTo>
                  <a:cubicBezTo>
                    <a:pt x="1420774" y="2319538"/>
                    <a:pt x="1393653" y="2362839"/>
                    <a:pt x="1465256" y="2362839"/>
                  </a:cubicBezTo>
                  <a:cubicBezTo>
                    <a:pt x="1704243" y="2362839"/>
                    <a:pt x="1664464" y="2340410"/>
                    <a:pt x="1664915" y="2428430"/>
                  </a:cubicBezTo>
                  <a:cubicBezTo>
                    <a:pt x="1666223" y="2679258"/>
                    <a:pt x="1678756" y="2646136"/>
                    <a:pt x="1651946" y="2646136"/>
                  </a:cubicBezTo>
                  <a:close/>
                  <a:moveTo>
                    <a:pt x="1651946" y="2347555"/>
                  </a:moveTo>
                  <a:cubicBezTo>
                    <a:pt x="1379796" y="2347555"/>
                    <a:pt x="1416244" y="2359571"/>
                    <a:pt x="1415652" y="2322106"/>
                  </a:cubicBezTo>
                  <a:cubicBezTo>
                    <a:pt x="1413986" y="2216078"/>
                    <a:pt x="1416104" y="2216016"/>
                    <a:pt x="1414438" y="2109738"/>
                  </a:cubicBezTo>
                  <a:cubicBezTo>
                    <a:pt x="1413550" y="2053129"/>
                    <a:pt x="1403290" y="2064693"/>
                    <a:pt x="1465256" y="2064693"/>
                  </a:cubicBezTo>
                  <a:cubicBezTo>
                    <a:pt x="1699401" y="2064693"/>
                    <a:pt x="1659871" y="2051245"/>
                    <a:pt x="1660789" y="2109987"/>
                  </a:cubicBezTo>
                  <a:cubicBezTo>
                    <a:pt x="1665133" y="2384210"/>
                    <a:pt x="1668076" y="2347555"/>
                    <a:pt x="1651946" y="2347555"/>
                  </a:cubicBezTo>
                  <a:close/>
                  <a:moveTo>
                    <a:pt x="1414874" y="2943442"/>
                  </a:moveTo>
                  <a:cubicBezTo>
                    <a:pt x="1322424" y="2942259"/>
                    <a:pt x="1386164" y="2940920"/>
                    <a:pt x="1168024" y="2941761"/>
                  </a:cubicBezTo>
                  <a:cubicBezTo>
                    <a:pt x="1162512" y="2617185"/>
                    <a:pt x="1151365" y="2658635"/>
                    <a:pt x="1185243" y="2658355"/>
                  </a:cubicBezTo>
                  <a:cubicBezTo>
                    <a:pt x="1241650" y="2657903"/>
                    <a:pt x="1287782" y="2657732"/>
                    <a:pt x="1371825" y="2658292"/>
                  </a:cubicBezTo>
                  <a:cubicBezTo>
                    <a:pt x="1417801" y="2658650"/>
                    <a:pt x="1408848" y="2610804"/>
                    <a:pt x="1414874" y="2943442"/>
                  </a:cubicBezTo>
                  <a:close/>
                  <a:moveTo>
                    <a:pt x="1159928" y="3254958"/>
                  </a:moveTo>
                  <a:cubicBezTo>
                    <a:pt x="1164038" y="3473660"/>
                    <a:pt x="1163010" y="3453348"/>
                    <a:pt x="1163945" y="3536838"/>
                  </a:cubicBezTo>
                  <a:cubicBezTo>
                    <a:pt x="1124119" y="3536294"/>
                    <a:pt x="1112862" y="3536418"/>
                    <a:pt x="916923" y="3536371"/>
                  </a:cubicBezTo>
                  <a:cubicBezTo>
                    <a:pt x="915195" y="3458438"/>
                    <a:pt x="913545" y="3437316"/>
                    <a:pt x="912237" y="3253759"/>
                  </a:cubicBezTo>
                  <a:cubicBezTo>
                    <a:pt x="913965" y="3253775"/>
                    <a:pt x="1158635" y="3254958"/>
                    <a:pt x="1159928" y="3254958"/>
                  </a:cubicBezTo>
                  <a:close/>
                  <a:moveTo>
                    <a:pt x="912128" y="3239315"/>
                  </a:moveTo>
                  <a:cubicBezTo>
                    <a:pt x="911770" y="3200247"/>
                    <a:pt x="911381" y="3179888"/>
                    <a:pt x="907987" y="2959209"/>
                  </a:cubicBezTo>
                  <a:cubicBezTo>
                    <a:pt x="907878" y="2951940"/>
                    <a:pt x="895033" y="2957123"/>
                    <a:pt x="1155506" y="2956267"/>
                  </a:cubicBezTo>
                  <a:cubicBezTo>
                    <a:pt x="1157110" y="3053081"/>
                    <a:pt x="1157188" y="3103324"/>
                    <a:pt x="1159663" y="3240514"/>
                  </a:cubicBezTo>
                  <a:cubicBezTo>
                    <a:pt x="1158386" y="3240498"/>
                    <a:pt x="913311" y="3239315"/>
                    <a:pt x="912128" y="3239315"/>
                  </a:cubicBezTo>
                  <a:close/>
                  <a:moveTo>
                    <a:pt x="1091828" y="3550862"/>
                  </a:moveTo>
                  <a:cubicBezTo>
                    <a:pt x="1186520" y="3550862"/>
                    <a:pt x="1162045" y="3499420"/>
                    <a:pt x="1166887" y="3809193"/>
                  </a:cubicBezTo>
                  <a:cubicBezTo>
                    <a:pt x="1167510" y="3848790"/>
                    <a:pt x="1200221" y="3834268"/>
                    <a:pt x="921049" y="3833257"/>
                  </a:cubicBezTo>
                  <a:cubicBezTo>
                    <a:pt x="919212" y="3737610"/>
                    <a:pt x="919523" y="3664377"/>
                    <a:pt x="917235" y="3550831"/>
                  </a:cubicBezTo>
                  <a:lnTo>
                    <a:pt x="1091828" y="3550862"/>
                  </a:lnTo>
                  <a:close/>
                  <a:moveTo>
                    <a:pt x="1371902" y="2643833"/>
                  </a:moveTo>
                  <a:cubicBezTo>
                    <a:pt x="1314748" y="2643381"/>
                    <a:pt x="1250323" y="2643335"/>
                    <a:pt x="1185119" y="2643864"/>
                  </a:cubicBezTo>
                  <a:cubicBezTo>
                    <a:pt x="1152299" y="2644128"/>
                    <a:pt x="1162777" y="2687103"/>
                    <a:pt x="1158013" y="2361158"/>
                  </a:cubicBezTo>
                  <a:cubicBezTo>
                    <a:pt x="1254978" y="2363244"/>
                    <a:pt x="1197450" y="2363478"/>
                    <a:pt x="1403633" y="2362902"/>
                  </a:cubicBezTo>
                  <a:cubicBezTo>
                    <a:pt x="1410203" y="2688317"/>
                    <a:pt x="1422783" y="2644175"/>
                    <a:pt x="1371902" y="2643833"/>
                  </a:cubicBezTo>
                  <a:close/>
                  <a:moveTo>
                    <a:pt x="1155273" y="2941807"/>
                  </a:moveTo>
                  <a:cubicBezTo>
                    <a:pt x="1005434" y="2942352"/>
                    <a:pt x="1016940" y="2941045"/>
                    <a:pt x="907691" y="2941029"/>
                  </a:cubicBezTo>
                  <a:cubicBezTo>
                    <a:pt x="902522" y="2638821"/>
                    <a:pt x="899579" y="2659304"/>
                    <a:pt x="905106" y="2659289"/>
                  </a:cubicBezTo>
                  <a:cubicBezTo>
                    <a:pt x="906943" y="2659289"/>
                    <a:pt x="1148313" y="2658604"/>
                    <a:pt x="1149668" y="2658588"/>
                  </a:cubicBezTo>
                  <a:cubicBezTo>
                    <a:pt x="1152096" y="2808541"/>
                    <a:pt x="1154603" y="2903191"/>
                    <a:pt x="1155273" y="2941807"/>
                  </a:cubicBezTo>
                  <a:close/>
                  <a:moveTo>
                    <a:pt x="901930" y="2640720"/>
                  </a:moveTo>
                  <a:cubicBezTo>
                    <a:pt x="901074" y="2578040"/>
                    <a:pt x="896076" y="2361656"/>
                    <a:pt x="905122" y="2361656"/>
                  </a:cubicBezTo>
                  <a:cubicBezTo>
                    <a:pt x="1193479" y="2361656"/>
                    <a:pt x="1145059" y="2338823"/>
                    <a:pt x="1146180" y="2428477"/>
                  </a:cubicBezTo>
                  <a:cubicBezTo>
                    <a:pt x="1147145" y="2505787"/>
                    <a:pt x="1147737" y="2538162"/>
                    <a:pt x="1149450" y="2644128"/>
                  </a:cubicBezTo>
                  <a:cubicBezTo>
                    <a:pt x="871228" y="2645716"/>
                    <a:pt x="902008" y="2646494"/>
                    <a:pt x="901930" y="2640720"/>
                  </a:cubicBezTo>
                  <a:close/>
                  <a:moveTo>
                    <a:pt x="1091828" y="2346076"/>
                  </a:moveTo>
                  <a:cubicBezTo>
                    <a:pt x="863692" y="2346076"/>
                    <a:pt x="899859" y="2358668"/>
                    <a:pt x="899283" y="2322044"/>
                  </a:cubicBezTo>
                  <a:cubicBezTo>
                    <a:pt x="894768" y="2033143"/>
                    <a:pt x="886719" y="2064242"/>
                    <a:pt x="905106" y="2064242"/>
                  </a:cubicBezTo>
                  <a:cubicBezTo>
                    <a:pt x="1183624" y="2064242"/>
                    <a:pt x="1139874" y="2050265"/>
                    <a:pt x="1140809" y="2110018"/>
                  </a:cubicBezTo>
                  <a:cubicBezTo>
                    <a:pt x="1145215" y="2390732"/>
                    <a:pt x="1159803" y="2346076"/>
                    <a:pt x="1091828" y="2346076"/>
                  </a:cubicBezTo>
                  <a:close/>
                  <a:moveTo>
                    <a:pt x="895173" y="2955489"/>
                  </a:moveTo>
                  <a:cubicBezTo>
                    <a:pt x="895189" y="2956859"/>
                    <a:pt x="898956" y="3194473"/>
                    <a:pt x="899361" y="3239315"/>
                  </a:cubicBezTo>
                  <a:cubicBezTo>
                    <a:pt x="822060" y="3239284"/>
                    <a:pt x="914245" y="3239144"/>
                    <a:pt x="653321" y="3238459"/>
                  </a:cubicBezTo>
                  <a:cubicBezTo>
                    <a:pt x="652761" y="3195002"/>
                    <a:pt x="652122" y="3156619"/>
                    <a:pt x="649024" y="2959225"/>
                  </a:cubicBezTo>
                  <a:cubicBezTo>
                    <a:pt x="648993" y="2956345"/>
                    <a:pt x="627632" y="2955722"/>
                    <a:pt x="895173" y="2955489"/>
                  </a:cubicBezTo>
                  <a:close/>
                  <a:moveTo>
                    <a:pt x="899486" y="3253759"/>
                  </a:moveTo>
                  <a:cubicBezTo>
                    <a:pt x="900887" y="3445301"/>
                    <a:pt x="902460" y="3459512"/>
                    <a:pt x="904157" y="3536371"/>
                  </a:cubicBezTo>
                  <a:cubicBezTo>
                    <a:pt x="902818" y="3536371"/>
                    <a:pt x="659393" y="3536838"/>
                    <a:pt x="657556" y="3536854"/>
                  </a:cubicBezTo>
                  <a:cubicBezTo>
                    <a:pt x="653477" y="3272048"/>
                    <a:pt x="654878" y="3364286"/>
                    <a:pt x="653492" y="3252903"/>
                  </a:cubicBezTo>
                  <a:cubicBezTo>
                    <a:pt x="888229" y="3253448"/>
                    <a:pt x="812625" y="3253728"/>
                    <a:pt x="899486" y="3253759"/>
                  </a:cubicBezTo>
                  <a:close/>
                  <a:moveTo>
                    <a:pt x="904468" y="3550831"/>
                  </a:moveTo>
                  <a:cubicBezTo>
                    <a:pt x="906897" y="3671133"/>
                    <a:pt x="906196" y="3722995"/>
                    <a:pt x="908298" y="3833225"/>
                  </a:cubicBezTo>
                  <a:cubicBezTo>
                    <a:pt x="906741" y="3833225"/>
                    <a:pt x="879869" y="3833117"/>
                    <a:pt x="661043" y="3833754"/>
                  </a:cubicBezTo>
                  <a:cubicBezTo>
                    <a:pt x="658910" y="3702636"/>
                    <a:pt x="660405" y="3721890"/>
                    <a:pt x="657789" y="3551314"/>
                  </a:cubicBezTo>
                  <a:cubicBezTo>
                    <a:pt x="660857" y="3551314"/>
                    <a:pt x="889459" y="3550831"/>
                    <a:pt x="904468" y="3550831"/>
                  </a:cubicBezTo>
                  <a:close/>
                  <a:moveTo>
                    <a:pt x="905106" y="3847670"/>
                  </a:moveTo>
                  <a:cubicBezTo>
                    <a:pt x="910353" y="3847670"/>
                    <a:pt x="907940" y="3840168"/>
                    <a:pt x="910540" y="3915532"/>
                  </a:cubicBezTo>
                  <a:cubicBezTo>
                    <a:pt x="918869" y="4157458"/>
                    <a:pt x="917017" y="4133052"/>
                    <a:pt x="905106" y="4133052"/>
                  </a:cubicBezTo>
                  <a:cubicBezTo>
                    <a:pt x="903565" y="4133052"/>
                    <a:pt x="666617" y="4133099"/>
                    <a:pt x="666461" y="4127496"/>
                  </a:cubicBezTo>
                  <a:cubicBezTo>
                    <a:pt x="664515" y="4058668"/>
                    <a:pt x="664671" y="4055819"/>
                    <a:pt x="661292" y="3848230"/>
                  </a:cubicBezTo>
                  <a:cubicBezTo>
                    <a:pt x="663021" y="3848230"/>
                    <a:pt x="903721" y="3847670"/>
                    <a:pt x="905106" y="3847670"/>
                  </a:cubicBezTo>
                  <a:close/>
                  <a:moveTo>
                    <a:pt x="718478" y="4145753"/>
                  </a:moveTo>
                  <a:cubicBezTo>
                    <a:pt x="811411" y="4145753"/>
                    <a:pt x="811738" y="4147512"/>
                    <a:pt x="905122" y="4147512"/>
                  </a:cubicBezTo>
                  <a:cubicBezTo>
                    <a:pt x="920162" y="4147512"/>
                    <a:pt x="912704" y="4116335"/>
                    <a:pt x="917095" y="4428381"/>
                  </a:cubicBezTo>
                  <a:cubicBezTo>
                    <a:pt x="911023" y="4428366"/>
                    <a:pt x="673810" y="4429704"/>
                    <a:pt x="672658" y="4429720"/>
                  </a:cubicBezTo>
                  <a:cubicBezTo>
                    <a:pt x="667100" y="4095230"/>
                    <a:pt x="649366" y="4145753"/>
                    <a:pt x="718478" y="4145753"/>
                  </a:cubicBezTo>
                  <a:close/>
                  <a:moveTo>
                    <a:pt x="921345" y="3847701"/>
                  </a:moveTo>
                  <a:cubicBezTo>
                    <a:pt x="1004298" y="3848028"/>
                    <a:pt x="999316" y="3850378"/>
                    <a:pt x="1091828" y="3850378"/>
                  </a:cubicBezTo>
                  <a:cubicBezTo>
                    <a:pt x="1191315" y="3850378"/>
                    <a:pt x="1165237" y="3791403"/>
                    <a:pt x="1173644" y="4127932"/>
                  </a:cubicBezTo>
                  <a:cubicBezTo>
                    <a:pt x="1173800" y="4134204"/>
                    <a:pt x="1204892" y="4132554"/>
                    <a:pt x="927074" y="4133037"/>
                  </a:cubicBezTo>
                  <a:cubicBezTo>
                    <a:pt x="926421" y="3971209"/>
                    <a:pt x="922715" y="3911424"/>
                    <a:pt x="921345" y="3847701"/>
                  </a:cubicBezTo>
                  <a:close/>
                  <a:moveTo>
                    <a:pt x="1174127" y="4147076"/>
                  </a:moveTo>
                  <a:cubicBezTo>
                    <a:pt x="1178253" y="4316065"/>
                    <a:pt x="1175186" y="4327474"/>
                    <a:pt x="1176509" y="4429626"/>
                  </a:cubicBezTo>
                  <a:cubicBezTo>
                    <a:pt x="947564" y="4429782"/>
                    <a:pt x="1036246" y="4428708"/>
                    <a:pt x="929830" y="4428397"/>
                  </a:cubicBezTo>
                  <a:cubicBezTo>
                    <a:pt x="929815" y="4427167"/>
                    <a:pt x="927168" y="4148695"/>
                    <a:pt x="927152" y="4147481"/>
                  </a:cubicBezTo>
                  <a:cubicBezTo>
                    <a:pt x="997167" y="4147372"/>
                    <a:pt x="1070747" y="4146018"/>
                    <a:pt x="1174127" y="4147076"/>
                  </a:cubicBezTo>
                  <a:close/>
                  <a:moveTo>
                    <a:pt x="1176727" y="4444070"/>
                  </a:moveTo>
                  <a:cubicBezTo>
                    <a:pt x="1176742" y="4445222"/>
                    <a:pt x="1180463" y="4683039"/>
                    <a:pt x="1181569" y="4727227"/>
                  </a:cubicBezTo>
                  <a:cubicBezTo>
                    <a:pt x="1047876" y="4726356"/>
                    <a:pt x="993322" y="4727725"/>
                    <a:pt x="935311" y="4727897"/>
                  </a:cubicBezTo>
                  <a:cubicBezTo>
                    <a:pt x="935295" y="4726791"/>
                    <a:pt x="930142" y="4447868"/>
                    <a:pt x="930064" y="4442857"/>
                  </a:cubicBezTo>
                  <a:cubicBezTo>
                    <a:pt x="1047160" y="4443230"/>
                    <a:pt x="939981" y="4444242"/>
                    <a:pt x="1176727" y="4444070"/>
                  </a:cubicBezTo>
                  <a:close/>
                  <a:moveTo>
                    <a:pt x="1181927" y="4741703"/>
                  </a:moveTo>
                  <a:cubicBezTo>
                    <a:pt x="1186831" y="4921991"/>
                    <a:pt x="1185539" y="4940980"/>
                    <a:pt x="1186349" y="5024470"/>
                  </a:cubicBezTo>
                  <a:cubicBezTo>
                    <a:pt x="1091221" y="5023396"/>
                    <a:pt x="974514" y="5024548"/>
                    <a:pt x="939421" y="5024642"/>
                  </a:cubicBezTo>
                  <a:cubicBezTo>
                    <a:pt x="938627" y="4945152"/>
                    <a:pt x="939748" y="4948591"/>
                    <a:pt x="935575" y="4742341"/>
                  </a:cubicBezTo>
                  <a:cubicBezTo>
                    <a:pt x="1012254" y="4742154"/>
                    <a:pt x="1040730" y="4740785"/>
                    <a:pt x="1181927" y="4741703"/>
                  </a:cubicBezTo>
                  <a:close/>
                  <a:moveTo>
                    <a:pt x="1185119" y="5038961"/>
                  </a:moveTo>
                  <a:cubicBezTo>
                    <a:pt x="1188279" y="5038977"/>
                    <a:pt x="1184916" y="5022540"/>
                    <a:pt x="1190786" y="5321013"/>
                  </a:cubicBezTo>
                  <a:cubicBezTo>
                    <a:pt x="1049231" y="5320219"/>
                    <a:pt x="1009529" y="5321075"/>
                    <a:pt x="945571" y="5321247"/>
                  </a:cubicBezTo>
                  <a:cubicBezTo>
                    <a:pt x="943360" y="5174018"/>
                    <a:pt x="941196" y="5181147"/>
                    <a:pt x="939561" y="5039117"/>
                  </a:cubicBezTo>
                  <a:cubicBezTo>
                    <a:pt x="1017220" y="5038946"/>
                    <a:pt x="1069035" y="5037856"/>
                    <a:pt x="1185119" y="5038961"/>
                  </a:cubicBezTo>
                  <a:close/>
                  <a:moveTo>
                    <a:pt x="1189494" y="4446328"/>
                  </a:moveTo>
                  <a:cubicBezTo>
                    <a:pt x="1189431" y="4442265"/>
                    <a:pt x="1169799" y="4444320"/>
                    <a:pt x="1438523" y="4444911"/>
                  </a:cubicBezTo>
                  <a:cubicBezTo>
                    <a:pt x="1438897" y="4467994"/>
                    <a:pt x="1441886" y="4720239"/>
                    <a:pt x="1441933" y="4727212"/>
                  </a:cubicBezTo>
                  <a:cubicBezTo>
                    <a:pt x="1367870" y="4727258"/>
                    <a:pt x="1287922" y="4727912"/>
                    <a:pt x="1194289" y="4727305"/>
                  </a:cubicBezTo>
                  <a:cubicBezTo>
                    <a:pt x="1193324" y="4687552"/>
                    <a:pt x="1193106" y="4667458"/>
                    <a:pt x="1189494" y="4446328"/>
                  </a:cubicBezTo>
                  <a:close/>
                  <a:moveTo>
                    <a:pt x="1442026" y="4741672"/>
                  </a:moveTo>
                  <a:cubicBezTo>
                    <a:pt x="1442602" y="4901445"/>
                    <a:pt x="1444315" y="4936093"/>
                    <a:pt x="1446074" y="5025077"/>
                  </a:cubicBezTo>
                  <a:cubicBezTo>
                    <a:pt x="1253078" y="5024922"/>
                    <a:pt x="1241619" y="5024984"/>
                    <a:pt x="1199115" y="5024595"/>
                  </a:cubicBezTo>
                  <a:cubicBezTo>
                    <a:pt x="1198384" y="4946179"/>
                    <a:pt x="1199489" y="4919641"/>
                    <a:pt x="1194694" y="4741781"/>
                  </a:cubicBezTo>
                  <a:cubicBezTo>
                    <a:pt x="1285104" y="4742341"/>
                    <a:pt x="1384841" y="4741718"/>
                    <a:pt x="1442026" y="4741672"/>
                  </a:cubicBezTo>
                  <a:close/>
                  <a:moveTo>
                    <a:pt x="1278518" y="5039397"/>
                  </a:moveTo>
                  <a:cubicBezTo>
                    <a:pt x="1478598" y="5039568"/>
                    <a:pt x="1446168" y="5024735"/>
                    <a:pt x="1447086" y="5084069"/>
                  </a:cubicBezTo>
                  <a:cubicBezTo>
                    <a:pt x="1448550" y="5177645"/>
                    <a:pt x="1448410" y="5191622"/>
                    <a:pt x="1450044" y="5296592"/>
                  </a:cubicBezTo>
                  <a:cubicBezTo>
                    <a:pt x="1450558" y="5329652"/>
                    <a:pt x="1490322" y="5322554"/>
                    <a:pt x="1203522" y="5321075"/>
                  </a:cubicBezTo>
                  <a:cubicBezTo>
                    <a:pt x="1203148" y="5302226"/>
                    <a:pt x="1203397" y="5317667"/>
                    <a:pt x="1199832" y="5083820"/>
                  </a:cubicBezTo>
                  <a:cubicBezTo>
                    <a:pt x="1198975" y="5027101"/>
                    <a:pt x="1183391" y="5039397"/>
                    <a:pt x="1278518" y="5039397"/>
                  </a:cubicBezTo>
                  <a:close/>
                  <a:moveTo>
                    <a:pt x="1444393" y="4145660"/>
                  </a:moveTo>
                  <a:cubicBezTo>
                    <a:pt x="1445498" y="4145660"/>
                    <a:pt x="1641016" y="4145224"/>
                    <a:pt x="1692301" y="4145302"/>
                  </a:cubicBezTo>
                  <a:cubicBezTo>
                    <a:pt x="1696256" y="4480399"/>
                    <a:pt x="1709614" y="4429050"/>
                    <a:pt x="1651946" y="4429050"/>
                  </a:cubicBezTo>
                  <a:cubicBezTo>
                    <a:pt x="1558998" y="4429050"/>
                    <a:pt x="1556958" y="4430498"/>
                    <a:pt x="1465256" y="4430498"/>
                  </a:cubicBezTo>
                  <a:cubicBezTo>
                    <a:pt x="1446681" y="4430498"/>
                    <a:pt x="1450356" y="4468289"/>
                    <a:pt x="1444393" y="4145660"/>
                  </a:cubicBezTo>
                  <a:close/>
                  <a:moveTo>
                    <a:pt x="1465256" y="4444942"/>
                  </a:moveTo>
                  <a:cubicBezTo>
                    <a:pt x="1714565" y="4444942"/>
                    <a:pt x="1695789" y="4440179"/>
                    <a:pt x="1695898" y="4446576"/>
                  </a:cubicBezTo>
                  <a:cubicBezTo>
                    <a:pt x="1701067" y="4775510"/>
                    <a:pt x="1720466" y="4728130"/>
                    <a:pt x="1651946" y="4728177"/>
                  </a:cubicBezTo>
                  <a:cubicBezTo>
                    <a:pt x="1560819" y="4728177"/>
                    <a:pt x="1560882" y="4727212"/>
                    <a:pt x="1465256" y="4727212"/>
                  </a:cubicBezTo>
                  <a:cubicBezTo>
                    <a:pt x="1450947" y="4727212"/>
                    <a:pt x="1455151" y="4737578"/>
                    <a:pt x="1453921" y="4658820"/>
                  </a:cubicBezTo>
                  <a:cubicBezTo>
                    <a:pt x="1450060" y="4412054"/>
                    <a:pt x="1445903" y="4444942"/>
                    <a:pt x="1465256" y="4444942"/>
                  </a:cubicBezTo>
                  <a:close/>
                  <a:moveTo>
                    <a:pt x="1465256" y="4741672"/>
                  </a:moveTo>
                  <a:cubicBezTo>
                    <a:pt x="1739305" y="4741672"/>
                    <a:pt x="1701627" y="4735305"/>
                    <a:pt x="1702375" y="4765393"/>
                  </a:cubicBezTo>
                  <a:cubicBezTo>
                    <a:pt x="1709786" y="5074216"/>
                    <a:pt x="1717524" y="5023474"/>
                    <a:pt x="1651946" y="5023474"/>
                  </a:cubicBezTo>
                  <a:cubicBezTo>
                    <a:pt x="1419607" y="5023474"/>
                    <a:pt x="1459339" y="5044798"/>
                    <a:pt x="1457798" y="4977511"/>
                  </a:cubicBezTo>
                  <a:cubicBezTo>
                    <a:pt x="1451710" y="4712659"/>
                    <a:pt x="1453221" y="4741672"/>
                    <a:pt x="1465256" y="4741672"/>
                  </a:cubicBezTo>
                  <a:close/>
                  <a:moveTo>
                    <a:pt x="1705037" y="4145333"/>
                  </a:moveTo>
                  <a:cubicBezTo>
                    <a:pt x="1955904" y="4145831"/>
                    <a:pt x="1842591" y="4145364"/>
                    <a:pt x="1951280" y="4146174"/>
                  </a:cubicBezTo>
                  <a:cubicBezTo>
                    <a:pt x="1960232" y="4475294"/>
                    <a:pt x="1959516" y="4429875"/>
                    <a:pt x="1932192" y="4429222"/>
                  </a:cubicBezTo>
                  <a:cubicBezTo>
                    <a:pt x="1661225" y="4422653"/>
                    <a:pt x="1708213" y="4460305"/>
                    <a:pt x="1707450" y="4340159"/>
                  </a:cubicBezTo>
                  <a:cubicBezTo>
                    <a:pt x="1706952" y="4258521"/>
                    <a:pt x="1706127" y="4236419"/>
                    <a:pt x="1705037" y="4145333"/>
                  </a:cubicBezTo>
                  <a:close/>
                  <a:moveTo>
                    <a:pt x="1745392" y="4443028"/>
                  </a:moveTo>
                  <a:cubicBezTo>
                    <a:pt x="1977498" y="4440833"/>
                    <a:pt x="1955032" y="4445440"/>
                    <a:pt x="1955063" y="4446576"/>
                  </a:cubicBezTo>
                  <a:cubicBezTo>
                    <a:pt x="1960107" y="4768973"/>
                    <a:pt x="1976782" y="4727196"/>
                    <a:pt x="1932005" y="4727617"/>
                  </a:cubicBezTo>
                  <a:cubicBezTo>
                    <a:pt x="1869915" y="4728115"/>
                    <a:pt x="1878509" y="4727990"/>
                    <a:pt x="1714254" y="4728130"/>
                  </a:cubicBezTo>
                  <a:cubicBezTo>
                    <a:pt x="1707092" y="4397796"/>
                    <a:pt x="1694995" y="4443573"/>
                    <a:pt x="1745392" y="4443028"/>
                  </a:cubicBezTo>
                  <a:close/>
                  <a:moveTo>
                    <a:pt x="1962194" y="4741843"/>
                  </a:moveTo>
                  <a:cubicBezTo>
                    <a:pt x="1966273" y="4958724"/>
                    <a:pt x="1965199" y="4939393"/>
                    <a:pt x="1966210" y="5025218"/>
                  </a:cubicBezTo>
                  <a:cubicBezTo>
                    <a:pt x="1701923" y="5023584"/>
                    <a:pt x="1915097" y="5025358"/>
                    <a:pt x="1718660" y="5023708"/>
                  </a:cubicBezTo>
                  <a:cubicBezTo>
                    <a:pt x="1717944" y="4947705"/>
                    <a:pt x="1718847" y="4926131"/>
                    <a:pt x="1714581" y="4742590"/>
                  </a:cubicBezTo>
                  <a:cubicBezTo>
                    <a:pt x="1952292" y="4742388"/>
                    <a:pt x="1857413" y="4742528"/>
                    <a:pt x="1962194" y="4741843"/>
                  </a:cubicBezTo>
                  <a:close/>
                  <a:moveTo>
                    <a:pt x="1964062" y="4146252"/>
                  </a:moveTo>
                  <a:cubicBezTo>
                    <a:pt x="2110522" y="4147123"/>
                    <a:pt x="2103002" y="4144928"/>
                    <a:pt x="2211145" y="4144897"/>
                  </a:cubicBezTo>
                  <a:cubicBezTo>
                    <a:pt x="2210585" y="4364954"/>
                    <a:pt x="2222558" y="4428646"/>
                    <a:pt x="2212204" y="4428646"/>
                  </a:cubicBezTo>
                  <a:cubicBezTo>
                    <a:pt x="2120766" y="4428646"/>
                    <a:pt x="2065589" y="4431463"/>
                    <a:pt x="1967581" y="4429953"/>
                  </a:cubicBezTo>
                  <a:cubicBezTo>
                    <a:pt x="1966319" y="4341545"/>
                    <a:pt x="1967441" y="4269744"/>
                    <a:pt x="1964062" y="4146252"/>
                  </a:cubicBezTo>
                  <a:close/>
                  <a:moveTo>
                    <a:pt x="2025436" y="4444787"/>
                  </a:moveTo>
                  <a:cubicBezTo>
                    <a:pt x="2231728" y="4444787"/>
                    <a:pt x="2216641" y="4439214"/>
                    <a:pt x="2216750" y="4446546"/>
                  </a:cubicBezTo>
                  <a:cubicBezTo>
                    <a:pt x="2221639" y="4759556"/>
                    <a:pt x="2223897" y="4725889"/>
                    <a:pt x="2212173" y="4725889"/>
                  </a:cubicBezTo>
                  <a:cubicBezTo>
                    <a:pt x="1926462" y="4725889"/>
                    <a:pt x="1974945" y="4749610"/>
                    <a:pt x="1973528" y="4658789"/>
                  </a:cubicBezTo>
                  <a:cubicBezTo>
                    <a:pt x="1969511" y="4400722"/>
                    <a:pt x="1944865" y="4444787"/>
                    <a:pt x="2025436" y="4444787"/>
                  </a:cubicBezTo>
                  <a:close/>
                  <a:moveTo>
                    <a:pt x="2025436" y="4741672"/>
                  </a:moveTo>
                  <a:cubicBezTo>
                    <a:pt x="2254521" y="4741672"/>
                    <a:pt x="2220923" y="4729282"/>
                    <a:pt x="2221795" y="4765984"/>
                  </a:cubicBezTo>
                  <a:cubicBezTo>
                    <a:pt x="2229174" y="5058371"/>
                    <a:pt x="2226107" y="5023117"/>
                    <a:pt x="2212173" y="5023117"/>
                  </a:cubicBezTo>
                  <a:cubicBezTo>
                    <a:pt x="1940241" y="5023117"/>
                    <a:pt x="1979086" y="5046184"/>
                    <a:pt x="1978510" y="4977589"/>
                  </a:cubicBezTo>
                  <a:cubicBezTo>
                    <a:pt x="1976221" y="4699444"/>
                    <a:pt x="1959438" y="4741672"/>
                    <a:pt x="2025436" y="4741672"/>
                  </a:cubicBezTo>
                  <a:close/>
                  <a:moveTo>
                    <a:pt x="2025436" y="5039833"/>
                  </a:moveTo>
                  <a:cubicBezTo>
                    <a:pt x="2258927" y="5039833"/>
                    <a:pt x="2224442" y="5019241"/>
                    <a:pt x="2225453" y="5084069"/>
                  </a:cubicBezTo>
                  <a:cubicBezTo>
                    <a:pt x="2229704" y="5355489"/>
                    <a:pt x="2241023" y="5321854"/>
                    <a:pt x="2212189" y="5321854"/>
                  </a:cubicBezTo>
                  <a:cubicBezTo>
                    <a:pt x="1946407" y="5321854"/>
                    <a:pt x="1982480" y="5329901"/>
                    <a:pt x="1981935" y="5296343"/>
                  </a:cubicBezTo>
                  <a:cubicBezTo>
                    <a:pt x="1977140" y="4989839"/>
                    <a:pt x="1968157" y="5039833"/>
                    <a:pt x="2025436" y="5039833"/>
                  </a:cubicBezTo>
                  <a:close/>
                  <a:moveTo>
                    <a:pt x="2229502" y="4446296"/>
                  </a:moveTo>
                  <a:cubicBezTo>
                    <a:pt x="2229393" y="4438841"/>
                    <a:pt x="2224364" y="4445923"/>
                    <a:pt x="2475573" y="4444802"/>
                  </a:cubicBezTo>
                  <a:cubicBezTo>
                    <a:pt x="2477130" y="4548729"/>
                    <a:pt x="2476569" y="4627254"/>
                    <a:pt x="2479216" y="4727617"/>
                  </a:cubicBezTo>
                  <a:cubicBezTo>
                    <a:pt x="2340074" y="4729173"/>
                    <a:pt x="2314058" y="4726278"/>
                    <a:pt x="2233643" y="4725935"/>
                  </a:cubicBezTo>
                  <a:cubicBezTo>
                    <a:pt x="2231744" y="4637153"/>
                    <a:pt x="2231121" y="4549912"/>
                    <a:pt x="2229502" y="4446296"/>
                  </a:cubicBezTo>
                  <a:close/>
                  <a:moveTo>
                    <a:pt x="2492403" y="4147917"/>
                  </a:moveTo>
                  <a:cubicBezTo>
                    <a:pt x="2576103" y="4147808"/>
                    <a:pt x="2515788" y="4147808"/>
                    <a:pt x="2730410" y="4147839"/>
                  </a:cubicBezTo>
                  <a:cubicBezTo>
                    <a:pt x="2733150" y="4346774"/>
                    <a:pt x="2734053" y="4323598"/>
                    <a:pt x="2735859" y="4429922"/>
                  </a:cubicBezTo>
                  <a:cubicBezTo>
                    <a:pt x="2538332" y="4430046"/>
                    <a:pt x="2531264" y="4430015"/>
                    <a:pt x="2488106" y="4430264"/>
                  </a:cubicBezTo>
                  <a:cubicBezTo>
                    <a:pt x="2482999" y="4115417"/>
                    <a:pt x="2477426" y="4147948"/>
                    <a:pt x="2492403" y="4147917"/>
                  </a:cubicBezTo>
                  <a:close/>
                  <a:moveTo>
                    <a:pt x="2492419" y="4444724"/>
                  </a:moveTo>
                  <a:cubicBezTo>
                    <a:pt x="2546195" y="4444444"/>
                    <a:pt x="2545354" y="4444506"/>
                    <a:pt x="2736077" y="4444366"/>
                  </a:cubicBezTo>
                  <a:cubicBezTo>
                    <a:pt x="2736093" y="4445658"/>
                    <a:pt x="2739798" y="4689311"/>
                    <a:pt x="2740047" y="4725546"/>
                  </a:cubicBezTo>
                  <a:cubicBezTo>
                    <a:pt x="2738864" y="4725546"/>
                    <a:pt x="2493088" y="4727446"/>
                    <a:pt x="2491967" y="4727461"/>
                  </a:cubicBezTo>
                  <a:cubicBezTo>
                    <a:pt x="2491952" y="4726356"/>
                    <a:pt x="2485304" y="4444771"/>
                    <a:pt x="2492419" y="4444724"/>
                  </a:cubicBezTo>
                  <a:close/>
                  <a:moveTo>
                    <a:pt x="2492481" y="4741921"/>
                  </a:moveTo>
                  <a:cubicBezTo>
                    <a:pt x="2779764" y="4738434"/>
                    <a:pt x="2740140" y="4732333"/>
                    <a:pt x="2740218" y="4765206"/>
                  </a:cubicBezTo>
                  <a:cubicBezTo>
                    <a:pt x="2740857" y="5071290"/>
                    <a:pt x="2764771" y="5025482"/>
                    <a:pt x="2679234" y="5024455"/>
                  </a:cubicBezTo>
                  <a:cubicBezTo>
                    <a:pt x="2620071" y="5023661"/>
                    <a:pt x="2555599" y="5023584"/>
                    <a:pt x="2497136" y="5024595"/>
                  </a:cubicBezTo>
                  <a:cubicBezTo>
                    <a:pt x="2496732" y="4985449"/>
                    <a:pt x="2494723" y="4741889"/>
                    <a:pt x="2492481" y="4741921"/>
                  </a:cubicBezTo>
                  <a:close/>
                  <a:moveTo>
                    <a:pt x="2743379" y="5039444"/>
                  </a:moveTo>
                  <a:cubicBezTo>
                    <a:pt x="2744983" y="5154157"/>
                    <a:pt x="2745699" y="5166765"/>
                    <a:pt x="2748221" y="5320796"/>
                  </a:cubicBezTo>
                  <a:cubicBezTo>
                    <a:pt x="2573021" y="5320826"/>
                    <a:pt x="2551006" y="5320546"/>
                    <a:pt x="2500779" y="5321776"/>
                  </a:cubicBezTo>
                  <a:cubicBezTo>
                    <a:pt x="2500157" y="5288436"/>
                    <a:pt x="2497307" y="5040238"/>
                    <a:pt x="2497292" y="5039071"/>
                  </a:cubicBezTo>
                  <a:cubicBezTo>
                    <a:pt x="2605358" y="5037171"/>
                    <a:pt x="2676073" y="5039226"/>
                    <a:pt x="2743379" y="5039444"/>
                  </a:cubicBezTo>
                  <a:close/>
                  <a:moveTo>
                    <a:pt x="2743177" y="4147855"/>
                  </a:moveTo>
                  <a:cubicBezTo>
                    <a:pt x="2887145" y="4147870"/>
                    <a:pt x="2872946" y="4144726"/>
                    <a:pt x="2988578" y="4145473"/>
                  </a:cubicBezTo>
                  <a:cubicBezTo>
                    <a:pt x="2989388" y="4207686"/>
                    <a:pt x="2990447" y="4278242"/>
                    <a:pt x="2992004" y="4340408"/>
                  </a:cubicBezTo>
                  <a:cubicBezTo>
                    <a:pt x="2994822" y="4457254"/>
                    <a:pt x="3041000" y="4429907"/>
                    <a:pt x="2772556" y="4429907"/>
                  </a:cubicBezTo>
                  <a:cubicBezTo>
                    <a:pt x="2740265" y="4429922"/>
                    <a:pt x="2747676" y="4476103"/>
                    <a:pt x="2743177" y="4147855"/>
                  </a:cubicBezTo>
                  <a:close/>
                  <a:moveTo>
                    <a:pt x="2772556" y="4444351"/>
                  </a:moveTo>
                  <a:cubicBezTo>
                    <a:pt x="2773941" y="4444351"/>
                    <a:pt x="2994106" y="4444584"/>
                    <a:pt x="2994137" y="4446546"/>
                  </a:cubicBezTo>
                  <a:cubicBezTo>
                    <a:pt x="2999228" y="4771027"/>
                    <a:pt x="3011979" y="4726776"/>
                    <a:pt x="2959340" y="4726776"/>
                  </a:cubicBezTo>
                  <a:cubicBezTo>
                    <a:pt x="2870611" y="4726776"/>
                    <a:pt x="2864632" y="4725484"/>
                    <a:pt x="2772556" y="4725484"/>
                  </a:cubicBezTo>
                  <a:cubicBezTo>
                    <a:pt x="2747411" y="4725484"/>
                    <a:pt x="2753281" y="4738901"/>
                    <a:pt x="2752020" y="4658789"/>
                  </a:cubicBezTo>
                  <a:cubicBezTo>
                    <a:pt x="2748019" y="4402793"/>
                    <a:pt x="2738942" y="4444382"/>
                    <a:pt x="2772556" y="4444351"/>
                  </a:cubicBezTo>
                  <a:close/>
                  <a:moveTo>
                    <a:pt x="2772556" y="4739944"/>
                  </a:moveTo>
                  <a:cubicBezTo>
                    <a:pt x="3034632" y="4739944"/>
                    <a:pt x="2998278" y="4736473"/>
                    <a:pt x="2998512" y="4765299"/>
                  </a:cubicBezTo>
                  <a:cubicBezTo>
                    <a:pt x="2999088" y="4833645"/>
                    <a:pt x="2999352" y="4844571"/>
                    <a:pt x="3002279" y="5025342"/>
                  </a:cubicBezTo>
                  <a:cubicBezTo>
                    <a:pt x="2950216" y="5025980"/>
                    <a:pt x="2912570" y="5025280"/>
                    <a:pt x="2755943" y="5025031"/>
                  </a:cubicBezTo>
                  <a:cubicBezTo>
                    <a:pt x="2751771" y="4704051"/>
                    <a:pt x="2744609" y="4739944"/>
                    <a:pt x="2772556" y="4739944"/>
                  </a:cubicBezTo>
                  <a:close/>
                  <a:moveTo>
                    <a:pt x="2772556" y="5039490"/>
                  </a:moveTo>
                  <a:cubicBezTo>
                    <a:pt x="2847070" y="5039490"/>
                    <a:pt x="2945140" y="5040487"/>
                    <a:pt x="3002513" y="5039786"/>
                  </a:cubicBezTo>
                  <a:cubicBezTo>
                    <a:pt x="3007947" y="5374354"/>
                    <a:pt x="3020122" y="5322383"/>
                    <a:pt x="2959324" y="5322383"/>
                  </a:cubicBezTo>
                  <a:cubicBezTo>
                    <a:pt x="2727389" y="5322383"/>
                    <a:pt x="2761050" y="5327006"/>
                    <a:pt x="2760583" y="5296343"/>
                  </a:cubicBezTo>
                  <a:cubicBezTo>
                    <a:pt x="2755943" y="4999831"/>
                    <a:pt x="2748953" y="5039490"/>
                    <a:pt x="2772556" y="5039490"/>
                  </a:cubicBezTo>
                  <a:close/>
                  <a:moveTo>
                    <a:pt x="3006872" y="4446296"/>
                  </a:moveTo>
                  <a:cubicBezTo>
                    <a:pt x="3006826" y="4443728"/>
                    <a:pt x="3136580" y="4442670"/>
                    <a:pt x="3239259" y="4443791"/>
                  </a:cubicBezTo>
                  <a:cubicBezTo>
                    <a:pt x="3258128" y="4443993"/>
                    <a:pt x="3254002" y="4411618"/>
                    <a:pt x="3257879" y="4659084"/>
                  </a:cubicBezTo>
                  <a:cubicBezTo>
                    <a:pt x="3259249" y="4746170"/>
                    <a:pt x="3302158" y="4725593"/>
                    <a:pt x="3052615" y="4726589"/>
                  </a:cubicBezTo>
                  <a:cubicBezTo>
                    <a:pt x="2995896" y="4726807"/>
                    <a:pt x="3011995" y="4773175"/>
                    <a:pt x="3006872" y="4446296"/>
                  </a:cubicBezTo>
                  <a:close/>
                  <a:moveTo>
                    <a:pt x="3052677" y="4741065"/>
                  </a:moveTo>
                  <a:cubicBezTo>
                    <a:pt x="3291462" y="4740100"/>
                    <a:pt x="3259203" y="4734683"/>
                    <a:pt x="3259872" y="4765315"/>
                  </a:cubicBezTo>
                  <a:cubicBezTo>
                    <a:pt x="3266458" y="5065920"/>
                    <a:pt x="3268155" y="5024922"/>
                    <a:pt x="3239445" y="5024175"/>
                  </a:cubicBezTo>
                  <a:cubicBezTo>
                    <a:pt x="3178321" y="5022494"/>
                    <a:pt x="3116090" y="5022416"/>
                    <a:pt x="3052475" y="5024237"/>
                  </a:cubicBezTo>
                  <a:cubicBezTo>
                    <a:pt x="3002513" y="5025607"/>
                    <a:pt x="3015435" y="5051258"/>
                    <a:pt x="3012524" y="4871343"/>
                  </a:cubicBezTo>
                  <a:cubicBezTo>
                    <a:pt x="3010080" y="4714822"/>
                    <a:pt x="3001517" y="4741282"/>
                    <a:pt x="3052677" y="4741065"/>
                  </a:cubicBezTo>
                  <a:close/>
                  <a:moveTo>
                    <a:pt x="3052817" y="5038697"/>
                  </a:moveTo>
                  <a:cubicBezTo>
                    <a:pt x="3119671" y="5036860"/>
                    <a:pt x="3175658" y="5036969"/>
                    <a:pt x="3239149" y="5038635"/>
                  </a:cubicBezTo>
                  <a:cubicBezTo>
                    <a:pt x="3268840" y="5039444"/>
                    <a:pt x="3262301" y="5030167"/>
                    <a:pt x="3263142" y="5084053"/>
                  </a:cubicBezTo>
                  <a:cubicBezTo>
                    <a:pt x="3267470" y="5360081"/>
                    <a:pt x="3276126" y="5323083"/>
                    <a:pt x="3239336" y="5322944"/>
                  </a:cubicBezTo>
                  <a:cubicBezTo>
                    <a:pt x="2984795" y="5321916"/>
                    <a:pt x="3019966" y="5331177"/>
                    <a:pt x="3019421" y="5296327"/>
                  </a:cubicBezTo>
                  <a:cubicBezTo>
                    <a:pt x="3014626" y="5000361"/>
                    <a:pt x="3000271" y="5040207"/>
                    <a:pt x="3052817" y="5038697"/>
                  </a:cubicBezTo>
                  <a:close/>
                  <a:moveTo>
                    <a:pt x="3266084" y="4446296"/>
                  </a:moveTo>
                  <a:cubicBezTo>
                    <a:pt x="3266053" y="4444039"/>
                    <a:pt x="3513059" y="4442312"/>
                    <a:pt x="3514211" y="4442312"/>
                  </a:cubicBezTo>
                  <a:cubicBezTo>
                    <a:pt x="3516297" y="4569866"/>
                    <a:pt x="3512981" y="4566146"/>
                    <a:pt x="3516795" y="4726154"/>
                  </a:cubicBezTo>
                  <a:cubicBezTo>
                    <a:pt x="3222381" y="4726216"/>
                    <a:pt x="3272047" y="4749936"/>
                    <a:pt x="3270615" y="4658820"/>
                  </a:cubicBezTo>
                  <a:cubicBezTo>
                    <a:pt x="3268964" y="4552511"/>
                    <a:pt x="3267735" y="4551982"/>
                    <a:pt x="3266084" y="4446296"/>
                  </a:cubicBezTo>
                  <a:close/>
                  <a:moveTo>
                    <a:pt x="3332689" y="5039895"/>
                  </a:moveTo>
                  <a:cubicBezTo>
                    <a:pt x="3559502" y="5039895"/>
                    <a:pt x="3520952" y="5021124"/>
                    <a:pt x="3521933" y="5084100"/>
                  </a:cubicBezTo>
                  <a:cubicBezTo>
                    <a:pt x="3526059" y="5349170"/>
                    <a:pt x="3534233" y="5322414"/>
                    <a:pt x="3519489" y="5322414"/>
                  </a:cubicBezTo>
                  <a:cubicBezTo>
                    <a:pt x="3242279" y="5322414"/>
                    <a:pt x="3279614" y="5334135"/>
                    <a:pt x="3279007" y="5296343"/>
                  </a:cubicBezTo>
                  <a:cubicBezTo>
                    <a:pt x="3274242" y="4991115"/>
                    <a:pt x="3259561" y="5039895"/>
                    <a:pt x="3332689" y="5039895"/>
                  </a:cubicBezTo>
                  <a:close/>
                  <a:moveTo>
                    <a:pt x="3526962" y="4442312"/>
                  </a:moveTo>
                  <a:cubicBezTo>
                    <a:pt x="3528067" y="4442312"/>
                    <a:pt x="3773360" y="4443355"/>
                    <a:pt x="3773407" y="4446546"/>
                  </a:cubicBezTo>
                  <a:cubicBezTo>
                    <a:pt x="3775898" y="4612390"/>
                    <a:pt x="3776661" y="4666509"/>
                    <a:pt x="3777720" y="4728130"/>
                  </a:cubicBezTo>
                  <a:cubicBezTo>
                    <a:pt x="3600993" y="4729422"/>
                    <a:pt x="3642439" y="4726356"/>
                    <a:pt x="3529577" y="4726154"/>
                  </a:cubicBezTo>
                  <a:cubicBezTo>
                    <a:pt x="3525639" y="4563251"/>
                    <a:pt x="3529064" y="4573073"/>
                    <a:pt x="3526962" y="4442312"/>
                  </a:cubicBezTo>
                  <a:close/>
                  <a:moveTo>
                    <a:pt x="3777969" y="4742621"/>
                  </a:moveTo>
                  <a:cubicBezTo>
                    <a:pt x="3781332" y="4933245"/>
                    <a:pt x="3777112" y="4696627"/>
                    <a:pt x="3782795" y="5024595"/>
                  </a:cubicBezTo>
                  <a:cubicBezTo>
                    <a:pt x="3732943" y="5024782"/>
                    <a:pt x="3671631" y="5024797"/>
                    <a:pt x="3612935" y="5024408"/>
                  </a:cubicBezTo>
                  <a:cubicBezTo>
                    <a:pt x="3506161" y="5023708"/>
                    <a:pt x="3539386" y="5076987"/>
                    <a:pt x="3530621" y="4764568"/>
                  </a:cubicBezTo>
                  <a:cubicBezTo>
                    <a:pt x="3529515" y="4726216"/>
                    <a:pt x="3495434" y="4744536"/>
                    <a:pt x="3777969" y="4742621"/>
                  </a:cubicBezTo>
                  <a:close/>
                  <a:moveTo>
                    <a:pt x="3782001" y="4233835"/>
                  </a:moveTo>
                  <a:cubicBezTo>
                    <a:pt x="3780397" y="4131262"/>
                    <a:pt x="3774793" y="4146952"/>
                    <a:pt x="3799766" y="4146687"/>
                  </a:cubicBezTo>
                  <a:cubicBezTo>
                    <a:pt x="3855021" y="4146096"/>
                    <a:pt x="3858991" y="4146205"/>
                    <a:pt x="4027870" y="4146112"/>
                  </a:cubicBezTo>
                  <a:cubicBezTo>
                    <a:pt x="4031155" y="4477302"/>
                    <a:pt x="4050430" y="4430093"/>
                    <a:pt x="3986627" y="4429237"/>
                  </a:cubicBezTo>
                  <a:cubicBezTo>
                    <a:pt x="3936666" y="4428568"/>
                    <a:pt x="3879075" y="4428303"/>
                    <a:pt x="3799657" y="4429050"/>
                  </a:cubicBezTo>
                  <a:cubicBezTo>
                    <a:pt x="3781207" y="4429237"/>
                    <a:pt x="3785473" y="4455775"/>
                    <a:pt x="3782001" y="4233835"/>
                  </a:cubicBezTo>
                  <a:close/>
                  <a:moveTo>
                    <a:pt x="3799750" y="4443541"/>
                  </a:moveTo>
                  <a:cubicBezTo>
                    <a:pt x="4053123" y="4441144"/>
                    <a:pt x="4032837" y="4445254"/>
                    <a:pt x="4032852" y="4446561"/>
                  </a:cubicBezTo>
                  <a:cubicBezTo>
                    <a:pt x="4037990" y="4775027"/>
                    <a:pt x="4055599" y="4728192"/>
                    <a:pt x="3986549" y="4727819"/>
                  </a:cubicBezTo>
                  <a:cubicBezTo>
                    <a:pt x="3934299" y="4727539"/>
                    <a:pt x="3864160" y="4727461"/>
                    <a:pt x="3799641" y="4727975"/>
                  </a:cubicBezTo>
                  <a:cubicBezTo>
                    <a:pt x="3787450" y="4728068"/>
                    <a:pt x="3790580" y="4738559"/>
                    <a:pt x="3789334" y="4658835"/>
                  </a:cubicBezTo>
                  <a:cubicBezTo>
                    <a:pt x="3785675" y="4414404"/>
                    <a:pt x="3780771" y="4443713"/>
                    <a:pt x="3799750" y="4443541"/>
                  </a:cubicBezTo>
                  <a:close/>
                  <a:moveTo>
                    <a:pt x="4266717" y="3833132"/>
                  </a:moveTo>
                  <a:cubicBezTo>
                    <a:pt x="4000904" y="3833132"/>
                    <a:pt x="4035421" y="3848635"/>
                    <a:pt x="4034798" y="3808913"/>
                  </a:cubicBezTo>
                  <a:cubicBezTo>
                    <a:pt x="4030003" y="3502767"/>
                    <a:pt x="4018435" y="3552279"/>
                    <a:pt x="4079934" y="3552279"/>
                  </a:cubicBezTo>
                  <a:cubicBezTo>
                    <a:pt x="4311246" y="3552279"/>
                    <a:pt x="4278504" y="3535671"/>
                    <a:pt x="4279453" y="3596732"/>
                  </a:cubicBezTo>
                  <a:cubicBezTo>
                    <a:pt x="4283719" y="3869772"/>
                    <a:pt x="4284513" y="3833132"/>
                    <a:pt x="4266717" y="3833132"/>
                  </a:cubicBezTo>
                  <a:close/>
                  <a:moveTo>
                    <a:pt x="4266717" y="3537259"/>
                  </a:moveTo>
                  <a:cubicBezTo>
                    <a:pt x="3989227" y="3537259"/>
                    <a:pt x="4031327" y="3552932"/>
                    <a:pt x="4030096" y="3490268"/>
                  </a:cubicBezTo>
                  <a:cubicBezTo>
                    <a:pt x="4024492" y="3208170"/>
                    <a:pt x="4013920" y="3253074"/>
                    <a:pt x="4079934" y="3253074"/>
                  </a:cubicBezTo>
                  <a:cubicBezTo>
                    <a:pt x="4303321" y="3253074"/>
                    <a:pt x="4273895" y="3241868"/>
                    <a:pt x="4274051" y="3278025"/>
                  </a:cubicBezTo>
                  <a:cubicBezTo>
                    <a:pt x="4275281" y="3568186"/>
                    <a:pt x="4286428" y="3537259"/>
                    <a:pt x="4266717" y="3537259"/>
                  </a:cubicBezTo>
                  <a:close/>
                  <a:moveTo>
                    <a:pt x="4266717" y="3238303"/>
                  </a:moveTo>
                  <a:cubicBezTo>
                    <a:pt x="3976663" y="3238303"/>
                    <a:pt x="4026609" y="3259083"/>
                    <a:pt x="4025239" y="3171670"/>
                  </a:cubicBezTo>
                  <a:cubicBezTo>
                    <a:pt x="4020506" y="2876279"/>
                    <a:pt x="4022109" y="2977996"/>
                    <a:pt x="4021782" y="2956034"/>
                  </a:cubicBezTo>
                  <a:cubicBezTo>
                    <a:pt x="4059569" y="2955894"/>
                    <a:pt x="4089026" y="2955940"/>
                    <a:pt x="4266717" y="2955971"/>
                  </a:cubicBezTo>
                  <a:cubicBezTo>
                    <a:pt x="4267807" y="2955971"/>
                    <a:pt x="4279718" y="3238303"/>
                    <a:pt x="4266717" y="3238303"/>
                  </a:cubicBezTo>
                  <a:close/>
                  <a:moveTo>
                    <a:pt x="4266717" y="2941527"/>
                  </a:moveTo>
                  <a:cubicBezTo>
                    <a:pt x="4093619" y="2941496"/>
                    <a:pt x="4059803" y="2941449"/>
                    <a:pt x="4021549" y="2941590"/>
                  </a:cubicBezTo>
                  <a:cubicBezTo>
                    <a:pt x="4019946" y="2848325"/>
                    <a:pt x="4016847" y="2791855"/>
                    <a:pt x="4016131" y="2659693"/>
                  </a:cubicBezTo>
                  <a:cubicBezTo>
                    <a:pt x="4017766" y="2659693"/>
                    <a:pt x="4261502" y="2659289"/>
                    <a:pt x="4263432" y="2659289"/>
                  </a:cubicBezTo>
                  <a:cubicBezTo>
                    <a:pt x="4264896" y="2729191"/>
                    <a:pt x="4268041" y="2941527"/>
                    <a:pt x="4266717" y="2941527"/>
                  </a:cubicBezTo>
                  <a:close/>
                  <a:moveTo>
                    <a:pt x="4016053" y="2645218"/>
                  </a:moveTo>
                  <a:cubicBezTo>
                    <a:pt x="4016053" y="2643817"/>
                    <a:pt x="4013500" y="2363820"/>
                    <a:pt x="4013484" y="2362637"/>
                  </a:cubicBezTo>
                  <a:cubicBezTo>
                    <a:pt x="4167106" y="2363804"/>
                    <a:pt x="4157032" y="2360847"/>
                    <a:pt x="4257765" y="2360660"/>
                  </a:cubicBezTo>
                  <a:cubicBezTo>
                    <a:pt x="4257781" y="2361765"/>
                    <a:pt x="4263027" y="2639334"/>
                    <a:pt x="4263059" y="2640969"/>
                  </a:cubicBezTo>
                  <a:cubicBezTo>
                    <a:pt x="4263168" y="2646790"/>
                    <a:pt x="4289028" y="2644876"/>
                    <a:pt x="4016053" y="2645218"/>
                  </a:cubicBezTo>
                  <a:close/>
                  <a:moveTo>
                    <a:pt x="4013298" y="2348177"/>
                  </a:moveTo>
                  <a:cubicBezTo>
                    <a:pt x="4011585" y="2225526"/>
                    <a:pt x="4009608" y="2226335"/>
                    <a:pt x="4007117" y="2064211"/>
                  </a:cubicBezTo>
                  <a:cubicBezTo>
                    <a:pt x="4049418" y="2063417"/>
                    <a:pt x="4106292" y="2063277"/>
                    <a:pt x="4173209" y="2064444"/>
                  </a:cubicBezTo>
                  <a:cubicBezTo>
                    <a:pt x="4278597" y="2066281"/>
                    <a:pt x="4252129" y="2011524"/>
                    <a:pt x="4257142" y="2322371"/>
                  </a:cubicBezTo>
                  <a:cubicBezTo>
                    <a:pt x="4257532" y="2348457"/>
                    <a:pt x="4298635" y="2350403"/>
                    <a:pt x="4013298" y="2348177"/>
                  </a:cubicBezTo>
                  <a:close/>
                  <a:moveTo>
                    <a:pt x="4006883" y="2049735"/>
                  </a:moveTo>
                  <a:cubicBezTo>
                    <a:pt x="4004018" y="1863750"/>
                    <a:pt x="4003676" y="1855844"/>
                    <a:pt x="4003816" y="1791311"/>
                  </a:cubicBezTo>
                  <a:cubicBezTo>
                    <a:pt x="4003878" y="1760431"/>
                    <a:pt x="3962931" y="1766937"/>
                    <a:pt x="4249529" y="1766501"/>
                  </a:cubicBezTo>
                  <a:cubicBezTo>
                    <a:pt x="4250993" y="1937155"/>
                    <a:pt x="4252472" y="1973296"/>
                    <a:pt x="4253982" y="2050778"/>
                  </a:cubicBezTo>
                  <a:cubicBezTo>
                    <a:pt x="4170827" y="2050638"/>
                    <a:pt x="4109764" y="2047790"/>
                    <a:pt x="4006883" y="2049735"/>
                  </a:cubicBezTo>
                  <a:close/>
                  <a:moveTo>
                    <a:pt x="4003816" y="1752617"/>
                  </a:moveTo>
                  <a:cubicBezTo>
                    <a:pt x="4003271" y="1612035"/>
                    <a:pt x="3999223" y="1587022"/>
                    <a:pt x="3997401" y="1469678"/>
                  </a:cubicBezTo>
                  <a:cubicBezTo>
                    <a:pt x="4274020" y="1469522"/>
                    <a:pt x="4246369" y="1468075"/>
                    <a:pt x="4246462" y="1472947"/>
                  </a:cubicBezTo>
                  <a:cubicBezTo>
                    <a:pt x="4246711" y="1489648"/>
                    <a:pt x="4245979" y="1415107"/>
                    <a:pt x="4249404" y="1752057"/>
                  </a:cubicBezTo>
                  <a:cubicBezTo>
                    <a:pt x="4169270" y="1752165"/>
                    <a:pt x="4105436" y="1753722"/>
                    <a:pt x="4003816" y="1752617"/>
                  </a:cubicBezTo>
                  <a:close/>
                  <a:moveTo>
                    <a:pt x="3997199" y="1455156"/>
                  </a:moveTo>
                  <a:cubicBezTo>
                    <a:pt x="3996202" y="1378732"/>
                    <a:pt x="3998444" y="1287242"/>
                    <a:pt x="3994101" y="1172170"/>
                  </a:cubicBezTo>
                  <a:cubicBezTo>
                    <a:pt x="4109593" y="1175423"/>
                    <a:pt x="4175591" y="1171205"/>
                    <a:pt x="4240359" y="1170785"/>
                  </a:cubicBezTo>
                  <a:cubicBezTo>
                    <a:pt x="4243333" y="1357439"/>
                    <a:pt x="4245123" y="1394344"/>
                    <a:pt x="4246182" y="1455078"/>
                  </a:cubicBezTo>
                  <a:lnTo>
                    <a:pt x="3997199" y="1455156"/>
                  </a:lnTo>
                  <a:close/>
                  <a:moveTo>
                    <a:pt x="3986581" y="1752415"/>
                  </a:moveTo>
                  <a:cubicBezTo>
                    <a:pt x="3694736" y="1748881"/>
                    <a:pt x="3742891" y="1778875"/>
                    <a:pt x="3741428" y="1685003"/>
                  </a:cubicBezTo>
                  <a:cubicBezTo>
                    <a:pt x="3739793" y="1581247"/>
                    <a:pt x="3740805" y="1578103"/>
                    <a:pt x="3739155" y="1472729"/>
                  </a:cubicBezTo>
                  <a:cubicBezTo>
                    <a:pt x="3739046" y="1465460"/>
                    <a:pt x="3714726" y="1469585"/>
                    <a:pt x="3984650" y="1469678"/>
                  </a:cubicBezTo>
                  <a:cubicBezTo>
                    <a:pt x="3986192" y="1577029"/>
                    <a:pt x="3995953" y="1752539"/>
                    <a:pt x="3986581" y="1752415"/>
                  </a:cubicBezTo>
                  <a:close/>
                  <a:moveTo>
                    <a:pt x="3735076" y="2063697"/>
                  </a:moveTo>
                  <a:cubicBezTo>
                    <a:pt x="3735838" y="2128323"/>
                    <a:pt x="3736866" y="2175095"/>
                    <a:pt x="3739700" y="2345905"/>
                  </a:cubicBezTo>
                  <a:cubicBezTo>
                    <a:pt x="3703921" y="2345702"/>
                    <a:pt x="3494469" y="2346232"/>
                    <a:pt x="3493317" y="2346232"/>
                  </a:cubicBezTo>
                  <a:cubicBezTo>
                    <a:pt x="3490982" y="2189851"/>
                    <a:pt x="3492538" y="2214241"/>
                    <a:pt x="3489907" y="2065192"/>
                  </a:cubicBezTo>
                  <a:cubicBezTo>
                    <a:pt x="3622619" y="2065363"/>
                    <a:pt x="3629874" y="2063121"/>
                    <a:pt x="3735076" y="2063697"/>
                  </a:cubicBezTo>
                  <a:close/>
                  <a:moveTo>
                    <a:pt x="3706304" y="2049175"/>
                  </a:moveTo>
                  <a:cubicBezTo>
                    <a:pt x="3450906" y="2049175"/>
                    <a:pt x="3490032" y="2066561"/>
                    <a:pt x="3488708" y="2003492"/>
                  </a:cubicBezTo>
                  <a:cubicBezTo>
                    <a:pt x="3482963" y="1728273"/>
                    <a:pt x="3474572" y="1767995"/>
                    <a:pt x="3519489" y="1767995"/>
                  </a:cubicBezTo>
                  <a:cubicBezTo>
                    <a:pt x="3763178" y="1767995"/>
                    <a:pt x="3730125" y="1759263"/>
                    <a:pt x="3731059" y="1791529"/>
                  </a:cubicBezTo>
                  <a:cubicBezTo>
                    <a:pt x="3739840" y="2090905"/>
                    <a:pt x="3738439" y="2049175"/>
                    <a:pt x="3706304" y="2049175"/>
                  </a:cubicBezTo>
                  <a:close/>
                  <a:moveTo>
                    <a:pt x="3706304" y="1753364"/>
                  </a:moveTo>
                  <a:cubicBezTo>
                    <a:pt x="3439463" y="1753364"/>
                    <a:pt x="3485330" y="1772991"/>
                    <a:pt x="3483944" y="1684972"/>
                  </a:cubicBezTo>
                  <a:cubicBezTo>
                    <a:pt x="3479912" y="1427155"/>
                    <a:pt x="3462023" y="1470285"/>
                    <a:pt x="3519489" y="1470285"/>
                  </a:cubicBezTo>
                  <a:cubicBezTo>
                    <a:pt x="3744090" y="1470285"/>
                    <a:pt x="3726263" y="1463997"/>
                    <a:pt x="3726403" y="1472993"/>
                  </a:cubicBezTo>
                  <a:cubicBezTo>
                    <a:pt x="3731510" y="1798144"/>
                    <a:pt x="3737551" y="1753364"/>
                    <a:pt x="3706304" y="1753364"/>
                  </a:cubicBezTo>
                  <a:close/>
                  <a:moveTo>
                    <a:pt x="3706304" y="1454004"/>
                  </a:moveTo>
                  <a:cubicBezTo>
                    <a:pt x="3612312" y="1454004"/>
                    <a:pt x="3612250" y="1455825"/>
                    <a:pt x="3519504" y="1455825"/>
                  </a:cubicBezTo>
                  <a:cubicBezTo>
                    <a:pt x="3462754" y="1455825"/>
                    <a:pt x="3479647" y="1499111"/>
                    <a:pt x="3474353" y="1170925"/>
                  </a:cubicBezTo>
                  <a:cubicBezTo>
                    <a:pt x="3565013" y="1169618"/>
                    <a:pt x="3624378" y="1172746"/>
                    <a:pt x="3722278" y="1172466"/>
                  </a:cubicBezTo>
                  <a:cubicBezTo>
                    <a:pt x="3729502" y="1499843"/>
                    <a:pt x="3731214" y="1454004"/>
                    <a:pt x="3706304" y="1454004"/>
                  </a:cubicBezTo>
                  <a:close/>
                  <a:moveTo>
                    <a:pt x="3475942" y="2003835"/>
                  </a:moveTo>
                  <a:cubicBezTo>
                    <a:pt x="3477171" y="2063059"/>
                    <a:pt x="3522338" y="2051821"/>
                    <a:pt x="3239352" y="2049922"/>
                  </a:cubicBezTo>
                  <a:cubicBezTo>
                    <a:pt x="3225558" y="2049829"/>
                    <a:pt x="3230695" y="2081830"/>
                    <a:pt x="3224950" y="1791125"/>
                  </a:cubicBezTo>
                  <a:cubicBezTo>
                    <a:pt x="3224312" y="1759294"/>
                    <a:pt x="3189328" y="1767279"/>
                    <a:pt x="3426104" y="1767902"/>
                  </a:cubicBezTo>
                  <a:cubicBezTo>
                    <a:pt x="3486202" y="1768073"/>
                    <a:pt x="3470119" y="1725098"/>
                    <a:pt x="3475942" y="2003835"/>
                  </a:cubicBezTo>
                  <a:close/>
                  <a:moveTo>
                    <a:pt x="3426089" y="1753426"/>
                  </a:moveTo>
                  <a:cubicBezTo>
                    <a:pt x="3182291" y="1752773"/>
                    <a:pt x="3224390" y="1771248"/>
                    <a:pt x="3223051" y="1685003"/>
                  </a:cubicBezTo>
                  <a:cubicBezTo>
                    <a:pt x="3219174" y="1438050"/>
                    <a:pt x="3209926" y="1470908"/>
                    <a:pt x="3239367" y="1470596"/>
                  </a:cubicBezTo>
                  <a:cubicBezTo>
                    <a:pt x="3487105" y="1467919"/>
                    <a:pt x="3466429" y="1470768"/>
                    <a:pt x="3466460" y="1472978"/>
                  </a:cubicBezTo>
                  <a:cubicBezTo>
                    <a:pt x="3471551" y="1799421"/>
                    <a:pt x="3490359" y="1753597"/>
                    <a:pt x="3426089" y="1753426"/>
                  </a:cubicBezTo>
                  <a:close/>
                  <a:moveTo>
                    <a:pt x="3426089" y="1455732"/>
                  </a:moveTo>
                  <a:cubicBezTo>
                    <a:pt x="3367113" y="1455576"/>
                    <a:pt x="3298219" y="1455498"/>
                    <a:pt x="3239259" y="1456136"/>
                  </a:cubicBezTo>
                  <a:cubicBezTo>
                    <a:pt x="3211483" y="1456432"/>
                    <a:pt x="3218271" y="1500465"/>
                    <a:pt x="3214363" y="1172684"/>
                  </a:cubicBezTo>
                  <a:cubicBezTo>
                    <a:pt x="3414677" y="1174567"/>
                    <a:pt x="3382012" y="1172731"/>
                    <a:pt x="3461587" y="1171143"/>
                  </a:cubicBezTo>
                  <a:cubicBezTo>
                    <a:pt x="3466880" y="1498878"/>
                    <a:pt x="3482216" y="1455794"/>
                    <a:pt x="3426089" y="1455732"/>
                  </a:cubicBezTo>
                  <a:close/>
                  <a:moveTo>
                    <a:pt x="3216060" y="2003835"/>
                  </a:moveTo>
                  <a:cubicBezTo>
                    <a:pt x="3217384" y="2064413"/>
                    <a:pt x="3261553" y="2049735"/>
                    <a:pt x="2970191" y="2049829"/>
                  </a:cubicBezTo>
                  <a:cubicBezTo>
                    <a:pt x="2967233" y="1859159"/>
                    <a:pt x="2967373" y="1854287"/>
                    <a:pt x="2965131" y="1791000"/>
                  </a:cubicBezTo>
                  <a:cubicBezTo>
                    <a:pt x="2963901" y="1756368"/>
                    <a:pt x="2936702" y="1766330"/>
                    <a:pt x="3145952" y="1766470"/>
                  </a:cubicBezTo>
                  <a:cubicBezTo>
                    <a:pt x="3229886" y="1766470"/>
                    <a:pt x="3209817" y="1718888"/>
                    <a:pt x="3216060" y="2003835"/>
                  </a:cubicBezTo>
                  <a:close/>
                  <a:moveTo>
                    <a:pt x="2963855" y="1751885"/>
                  </a:moveTo>
                  <a:cubicBezTo>
                    <a:pt x="2959853" y="1612595"/>
                    <a:pt x="2963481" y="1587722"/>
                    <a:pt x="2961675" y="1472698"/>
                  </a:cubicBezTo>
                  <a:cubicBezTo>
                    <a:pt x="2961613" y="1468199"/>
                    <a:pt x="2960850" y="1472698"/>
                    <a:pt x="3206392" y="1470908"/>
                  </a:cubicBezTo>
                  <a:cubicBezTo>
                    <a:pt x="3206423" y="1472480"/>
                    <a:pt x="3206454" y="1482799"/>
                    <a:pt x="3211436" y="1752321"/>
                  </a:cubicBezTo>
                  <a:cubicBezTo>
                    <a:pt x="3175767" y="1751932"/>
                    <a:pt x="3161319" y="1752025"/>
                    <a:pt x="2963855" y="1751885"/>
                  </a:cubicBezTo>
                  <a:close/>
                  <a:moveTo>
                    <a:pt x="2959324" y="2646027"/>
                  </a:moveTo>
                  <a:cubicBezTo>
                    <a:pt x="2691004" y="2646027"/>
                    <a:pt x="2719371" y="2647195"/>
                    <a:pt x="2719434" y="2640844"/>
                  </a:cubicBezTo>
                  <a:cubicBezTo>
                    <a:pt x="2719994" y="2575269"/>
                    <a:pt x="2719480" y="2563969"/>
                    <a:pt x="2716320" y="2363057"/>
                  </a:cubicBezTo>
                  <a:cubicBezTo>
                    <a:pt x="2863184" y="2363088"/>
                    <a:pt x="2884031" y="2362466"/>
                    <a:pt x="2961441" y="2362466"/>
                  </a:cubicBezTo>
                  <a:cubicBezTo>
                    <a:pt x="2967062" y="2680052"/>
                    <a:pt x="2970985" y="2646027"/>
                    <a:pt x="2959324" y="2646027"/>
                  </a:cubicBezTo>
                  <a:close/>
                  <a:moveTo>
                    <a:pt x="2959324" y="2348021"/>
                  </a:moveTo>
                  <a:cubicBezTo>
                    <a:pt x="2673676" y="2348021"/>
                    <a:pt x="2716257" y="2359835"/>
                    <a:pt x="2715666" y="2322044"/>
                  </a:cubicBezTo>
                  <a:cubicBezTo>
                    <a:pt x="2710871" y="2016115"/>
                    <a:pt x="2691611" y="2063962"/>
                    <a:pt x="2772556" y="2063962"/>
                  </a:cubicBezTo>
                  <a:cubicBezTo>
                    <a:pt x="2860008" y="2063962"/>
                    <a:pt x="2868151" y="2064273"/>
                    <a:pt x="2957674" y="2064273"/>
                  </a:cubicBezTo>
                  <a:cubicBezTo>
                    <a:pt x="2962453" y="2371820"/>
                    <a:pt x="2961223" y="2348021"/>
                    <a:pt x="2959324" y="2348021"/>
                  </a:cubicBezTo>
                  <a:close/>
                  <a:moveTo>
                    <a:pt x="2710481" y="2049284"/>
                  </a:moveTo>
                  <a:cubicBezTo>
                    <a:pt x="2707819" y="1874817"/>
                    <a:pt x="2707741" y="1856606"/>
                    <a:pt x="2705748" y="1791062"/>
                  </a:cubicBezTo>
                  <a:cubicBezTo>
                    <a:pt x="2704674" y="1755403"/>
                    <a:pt x="2666529" y="1766252"/>
                    <a:pt x="2951524" y="1766345"/>
                  </a:cubicBezTo>
                  <a:cubicBezTo>
                    <a:pt x="2954871" y="1872078"/>
                    <a:pt x="2953626" y="1802954"/>
                    <a:pt x="2957456" y="2049844"/>
                  </a:cubicBezTo>
                  <a:cubicBezTo>
                    <a:pt x="2938119" y="2049829"/>
                    <a:pt x="2730285" y="2049455"/>
                    <a:pt x="2710481" y="2049284"/>
                  </a:cubicBezTo>
                  <a:close/>
                  <a:moveTo>
                    <a:pt x="2701918" y="1454969"/>
                  </a:moveTo>
                  <a:cubicBezTo>
                    <a:pt x="2698695" y="1250913"/>
                    <a:pt x="2698368" y="1223706"/>
                    <a:pt x="2697154" y="1172139"/>
                  </a:cubicBezTo>
                  <a:cubicBezTo>
                    <a:pt x="2791052" y="1173867"/>
                    <a:pt x="2871763" y="1171610"/>
                    <a:pt x="2943521" y="1171470"/>
                  </a:cubicBezTo>
                  <a:cubicBezTo>
                    <a:pt x="2944642" y="1218865"/>
                    <a:pt x="2948644" y="1455031"/>
                    <a:pt x="2948675" y="1456448"/>
                  </a:cubicBezTo>
                  <a:cubicBezTo>
                    <a:pt x="2845311" y="1456277"/>
                    <a:pt x="2844376" y="1453708"/>
                    <a:pt x="2701918" y="1454969"/>
                  </a:cubicBezTo>
                  <a:close/>
                  <a:moveTo>
                    <a:pt x="2697730" y="2049160"/>
                  </a:moveTo>
                  <a:cubicBezTo>
                    <a:pt x="2541835" y="2047494"/>
                    <a:pt x="2517018" y="2048926"/>
                    <a:pt x="2449837" y="2049362"/>
                  </a:cubicBezTo>
                  <a:cubicBezTo>
                    <a:pt x="2444746" y="1715806"/>
                    <a:pt x="2434424" y="1766937"/>
                    <a:pt x="2492466" y="1766236"/>
                  </a:cubicBezTo>
                  <a:cubicBezTo>
                    <a:pt x="2724260" y="1763450"/>
                    <a:pt x="2692016" y="1759372"/>
                    <a:pt x="2692981" y="1791529"/>
                  </a:cubicBezTo>
                  <a:cubicBezTo>
                    <a:pt x="2695161" y="1863813"/>
                    <a:pt x="2695192" y="1882973"/>
                    <a:pt x="2697730" y="2049160"/>
                  </a:cubicBezTo>
                  <a:close/>
                  <a:moveTo>
                    <a:pt x="2679094" y="1455203"/>
                  </a:moveTo>
                  <a:cubicBezTo>
                    <a:pt x="2612784" y="1455919"/>
                    <a:pt x="2560627" y="1455934"/>
                    <a:pt x="2492450" y="1455203"/>
                  </a:cubicBezTo>
                  <a:cubicBezTo>
                    <a:pt x="2425549" y="1454393"/>
                    <a:pt x="2439484" y="1508201"/>
                    <a:pt x="2435622" y="1171190"/>
                  </a:cubicBezTo>
                  <a:cubicBezTo>
                    <a:pt x="2560410" y="1171018"/>
                    <a:pt x="2597745" y="1170069"/>
                    <a:pt x="2684372" y="1171890"/>
                  </a:cubicBezTo>
                  <a:cubicBezTo>
                    <a:pt x="2691767" y="1486535"/>
                    <a:pt x="2691938" y="1455062"/>
                    <a:pt x="2679094" y="1455203"/>
                  </a:cubicBezTo>
                  <a:close/>
                  <a:moveTo>
                    <a:pt x="2437086" y="2049440"/>
                  </a:moveTo>
                  <a:cubicBezTo>
                    <a:pt x="2146767" y="2050778"/>
                    <a:pt x="2190734" y="2062234"/>
                    <a:pt x="2190002" y="2003585"/>
                  </a:cubicBezTo>
                  <a:cubicBezTo>
                    <a:pt x="2186546" y="1726717"/>
                    <a:pt x="2174994" y="1765396"/>
                    <a:pt x="2212189" y="1765396"/>
                  </a:cubicBezTo>
                  <a:cubicBezTo>
                    <a:pt x="2469081" y="1765396"/>
                    <a:pt x="2433879" y="1761567"/>
                    <a:pt x="2433879" y="1790969"/>
                  </a:cubicBezTo>
                  <a:cubicBezTo>
                    <a:pt x="2433941" y="1856155"/>
                    <a:pt x="2434050" y="1851049"/>
                    <a:pt x="2437086" y="2049440"/>
                  </a:cubicBezTo>
                  <a:close/>
                  <a:moveTo>
                    <a:pt x="2398988" y="1752321"/>
                  </a:moveTo>
                  <a:cubicBezTo>
                    <a:pt x="2305713" y="1752321"/>
                    <a:pt x="2305666" y="1750936"/>
                    <a:pt x="2212189" y="1750936"/>
                  </a:cubicBezTo>
                  <a:cubicBezTo>
                    <a:pt x="2178528" y="1750936"/>
                    <a:pt x="2185254" y="1764368"/>
                    <a:pt x="2184008" y="1685034"/>
                  </a:cubicBezTo>
                  <a:cubicBezTo>
                    <a:pt x="2179945" y="1425972"/>
                    <a:pt x="2171008" y="1468137"/>
                    <a:pt x="2212189" y="1468137"/>
                  </a:cubicBezTo>
                  <a:cubicBezTo>
                    <a:pt x="2452920" y="1468137"/>
                    <a:pt x="2427760" y="1468262"/>
                    <a:pt x="2427838" y="1473009"/>
                  </a:cubicBezTo>
                  <a:cubicBezTo>
                    <a:pt x="2432867" y="1794206"/>
                    <a:pt x="2449993" y="1752321"/>
                    <a:pt x="2398988" y="1752321"/>
                  </a:cubicBezTo>
                  <a:close/>
                  <a:moveTo>
                    <a:pt x="2212189" y="1453693"/>
                  </a:moveTo>
                  <a:cubicBezTo>
                    <a:pt x="2167302" y="1453693"/>
                    <a:pt x="2184833" y="1497212"/>
                    <a:pt x="2176722" y="1171314"/>
                  </a:cubicBezTo>
                  <a:cubicBezTo>
                    <a:pt x="2201913" y="1171205"/>
                    <a:pt x="2217716" y="1171236"/>
                    <a:pt x="2399004" y="1171205"/>
                  </a:cubicBezTo>
                  <a:cubicBezTo>
                    <a:pt x="2430780" y="1171205"/>
                    <a:pt x="2422248" y="1126223"/>
                    <a:pt x="2427557" y="1454704"/>
                  </a:cubicBezTo>
                  <a:cubicBezTo>
                    <a:pt x="2272441" y="1454253"/>
                    <a:pt x="2291763" y="1453693"/>
                    <a:pt x="2212189" y="1453693"/>
                  </a:cubicBezTo>
                  <a:close/>
                  <a:moveTo>
                    <a:pt x="2177251" y="2003772"/>
                  </a:moveTo>
                  <a:cubicBezTo>
                    <a:pt x="2177968" y="2061316"/>
                    <a:pt x="2225049" y="2051401"/>
                    <a:pt x="1932098" y="2049829"/>
                  </a:cubicBezTo>
                  <a:cubicBezTo>
                    <a:pt x="1929981" y="2049813"/>
                    <a:pt x="1932098" y="1953607"/>
                    <a:pt x="1927194" y="1790689"/>
                  </a:cubicBezTo>
                  <a:cubicBezTo>
                    <a:pt x="1926057" y="1752243"/>
                    <a:pt x="1897068" y="1773116"/>
                    <a:pt x="2118991" y="1766750"/>
                  </a:cubicBezTo>
                  <a:cubicBezTo>
                    <a:pt x="2185191" y="1764835"/>
                    <a:pt x="2173702" y="1720335"/>
                    <a:pt x="2177251" y="2003772"/>
                  </a:cubicBezTo>
                  <a:close/>
                  <a:moveTo>
                    <a:pt x="2118649" y="1752259"/>
                  </a:moveTo>
                  <a:cubicBezTo>
                    <a:pt x="2071334" y="1753629"/>
                    <a:pt x="2018305" y="1754329"/>
                    <a:pt x="1932176" y="1752695"/>
                  </a:cubicBezTo>
                  <a:cubicBezTo>
                    <a:pt x="1924345" y="1752555"/>
                    <a:pt x="1926026" y="1761987"/>
                    <a:pt x="1924781" y="1685019"/>
                  </a:cubicBezTo>
                  <a:cubicBezTo>
                    <a:pt x="1920889" y="1436805"/>
                    <a:pt x="1918491" y="1470207"/>
                    <a:pt x="1932207" y="1469880"/>
                  </a:cubicBezTo>
                  <a:cubicBezTo>
                    <a:pt x="2197896" y="1463779"/>
                    <a:pt x="2169513" y="1470145"/>
                    <a:pt x="2169545" y="1472962"/>
                  </a:cubicBezTo>
                  <a:cubicBezTo>
                    <a:pt x="2171195" y="1577854"/>
                    <a:pt x="2169607" y="1579193"/>
                    <a:pt x="2171257" y="1685268"/>
                  </a:cubicBezTo>
                  <a:cubicBezTo>
                    <a:pt x="2172518" y="1764991"/>
                    <a:pt x="2186235" y="1750329"/>
                    <a:pt x="2118649" y="1752259"/>
                  </a:cubicBezTo>
                  <a:close/>
                  <a:moveTo>
                    <a:pt x="2118758" y="1454035"/>
                  </a:moveTo>
                  <a:cubicBezTo>
                    <a:pt x="2007889" y="1454782"/>
                    <a:pt x="2001989" y="1453817"/>
                    <a:pt x="1931927" y="1455420"/>
                  </a:cubicBezTo>
                  <a:cubicBezTo>
                    <a:pt x="1918647" y="1455732"/>
                    <a:pt x="1921107" y="1490301"/>
                    <a:pt x="1918413" y="1173026"/>
                  </a:cubicBezTo>
                  <a:cubicBezTo>
                    <a:pt x="1995839" y="1172341"/>
                    <a:pt x="1859919" y="1173353"/>
                    <a:pt x="2163955" y="1171376"/>
                  </a:cubicBezTo>
                  <a:cubicBezTo>
                    <a:pt x="2172207" y="1506800"/>
                    <a:pt x="2183230" y="1453522"/>
                    <a:pt x="2118758" y="1454035"/>
                  </a:cubicBezTo>
                  <a:close/>
                  <a:moveTo>
                    <a:pt x="1918631" y="2049751"/>
                  </a:moveTo>
                  <a:cubicBezTo>
                    <a:pt x="1632111" y="2048070"/>
                    <a:pt x="1672980" y="2070873"/>
                    <a:pt x="1671579" y="2003523"/>
                  </a:cubicBezTo>
                  <a:cubicBezTo>
                    <a:pt x="1669710" y="1914149"/>
                    <a:pt x="1668839" y="1848014"/>
                    <a:pt x="1668356" y="1791218"/>
                  </a:cubicBezTo>
                  <a:cubicBezTo>
                    <a:pt x="1668122" y="1763061"/>
                    <a:pt x="1628794" y="1761971"/>
                    <a:pt x="1913711" y="1766859"/>
                  </a:cubicBezTo>
                  <a:cubicBezTo>
                    <a:pt x="1918055" y="1922617"/>
                    <a:pt x="1917386" y="1946431"/>
                    <a:pt x="1918631" y="2049751"/>
                  </a:cubicBezTo>
                  <a:close/>
                  <a:moveTo>
                    <a:pt x="1668013" y="1753068"/>
                  </a:moveTo>
                  <a:cubicBezTo>
                    <a:pt x="1666457" y="1609404"/>
                    <a:pt x="1664588" y="1589652"/>
                    <a:pt x="1662689" y="1469476"/>
                  </a:cubicBezTo>
                  <a:cubicBezTo>
                    <a:pt x="1664106" y="1469476"/>
                    <a:pt x="1909383" y="1470814"/>
                    <a:pt x="1909430" y="1473009"/>
                  </a:cubicBezTo>
                  <a:cubicBezTo>
                    <a:pt x="1910846" y="1562943"/>
                    <a:pt x="1911158" y="1664519"/>
                    <a:pt x="1913353" y="1752368"/>
                  </a:cubicBezTo>
                  <a:cubicBezTo>
                    <a:pt x="1817026" y="1750796"/>
                    <a:pt x="1737343" y="1752944"/>
                    <a:pt x="1668013" y="1753068"/>
                  </a:cubicBezTo>
                  <a:close/>
                  <a:moveTo>
                    <a:pt x="1662471" y="1455016"/>
                  </a:moveTo>
                  <a:cubicBezTo>
                    <a:pt x="1659295" y="1254026"/>
                    <a:pt x="1658719" y="1227317"/>
                    <a:pt x="1658423" y="1172108"/>
                  </a:cubicBezTo>
                  <a:cubicBezTo>
                    <a:pt x="1757552" y="1172170"/>
                    <a:pt x="1773090" y="1174085"/>
                    <a:pt x="1905646" y="1173120"/>
                  </a:cubicBezTo>
                  <a:cubicBezTo>
                    <a:pt x="1905662" y="1174303"/>
                    <a:pt x="1909134" y="1454658"/>
                    <a:pt x="1909149" y="1455903"/>
                  </a:cubicBezTo>
                  <a:cubicBezTo>
                    <a:pt x="1816793" y="1457646"/>
                    <a:pt x="1738464" y="1455109"/>
                    <a:pt x="1662471" y="1455016"/>
                  </a:cubicBezTo>
                  <a:close/>
                  <a:moveTo>
                    <a:pt x="1658843" y="2003866"/>
                  </a:moveTo>
                  <a:cubicBezTo>
                    <a:pt x="1660213" y="2069160"/>
                    <a:pt x="1698887" y="2050234"/>
                    <a:pt x="1465256" y="2050234"/>
                  </a:cubicBezTo>
                  <a:cubicBezTo>
                    <a:pt x="1401764" y="2050234"/>
                    <a:pt x="1411697" y="2100602"/>
                    <a:pt x="1409113" y="1790517"/>
                  </a:cubicBezTo>
                  <a:cubicBezTo>
                    <a:pt x="1408848" y="1758812"/>
                    <a:pt x="1370252" y="1767513"/>
                    <a:pt x="1655418" y="1767513"/>
                  </a:cubicBezTo>
                  <a:cubicBezTo>
                    <a:pt x="1656025" y="1830877"/>
                    <a:pt x="1656352" y="1884265"/>
                    <a:pt x="1658843" y="2003866"/>
                  </a:cubicBezTo>
                  <a:close/>
                  <a:moveTo>
                    <a:pt x="1651946" y="1753084"/>
                  </a:moveTo>
                  <a:cubicBezTo>
                    <a:pt x="1490260" y="1753131"/>
                    <a:pt x="1452053" y="1753193"/>
                    <a:pt x="1408770" y="1753068"/>
                  </a:cubicBezTo>
                  <a:cubicBezTo>
                    <a:pt x="1408755" y="1752243"/>
                    <a:pt x="1405423" y="1496232"/>
                    <a:pt x="1404987" y="1468682"/>
                  </a:cubicBezTo>
                  <a:cubicBezTo>
                    <a:pt x="1406093" y="1468666"/>
                    <a:pt x="1649922" y="1466845"/>
                    <a:pt x="1650015" y="1472993"/>
                  </a:cubicBezTo>
                  <a:cubicBezTo>
                    <a:pt x="1654655" y="1773069"/>
                    <a:pt x="1658236" y="1753084"/>
                    <a:pt x="1651946" y="1753084"/>
                  </a:cubicBezTo>
                  <a:close/>
                  <a:moveTo>
                    <a:pt x="1404738" y="1454206"/>
                  </a:moveTo>
                  <a:cubicBezTo>
                    <a:pt x="1403928" y="1404336"/>
                    <a:pt x="1406918" y="1583426"/>
                    <a:pt x="1399849" y="1172762"/>
                  </a:cubicBezTo>
                  <a:cubicBezTo>
                    <a:pt x="1488765" y="1173976"/>
                    <a:pt x="1569071" y="1172155"/>
                    <a:pt x="1645656" y="1172108"/>
                  </a:cubicBezTo>
                  <a:cubicBezTo>
                    <a:pt x="1645967" y="1227363"/>
                    <a:pt x="1646746" y="1266634"/>
                    <a:pt x="1649720" y="1455000"/>
                  </a:cubicBezTo>
                  <a:cubicBezTo>
                    <a:pt x="1556382" y="1454985"/>
                    <a:pt x="1504677" y="1453195"/>
                    <a:pt x="1404738" y="1454206"/>
                  </a:cubicBezTo>
                  <a:close/>
                  <a:moveTo>
                    <a:pt x="1400643" y="2050311"/>
                  </a:moveTo>
                  <a:cubicBezTo>
                    <a:pt x="1190272" y="2050809"/>
                    <a:pt x="1251288" y="2050451"/>
                    <a:pt x="1152797" y="2049720"/>
                  </a:cubicBezTo>
                  <a:cubicBezTo>
                    <a:pt x="1152112" y="1974744"/>
                    <a:pt x="1153171" y="1960891"/>
                    <a:pt x="1148874" y="1767528"/>
                  </a:cubicBezTo>
                  <a:cubicBezTo>
                    <a:pt x="1222345" y="1767310"/>
                    <a:pt x="1228479" y="1766843"/>
                    <a:pt x="1396144" y="1767481"/>
                  </a:cubicBezTo>
                  <a:cubicBezTo>
                    <a:pt x="1397747" y="1941155"/>
                    <a:pt x="1399195" y="1975569"/>
                    <a:pt x="1400643" y="2050311"/>
                  </a:cubicBezTo>
                  <a:close/>
                  <a:moveTo>
                    <a:pt x="1371902" y="1752928"/>
                  </a:moveTo>
                  <a:cubicBezTo>
                    <a:pt x="1103256" y="1751465"/>
                    <a:pt x="1148718" y="1773598"/>
                    <a:pt x="1147332" y="1685003"/>
                  </a:cubicBezTo>
                  <a:cubicBezTo>
                    <a:pt x="1145666" y="1579053"/>
                    <a:pt x="1146896" y="1578897"/>
                    <a:pt x="1145230" y="1472729"/>
                  </a:cubicBezTo>
                  <a:cubicBezTo>
                    <a:pt x="1145137" y="1466736"/>
                    <a:pt x="1130673" y="1472215"/>
                    <a:pt x="1392236" y="1468822"/>
                  </a:cubicBezTo>
                  <a:cubicBezTo>
                    <a:pt x="1397249" y="1792743"/>
                    <a:pt x="1404769" y="1753053"/>
                    <a:pt x="1371902" y="1752928"/>
                  </a:cubicBezTo>
                  <a:close/>
                  <a:moveTo>
                    <a:pt x="1144950" y="1455483"/>
                  </a:moveTo>
                  <a:cubicBezTo>
                    <a:pt x="1139641" y="1126814"/>
                    <a:pt x="1122593" y="1171766"/>
                    <a:pt x="1185212" y="1171579"/>
                  </a:cubicBezTo>
                  <a:cubicBezTo>
                    <a:pt x="1264304" y="1171361"/>
                    <a:pt x="1310622" y="1171236"/>
                    <a:pt x="1371762" y="1172295"/>
                  </a:cubicBezTo>
                  <a:cubicBezTo>
                    <a:pt x="1393170" y="1172699"/>
                    <a:pt x="1386880" y="1138270"/>
                    <a:pt x="1392002" y="1454362"/>
                  </a:cubicBezTo>
                  <a:cubicBezTo>
                    <a:pt x="1300845" y="1455576"/>
                    <a:pt x="1348969" y="1455343"/>
                    <a:pt x="1144950" y="1455483"/>
                  </a:cubicBezTo>
                  <a:close/>
                  <a:moveTo>
                    <a:pt x="1140046" y="2049627"/>
                  </a:moveTo>
                  <a:cubicBezTo>
                    <a:pt x="1076399" y="2049300"/>
                    <a:pt x="996373" y="2049751"/>
                    <a:pt x="893445" y="2049798"/>
                  </a:cubicBezTo>
                  <a:cubicBezTo>
                    <a:pt x="891514" y="1962058"/>
                    <a:pt x="890144" y="1961311"/>
                    <a:pt x="888696" y="1766719"/>
                  </a:cubicBezTo>
                  <a:cubicBezTo>
                    <a:pt x="988947" y="1766470"/>
                    <a:pt x="998599" y="1767824"/>
                    <a:pt x="1136091" y="1767544"/>
                  </a:cubicBezTo>
                  <a:cubicBezTo>
                    <a:pt x="1140637" y="1977125"/>
                    <a:pt x="1139299" y="1967210"/>
                    <a:pt x="1140046" y="2049627"/>
                  </a:cubicBezTo>
                  <a:close/>
                  <a:moveTo>
                    <a:pt x="1091828" y="1753146"/>
                  </a:moveTo>
                  <a:cubicBezTo>
                    <a:pt x="998366" y="1753146"/>
                    <a:pt x="998677" y="1752274"/>
                    <a:pt x="905106" y="1752274"/>
                  </a:cubicBezTo>
                  <a:cubicBezTo>
                    <a:pt x="883527" y="1752274"/>
                    <a:pt x="888961" y="1765474"/>
                    <a:pt x="887700" y="1685019"/>
                  </a:cubicBezTo>
                  <a:cubicBezTo>
                    <a:pt x="883823" y="1437645"/>
                    <a:pt x="876646" y="1470581"/>
                    <a:pt x="905106" y="1470581"/>
                  </a:cubicBezTo>
                  <a:cubicBezTo>
                    <a:pt x="1152610" y="1470581"/>
                    <a:pt x="1132386" y="1467483"/>
                    <a:pt x="1132479" y="1472993"/>
                  </a:cubicBezTo>
                  <a:cubicBezTo>
                    <a:pt x="1137601" y="1799203"/>
                    <a:pt x="1149559" y="1753146"/>
                    <a:pt x="1091828" y="1753146"/>
                  </a:cubicBezTo>
                  <a:close/>
                  <a:moveTo>
                    <a:pt x="1091828" y="1455514"/>
                  </a:moveTo>
                  <a:cubicBezTo>
                    <a:pt x="995563" y="1455514"/>
                    <a:pt x="995828" y="1456105"/>
                    <a:pt x="905106" y="1456105"/>
                  </a:cubicBezTo>
                  <a:cubicBezTo>
                    <a:pt x="869437" y="1456105"/>
                    <a:pt x="891250" y="1490504"/>
                    <a:pt x="880289" y="1170800"/>
                  </a:cubicBezTo>
                  <a:cubicBezTo>
                    <a:pt x="945119" y="1170427"/>
                    <a:pt x="998086" y="1171766"/>
                    <a:pt x="1127248" y="1171688"/>
                  </a:cubicBezTo>
                  <a:cubicBezTo>
                    <a:pt x="1132853" y="1501352"/>
                    <a:pt x="1145962" y="1455483"/>
                    <a:pt x="1091828" y="1455514"/>
                  </a:cubicBezTo>
                  <a:close/>
                  <a:moveTo>
                    <a:pt x="880678" y="2049829"/>
                  </a:moveTo>
                  <a:cubicBezTo>
                    <a:pt x="592975" y="2050560"/>
                    <a:pt x="634887" y="2067168"/>
                    <a:pt x="633688" y="2003523"/>
                  </a:cubicBezTo>
                  <a:cubicBezTo>
                    <a:pt x="632287" y="1928563"/>
                    <a:pt x="631197" y="1861384"/>
                    <a:pt x="630528" y="1791218"/>
                  </a:cubicBezTo>
                  <a:cubicBezTo>
                    <a:pt x="630232" y="1758640"/>
                    <a:pt x="590764" y="1767964"/>
                    <a:pt x="875945" y="1766765"/>
                  </a:cubicBezTo>
                  <a:cubicBezTo>
                    <a:pt x="877362" y="1959428"/>
                    <a:pt x="878919" y="1971911"/>
                    <a:pt x="880678" y="2049829"/>
                  </a:cubicBezTo>
                  <a:close/>
                  <a:moveTo>
                    <a:pt x="811707" y="1752990"/>
                  </a:moveTo>
                  <a:cubicBezTo>
                    <a:pt x="738687" y="1754080"/>
                    <a:pt x="683307" y="1753878"/>
                    <a:pt x="630123" y="1752944"/>
                  </a:cubicBezTo>
                  <a:cubicBezTo>
                    <a:pt x="630107" y="1751730"/>
                    <a:pt x="626402" y="1482597"/>
                    <a:pt x="626168" y="1469289"/>
                  </a:cubicBezTo>
                  <a:cubicBezTo>
                    <a:pt x="898489" y="1467094"/>
                    <a:pt x="872115" y="1471873"/>
                    <a:pt x="872131" y="1472978"/>
                  </a:cubicBezTo>
                  <a:cubicBezTo>
                    <a:pt x="877331" y="1804028"/>
                    <a:pt x="894893" y="1751636"/>
                    <a:pt x="811707" y="1752990"/>
                  </a:cubicBezTo>
                  <a:close/>
                  <a:moveTo>
                    <a:pt x="625935" y="1454813"/>
                  </a:moveTo>
                  <a:cubicBezTo>
                    <a:pt x="620672" y="1157461"/>
                    <a:pt x="616329" y="1173462"/>
                    <a:pt x="625094" y="1173431"/>
                  </a:cubicBezTo>
                  <a:cubicBezTo>
                    <a:pt x="742206" y="1173120"/>
                    <a:pt x="752295" y="1173727"/>
                    <a:pt x="811956" y="1172015"/>
                  </a:cubicBezTo>
                  <a:cubicBezTo>
                    <a:pt x="883216" y="1170053"/>
                    <a:pt x="866977" y="1121335"/>
                    <a:pt x="871882" y="1456028"/>
                  </a:cubicBezTo>
                  <a:cubicBezTo>
                    <a:pt x="801742" y="1455654"/>
                    <a:pt x="773157" y="1453615"/>
                    <a:pt x="625935" y="1454813"/>
                  </a:cubicBezTo>
                  <a:close/>
                  <a:moveTo>
                    <a:pt x="438513" y="2362357"/>
                  </a:moveTo>
                  <a:cubicBezTo>
                    <a:pt x="501039" y="2361174"/>
                    <a:pt x="560451" y="2361112"/>
                    <a:pt x="624985" y="2362419"/>
                  </a:cubicBezTo>
                  <a:cubicBezTo>
                    <a:pt x="626495" y="2362450"/>
                    <a:pt x="631773" y="2645607"/>
                    <a:pt x="625016" y="2645732"/>
                  </a:cubicBezTo>
                  <a:cubicBezTo>
                    <a:pt x="615457" y="2645872"/>
                    <a:pt x="384783" y="2649732"/>
                    <a:pt x="384674" y="2639926"/>
                  </a:cubicBezTo>
                  <a:cubicBezTo>
                    <a:pt x="381576" y="2310635"/>
                    <a:pt x="354750" y="2363929"/>
                    <a:pt x="438513" y="2362357"/>
                  </a:cubicBezTo>
                  <a:close/>
                  <a:moveTo>
                    <a:pt x="438341" y="2660331"/>
                  </a:moveTo>
                  <a:cubicBezTo>
                    <a:pt x="500276" y="2661079"/>
                    <a:pt x="563487" y="2661172"/>
                    <a:pt x="625172" y="2660176"/>
                  </a:cubicBezTo>
                  <a:cubicBezTo>
                    <a:pt x="631400" y="2660083"/>
                    <a:pt x="630637" y="2627334"/>
                    <a:pt x="636008" y="2942679"/>
                  </a:cubicBezTo>
                  <a:cubicBezTo>
                    <a:pt x="518134" y="2944718"/>
                    <a:pt x="463143" y="2943333"/>
                    <a:pt x="389423" y="2943084"/>
                  </a:cubicBezTo>
                  <a:cubicBezTo>
                    <a:pt x="384114" y="2610306"/>
                    <a:pt x="366972" y="2659460"/>
                    <a:pt x="438341" y="2660331"/>
                  </a:cubicBezTo>
                  <a:close/>
                  <a:moveTo>
                    <a:pt x="636288" y="2959474"/>
                  </a:moveTo>
                  <a:cubicBezTo>
                    <a:pt x="639745" y="3180402"/>
                    <a:pt x="640041" y="3197430"/>
                    <a:pt x="640554" y="3238428"/>
                  </a:cubicBezTo>
                  <a:cubicBezTo>
                    <a:pt x="447652" y="3237899"/>
                    <a:pt x="470040" y="3238599"/>
                    <a:pt x="394063" y="3238941"/>
                  </a:cubicBezTo>
                  <a:cubicBezTo>
                    <a:pt x="388255" y="2867625"/>
                    <a:pt x="389999" y="2979054"/>
                    <a:pt x="389656" y="2957543"/>
                  </a:cubicBezTo>
                  <a:cubicBezTo>
                    <a:pt x="658054" y="2958508"/>
                    <a:pt x="636226" y="2955800"/>
                    <a:pt x="636288" y="2959474"/>
                  </a:cubicBezTo>
                  <a:close/>
                  <a:moveTo>
                    <a:pt x="438450" y="3253074"/>
                  </a:moveTo>
                  <a:cubicBezTo>
                    <a:pt x="677874" y="3251129"/>
                    <a:pt x="640663" y="3247020"/>
                    <a:pt x="641021" y="3278056"/>
                  </a:cubicBezTo>
                  <a:cubicBezTo>
                    <a:pt x="641769" y="3343662"/>
                    <a:pt x="641940" y="3350713"/>
                    <a:pt x="644805" y="3536932"/>
                  </a:cubicBezTo>
                  <a:cubicBezTo>
                    <a:pt x="479070" y="3537834"/>
                    <a:pt x="472329" y="3537088"/>
                    <a:pt x="399325" y="3536807"/>
                  </a:cubicBezTo>
                  <a:cubicBezTo>
                    <a:pt x="393144" y="3209866"/>
                    <a:pt x="376485" y="3253666"/>
                    <a:pt x="438450" y="3253074"/>
                  </a:cubicBezTo>
                  <a:close/>
                  <a:moveTo>
                    <a:pt x="438341" y="3848121"/>
                  </a:moveTo>
                  <a:cubicBezTo>
                    <a:pt x="497847" y="3848759"/>
                    <a:pt x="565604" y="3848728"/>
                    <a:pt x="625125" y="3848401"/>
                  </a:cubicBezTo>
                  <a:cubicBezTo>
                    <a:pt x="662413" y="3848199"/>
                    <a:pt x="644649" y="3812446"/>
                    <a:pt x="653788" y="4131433"/>
                  </a:cubicBezTo>
                  <a:cubicBezTo>
                    <a:pt x="466101" y="4132367"/>
                    <a:pt x="505849" y="4131869"/>
                    <a:pt x="406907" y="4131216"/>
                  </a:cubicBezTo>
                  <a:cubicBezTo>
                    <a:pt x="398453" y="3801131"/>
                    <a:pt x="391525" y="3847623"/>
                    <a:pt x="438341" y="3848121"/>
                  </a:cubicBezTo>
                  <a:close/>
                  <a:moveTo>
                    <a:pt x="438341" y="4145971"/>
                  </a:moveTo>
                  <a:cubicBezTo>
                    <a:pt x="500789" y="4146563"/>
                    <a:pt x="561743" y="4146531"/>
                    <a:pt x="625125" y="4146096"/>
                  </a:cubicBezTo>
                  <a:cubicBezTo>
                    <a:pt x="663161" y="4145831"/>
                    <a:pt x="654240" y="4099728"/>
                    <a:pt x="659891" y="4429797"/>
                  </a:cubicBezTo>
                  <a:cubicBezTo>
                    <a:pt x="575895" y="4430482"/>
                    <a:pt x="604838" y="4431307"/>
                    <a:pt x="413415" y="4430280"/>
                  </a:cubicBezTo>
                  <a:cubicBezTo>
                    <a:pt x="407841" y="4102249"/>
                    <a:pt x="393829" y="4145551"/>
                    <a:pt x="438341" y="4145971"/>
                  </a:cubicBezTo>
                  <a:close/>
                  <a:moveTo>
                    <a:pt x="438372" y="4444911"/>
                  </a:moveTo>
                  <a:cubicBezTo>
                    <a:pt x="674371" y="4446483"/>
                    <a:pt x="660094" y="4441533"/>
                    <a:pt x="660171" y="4446514"/>
                  </a:cubicBezTo>
                  <a:cubicBezTo>
                    <a:pt x="661822" y="4552107"/>
                    <a:pt x="659518" y="4551297"/>
                    <a:pt x="661199" y="4659100"/>
                  </a:cubicBezTo>
                  <a:cubicBezTo>
                    <a:pt x="662476" y="4740831"/>
                    <a:pt x="672004" y="4727056"/>
                    <a:pt x="625063" y="4727305"/>
                  </a:cubicBezTo>
                  <a:cubicBezTo>
                    <a:pt x="562366" y="4727648"/>
                    <a:pt x="500821" y="4727835"/>
                    <a:pt x="438513" y="4726745"/>
                  </a:cubicBezTo>
                  <a:cubicBezTo>
                    <a:pt x="411375" y="4726278"/>
                    <a:pt x="417712" y="4739104"/>
                    <a:pt x="416451" y="4658789"/>
                  </a:cubicBezTo>
                  <a:cubicBezTo>
                    <a:pt x="412590" y="4411758"/>
                    <a:pt x="403560" y="4444677"/>
                    <a:pt x="438372" y="4444911"/>
                  </a:cubicBezTo>
                  <a:close/>
                  <a:moveTo>
                    <a:pt x="438372" y="5039460"/>
                  </a:moveTo>
                  <a:cubicBezTo>
                    <a:pt x="708903" y="5040907"/>
                    <a:pt x="668937" y="5020610"/>
                    <a:pt x="669918" y="5084038"/>
                  </a:cubicBezTo>
                  <a:cubicBezTo>
                    <a:pt x="671553" y="5188789"/>
                    <a:pt x="670198" y="5190657"/>
                    <a:pt x="671864" y="5296592"/>
                  </a:cubicBezTo>
                  <a:cubicBezTo>
                    <a:pt x="672393" y="5329994"/>
                    <a:pt x="681813" y="5323286"/>
                    <a:pt x="625125" y="5322974"/>
                  </a:cubicBezTo>
                  <a:cubicBezTo>
                    <a:pt x="396087" y="5321745"/>
                    <a:pt x="427630" y="5330181"/>
                    <a:pt x="427100" y="5296265"/>
                  </a:cubicBezTo>
                  <a:cubicBezTo>
                    <a:pt x="422616" y="5009030"/>
                    <a:pt x="409507" y="5039304"/>
                    <a:pt x="438372" y="5039460"/>
                  </a:cubicBezTo>
                  <a:close/>
                  <a:moveTo>
                    <a:pt x="427583" y="5335909"/>
                  </a:moveTo>
                  <a:cubicBezTo>
                    <a:pt x="486512" y="5337201"/>
                    <a:pt x="471831" y="5337154"/>
                    <a:pt x="672565" y="5337637"/>
                  </a:cubicBezTo>
                  <a:cubicBezTo>
                    <a:pt x="673981" y="5410854"/>
                    <a:pt x="677017" y="5488429"/>
                    <a:pt x="677235" y="5618334"/>
                  </a:cubicBezTo>
                  <a:cubicBezTo>
                    <a:pt x="408666" y="5620218"/>
                    <a:pt x="430915" y="5622879"/>
                    <a:pt x="430650" y="5614739"/>
                  </a:cubicBezTo>
                  <a:cubicBezTo>
                    <a:pt x="425917" y="5467806"/>
                    <a:pt x="428237" y="5409282"/>
                    <a:pt x="427583" y="5335909"/>
                  </a:cubicBezTo>
                  <a:close/>
                  <a:moveTo>
                    <a:pt x="680287" y="4977449"/>
                  </a:moveTo>
                  <a:cubicBezTo>
                    <a:pt x="672191" y="4700861"/>
                    <a:pt x="662943" y="4741547"/>
                    <a:pt x="718463" y="4741547"/>
                  </a:cubicBezTo>
                  <a:cubicBezTo>
                    <a:pt x="955395" y="4741547"/>
                    <a:pt x="922637" y="4735399"/>
                    <a:pt x="923276" y="4766435"/>
                  </a:cubicBezTo>
                  <a:cubicBezTo>
                    <a:pt x="929612" y="5065718"/>
                    <a:pt x="932788" y="5024704"/>
                    <a:pt x="905106" y="5024704"/>
                  </a:cubicBezTo>
                  <a:cubicBezTo>
                    <a:pt x="812610" y="5024704"/>
                    <a:pt x="812080" y="5022883"/>
                    <a:pt x="718463" y="5022883"/>
                  </a:cubicBezTo>
                  <a:cubicBezTo>
                    <a:pt x="671817" y="5022867"/>
                    <a:pt x="681891" y="5032409"/>
                    <a:pt x="680287" y="4977449"/>
                  </a:cubicBezTo>
                  <a:close/>
                  <a:moveTo>
                    <a:pt x="718478" y="5037327"/>
                  </a:moveTo>
                  <a:cubicBezTo>
                    <a:pt x="810305" y="5037327"/>
                    <a:pt x="812034" y="5039148"/>
                    <a:pt x="905122" y="5039148"/>
                  </a:cubicBezTo>
                  <a:cubicBezTo>
                    <a:pt x="932570" y="5039148"/>
                    <a:pt x="926607" y="5030121"/>
                    <a:pt x="927448" y="5084069"/>
                  </a:cubicBezTo>
                  <a:cubicBezTo>
                    <a:pt x="931745" y="5358914"/>
                    <a:pt x="944730" y="5321293"/>
                    <a:pt x="905122" y="5321293"/>
                  </a:cubicBezTo>
                  <a:cubicBezTo>
                    <a:pt x="652060" y="5321293"/>
                    <a:pt x="685253" y="5336189"/>
                    <a:pt x="684631" y="5296343"/>
                  </a:cubicBezTo>
                  <a:cubicBezTo>
                    <a:pt x="679898" y="4995302"/>
                    <a:pt x="673966" y="5037327"/>
                    <a:pt x="718478" y="5037327"/>
                  </a:cubicBezTo>
                  <a:close/>
                  <a:moveTo>
                    <a:pt x="718478" y="5337683"/>
                  </a:moveTo>
                  <a:cubicBezTo>
                    <a:pt x="976631" y="5337683"/>
                    <a:pt x="932882" y="5314087"/>
                    <a:pt x="933909" y="5402714"/>
                  </a:cubicBezTo>
                  <a:cubicBezTo>
                    <a:pt x="936899" y="5662912"/>
                    <a:pt x="949401" y="5620078"/>
                    <a:pt x="905122" y="5620046"/>
                  </a:cubicBezTo>
                  <a:cubicBezTo>
                    <a:pt x="892371" y="5620046"/>
                    <a:pt x="690033" y="5619393"/>
                    <a:pt x="690033" y="5614988"/>
                  </a:cubicBezTo>
                  <a:cubicBezTo>
                    <a:pt x="689348" y="5295907"/>
                    <a:pt x="668299" y="5337683"/>
                    <a:pt x="718478" y="5337683"/>
                  </a:cubicBezTo>
                  <a:close/>
                  <a:moveTo>
                    <a:pt x="718478" y="5632638"/>
                  </a:moveTo>
                  <a:cubicBezTo>
                    <a:pt x="810804" y="5632638"/>
                    <a:pt x="810352" y="5634491"/>
                    <a:pt x="905122" y="5634491"/>
                  </a:cubicBezTo>
                  <a:cubicBezTo>
                    <a:pt x="945197" y="5634522"/>
                    <a:pt x="935887" y="5587080"/>
                    <a:pt x="941445" y="5916449"/>
                  </a:cubicBezTo>
                  <a:cubicBezTo>
                    <a:pt x="848699" y="5916106"/>
                    <a:pt x="772099" y="5917430"/>
                    <a:pt x="693630" y="5917087"/>
                  </a:cubicBezTo>
                  <a:cubicBezTo>
                    <a:pt x="688601" y="5586566"/>
                    <a:pt x="680100" y="5632638"/>
                    <a:pt x="718478" y="5632638"/>
                  </a:cubicBezTo>
                  <a:close/>
                  <a:moveTo>
                    <a:pt x="718478" y="5931593"/>
                  </a:moveTo>
                  <a:cubicBezTo>
                    <a:pt x="960128" y="5931593"/>
                    <a:pt x="941647" y="5928465"/>
                    <a:pt x="941725" y="5933851"/>
                  </a:cubicBezTo>
                  <a:cubicBezTo>
                    <a:pt x="946879" y="6262908"/>
                    <a:pt x="962168" y="6215280"/>
                    <a:pt x="905122" y="6215280"/>
                  </a:cubicBezTo>
                  <a:cubicBezTo>
                    <a:pt x="812983" y="6215280"/>
                    <a:pt x="814400" y="6214050"/>
                    <a:pt x="718478" y="6214050"/>
                  </a:cubicBezTo>
                  <a:cubicBezTo>
                    <a:pt x="694642" y="6214050"/>
                    <a:pt x="701072" y="6227312"/>
                    <a:pt x="699811" y="6146094"/>
                  </a:cubicBezTo>
                  <a:cubicBezTo>
                    <a:pt x="695934" y="5898767"/>
                    <a:pt x="678294" y="5931593"/>
                    <a:pt x="718478" y="5931593"/>
                  </a:cubicBezTo>
                  <a:close/>
                  <a:moveTo>
                    <a:pt x="946676" y="5402496"/>
                  </a:moveTo>
                  <a:cubicBezTo>
                    <a:pt x="945726" y="5319426"/>
                    <a:pt x="895609" y="5333870"/>
                    <a:pt x="1185150" y="5335426"/>
                  </a:cubicBezTo>
                  <a:cubicBezTo>
                    <a:pt x="1192125" y="5335473"/>
                    <a:pt x="1192841" y="5300903"/>
                    <a:pt x="1197792" y="5619890"/>
                  </a:cubicBezTo>
                  <a:cubicBezTo>
                    <a:pt x="921485" y="5621229"/>
                    <a:pt x="949105" y="5621883"/>
                    <a:pt x="949089" y="5614988"/>
                  </a:cubicBezTo>
                  <a:cubicBezTo>
                    <a:pt x="948918" y="5532898"/>
                    <a:pt x="948077" y="5525661"/>
                    <a:pt x="946676" y="5402496"/>
                  </a:cubicBezTo>
                  <a:close/>
                  <a:moveTo>
                    <a:pt x="1198010" y="5634366"/>
                  </a:moveTo>
                  <a:cubicBezTo>
                    <a:pt x="1202977" y="5954459"/>
                    <a:pt x="1208971" y="5917150"/>
                    <a:pt x="1185150" y="5917227"/>
                  </a:cubicBezTo>
                  <a:cubicBezTo>
                    <a:pt x="1119993" y="5917492"/>
                    <a:pt x="1063492" y="5917585"/>
                    <a:pt x="998506" y="5916885"/>
                  </a:cubicBezTo>
                  <a:cubicBezTo>
                    <a:pt x="945726" y="5916309"/>
                    <a:pt x="950506" y="5964809"/>
                    <a:pt x="949136" y="5634522"/>
                  </a:cubicBezTo>
                  <a:cubicBezTo>
                    <a:pt x="1108316" y="5634662"/>
                    <a:pt x="1121425" y="5634771"/>
                    <a:pt x="1198010" y="5634366"/>
                  </a:cubicBezTo>
                  <a:close/>
                  <a:moveTo>
                    <a:pt x="998397" y="5931376"/>
                  </a:moveTo>
                  <a:cubicBezTo>
                    <a:pt x="1217658" y="5933741"/>
                    <a:pt x="1202276" y="5928979"/>
                    <a:pt x="1202354" y="5933819"/>
                  </a:cubicBezTo>
                  <a:cubicBezTo>
                    <a:pt x="1207445" y="6259297"/>
                    <a:pt x="1213906" y="6215140"/>
                    <a:pt x="1185259" y="6214704"/>
                  </a:cubicBezTo>
                  <a:cubicBezTo>
                    <a:pt x="913483" y="6210688"/>
                    <a:pt x="960253" y="6239016"/>
                    <a:pt x="958805" y="6146094"/>
                  </a:cubicBezTo>
                  <a:cubicBezTo>
                    <a:pt x="954772" y="5887918"/>
                    <a:pt x="937194" y="5930722"/>
                    <a:pt x="998397" y="5931376"/>
                  </a:cubicBezTo>
                  <a:close/>
                  <a:moveTo>
                    <a:pt x="1203848" y="5335535"/>
                  </a:moveTo>
                  <a:cubicBezTo>
                    <a:pt x="1239455" y="5335722"/>
                    <a:pt x="1448659" y="5335894"/>
                    <a:pt x="1450683" y="5335894"/>
                  </a:cubicBezTo>
                  <a:cubicBezTo>
                    <a:pt x="1450698" y="5337107"/>
                    <a:pt x="1454855" y="5582286"/>
                    <a:pt x="1455525" y="5618490"/>
                  </a:cubicBezTo>
                  <a:cubicBezTo>
                    <a:pt x="1372494" y="5618583"/>
                    <a:pt x="1454637" y="5618941"/>
                    <a:pt x="1210543" y="5619844"/>
                  </a:cubicBezTo>
                  <a:cubicBezTo>
                    <a:pt x="1206308" y="5347178"/>
                    <a:pt x="1206433" y="5447572"/>
                    <a:pt x="1203848" y="5335535"/>
                  </a:cubicBezTo>
                  <a:close/>
                  <a:moveTo>
                    <a:pt x="1455805" y="5632934"/>
                  </a:moveTo>
                  <a:cubicBezTo>
                    <a:pt x="1461176" y="5916885"/>
                    <a:pt x="1460273" y="5832539"/>
                    <a:pt x="1461721" y="5916573"/>
                  </a:cubicBezTo>
                  <a:cubicBezTo>
                    <a:pt x="1451259" y="5916573"/>
                    <a:pt x="1506140" y="5916418"/>
                    <a:pt x="1214856" y="5917134"/>
                  </a:cubicBezTo>
                  <a:cubicBezTo>
                    <a:pt x="1213610" y="5835823"/>
                    <a:pt x="1214358" y="5865505"/>
                    <a:pt x="1210777" y="5634304"/>
                  </a:cubicBezTo>
                  <a:cubicBezTo>
                    <a:pt x="1474363" y="5633183"/>
                    <a:pt x="1378955" y="5633012"/>
                    <a:pt x="1455805" y="5632934"/>
                  </a:cubicBezTo>
                  <a:close/>
                  <a:moveTo>
                    <a:pt x="1459090" y="5039537"/>
                  </a:moveTo>
                  <a:cubicBezTo>
                    <a:pt x="1570535" y="5039646"/>
                    <a:pt x="1570099" y="5037141"/>
                    <a:pt x="1706065" y="5038074"/>
                  </a:cubicBezTo>
                  <a:cubicBezTo>
                    <a:pt x="1707808" y="5190221"/>
                    <a:pt x="1709739" y="5168368"/>
                    <a:pt x="1712027" y="5320546"/>
                  </a:cubicBezTo>
                  <a:cubicBezTo>
                    <a:pt x="1545515" y="5320189"/>
                    <a:pt x="1579440" y="5321433"/>
                    <a:pt x="1463216" y="5321433"/>
                  </a:cubicBezTo>
                  <a:cubicBezTo>
                    <a:pt x="1461425" y="5212588"/>
                    <a:pt x="1460912" y="5138484"/>
                    <a:pt x="1459090" y="5039537"/>
                  </a:cubicBezTo>
                  <a:close/>
                  <a:moveTo>
                    <a:pt x="1465256" y="5335894"/>
                  </a:moveTo>
                  <a:cubicBezTo>
                    <a:pt x="1759654" y="5335894"/>
                    <a:pt x="1711965" y="5312079"/>
                    <a:pt x="1713180" y="5402651"/>
                  </a:cubicBezTo>
                  <a:cubicBezTo>
                    <a:pt x="1714410" y="5501302"/>
                    <a:pt x="1715297" y="5529381"/>
                    <a:pt x="1715920" y="5615019"/>
                  </a:cubicBezTo>
                  <a:cubicBezTo>
                    <a:pt x="1715967" y="5621821"/>
                    <a:pt x="1735848" y="5618521"/>
                    <a:pt x="1468307" y="5618474"/>
                  </a:cubicBezTo>
                  <a:cubicBezTo>
                    <a:pt x="1468260" y="5615922"/>
                    <a:pt x="1462687" y="5335894"/>
                    <a:pt x="1465256" y="5335894"/>
                  </a:cubicBezTo>
                  <a:close/>
                  <a:moveTo>
                    <a:pt x="1716060" y="5633385"/>
                  </a:moveTo>
                  <a:cubicBezTo>
                    <a:pt x="1716076" y="5634755"/>
                    <a:pt x="1719329" y="5913990"/>
                    <a:pt x="1719345" y="5915577"/>
                  </a:cubicBezTo>
                  <a:cubicBezTo>
                    <a:pt x="1618643" y="5914161"/>
                    <a:pt x="1550341" y="5916480"/>
                    <a:pt x="1474457" y="5916573"/>
                  </a:cubicBezTo>
                  <a:cubicBezTo>
                    <a:pt x="1472838" y="5821923"/>
                    <a:pt x="1473819" y="5915858"/>
                    <a:pt x="1468572" y="5632934"/>
                  </a:cubicBezTo>
                  <a:cubicBezTo>
                    <a:pt x="1555915" y="5632950"/>
                    <a:pt x="1617989" y="5634086"/>
                    <a:pt x="1716060" y="5633385"/>
                  </a:cubicBezTo>
                  <a:close/>
                  <a:moveTo>
                    <a:pt x="1719579" y="5930053"/>
                  </a:moveTo>
                  <a:cubicBezTo>
                    <a:pt x="1721431" y="6050868"/>
                    <a:pt x="1720232" y="6021528"/>
                    <a:pt x="1723362" y="6213567"/>
                  </a:cubicBezTo>
                  <a:cubicBezTo>
                    <a:pt x="1664759" y="6214362"/>
                    <a:pt x="1594947" y="6213832"/>
                    <a:pt x="1477758" y="6213801"/>
                  </a:cubicBezTo>
                  <a:cubicBezTo>
                    <a:pt x="1477742" y="6212026"/>
                    <a:pt x="1474768" y="5935049"/>
                    <a:pt x="1474753" y="5933570"/>
                  </a:cubicBezTo>
                  <a:cubicBezTo>
                    <a:pt x="1474675" y="5928387"/>
                    <a:pt x="1714316" y="5929975"/>
                    <a:pt x="1719579" y="5930053"/>
                  </a:cubicBezTo>
                  <a:close/>
                  <a:moveTo>
                    <a:pt x="1718816" y="5038183"/>
                  </a:moveTo>
                  <a:cubicBezTo>
                    <a:pt x="1862333" y="5039460"/>
                    <a:pt x="1751355" y="5038323"/>
                    <a:pt x="1966397" y="5039678"/>
                  </a:cubicBezTo>
                  <a:cubicBezTo>
                    <a:pt x="1968437" y="5197210"/>
                    <a:pt x="1968017" y="5229242"/>
                    <a:pt x="1969589" y="5321138"/>
                  </a:cubicBezTo>
                  <a:cubicBezTo>
                    <a:pt x="1768450" y="5320640"/>
                    <a:pt x="1884425" y="5321060"/>
                    <a:pt x="1724763" y="5320593"/>
                  </a:cubicBezTo>
                  <a:cubicBezTo>
                    <a:pt x="1722459" y="5169862"/>
                    <a:pt x="1720435" y="5181022"/>
                    <a:pt x="1718816" y="5038183"/>
                  </a:cubicBezTo>
                  <a:close/>
                  <a:moveTo>
                    <a:pt x="1745314" y="5335146"/>
                  </a:moveTo>
                  <a:cubicBezTo>
                    <a:pt x="2015985" y="5336236"/>
                    <a:pt x="1969231" y="5316484"/>
                    <a:pt x="1971302" y="5403414"/>
                  </a:cubicBezTo>
                  <a:cubicBezTo>
                    <a:pt x="1973061" y="5476024"/>
                    <a:pt x="1973871" y="5532587"/>
                    <a:pt x="1974992" y="5615128"/>
                  </a:cubicBezTo>
                  <a:cubicBezTo>
                    <a:pt x="1975054" y="5620607"/>
                    <a:pt x="1728733" y="5620404"/>
                    <a:pt x="1728702" y="5614941"/>
                  </a:cubicBezTo>
                  <a:cubicBezTo>
                    <a:pt x="1726351" y="5294786"/>
                    <a:pt x="1714737" y="5335006"/>
                    <a:pt x="1745314" y="5335146"/>
                  </a:cubicBezTo>
                  <a:close/>
                  <a:moveTo>
                    <a:pt x="1745392" y="5633121"/>
                  </a:moveTo>
                  <a:cubicBezTo>
                    <a:pt x="1810783" y="5632498"/>
                    <a:pt x="1866630" y="5632592"/>
                    <a:pt x="1932036" y="5632778"/>
                  </a:cubicBezTo>
                  <a:cubicBezTo>
                    <a:pt x="1987914" y="5632934"/>
                    <a:pt x="1974960" y="5582410"/>
                    <a:pt x="1980612" y="5915484"/>
                  </a:cubicBezTo>
                  <a:cubicBezTo>
                    <a:pt x="1912372" y="5915982"/>
                    <a:pt x="1874119" y="5918270"/>
                    <a:pt x="1732112" y="5915780"/>
                  </a:cubicBezTo>
                  <a:cubicBezTo>
                    <a:pt x="1727363" y="5590924"/>
                    <a:pt x="1723082" y="5633354"/>
                    <a:pt x="1745392" y="5633121"/>
                  </a:cubicBezTo>
                  <a:close/>
                  <a:moveTo>
                    <a:pt x="1745237" y="5930489"/>
                  </a:moveTo>
                  <a:cubicBezTo>
                    <a:pt x="1975178" y="5934815"/>
                    <a:pt x="1980768" y="5924076"/>
                    <a:pt x="1980923" y="5933819"/>
                  </a:cubicBezTo>
                  <a:cubicBezTo>
                    <a:pt x="1982543" y="6036984"/>
                    <a:pt x="1980285" y="6042167"/>
                    <a:pt x="1981920" y="6146405"/>
                  </a:cubicBezTo>
                  <a:cubicBezTo>
                    <a:pt x="1983196" y="6228432"/>
                    <a:pt x="1996088" y="6216120"/>
                    <a:pt x="1932270" y="6214003"/>
                  </a:cubicBezTo>
                  <a:cubicBezTo>
                    <a:pt x="1696287" y="6206267"/>
                    <a:pt x="1736596" y="6242518"/>
                    <a:pt x="1735023" y="6146141"/>
                  </a:cubicBezTo>
                  <a:cubicBezTo>
                    <a:pt x="1731115" y="5897864"/>
                    <a:pt x="1725978" y="5930130"/>
                    <a:pt x="1745237" y="5930489"/>
                  </a:cubicBezTo>
                  <a:close/>
                  <a:moveTo>
                    <a:pt x="1982620" y="5335613"/>
                  </a:moveTo>
                  <a:cubicBezTo>
                    <a:pt x="2185160" y="5335862"/>
                    <a:pt x="2026183" y="5335878"/>
                    <a:pt x="2231089" y="5336313"/>
                  </a:cubicBezTo>
                  <a:cubicBezTo>
                    <a:pt x="2236181" y="5664157"/>
                    <a:pt x="2243311" y="5620311"/>
                    <a:pt x="2212189" y="5620311"/>
                  </a:cubicBezTo>
                  <a:cubicBezTo>
                    <a:pt x="2210974" y="5620311"/>
                    <a:pt x="1987820" y="5619424"/>
                    <a:pt x="1987758" y="5614848"/>
                  </a:cubicBezTo>
                  <a:cubicBezTo>
                    <a:pt x="1985096" y="5418356"/>
                    <a:pt x="1984240" y="5423290"/>
                    <a:pt x="1982620" y="5335613"/>
                  </a:cubicBezTo>
                  <a:close/>
                  <a:moveTo>
                    <a:pt x="2212189" y="5634786"/>
                  </a:moveTo>
                  <a:cubicBezTo>
                    <a:pt x="2241848" y="5634786"/>
                    <a:pt x="2233954" y="5589493"/>
                    <a:pt x="2239731" y="5915375"/>
                  </a:cubicBezTo>
                  <a:cubicBezTo>
                    <a:pt x="2221701" y="5915266"/>
                    <a:pt x="2207627" y="5915297"/>
                    <a:pt x="2025451" y="5915328"/>
                  </a:cubicBezTo>
                  <a:cubicBezTo>
                    <a:pt x="1985236" y="5915328"/>
                    <a:pt x="1992522" y="5962101"/>
                    <a:pt x="1988007" y="5632856"/>
                  </a:cubicBezTo>
                  <a:cubicBezTo>
                    <a:pt x="2121794" y="5632934"/>
                    <a:pt x="2124923" y="5634786"/>
                    <a:pt x="2212189" y="5634786"/>
                  </a:cubicBezTo>
                  <a:close/>
                  <a:moveTo>
                    <a:pt x="2243218" y="5296312"/>
                  </a:moveTo>
                  <a:cubicBezTo>
                    <a:pt x="2238485" y="4992376"/>
                    <a:pt x="2215380" y="5036471"/>
                    <a:pt x="2305448" y="5038775"/>
                  </a:cubicBezTo>
                  <a:cubicBezTo>
                    <a:pt x="2367071" y="5040347"/>
                    <a:pt x="2430111" y="5040222"/>
                    <a:pt x="2484541" y="5039289"/>
                  </a:cubicBezTo>
                  <a:cubicBezTo>
                    <a:pt x="2487764" y="5305728"/>
                    <a:pt x="2486798" y="5253928"/>
                    <a:pt x="2488044" y="5322087"/>
                  </a:cubicBezTo>
                  <a:cubicBezTo>
                    <a:pt x="2203610" y="5329325"/>
                    <a:pt x="2243638" y="5322803"/>
                    <a:pt x="2243218" y="5296312"/>
                  </a:cubicBezTo>
                  <a:close/>
                  <a:moveTo>
                    <a:pt x="2488309" y="5336563"/>
                  </a:moveTo>
                  <a:cubicBezTo>
                    <a:pt x="2490208" y="5431057"/>
                    <a:pt x="2491936" y="5424068"/>
                    <a:pt x="2493695" y="5619315"/>
                  </a:cubicBezTo>
                  <a:cubicBezTo>
                    <a:pt x="2459786" y="5619626"/>
                    <a:pt x="2248263" y="5620295"/>
                    <a:pt x="2247157" y="5620295"/>
                  </a:cubicBezTo>
                  <a:cubicBezTo>
                    <a:pt x="2247313" y="5542424"/>
                    <a:pt x="2247282" y="5558083"/>
                    <a:pt x="2243825" y="5336360"/>
                  </a:cubicBezTo>
                  <a:cubicBezTo>
                    <a:pt x="2312579" y="5336656"/>
                    <a:pt x="2390300" y="5339038"/>
                    <a:pt x="2488309" y="5336563"/>
                  </a:cubicBezTo>
                  <a:close/>
                  <a:moveTo>
                    <a:pt x="2492450" y="5633774"/>
                  </a:moveTo>
                  <a:cubicBezTo>
                    <a:pt x="2494022" y="5633774"/>
                    <a:pt x="2498491" y="5915297"/>
                    <a:pt x="2498506" y="5916527"/>
                  </a:cubicBezTo>
                  <a:cubicBezTo>
                    <a:pt x="2353479" y="5919002"/>
                    <a:pt x="2319320" y="5916044"/>
                    <a:pt x="2252466" y="5915453"/>
                  </a:cubicBezTo>
                  <a:cubicBezTo>
                    <a:pt x="2251003" y="5831729"/>
                    <a:pt x="2247001" y="5750683"/>
                    <a:pt x="2247126" y="5634740"/>
                  </a:cubicBezTo>
                  <a:cubicBezTo>
                    <a:pt x="2248231" y="5634755"/>
                    <a:pt x="2469454" y="5633992"/>
                    <a:pt x="2492450" y="5633774"/>
                  </a:cubicBezTo>
                  <a:close/>
                  <a:moveTo>
                    <a:pt x="2498802" y="5933851"/>
                  </a:moveTo>
                  <a:cubicBezTo>
                    <a:pt x="2503769" y="6250612"/>
                    <a:pt x="2506369" y="6214548"/>
                    <a:pt x="2492450" y="6214392"/>
                  </a:cubicBezTo>
                  <a:cubicBezTo>
                    <a:pt x="2208950" y="6211357"/>
                    <a:pt x="2256218" y="6237164"/>
                    <a:pt x="2254802" y="6146125"/>
                  </a:cubicBezTo>
                  <a:cubicBezTo>
                    <a:pt x="2253151" y="6040533"/>
                    <a:pt x="2254490" y="6042618"/>
                    <a:pt x="2252777" y="5933570"/>
                  </a:cubicBezTo>
                  <a:cubicBezTo>
                    <a:pt x="2252700" y="5927920"/>
                    <a:pt x="2498787" y="5932637"/>
                    <a:pt x="2498802" y="5933851"/>
                  </a:cubicBezTo>
                  <a:close/>
                  <a:moveTo>
                    <a:pt x="2501060" y="5336236"/>
                  </a:moveTo>
                  <a:cubicBezTo>
                    <a:pt x="2548483" y="5335053"/>
                    <a:pt x="2556813" y="5335255"/>
                    <a:pt x="2748455" y="5335224"/>
                  </a:cubicBezTo>
                  <a:cubicBezTo>
                    <a:pt x="2750665" y="5464677"/>
                    <a:pt x="2749202" y="5348999"/>
                    <a:pt x="2753265" y="5619984"/>
                  </a:cubicBezTo>
                  <a:cubicBezTo>
                    <a:pt x="2477971" y="5619439"/>
                    <a:pt x="2506493" y="5620373"/>
                    <a:pt x="2506447" y="5614910"/>
                  </a:cubicBezTo>
                  <a:cubicBezTo>
                    <a:pt x="2505045" y="5446887"/>
                    <a:pt x="2502663" y="5414278"/>
                    <a:pt x="2501060" y="5336236"/>
                  </a:cubicBezTo>
                  <a:close/>
                  <a:moveTo>
                    <a:pt x="2753483" y="5634444"/>
                  </a:moveTo>
                  <a:cubicBezTo>
                    <a:pt x="2757485" y="5901164"/>
                    <a:pt x="2755570" y="5761360"/>
                    <a:pt x="2758045" y="5917118"/>
                  </a:cubicBezTo>
                  <a:cubicBezTo>
                    <a:pt x="2674719" y="5916978"/>
                    <a:pt x="2615571" y="5914737"/>
                    <a:pt x="2511273" y="5916309"/>
                  </a:cubicBezTo>
                  <a:cubicBezTo>
                    <a:pt x="2509919" y="5833472"/>
                    <a:pt x="2507521" y="5738386"/>
                    <a:pt x="2506618" y="5633635"/>
                  </a:cubicBezTo>
                  <a:cubicBezTo>
                    <a:pt x="2633476" y="5632529"/>
                    <a:pt x="2674361" y="5634304"/>
                    <a:pt x="2753483" y="5634444"/>
                  </a:cubicBezTo>
                  <a:close/>
                  <a:moveTo>
                    <a:pt x="2758279" y="5931578"/>
                  </a:moveTo>
                  <a:cubicBezTo>
                    <a:pt x="2760100" y="6063195"/>
                    <a:pt x="2757998" y="6003721"/>
                    <a:pt x="2761268" y="6213490"/>
                  </a:cubicBezTo>
                  <a:cubicBezTo>
                    <a:pt x="2667822" y="6213614"/>
                    <a:pt x="2643876" y="6215731"/>
                    <a:pt x="2515664" y="6214626"/>
                  </a:cubicBezTo>
                  <a:cubicBezTo>
                    <a:pt x="2513500" y="6131338"/>
                    <a:pt x="2513173" y="6038135"/>
                    <a:pt x="2511538" y="5933601"/>
                  </a:cubicBezTo>
                  <a:cubicBezTo>
                    <a:pt x="2511460" y="5927609"/>
                    <a:pt x="2500982" y="5931189"/>
                    <a:pt x="2758279" y="5931578"/>
                  </a:cubicBezTo>
                  <a:close/>
                  <a:moveTo>
                    <a:pt x="2761206" y="5335239"/>
                  </a:moveTo>
                  <a:cubicBezTo>
                    <a:pt x="2840796" y="5335224"/>
                    <a:pt x="2847132" y="5336485"/>
                    <a:pt x="3007324" y="5336890"/>
                  </a:cubicBezTo>
                  <a:cubicBezTo>
                    <a:pt x="3007339" y="5338135"/>
                    <a:pt x="3012259" y="5608419"/>
                    <a:pt x="3012493" y="5619797"/>
                  </a:cubicBezTo>
                  <a:cubicBezTo>
                    <a:pt x="2891255" y="5619766"/>
                    <a:pt x="2809268" y="5620046"/>
                    <a:pt x="2766001" y="5620000"/>
                  </a:cubicBezTo>
                  <a:cubicBezTo>
                    <a:pt x="2762124" y="5360891"/>
                    <a:pt x="2763090" y="5446342"/>
                    <a:pt x="2761206" y="5335239"/>
                  </a:cubicBezTo>
                  <a:close/>
                  <a:moveTo>
                    <a:pt x="2772556" y="5634459"/>
                  </a:moveTo>
                  <a:cubicBezTo>
                    <a:pt x="3063124" y="5634459"/>
                    <a:pt x="3012633" y="5613011"/>
                    <a:pt x="3014330" y="5721327"/>
                  </a:cubicBezTo>
                  <a:cubicBezTo>
                    <a:pt x="3015996" y="5828009"/>
                    <a:pt x="3016323" y="5820647"/>
                    <a:pt x="3017895" y="5917959"/>
                  </a:cubicBezTo>
                  <a:cubicBezTo>
                    <a:pt x="2898962" y="5918659"/>
                    <a:pt x="2875048" y="5917134"/>
                    <a:pt x="2770796" y="5917134"/>
                  </a:cubicBezTo>
                  <a:cubicBezTo>
                    <a:pt x="2765830" y="5601151"/>
                    <a:pt x="2763074" y="5634459"/>
                    <a:pt x="2772556" y="5634459"/>
                  </a:cubicBezTo>
                  <a:close/>
                  <a:moveTo>
                    <a:pt x="2772556" y="5931593"/>
                  </a:moveTo>
                  <a:cubicBezTo>
                    <a:pt x="2773661" y="5931593"/>
                    <a:pt x="3018129" y="5932185"/>
                    <a:pt x="3018160" y="5933851"/>
                  </a:cubicBezTo>
                  <a:cubicBezTo>
                    <a:pt x="3018191" y="5935718"/>
                    <a:pt x="3021570" y="6213474"/>
                    <a:pt x="3021585" y="6215342"/>
                  </a:cubicBezTo>
                  <a:cubicBezTo>
                    <a:pt x="2850277" y="6216229"/>
                    <a:pt x="2892018" y="6213505"/>
                    <a:pt x="2774019" y="6213490"/>
                  </a:cubicBezTo>
                  <a:cubicBezTo>
                    <a:pt x="2769115" y="5900230"/>
                    <a:pt x="2771450" y="5931593"/>
                    <a:pt x="2772556" y="5931593"/>
                  </a:cubicBezTo>
                  <a:close/>
                  <a:moveTo>
                    <a:pt x="3052615" y="5337061"/>
                  </a:moveTo>
                  <a:cubicBezTo>
                    <a:pt x="3144784" y="5337434"/>
                    <a:pt x="3147805" y="5337076"/>
                    <a:pt x="3239274" y="5337434"/>
                  </a:cubicBezTo>
                  <a:cubicBezTo>
                    <a:pt x="3276889" y="5337590"/>
                    <a:pt x="3267252" y="5292996"/>
                    <a:pt x="3271098" y="5619330"/>
                  </a:cubicBezTo>
                  <a:cubicBezTo>
                    <a:pt x="2999882" y="5620575"/>
                    <a:pt x="3025291" y="5622023"/>
                    <a:pt x="3025150" y="5614832"/>
                  </a:cubicBezTo>
                  <a:cubicBezTo>
                    <a:pt x="3018767" y="5292841"/>
                    <a:pt x="3008803" y="5336874"/>
                    <a:pt x="3052615" y="5337061"/>
                  </a:cubicBezTo>
                  <a:close/>
                  <a:moveTo>
                    <a:pt x="3271284" y="5633774"/>
                  </a:moveTo>
                  <a:cubicBezTo>
                    <a:pt x="3272141" y="5705607"/>
                    <a:pt x="3273044" y="5765874"/>
                    <a:pt x="3274912" y="5827698"/>
                  </a:cubicBezTo>
                  <a:cubicBezTo>
                    <a:pt x="3278384" y="5941991"/>
                    <a:pt x="3322196" y="5915515"/>
                    <a:pt x="3052584" y="5917710"/>
                  </a:cubicBezTo>
                  <a:cubicBezTo>
                    <a:pt x="3021009" y="5917959"/>
                    <a:pt x="3032095" y="5961214"/>
                    <a:pt x="3025555" y="5634257"/>
                  </a:cubicBezTo>
                  <a:cubicBezTo>
                    <a:pt x="3252274" y="5634288"/>
                    <a:pt x="3163872" y="5634288"/>
                    <a:pt x="3271284" y="5633774"/>
                  </a:cubicBezTo>
                  <a:close/>
                  <a:moveTo>
                    <a:pt x="3052708" y="5932185"/>
                  </a:moveTo>
                  <a:cubicBezTo>
                    <a:pt x="3053813" y="5932170"/>
                    <a:pt x="3277294" y="5929975"/>
                    <a:pt x="3277356" y="5933851"/>
                  </a:cubicBezTo>
                  <a:cubicBezTo>
                    <a:pt x="3282447" y="6260107"/>
                    <a:pt x="3299823" y="6213925"/>
                    <a:pt x="3239259" y="6214424"/>
                  </a:cubicBezTo>
                  <a:cubicBezTo>
                    <a:pt x="3146108" y="6215186"/>
                    <a:pt x="3140441" y="6214439"/>
                    <a:pt x="3052615" y="6215140"/>
                  </a:cubicBezTo>
                  <a:cubicBezTo>
                    <a:pt x="3028576" y="6215295"/>
                    <a:pt x="3034694" y="6228027"/>
                    <a:pt x="3033418" y="6146125"/>
                  </a:cubicBezTo>
                  <a:cubicBezTo>
                    <a:pt x="3029666" y="5899670"/>
                    <a:pt x="3022208" y="5932434"/>
                    <a:pt x="3052708" y="5932185"/>
                  </a:cubicBezTo>
                  <a:close/>
                  <a:moveTo>
                    <a:pt x="3279676" y="5337543"/>
                  </a:moveTo>
                  <a:cubicBezTo>
                    <a:pt x="3434590" y="5337823"/>
                    <a:pt x="3412326" y="5336858"/>
                    <a:pt x="3519504" y="5336858"/>
                  </a:cubicBezTo>
                  <a:cubicBezTo>
                    <a:pt x="3532209" y="5336858"/>
                    <a:pt x="3526370" y="5303285"/>
                    <a:pt x="3531430" y="5620731"/>
                  </a:cubicBezTo>
                  <a:cubicBezTo>
                    <a:pt x="3435197" y="5620996"/>
                    <a:pt x="3419799" y="5618786"/>
                    <a:pt x="3283880" y="5619253"/>
                  </a:cubicBezTo>
                  <a:cubicBezTo>
                    <a:pt x="3282821" y="5537132"/>
                    <a:pt x="3283989" y="5611299"/>
                    <a:pt x="3279676" y="5337543"/>
                  </a:cubicBezTo>
                  <a:close/>
                  <a:moveTo>
                    <a:pt x="3332689" y="5633650"/>
                  </a:moveTo>
                  <a:cubicBezTo>
                    <a:pt x="3425061" y="5633650"/>
                    <a:pt x="3426027" y="5635222"/>
                    <a:pt x="3519489" y="5635222"/>
                  </a:cubicBezTo>
                  <a:cubicBezTo>
                    <a:pt x="3537720" y="5635222"/>
                    <a:pt x="3531384" y="5600185"/>
                    <a:pt x="3536552" y="5917632"/>
                  </a:cubicBezTo>
                  <a:cubicBezTo>
                    <a:pt x="3443636" y="5917881"/>
                    <a:pt x="3408792" y="5916231"/>
                    <a:pt x="3289827" y="5916651"/>
                  </a:cubicBezTo>
                  <a:cubicBezTo>
                    <a:pt x="3284160" y="5588263"/>
                    <a:pt x="3264325" y="5633650"/>
                    <a:pt x="3332689" y="5633650"/>
                  </a:cubicBezTo>
                  <a:close/>
                  <a:moveTo>
                    <a:pt x="3534669" y="5083851"/>
                  </a:moveTo>
                  <a:cubicBezTo>
                    <a:pt x="3533703" y="5021809"/>
                    <a:pt x="3491698" y="5040113"/>
                    <a:pt x="3783029" y="5039055"/>
                  </a:cubicBezTo>
                  <a:cubicBezTo>
                    <a:pt x="3785644" y="5194408"/>
                    <a:pt x="3784025" y="5197148"/>
                    <a:pt x="3786236" y="5321947"/>
                  </a:cubicBezTo>
                  <a:cubicBezTo>
                    <a:pt x="3734515" y="5322554"/>
                    <a:pt x="3713216" y="5322383"/>
                    <a:pt x="3540351" y="5322414"/>
                  </a:cubicBezTo>
                  <a:cubicBezTo>
                    <a:pt x="3538530" y="5192027"/>
                    <a:pt x="3536335" y="5190003"/>
                    <a:pt x="3534669" y="5083851"/>
                  </a:cubicBezTo>
                  <a:close/>
                  <a:moveTo>
                    <a:pt x="3786501" y="5336407"/>
                  </a:moveTo>
                  <a:cubicBezTo>
                    <a:pt x="3787980" y="5414232"/>
                    <a:pt x="3790300" y="5457455"/>
                    <a:pt x="3791607" y="5615050"/>
                  </a:cubicBezTo>
                  <a:cubicBezTo>
                    <a:pt x="3791639" y="5619315"/>
                    <a:pt x="3820286" y="5619035"/>
                    <a:pt x="3544166" y="5620685"/>
                  </a:cubicBezTo>
                  <a:cubicBezTo>
                    <a:pt x="3539900" y="5352999"/>
                    <a:pt x="3541986" y="5449019"/>
                    <a:pt x="3540554" y="5336858"/>
                  </a:cubicBezTo>
                  <a:cubicBezTo>
                    <a:pt x="3713434" y="5336827"/>
                    <a:pt x="3741210" y="5336968"/>
                    <a:pt x="3786501" y="5336407"/>
                  </a:cubicBezTo>
                  <a:close/>
                  <a:moveTo>
                    <a:pt x="3791779" y="5633572"/>
                  </a:moveTo>
                  <a:cubicBezTo>
                    <a:pt x="3791794" y="5634802"/>
                    <a:pt x="3794908" y="5915421"/>
                    <a:pt x="3794924" y="5916542"/>
                  </a:cubicBezTo>
                  <a:cubicBezTo>
                    <a:pt x="3664998" y="5914815"/>
                    <a:pt x="3611752" y="5917258"/>
                    <a:pt x="3549304" y="5917569"/>
                  </a:cubicBezTo>
                  <a:cubicBezTo>
                    <a:pt x="3548027" y="5838593"/>
                    <a:pt x="3547918" y="5856181"/>
                    <a:pt x="3544399" y="5635144"/>
                  </a:cubicBezTo>
                  <a:cubicBezTo>
                    <a:pt x="3616002" y="5634724"/>
                    <a:pt x="3669716" y="5630973"/>
                    <a:pt x="3791779" y="5633572"/>
                  </a:cubicBezTo>
                  <a:close/>
                  <a:moveTo>
                    <a:pt x="3794706" y="4977511"/>
                  </a:moveTo>
                  <a:cubicBezTo>
                    <a:pt x="3789770" y="4714293"/>
                    <a:pt x="3787466" y="4742559"/>
                    <a:pt x="3799750" y="4742466"/>
                  </a:cubicBezTo>
                  <a:cubicBezTo>
                    <a:pt x="4075325" y="4740224"/>
                    <a:pt x="4037352" y="4736208"/>
                    <a:pt x="4037476" y="4765237"/>
                  </a:cubicBezTo>
                  <a:cubicBezTo>
                    <a:pt x="4038769" y="5070122"/>
                    <a:pt x="4057919" y="5023521"/>
                    <a:pt x="3986487" y="5024003"/>
                  </a:cubicBezTo>
                  <a:cubicBezTo>
                    <a:pt x="3897136" y="5024610"/>
                    <a:pt x="3899891" y="5024144"/>
                    <a:pt x="3799657" y="5024533"/>
                  </a:cubicBezTo>
                  <a:cubicBezTo>
                    <a:pt x="3794098" y="5024564"/>
                    <a:pt x="3795733" y="5031615"/>
                    <a:pt x="3794706" y="4977511"/>
                  </a:cubicBezTo>
                  <a:close/>
                  <a:moveTo>
                    <a:pt x="3799734" y="5038993"/>
                  </a:moveTo>
                  <a:cubicBezTo>
                    <a:pt x="4085134" y="5037825"/>
                    <a:pt x="4040170" y="5025218"/>
                    <a:pt x="4041104" y="5084069"/>
                  </a:cubicBezTo>
                  <a:cubicBezTo>
                    <a:pt x="4045572" y="5370370"/>
                    <a:pt x="4063088" y="5322663"/>
                    <a:pt x="3986596" y="5321729"/>
                  </a:cubicBezTo>
                  <a:cubicBezTo>
                    <a:pt x="3767413" y="5319067"/>
                    <a:pt x="3799174" y="5334679"/>
                    <a:pt x="3798567" y="5296343"/>
                  </a:cubicBezTo>
                  <a:cubicBezTo>
                    <a:pt x="3794052" y="5008376"/>
                    <a:pt x="3795500" y="5038993"/>
                    <a:pt x="3799734" y="5038993"/>
                  </a:cubicBezTo>
                  <a:close/>
                  <a:moveTo>
                    <a:pt x="3799781" y="5336236"/>
                  </a:moveTo>
                  <a:cubicBezTo>
                    <a:pt x="4098041" y="5332609"/>
                    <a:pt x="4045463" y="5322259"/>
                    <a:pt x="4047659" y="5402838"/>
                  </a:cubicBezTo>
                  <a:cubicBezTo>
                    <a:pt x="4049667" y="5476756"/>
                    <a:pt x="4050850" y="5542486"/>
                    <a:pt x="4050617" y="5614957"/>
                  </a:cubicBezTo>
                  <a:cubicBezTo>
                    <a:pt x="4050586" y="5624700"/>
                    <a:pt x="3805542" y="5619377"/>
                    <a:pt x="3804421" y="5619361"/>
                  </a:cubicBezTo>
                  <a:cubicBezTo>
                    <a:pt x="3802584" y="5407756"/>
                    <a:pt x="3797991" y="5336267"/>
                    <a:pt x="3799781" y="5336236"/>
                  </a:cubicBezTo>
                  <a:close/>
                  <a:moveTo>
                    <a:pt x="4050570" y="5635176"/>
                  </a:moveTo>
                  <a:cubicBezTo>
                    <a:pt x="4050508" y="5737951"/>
                    <a:pt x="4053964" y="5828523"/>
                    <a:pt x="4055428" y="5915126"/>
                  </a:cubicBezTo>
                  <a:cubicBezTo>
                    <a:pt x="3982284" y="5915484"/>
                    <a:pt x="3942022" y="5918472"/>
                    <a:pt x="3807659" y="5916713"/>
                  </a:cubicBezTo>
                  <a:cubicBezTo>
                    <a:pt x="3807644" y="5915328"/>
                    <a:pt x="3804545" y="5634958"/>
                    <a:pt x="3804530" y="5633852"/>
                  </a:cubicBezTo>
                  <a:cubicBezTo>
                    <a:pt x="3856391" y="5634958"/>
                    <a:pt x="4048764" y="5635176"/>
                    <a:pt x="4050570" y="5635176"/>
                  </a:cubicBezTo>
                  <a:close/>
                  <a:moveTo>
                    <a:pt x="4055677" y="5929586"/>
                  </a:moveTo>
                  <a:cubicBezTo>
                    <a:pt x="4057374" y="6034073"/>
                    <a:pt x="4057296" y="6097531"/>
                    <a:pt x="4059693" y="6213661"/>
                  </a:cubicBezTo>
                  <a:lnTo>
                    <a:pt x="3812642" y="6213770"/>
                  </a:lnTo>
                  <a:cubicBezTo>
                    <a:pt x="3811848" y="6176149"/>
                    <a:pt x="3808002" y="5938053"/>
                    <a:pt x="3807924" y="5933648"/>
                  </a:cubicBezTo>
                  <a:cubicBezTo>
                    <a:pt x="3807893" y="5931049"/>
                    <a:pt x="3786252" y="5930955"/>
                    <a:pt x="4055677" y="5929586"/>
                  </a:cubicBezTo>
                  <a:close/>
                  <a:moveTo>
                    <a:pt x="4058837" y="5336718"/>
                  </a:moveTo>
                  <a:cubicBezTo>
                    <a:pt x="4166094" y="5336920"/>
                    <a:pt x="4146959" y="5335784"/>
                    <a:pt x="4305625" y="5335722"/>
                  </a:cubicBezTo>
                  <a:cubicBezTo>
                    <a:pt x="4306512" y="5412037"/>
                    <a:pt x="4305625" y="5503808"/>
                    <a:pt x="4310171" y="5617805"/>
                  </a:cubicBezTo>
                  <a:cubicBezTo>
                    <a:pt x="4149497" y="5617727"/>
                    <a:pt x="4187143" y="5620825"/>
                    <a:pt x="4063368" y="5620731"/>
                  </a:cubicBezTo>
                  <a:cubicBezTo>
                    <a:pt x="4063757" y="5491403"/>
                    <a:pt x="4060301" y="5409982"/>
                    <a:pt x="4058837" y="5336718"/>
                  </a:cubicBezTo>
                  <a:close/>
                  <a:moveTo>
                    <a:pt x="4079934" y="5635191"/>
                  </a:moveTo>
                  <a:cubicBezTo>
                    <a:pt x="4355836" y="5635191"/>
                    <a:pt x="4311136" y="5601244"/>
                    <a:pt x="4313005" y="5721296"/>
                  </a:cubicBezTo>
                  <a:cubicBezTo>
                    <a:pt x="4314593" y="5823044"/>
                    <a:pt x="4313441" y="5822484"/>
                    <a:pt x="4314764" y="5916216"/>
                  </a:cubicBezTo>
                  <a:cubicBezTo>
                    <a:pt x="4313659" y="5916200"/>
                    <a:pt x="4098523" y="5915017"/>
                    <a:pt x="4068179" y="5915095"/>
                  </a:cubicBezTo>
                  <a:cubicBezTo>
                    <a:pt x="4062885" y="5602987"/>
                    <a:pt x="4054976" y="5635191"/>
                    <a:pt x="4079934" y="5635191"/>
                  </a:cubicBezTo>
                  <a:close/>
                  <a:moveTo>
                    <a:pt x="4079934" y="5929523"/>
                  </a:moveTo>
                  <a:cubicBezTo>
                    <a:pt x="4341325" y="5929523"/>
                    <a:pt x="4314982" y="5930084"/>
                    <a:pt x="4315029" y="5933866"/>
                  </a:cubicBezTo>
                  <a:cubicBezTo>
                    <a:pt x="4320167" y="6262192"/>
                    <a:pt x="4336032" y="6212587"/>
                    <a:pt x="4266702" y="6212587"/>
                  </a:cubicBezTo>
                  <a:cubicBezTo>
                    <a:pt x="4173598" y="6212587"/>
                    <a:pt x="4171512" y="6213661"/>
                    <a:pt x="4079918" y="6213661"/>
                  </a:cubicBezTo>
                  <a:cubicBezTo>
                    <a:pt x="4069798" y="6213661"/>
                    <a:pt x="4072445" y="6224074"/>
                    <a:pt x="4071215" y="6146156"/>
                  </a:cubicBezTo>
                  <a:cubicBezTo>
                    <a:pt x="4067432" y="5902892"/>
                    <a:pt x="4062434" y="5929523"/>
                    <a:pt x="4079934" y="5929523"/>
                  </a:cubicBezTo>
                  <a:close/>
                  <a:moveTo>
                    <a:pt x="4562346" y="5084038"/>
                  </a:moveTo>
                  <a:cubicBezTo>
                    <a:pt x="4566659" y="5358042"/>
                    <a:pt x="4573633" y="5322212"/>
                    <a:pt x="4547213" y="5321792"/>
                  </a:cubicBezTo>
                  <a:cubicBezTo>
                    <a:pt x="4493359" y="5320920"/>
                    <a:pt x="4446464" y="5320935"/>
                    <a:pt x="4360102" y="5321169"/>
                  </a:cubicBezTo>
                  <a:cubicBezTo>
                    <a:pt x="4304099" y="5321309"/>
                    <a:pt x="4318470" y="5361513"/>
                    <a:pt x="4314142" y="5083820"/>
                  </a:cubicBezTo>
                  <a:cubicBezTo>
                    <a:pt x="4313254" y="5026245"/>
                    <a:pt x="4301312" y="5038541"/>
                    <a:pt x="4360195" y="5037825"/>
                  </a:cubicBezTo>
                  <a:cubicBezTo>
                    <a:pt x="4597376" y="5034961"/>
                    <a:pt x="4561505" y="5029451"/>
                    <a:pt x="4562346" y="5084038"/>
                  </a:cubicBezTo>
                  <a:close/>
                  <a:moveTo>
                    <a:pt x="4556180" y="4765548"/>
                  </a:moveTo>
                  <a:cubicBezTo>
                    <a:pt x="4558765" y="4827932"/>
                    <a:pt x="4558858" y="4845770"/>
                    <a:pt x="4560773" y="4977791"/>
                  </a:cubicBezTo>
                  <a:cubicBezTo>
                    <a:pt x="4561536" y="5033701"/>
                    <a:pt x="4565584" y="5024891"/>
                    <a:pt x="4547337" y="5024315"/>
                  </a:cubicBezTo>
                  <a:cubicBezTo>
                    <a:pt x="4249404" y="5014571"/>
                    <a:pt x="4312273" y="5104723"/>
                    <a:pt x="4309564" y="4740551"/>
                  </a:cubicBezTo>
                  <a:cubicBezTo>
                    <a:pt x="4593142" y="4741656"/>
                    <a:pt x="4554717" y="4730325"/>
                    <a:pt x="4556180" y="4765548"/>
                  </a:cubicBezTo>
                  <a:close/>
                  <a:moveTo>
                    <a:pt x="4550466" y="4446576"/>
                  </a:moveTo>
                  <a:cubicBezTo>
                    <a:pt x="4555371" y="4760957"/>
                    <a:pt x="4556834" y="4726449"/>
                    <a:pt x="4547119" y="4726527"/>
                  </a:cubicBezTo>
                  <a:cubicBezTo>
                    <a:pt x="4259945" y="4728442"/>
                    <a:pt x="4309891" y="4742559"/>
                    <a:pt x="4308583" y="4658789"/>
                  </a:cubicBezTo>
                  <a:cubicBezTo>
                    <a:pt x="4306886" y="4551531"/>
                    <a:pt x="4306435" y="4559204"/>
                    <a:pt x="4304613" y="4446296"/>
                  </a:cubicBezTo>
                  <a:cubicBezTo>
                    <a:pt x="4304566" y="4442452"/>
                    <a:pt x="4550420" y="4443915"/>
                    <a:pt x="4550466" y="4446576"/>
                  </a:cubicBezTo>
                  <a:close/>
                  <a:moveTo>
                    <a:pt x="4550186" y="4429268"/>
                  </a:moveTo>
                  <a:cubicBezTo>
                    <a:pt x="4423546" y="4431774"/>
                    <a:pt x="4374145" y="4429362"/>
                    <a:pt x="4304333" y="4428988"/>
                  </a:cubicBezTo>
                  <a:cubicBezTo>
                    <a:pt x="4302885" y="4341918"/>
                    <a:pt x="4299833" y="4243128"/>
                    <a:pt x="4299662" y="4146220"/>
                  </a:cubicBezTo>
                  <a:cubicBezTo>
                    <a:pt x="4387706" y="4146578"/>
                    <a:pt x="4354170" y="4147761"/>
                    <a:pt x="4545282" y="4147294"/>
                  </a:cubicBezTo>
                  <a:cubicBezTo>
                    <a:pt x="4548676" y="4356487"/>
                    <a:pt x="4549019" y="4357125"/>
                    <a:pt x="4550186" y="4429268"/>
                  </a:cubicBezTo>
                  <a:close/>
                  <a:moveTo>
                    <a:pt x="4545064" y="4132803"/>
                  </a:moveTo>
                  <a:cubicBezTo>
                    <a:pt x="4267745" y="4133535"/>
                    <a:pt x="4299662" y="4132259"/>
                    <a:pt x="4299662" y="4128056"/>
                  </a:cubicBezTo>
                  <a:cubicBezTo>
                    <a:pt x="4299522" y="3990867"/>
                    <a:pt x="4296050" y="3917992"/>
                    <a:pt x="4294586" y="3847670"/>
                  </a:cubicBezTo>
                  <a:cubicBezTo>
                    <a:pt x="4375811" y="3848230"/>
                    <a:pt x="4383222" y="3851343"/>
                    <a:pt x="4541000" y="3849709"/>
                  </a:cubicBezTo>
                  <a:cubicBezTo>
                    <a:pt x="4542589" y="3962477"/>
                    <a:pt x="4540829" y="3871562"/>
                    <a:pt x="4545064" y="4132803"/>
                  </a:cubicBezTo>
                  <a:close/>
                  <a:moveTo>
                    <a:pt x="4539101" y="3596732"/>
                  </a:moveTo>
                  <a:cubicBezTo>
                    <a:pt x="4540751" y="3701889"/>
                    <a:pt x="4538712" y="3702838"/>
                    <a:pt x="4540378" y="3809193"/>
                  </a:cubicBezTo>
                  <a:cubicBezTo>
                    <a:pt x="4541000" y="3847872"/>
                    <a:pt x="4576919" y="3835062"/>
                    <a:pt x="4294291" y="3833225"/>
                  </a:cubicBezTo>
                  <a:cubicBezTo>
                    <a:pt x="4292002" y="3713064"/>
                    <a:pt x="4294275" y="3700192"/>
                    <a:pt x="4291426" y="3551734"/>
                  </a:cubicBezTo>
                  <a:cubicBezTo>
                    <a:pt x="4584501" y="3552170"/>
                    <a:pt x="4538182" y="3538317"/>
                    <a:pt x="4539101" y="3596732"/>
                  </a:cubicBezTo>
                  <a:close/>
                  <a:moveTo>
                    <a:pt x="4531503" y="3253713"/>
                  </a:moveTo>
                  <a:cubicBezTo>
                    <a:pt x="4536641" y="3554318"/>
                    <a:pt x="4534773" y="3420724"/>
                    <a:pt x="4537902" y="3537850"/>
                  </a:cubicBezTo>
                  <a:cubicBezTo>
                    <a:pt x="4245606" y="3537943"/>
                    <a:pt x="4291582" y="3551438"/>
                    <a:pt x="4290056" y="3490159"/>
                  </a:cubicBezTo>
                  <a:cubicBezTo>
                    <a:pt x="4288234" y="3417315"/>
                    <a:pt x="4287129" y="3352301"/>
                    <a:pt x="4286817" y="3277916"/>
                  </a:cubicBezTo>
                  <a:cubicBezTo>
                    <a:pt x="4286646" y="3243829"/>
                    <a:pt x="4248315" y="3251285"/>
                    <a:pt x="4531503" y="3253713"/>
                  </a:cubicBezTo>
                  <a:close/>
                  <a:moveTo>
                    <a:pt x="4528934" y="2959443"/>
                  </a:moveTo>
                  <a:cubicBezTo>
                    <a:pt x="4530850" y="3081207"/>
                    <a:pt x="4527798" y="3029952"/>
                    <a:pt x="4531254" y="3239268"/>
                  </a:cubicBezTo>
                  <a:cubicBezTo>
                    <a:pt x="4529682" y="3239253"/>
                    <a:pt x="4288452" y="3238335"/>
                    <a:pt x="4286569" y="3238319"/>
                  </a:cubicBezTo>
                  <a:cubicBezTo>
                    <a:pt x="4285230" y="3076366"/>
                    <a:pt x="4282224" y="3076833"/>
                    <a:pt x="4280450" y="2956003"/>
                  </a:cubicBezTo>
                  <a:cubicBezTo>
                    <a:pt x="4281586" y="2956003"/>
                    <a:pt x="4528919" y="2958337"/>
                    <a:pt x="4528934" y="2959443"/>
                  </a:cubicBezTo>
                  <a:close/>
                  <a:moveTo>
                    <a:pt x="4522551" y="2659398"/>
                  </a:moveTo>
                  <a:cubicBezTo>
                    <a:pt x="4530709" y="3041189"/>
                    <a:pt x="4527860" y="2896280"/>
                    <a:pt x="4528670" y="2942804"/>
                  </a:cubicBezTo>
                  <a:cubicBezTo>
                    <a:pt x="4426489" y="2945310"/>
                    <a:pt x="4356645" y="2941730"/>
                    <a:pt x="4280247" y="2941558"/>
                  </a:cubicBezTo>
                  <a:cubicBezTo>
                    <a:pt x="4278908" y="2851733"/>
                    <a:pt x="4278846" y="2788088"/>
                    <a:pt x="4276215" y="2659304"/>
                  </a:cubicBezTo>
                  <a:cubicBezTo>
                    <a:pt x="4351134" y="2659335"/>
                    <a:pt x="4451773" y="2660409"/>
                    <a:pt x="4522551" y="2659398"/>
                  </a:cubicBezTo>
                  <a:close/>
                  <a:moveTo>
                    <a:pt x="4522146" y="2640969"/>
                  </a:moveTo>
                  <a:cubicBezTo>
                    <a:pt x="4522302" y="2647724"/>
                    <a:pt x="4542044" y="2644938"/>
                    <a:pt x="4275919" y="2644844"/>
                  </a:cubicBezTo>
                  <a:cubicBezTo>
                    <a:pt x="4275888" y="2643413"/>
                    <a:pt x="4270532" y="2361812"/>
                    <a:pt x="4270517" y="2360660"/>
                  </a:cubicBezTo>
                  <a:cubicBezTo>
                    <a:pt x="4271637" y="2360660"/>
                    <a:pt x="4516666" y="2362045"/>
                    <a:pt x="4517849" y="2362061"/>
                  </a:cubicBezTo>
                  <a:cubicBezTo>
                    <a:pt x="4518752" y="2425146"/>
                    <a:pt x="4519530" y="2521492"/>
                    <a:pt x="4522146" y="2640969"/>
                  </a:cubicBezTo>
                  <a:close/>
                  <a:moveTo>
                    <a:pt x="4514471" y="2110018"/>
                  </a:moveTo>
                  <a:cubicBezTo>
                    <a:pt x="4516136" y="2216140"/>
                    <a:pt x="4515576" y="2215938"/>
                    <a:pt x="4517242" y="2322324"/>
                  </a:cubicBezTo>
                  <a:cubicBezTo>
                    <a:pt x="4517818" y="2358901"/>
                    <a:pt x="4555651" y="2346309"/>
                    <a:pt x="4270267" y="2346201"/>
                  </a:cubicBezTo>
                  <a:cubicBezTo>
                    <a:pt x="4267714" y="2193664"/>
                    <a:pt x="4269972" y="2228794"/>
                    <a:pt x="4267029" y="2065254"/>
                  </a:cubicBezTo>
                  <a:cubicBezTo>
                    <a:pt x="4556196" y="2065254"/>
                    <a:pt x="4513505" y="2047837"/>
                    <a:pt x="4514471" y="2110018"/>
                  </a:cubicBezTo>
                  <a:close/>
                  <a:moveTo>
                    <a:pt x="4510376" y="1791436"/>
                  </a:moveTo>
                  <a:cubicBezTo>
                    <a:pt x="4516822" y="2100197"/>
                    <a:pt x="4527798" y="2050171"/>
                    <a:pt x="4453595" y="2050171"/>
                  </a:cubicBezTo>
                  <a:cubicBezTo>
                    <a:pt x="4359993" y="2050171"/>
                    <a:pt x="4360397" y="2050794"/>
                    <a:pt x="4266749" y="2050794"/>
                  </a:cubicBezTo>
                  <a:cubicBezTo>
                    <a:pt x="4264273" y="1921527"/>
                    <a:pt x="4263853" y="1943116"/>
                    <a:pt x="4262296" y="1766485"/>
                  </a:cubicBezTo>
                  <a:cubicBezTo>
                    <a:pt x="4543756" y="1766501"/>
                    <a:pt x="4509644" y="1756119"/>
                    <a:pt x="4510376" y="1791436"/>
                  </a:cubicBezTo>
                  <a:close/>
                  <a:moveTo>
                    <a:pt x="4504413" y="1472978"/>
                  </a:moveTo>
                  <a:cubicBezTo>
                    <a:pt x="4509613" y="1804573"/>
                    <a:pt x="4528125" y="1751792"/>
                    <a:pt x="4453595" y="1751792"/>
                  </a:cubicBezTo>
                  <a:cubicBezTo>
                    <a:pt x="4361160" y="1751792"/>
                    <a:pt x="4360102" y="1752041"/>
                    <a:pt x="4266702" y="1752041"/>
                  </a:cubicBezTo>
                  <a:cubicBezTo>
                    <a:pt x="4260505" y="1752041"/>
                    <a:pt x="4262420" y="1760602"/>
                    <a:pt x="4261237" y="1685003"/>
                  </a:cubicBezTo>
                  <a:cubicBezTo>
                    <a:pt x="4257376" y="1437194"/>
                    <a:pt x="4255975" y="1469522"/>
                    <a:pt x="4266702" y="1469522"/>
                  </a:cubicBezTo>
                  <a:cubicBezTo>
                    <a:pt x="4521539" y="1469522"/>
                    <a:pt x="4504288" y="1464666"/>
                    <a:pt x="4504413" y="1472978"/>
                  </a:cubicBezTo>
                  <a:close/>
                  <a:moveTo>
                    <a:pt x="4504133" y="1454066"/>
                  </a:moveTo>
                  <a:cubicBezTo>
                    <a:pt x="4416198" y="1453055"/>
                    <a:pt x="4358405" y="1455047"/>
                    <a:pt x="4258918" y="1455062"/>
                  </a:cubicBezTo>
                  <a:cubicBezTo>
                    <a:pt x="4253422" y="1135811"/>
                    <a:pt x="4245450" y="1170692"/>
                    <a:pt x="4266717" y="1170692"/>
                  </a:cubicBezTo>
                  <a:cubicBezTo>
                    <a:pt x="4345280" y="1170692"/>
                    <a:pt x="4366298" y="1170878"/>
                    <a:pt x="4453610" y="1170878"/>
                  </a:cubicBezTo>
                  <a:cubicBezTo>
                    <a:pt x="4515996" y="1170894"/>
                    <a:pt x="4499072" y="1119623"/>
                    <a:pt x="4504133" y="1454066"/>
                  </a:cubicBezTo>
                  <a:close/>
                  <a:moveTo>
                    <a:pt x="4495709" y="942214"/>
                  </a:moveTo>
                  <a:cubicBezTo>
                    <a:pt x="4497671" y="1006855"/>
                    <a:pt x="4497702" y="1021144"/>
                    <a:pt x="4499913" y="1156714"/>
                  </a:cubicBezTo>
                  <a:cubicBezTo>
                    <a:pt x="4472340" y="1156356"/>
                    <a:pt x="4272089" y="1156216"/>
                    <a:pt x="4252861" y="1156278"/>
                  </a:cubicBezTo>
                  <a:cubicBezTo>
                    <a:pt x="4247708" y="832092"/>
                    <a:pt x="4239471" y="875550"/>
                    <a:pt x="4266717" y="875550"/>
                  </a:cubicBezTo>
                  <a:cubicBezTo>
                    <a:pt x="4540565" y="875550"/>
                    <a:pt x="4492938" y="850288"/>
                    <a:pt x="4495709" y="942214"/>
                  </a:cubicBezTo>
                  <a:close/>
                  <a:moveTo>
                    <a:pt x="4491257" y="623507"/>
                  </a:moveTo>
                  <a:cubicBezTo>
                    <a:pt x="4495491" y="901636"/>
                    <a:pt x="4504849" y="859035"/>
                    <a:pt x="4453595" y="859035"/>
                  </a:cubicBezTo>
                  <a:cubicBezTo>
                    <a:pt x="4216989" y="859035"/>
                    <a:pt x="4247645" y="873277"/>
                    <a:pt x="4247069" y="835719"/>
                  </a:cubicBezTo>
                  <a:cubicBezTo>
                    <a:pt x="4242399" y="537729"/>
                    <a:pt x="4237167" y="577357"/>
                    <a:pt x="4266717" y="577357"/>
                  </a:cubicBezTo>
                  <a:cubicBezTo>
                    <a:pt x="4531566" y="577357"/>
                    <a:pt x="4490307" y="562897"/>
                    <a:pt x="4491257" y="623507"/>
                  </a:cubicBezTo>
                  <a:close/>
                  <a:moveTo>
                    <a:pt x="4266717" y="278900"/>
                  </a:moveTo>
                  <a:cubicBezTo>
                    <a:pt x="4520760" y="278900"/>
                    <a:pt x="4486181" y="272845"/>
                    <a:pt x="4486213" y="304784"/>
                  </a:cubicBezTo>
                  <a:cubicBezTo>
                    <a:pt x="4486213" y="606230"/>
                    <a:pt x="4506047" y="562368"/>
                    <a:pt x="4453595" y="562368"/>
                  </a:cubicBezTo>
                  <a:cubicBezTo>
                    <a:pt x="4205204" y="562368"/>
                    <a:pt x="4244313" y="575816"/>
                    <a:pt x="4242959" y="517012"/>
                  </a:cubicBezTo>
                  <a:cubicBezTo>
                    <a:pt x="4236903" y="240735"/>
                    <a:pt x="4228620" y="278900"/>
                    <a:pt x="4266717" y="278900"/>
                  </a:cubicBezTo>
                  <a:close/>
                  <a:moveTo>
                    <a:pt x="4240110" y="1156341"/>
                  </a:moveTo>
                  <a:cubicBezTo>
                    <a:pt x="4174376" y="1156761"/>
                    <a:pt x="3993758" y="1163765"/>
                    <a:pt x="3993369" y="1153990"/>
                  </a:cubicBezTo>
                  <a:cubicBezTo>
                    <a:pt x="3989352" y="1054593"/>
                    <a:pt x="3989554" y="959118"/>
                    <a:pt x="3988433" y="875207"/>
                  </a:cubicBezTo>
                  <a:cubicBezTo>
                    <a:pt x="4254838" y="875301"/>
                    <a:pt x="4125115" y="875456"/>
                    <a:pt x="4234972" y="875550"/>
                  </a:cubicBezTo>
                  <a:cubicBezTo>
                    <a:pt x="4237338" y="1007991"/>
                    <a:pt x="4235392" y="859378"/>
                    <a:pt x="4240110" y="1156341"/>
                  </a:cubicBezTo>
                  <a:close/>
                  <a:moveTo>
                    <a:pt x="4234318" y="835968"/>
                  </a:moveTo>
                  <a:cubicBezTo>
                    <a:pt x="4234863" y="871083"/>
                    <a:pt x="4273553" y="860856"/>
                    <a:pt x="3988231" y="860763"/>
                  </a:cubicBezTo>
                  <a:cubicBezTo>
                    <a:pt x="3985180" y="647212"/>
                    <a:pt x="3988200" y="806239"/>
                    <a:pt x="3984775" y="576439"/>
                  </a:cubicBezTo>
                  <a:cubicBezTo>
                    <a:pt x="4329244" y="577699"/>
                    <a:pt x="4202370" y="577248"/>
                    <a:pt x="4231453" y="577326"/>
                  </a:cubicBezTo>
                  <a:cubicBezTo>
                    <a:pt x="4234256" y="729177"/>
                    <a:pt x="4232387" y="712756"/>
                    <a:pt x="4234318" y="835968"/>
                  </a:cubicBezTo>
                  <a:close/>
                  <a:moveTo>
                    <a:pt x="3986565" y="280316"/>
                  </a:moveTo>
                  <a:cubicBezTo>
                    <a:pt x="4263012" y="279771"/>
                    <a:pt x="4225023" y="268331"/>
                    <a:pt x="4225988" y="305002"/>
                  </a:cubicBezTo>
                  <a:cubicBezTo>
                    <a:pt x="4234022" y="612487"/>
                    <a:pt x="4245123" y="563100"/>
                    <a:pt x="4173380" y="562508"/>
                  </a:cubicBezTo>
                  <a:cubicBezTo>
                    <a:pt x="3946428" y="560671"/>
                    <a:pt x="3984821" y="577731"/>
                    <a:pt x="3983965" y="520405"/>
                  </a:cubicBezTo>
                  <a:cubicBezTo>
                    <a:pt x="3980182" y="251692"/>
                    <a:pt x="3976850" y="280347"/>
                    <a:pt x="3986565" y="280316"/>
                  </a:cubicBezTo>
                  <a:close/>
                  <a:moveTo>
                    <a:pt x="3980633" y="1154644"/>
                  </a:moveTo>
                  <a:cubicBezTo>
                    <a:pt x="3980758" y="1157742"/>
                    <a:pt x="4010012" y="1156450"/>
                    <a:pt x="3734718" y="1157959"/>
                  </a:cubicBezTo>
                  <a:cubicBezTo>
                    <a:pt x="3730919" y="994076"/>
                    <a:pt x="3731868" y="954137"/>
                    <a:pt x="3730841" y="873682"/>
                  </a:cubicBezTo>
                  <a:cubicBezTo>
                    <a:pt x="3853044" y="874118"/>
                    <a:pt x="3732475" y="875129"/>
                    <a:pt x="3975698" y="875207"/>
                  </a:cubicBezTo>
                  <a:cubicBezTo>
                    <a:pt x="3976819" y="960145"/>
                    <a:pt x="3976632" y="1055324"/>
                    <a:pt x="3980633" y="1154644"/>
                  </a:cubicBezTo>
                  <a:close/>
                  <a:moveTo>
                    <a:pt x="3972740" y="623507"/>
                  </a:moveTo>
                  <a:cubicBezTo>
                    <a:pt x="3974375" y="727776"/>
                    <a:pt x="3973471" y="730127"/>
                    <a:pt x="3975122" y="835968"/>
                  </a:cubicBezTo>
                  <a:cubicBezTo>
                    <a:pt x="3975698" y="872530"/>
                    <a:pt x="4012877" y="860187"/>
                    <a:pt x="3730638" y="859222"/>
                  </a:cubicBezTo>
                  <a:cubicBezTo>
                    <a:pt x="3729284" y="761568"/>
                    <a:pt x="3728614" y="760120"/>
                    <a:pt x="3725656" y="576657"/>
                  </a:cubicBezTo>
                  <a:cubicBezTo>
                    <a:pt x="4015617" y="576470"/>
                    <a:pt x="3971790" y="560422"/>
                    <a:pt x="3972740" y="623507"/>
                  </a:cubicBezTo>
                  <a:close/>
                  <a:moveTo>
                    <a:pt x="3893103" y="280441"/>
                  </a:moveTo>
                  <a:cubicBezTo>
                    <a:pt x="3980586" y="280441"/>
                    <a:pt x="3966932" y="273577"/>
                    <a:pt x="3967586" y="304924"/>
                  </a:cubicBezTo>
                  <a:cubicBezTo>
                    <a:pt x="3969128" y="378702"/>
                    <a:pt x="3970093" y="442798"/>
                    <a:pt x="3971183" y="520638"/>
                  </a:cubicBezTo>
                  <a:cubicBezTo>
                    <a:pt x="3971992" y="574804"/>
                    <a:pt x="4016956" y="561963"/>
                    <a:pt x="3725438" y="562197"/>
                  </a:cubicBezTo>
                  <a:cubicBezTo>
                    <a:pt x="3722371" y="371106"/>
                    <a:pt x="3722387" y="366235"/>
                    <a:pt x="3720845" y="304551"/>
                  </a:cubicBezTo>
                  <a:cubicBezTo>
                    <a:pt x="3720036" y="272223"/>
                    <a:pt x="3689723" y="280285"/>
                    <a:pt x="3893103" y="280441"/>
                  </a:cubicBezTo>
                  <a:close/>
                  <a:moveTo>
                    <a:pt x="3706304" y="1158037"/>
                  </a:moveTo>
                  <a:cubicBezTo>
                    <a:pt x="3613869" y="1158037"/>
                    <a:pt x="3614383" y="1156185"/>
                    <a:pt x="3519504" y="1156185"/>
                  </a:cubicBezTo>
                  <a:cubicBezTo>
                    <a:pt x="3457476" y="1156185"/>
                    <a:pt x="3474961" y="1209510"/>
                    <a:pt x="3469294" y="874896"/>
                  </a:cubicBezTo>
                  <a:cubicBezTo>
                    <a:pt x="3574837" y="876017"/>
                    <a:pt x="3612624" y="873464"/>
                    <a:pt x="3718089" y="873635"/>
                  </a:cubicBezTo>
                  <a:cubicBezTo>
                    <a:pt x="3722153" y="1200109"/>
                    <a:pt x="3728848" y="1158037"/>
                    <a:pt x="3706304" y="1158037"/>
                  </a:cubicBezTo>
                  <a:close/>
                  <a:moveTo>
                    <a:pt x="3713668" y="623476"/>
                  </a:moveTo>
                  <a:cubicBezTo>
                    <a:pt x="3717965" y="895333"/>
                    <a:pt x="3722667" y="859191"/>
                    <a:pt x="3706304" y="859191"/>
                  </a:cubicBezTo>
                  <a:cubicBezTo>
                    <a:pt x="3433796" y="859191"/>
                    <a:pt x="3469231" y="872203"/>
                    <a:pt x="3468655" y="835719"/>
                  </a:cubicBezTo>
                  <a:cubicBezTo>
                    <a:pt x="3466958" y="726967"/>
                    <a:pt x="3468235" y="729006"/>
                    <a:pt x="3466569" y="623258"/>
                  </a:cubicBezTo>
                  <a:cubicBezTo>
                    <a:pt x="3465666" y="567224"/>
                    <a:pt x="3451903" y="576921"/>
                    <a:pt x="3519489" y="576921"/>
                  </a:cubicBezTo>
                  <a:cubicBezTo>
                    <a:pt x="3752077" y="576921"/>
                    <a:pt x="3712625" y="559006"/>
                    <a:pt x="3713668" y="623476"/>
                  </a:cubicBezTo>
                  <a:close/>
                  <a:moveTo>
                    <a:pt x="3708094" y="304971"/>
                  </a:moveTo>
                  <a:cubicBezTo>
                    <a:pt x="3709698" y="368725"/>
                    <a:pt x="3709744" y="378920"/>
                    <a:pt x="3712687" y="562212"/>
                  </a:cubicBezTo>
                  <a:cubicBezTo>
                    <a:pt x="3685410" y="562212"/>
                    <a:pt x="3493099" y="562430"/>
                    <a:pt x="3465588" y="562726"/>
                  </a:cubicBezTo>
                  <a:lnTo>
                    <a:pt x="3460995" y="279320"/>
                  </a:lnTo>
                  <a:cubicBezTo>
                    <a:pt x="3754615" y="274651"/>
                    <a:pt x="3707331" y="274728"/>
                    <a:pt x="3708094" y="304971"/>
                  </a:cubicBezTo>
                  <a:close/>
                  <a:moveTo>
                    <a:pt x="3457757" y="942090"/>
                  </a:moveTo>
                  <a:cubicBezTo>
                    <a:pt x="3459018" y="1009112"/>
                    <a:pt x="3458582" y="983990"/>
                    <a:pt x="3461353" y="1156683"/>
                  </a:cubicBezTo>
                  <a:cubicBezTo>
                    <a:pt x="3381000" y="1158255"/>
                    <a:pt x="3413462" y="1160123"/>
                    <a:pt x="3214192" y="1158224"/>
                  </a:cubicBezTo>
                  <a:cubicBezTo>
                    <a:pt x="3210580" y="867720"/>
                    <a:pt x="3212682" y="963569"/>
                    <a:pt x="3211763" y="873308"/>
                  </a:cubicBezTo>
                  <a:cubicBezTo>
                    <a:pt x="3507189" y="873168"/>
                    <a:pt x="3456153" y="861152"/>
                    <a:pt x="3457757" y="942090"/>
                  </a:cubicBezTo>
                  <a:close/>
                  <a:moveTo>
                    <a:pt x="3453818" y="623507"/>
                  </a:moveTo>
                  <a:cubicBezTo>
                    <a:pt x="3458006" y="898523"/>
                    <a:pt x="3465214" y="860545"/>
                    <a:pt x="3426198" y="859751"/>
                  </a:cubicBezTo>
                  <a:cubicBezTo>
                    <a:pt x="3367813" y="858568"/>
                    <a:pt x="3357039" y="858802"/>
                    <a:pt x="3211592" y="858864"/>
                  </a:cubicBezTo>
                  <a:cubicBezTo>
                    <a:pt x="3209848" y="722002"/>
                    <a:pt x="3207061" y="722764"/>
                    <a:pt x="3205536" y="577544"/>
                  </a:cubicBezTo>
                  <a:cubicBezTo>
                    <a:pt x="3497069" y="580392"/>
                    <a:pt x="3452790" y="559395"/>
                    <a:pt x="3453818" y="623507"/>
                  </a:cubicBezTo>
                  <a:close/>
                  <a:moveTo>
                    <a:pt x="3239227" y="280596"/>
                  </a:moveTo>
                  <a:cubicBezTo>
                    <a:pt x="3302563" y="281437"/>
                    <a:pt x="3363641" y="281577"/>
                    <a:pt x="3426229" y="280067"/>
                  </a:cubicBezTo>
                  <a:cubicBezTo>
                    <a:pt x="3457150" y="279289"/>
                    <a:pt x="3447574" y="237186"/>
                    <a:pt x="3452837" y="562897"/>
                  </a:cubicBezTo>
                  <a:cubicBezTo>
                    <a:pt x="3341875" y="564485"/>
                    <a:pt x="3385422" y="564874"/>
                    <a:pt x="3205395" y="563115"/>
                  </a:cubicBezTo>
                  <a:cubicBezTo>
                    <a:pt x="3202718" y="232828"/>
                    <a:pt x="3187709" y="279927"/>
                    <a:pt x="3239227" y="280596"/>
                  </a:cubicBezTo>
                  <a:close/>
                  <a:moveTo>
                    <a:pt x="3206158" y="1456448"/>
                  </a:moveTo>
                  <a:cubicBezTo>
                    <a:pt x="3145142" y="1456884"/>
                    <a:pt x="3066004" y="1456448"/>
                    <a:pt x="2961426" y="1456448"/>
                  </a:cubicBezTo>
                  <a:cubicBezTo>
                    <a:pt x="2961255" y="1446113"/>
                    <a:pt x="2957067" y="1204047"/>
                    <a:pt x="2956288" y="1171454"/>
                  </a:cubicBezTo>
                  <a:cubicBezTo>
                    <a:pt x="2957425" y="1171454"/>
                    <a:pt x="3199884" y="1172559"/>
                    <a:pt x="3201596" y="1172575"/>
                  </a:cubicBezTo>
                  <a:cubicBezTo>
                    <a:pt x="3202873" y="1276222"/>
                    <a:pt x="3205068" y="1388165"/>
                    <a:pt x="3206158" y="1456448"/>
                  </a:cubicBezTo>
                  <a:close/>
                  <a:moveTo>
                    <a:pt x="3199214" y="941934"/>
                  </a:moveTo>
                  <a:cubicBezTo>
                    <a:pt x="3198669" y="1201619"/>
                    <a:pt x="3226896" y="1157944"/>
                    <a:pt x="3145968" y="1157944"/>
                  </a:cubicBezTo>
                  <a:cubicBezTo>
                    <a:pt x="2934382" y="1157944"/>
                    <a:pt x="2955961" y="1157928"/>
                    <a:pt x="2955868" y="1154146"/>
                  </a:cubicBezTo>
                  <a:cubicBezTo>
                    <a:pt x="2954622" y="1102517"/>
                    <a:pt x="2946635" y="873978"/>
                    <a:pt x="2959324" y="873978"/>
                  </a:cubicBezTo>
                  <a:cubicBezTo>
                    <a:pt x="3247868" y="873978"/>
                    <a:pt x="3199401" y="852731"/>
                    <a:pt x="3199214" y="941934"/>
                  </a:cubicBezTo>
                  <a:close/>
                  <a:moveTo>
                    <a:pt x="3193407" y="623507"/>
                  </a:moveTo>
                  <a:cubicBezTo>
                    <a:pt x="3197751" y="900562"/>
                    <a:pt x="3216294" y="858864"/>
                    <a:pt x="3145968" y="858895"/>
                  </a:cubicBezTo>
                  <a:cubicBezTo>
                    <a:pt x="2923359" y="858895"/>
                    <a:pt x="2951586" y="870055"/>
                    <a:pt x="2951041" y="835688"/>
                  </a:cubicBezTo>
                  <a:cubicBezTo>
                    <a:pt x="2950917" y="827376"/>
                    <a:pt x="2947242" y="588891"/>
                    <a:pt x="2947040" y="575676"/>
                  </a:cubicBezTo>
                  <a:cubicBezTo>
                    <a:pt x="3242746" y="575053"/>
                    <a:pt x="3192488" y="565543"/>
                    <a:pt x="3193407" y="623507"/>
                  </a:cubicBezTo>
                  <a:close/>
                  <a:moveTo>
                    <a:pt x="2959324" y="280768"/>
                  </a:moveTo>
                  <a:cubicBezTo>
                    <a:pt x="3224187" y="280768"/>
                    <a:pt x="3188643" y="269748"/>
                    <a:pt x="3189406" y="304224"/>
                  </a:cubicBezTo>
                  <a:cubicBezTo>
                    <a:pt x="3196443" y="613701"/>
                    <a:pt x="3202297" y="562851"/>
                    <a:pt x="3145968" y="562851"/>
                  </a:cubicBezTo>
                  <a:cubicBezTo>
                    <a:pt x="3052895" y="562851"/>
                    <a:pt x="3052801" y="561216"/>
                    <a:pt x="2959324" y="561216"/>
                  </a:cubicBezTo>
                  <a:cubicBezTo>
                    <a:pt x="2942680" y="561216"/>
                    <a:pt x="2946931" y="569341"/>
                    <a:pt x="2946215" y="517043"/>
                  </a:cubicBezTo>
                  <a:cubicBezTo>
                    <a:pt x="2942525" y="244392"/>
                    <a:pt x="2935425" y="280768"/>
                    <a:pt x="2959324" y="280768"/>
                  </a:cubicBezTo>
                  <a:close/>
                  <a:moveTo>
                    <a:pt x="2938850" y="874009"/>
                  </a:moveTo>
                  <a:cubicBezTo>
                    <a:pt x="2939925" y="952082"/>
                    <a:pt x="2939940" y="1024724"/>
                    <a:pt x="2943179" y="1157025"/>
                  </a:cubicBezTo>
                  <a:cubicBezTo>
                    <a:pt x="2683033" y="1157493"/>
                    <a:pt x="2696889" y="1160559"/>
                    <a:pt x="2696734" y="1154753"/>
                  </a:cubicBezTo>
                  <a:cubicBezTo>
                    <a:pt x="2696142" y="1129647"/>
                    <a:pt x="2691409" y="876032"/>
                    <a:pt x="2691393" y="874896"/>
                  </a:cubicBezTo>
                  <a:cubicBezTo>
                    <a:pt x="2821832" y="876001"/>
                    <a:pt x="2859759" y="874180"/>
                    <a:pt x="2938850" y="874009"/>
                  </a:cubicBezTo>
                  <a:close/>
                  <a:moveTo>
                    <a:pt x="2938648" y="859549"/>
                  </a:moveTo>
                  <a:cubicBezTo>
                    <a:pt x="2653420" y="860156"/>
                    <a:pt x="2691316" y="870989"/>
                    <a:pt x="2690755" y="835688"/>
                  </a:cubicBezTo>
                  <a:cubicBezTo>
                    <a:pt x="2689089" y="729364"/>
                    <a:pt x="2689541" y="729302"/>
                    <a:pt x="2687875" y="623258"/>
                  </a:cubicBezTo>
                  <a:cubicBezTo>
                    <a:pt x="2686941" y="564080"/>
                    <a:pt x="2638567" y="577388"/>
                    <a:pt x="2934273" y="575738"/>
                  </a:cubicBezTo>
                  <a:cubicBezTo>
                    <a:pt x="2934289" y="576921"/>
                    <a:pt x="2938259" y="832528"/>
                    <a:pt x="2938648" y="859549"/>
                  </a:cubicBezTo>
                  <a:close/>
                  <a:moveTo>
                    <a:pt x="2929462" y="280690"/>
                  </a:moveTo>
                  <a:cubicBezTo>
                    <a:pt x="2932607" y="439327"/>
                    <a:pt x="2932358" y="444402"/>
                    <a:pt x="2934071" y="561278"/>
                  </a:cubicBezTo>
                  <a:cubicBezTo>
                    <a:pt x="2647971" y="562788"/>
                    <a:pt x="2687314" y="581606"/>
                    <a:pt x="2685835" y="516981"/>
                  </a:cubicBezTo>
                  <a:cubicBezTo>
                    <a:pt x="2683515" y="415793"/>
                    <a:pt x="2682924" y="357767"/>
                    <a:pt x="2682706" y="304738"/>
                  </a:cubicBezTo>
                  <a:cubicBezTo>
                    <a:pt x="2682550" y="268611"/>
                    <a:pt x="2646212" y="279289"/>
                    <a:pt x="2929462" y="280690"/>
                  </a:cubicBezTo>
                  <a:close/>
                  <a:moveTo>
                    <a:pt x="2679265" y="1157321"/>
                  </a:moveTo>
                  <a:cubicBezTo>
                    <a:pt x="2527060" y="1154037"/>
                    <a:pt x="2435498" y="1159734"/>
                    <a:pt x="2435435" y="1154271"/>
                  </a:cubicBezTo>
                  <a:cubicBezTo>
                    <a:pt x="2431979" y="823096"/>
                    <a:pt x="2411350" y="872639"/>
                    <a:pt x="2492325" y="873729"/>
                  </a:cubicBezTo>
                  <a:cubicBezTo>
                    <a:pt x="2569144" y="874756"/>
                    <a:pt x="2589446" y="873931"/>
                    <a:pt x="2678658" y="874756"/>
                  </a:cubicBezTo>
                  <a:cubicBezTo>
                    <a:pt x="2684060" y="1193992"/>
                    <a:pt x="2686894" y="1157461"/>
                    <a:pt x="2679265" y="1157321"/>
                  </a:cubicBezTo>
                  <a:close/>
                  <a:moveTo>
                    <a:pt x="2675124" y="623507"/>
                  </a:moveTo>
                  <a:cubicBezTo>
                    <a:pt x="2676789" y="729597"/>
                    <a:pt x="2676338" y="729489"/>
                    <a:pt x="2678004" y="835937"/>
                  </a:cubicBezTo>
                  <a:cubicBezTo>
                    <a:pt x="2678564" y="871160"/>
                    <a:pt x="2716989" y="859736"/>
                    <a:pt x="2431356" y="858708"/>
                  </a:cubicBezTo>
                  <a:cubicBezTo>
                    <a:pt x="2429068" y="708102"/>
                    <a:pt x="2431232" y="709659"/>
                    <a:pt x="2428492" y="578026"/>
                  </a:cubicBezTo>
                  <a:cubicBezTo>
                    <a:pt x="2712692" y="576330"/>
                    <a:pt x="2674111" y="558150"/>
                    <a:pt x="2675124" y="623507"/>
                  </a:cubicBezTo>
                  <a:close/>
                  <a:moveTo>
                    <a:pt x="2669799" y="280238"/>
                  </a:moveTo>
                  <a:cubicBezTo>
                    <a:pt x="2670780" y="440464"/>
                    <a:pt x="2672025" y="463173"/>
                    <a:pt x="2674049" y="562415"/>
                  </a:cubicBezTo>
                  <a:cubicBezTo>
                    <a:pt x="2616225" y="561185"/>
                    <a:pt x="2554338" y="561170"/>
                    <a:pt x="2492263" y="562586"/>
                  </a:cubicBezTo>
                  <a:cubicBezTo>
                    <a:pt x="2408516" y="564500"/>
                    <a:pt x="2430375" y="610417"/>
                    <a:pt x="2422388" y="304582"/>
                  </a:cubicBezTo>
                  <a:cubicBezTo>
                    <a:pt x="2421268" y="262043"/>
                    <a:pt x="2390316" y="286029"/>
                    <a:pt x="2669799" y="280238"/>
                  </a:cubicBezTo>
                  <a:close/>
                  <a:moveTo>
                    <a:pt x="2398988" y="1156745"/>
                  </a:moveTo>
                  <a:cubicBezTo>
                    <a:pt x="2216128" y="1156776"/>
                    <a:pt x="2199593" y="1156745"/>
                    <a:pt x="2176348" y="1156854"/>
                  </a:cubicBezTo>
                  <a:cubicBezTo>
                    <a:pt x="2172020" y="1003820"/>
                    <a:pt x="2173982" y="945638"/>
                    <a:pt x="2173281" y="874538"/>
                  </a:cubicBezTo>
                  <a:cubicBezTo>
                    <a:pt x="2307877" y="874133"/>
                    <a:pt x="2342145" y="872950"/>
                    <a:pt x="2418808" y="873121"/>
                  </a:cubicBezTo>
                  <a:cubicBezTo>
                    <a:pt x="2423696" y="1207487"/>
                    <a:pt x="2433147" y="1156745"/>
                    <a:pt x="2398988" y="1156745"/>
                  </a:cubicBezTo>
                  <a:close/>
                  <a:moveTo>
                    <a:pt x="2416566" y="623476"/>
                  </a:moveTo>
                  <a:cubicBezTo>
                    <a:pt x="2420816" y="895582"/>
                    <a:pt x="2423260" y="858646"/>
                    <a:pt x="2399004" y="858646"/>
                  </a:cubicBezTo>
                  <a:cubicBezTo>
                    <a:pt x="2138500" y="858646"/>
                    <a:pt x="2173343" y="871254"/>
                    <a:pt x="2172799" y="835688"/>
                  </a:cubicBezTo>
                  <a:cubicBezTo>
                    <a:pt x="2168019" y="530491"/>
                    <a:pt x="2153337" y="576859"/>
                    <a:pt x="2212204" y="576859"/>
                  </a:cubicBezTo>
                  <a:cubicBezTo>
                    <a:pt x="2305495" y="576859"/>
                    <a:pt x="2305526" y="578120"/>
                    <a:pt x="2399004" y="578120"/>
                  </a:cubicBezTo>
                  <a:cubicBezTo>
                    <a:pt x="2419975" y="578104"/>
                    <a:pt x="2415678" y="568983"/>
                    <a:pt x="2416566" y="623476"/>
                  </a:cubicBezTo>
                  <a:close/>
                  <a:moveTo>
                    <a:pt x="2212189" y="279336"/>
                  </a:moveTo>
                  <a:cubicBezTo>
                    <a:pt x="2219631" y="279336"/>
                    <a:pt x="2397493" y="279445"/>
                    <a:pt x="2408983" y="279460"/>
                  </a:cubicBezTo>
                  <a:cubicBezTo>
                    <a:pt x="2409949" y="319571"/>
                    <a:pt x="2406134" y="162085"/>
                    <a:pt x="2415398" y="563644"/>
                  </a:cubicBezTo>
                  <a:cubicBezTo>
                    <a:pt x="2311505" y="563940"/>
                    <a:pt x="2268471" y="561668"/>
                    <a:pt x="2167723" y="562586"/>
                  </a:cubicBezTo>
                  <a:cubicBezTo>
                    <a:pt x="2163831" y="228003"/>
                    <a:pt x="2145739" y="279336"/>
                    <a:pt x="2212189" y="279336"/>
                  </a:cubicBezTo>
                  <a:close/>
                  <a:moveTo>
                    <a:pt x="2160530" y="874585"/>
                  </a:moveTo>
                  <a:cubicBezTo>
                    <a:pt x="2161464" y="973531"/>
                    <a:pt x="2158786" y="951755"/>
                    <a:pt x="2163581" y="1156917"/>
                  </a:cubicBezTo>
                  <a:cubicBezTo>
                    <a:pt x="1876034" y="1158722"/>
                    <a:pt x="1948228" y="1158255"/>
                    <a:pt x="1918289" y="1158535"/>
                  </a:cubicBezTo>
                  <a:cubicBezTo>
                    <a:pt x="1917370" y="1041456"/>
                    <a:pt x="1915393" y="962308"/>
                    <a:pt x="1913914" y="873822"/>
                  </a:cubicBezTo>
                  <a:cubicBezTo>
                    <a:pt x="2034591" y="876110"/>
                    <a:pt x="2065153" y="875005"/>
                    <a:pt x="2160530" y="874585"/>
                  </a:cubicBezTo>
                  <a:close/>
                  <a:moveTo>
                    <a:pt x="2155828" y="623507"/>
                  </a:moveTo>
                  <a:cubicBezTo>
                    <a:pt x="2160172" y="900967"/>
                    <a:pt x="2174262" y="859922"/>
                    <a:pt x="2118758" y="860374"/>
                  </a:cubicBezTo>
                  <a:cubicBezTo>
                    <a:pt x="1880860" y="862304"/>
                    <a:pt x="1913773" y="864903"/>
                    <a:pt x="1913306" y="835688"/>
                  </a:cubicBezTo>
                  <a:cubicBezTo>
                    <a:pt x="1909258" y="583661"/>
                    <a:pt x="1909538" y="599553"/>
                    <a:pt x="1909087" y="577637"/>
                  </a:cubicBezTo>
                  <a:cubicBezTo>
                    <a:pt x="2198737" y="581824"/>
                    <a:pt x="2154785" y="556625"/>
                    <a:pt x="2155828" y="623507"/>
                  </a:cubicBezTo>
                  <a:close/>
                  <a:moveTo>
                    <a:pt x="1932129" y="280752"/>
                  </a:moveTo>
                  <a:cubicBezTo>
                    <a:pt x="2184896" y="278542"/>
                    <a:pt x="2149912" y="272565"/>
                    <a:pt x="2150846" y="305018"/>
                  </a:cubicBezTo>
                  <a:cubicBezTo>
                    <a:pt x="2159596" y="603942"/>
                    <a:pt x="2160810" y="562477"/>
                    <a:pt x="2118711" y="563380"/>
                  </a:cubicBezTo>
                  <a:cubicBezTo>
                    <a:pt x="2055173" y="564749"/>
                    <a:pt x="1995107" y="564672"/>
                    <a:pt x="1932161" y="563567"/>
                  </a:cubicBezTo>
                  <a:cubicBezTo>
                    <a:pt x="1902626" y="563053"/>
                    <a:pt x="1909149" y="572485"/>
                    <a:pt x="1907639" y="516950"/>
                  </a:cubicBezTo>
                  <a:cubicBezTo>
                    <a:pt x="1900228" y="244268"/>
                    <a:pt x="1896772" y="281079"/>
                    <a:pt x="1932129" y="280752"/>
                  </a:cubicBezTo>
                  <a:close/>
                  <a:moveTo>
                    <a:pt x="1905491" y="1153741"/>
                  </a:moveTo>
                  <a:cubicBezTo>
                    <a:pt x="1905568" y="1162504"/>
                    <a:pt x="1924952" y="1157835"/>
                    <a:pt x="1658360" y="1157679"/>
                  </a:cubicBezTo>
                  <a:cubicBezTo>
                    <a:pt x="1658111" y="1106237"/>
                    <a:pt x="1655060" y="875207"/>
                    <a:pt x="1655029" y="873433"/>
                  </a:cubicBezTo>
                  <a:cubicBezTo>
                    <a:pt x="1785592" y="873433"/>
                    <a:pt x="1846328" y="872795"/>
                    <a:pt x="1901162" y="873635"/>
                  </a:cubicBezTo>
                  <a:cubicBezTo>
                    <a:pt x="1902719" y="967118"/>
                    <a:pt x="1904712" y="1046779"/>
                    <a:pt x="1905491" y="1153741"/>
                  </a:cubicBezTo>
                  <a:close/>
                  <a:moveTo>
                    <a:pt x="1900929" y="859160"/>
                  </a:moveTo>
                  <a:cubicBezTo>
                    <a:pt x="1619858" y="854895"/>
                    <a:pt x="1655060" y="873044"/>
                    <a:pt x="1654468" y="835657"/>
                  </a:cubicBezTo>
                  <a:cubicBezTo>
                    <a:pt x="1650918" y="610666"/>
                    <a:pt x="1650856" y="604175"/>
                    <a:pt x="1650233" y="575629"/>
                  </a:cubicBezTo>
                  <a:cubicBezTo>
                    <a:pt x="1651977" y="575629"/>
                    <a:pt x="1895121" y="577466"/>
                    <a:pt x="1896336" y="577482"/>
                  </a:cubicBezTo>
                  <a:cubicBezTo>
                    <a:pt x="1896974" y="608627"/>
                    <a:pt x="1897052" y="617779"/>
                    <a:pt x="1900929" y="859160"/>
                  </a:cubicBezTo>
                  <a:close/>
                  <a:moveTo>
                    <a:pt x="1651946" y="281390"/>
                  </a:moveTo>
                  <a:cubicBezTo>
                    <a:pt x="1928580" y="281390"/>
                    <a:pt x="1891058" y="271896"/>
                    <a:pt x="1891338" y="304847"/>
                  </a:cubicBezTo>
                  <a:cubicBezTo>
                    <a:pt x="1893549" y="609109"/>
                    <a:pt x="1915766" y="562757"/>
                    <a:pt x="1838714" y="562757"/>
                  </a:cubicBezTo>
                  <a:cubicBezTo>
                    <a:pt x="1747121" y="562757"/>
                    <a:pt x="1744770" y="561185"/>
                    <a:pt x="1651930" y="561185"/>
                  </a:cubicBezTo>
                  <a:cubicBezTo>
                    <a:pt x="1649112" y="561170"/>
                    <a:pt x="1637155" y="281390"/>
                    <a:pt x="1651946" y="281390"/>
                  </a:cubicBezTo>
                  <a:close/>
                  <a:moveTo>
                    <a:pt x="1645563" y="1154364"/>
                  </a:moveTo>
                  <a:cubicBezTo>
                    <a:pt x="1645594" y="1159314"/>
                    <a:pt x="1447180" y="1158956"/>
                    <a:pt x="1399600" y="1158302"/>
                  </a:cubicBezTo>
                  <a:cubicBezTo>
                    <a:pt x="1394758" y="880390"/>
                    <a:pt x="1395552" y="955475"/>
                    <a:pt x="1394026" y="874694"/>
                  </a:cubicBezTo>
                  <a:cubicBezTo>
                    <a:pt x="1509083" y="876484"/>
                    <a:pt x="1550248" y="873557"/>
                    <a:pt x="1642293" y="873433"/>
                  </a:cubicBezTo>
                  <a:cubicBezTo>
                    <a:pt x="1642293" y="874554"/>
                    <a:pt x="1645407" y="1115047"/>
                    <a:pt x="1645563" y="1154364"/>
                  </a:cubicBezTo>
                  <a:close/>
                  <a:moveTo>
                    <a:pt x="1642075" y="858973"/>
                  </a:moveTo>
                  <a:cubicBezTo>
                    <a:pt x="1357999" y="859393"/>
                    <a:pt x="1393917" y="872001"/>
                    <a:pt x="1393357" y="835688"/>
                  </a:cubicBezTo>
                  <a:cubicBezTo>
                    <a:pt x="1391971" y="746563"/>
                    <a:pt x="1391925" y="727776"/>
                    <a:pt x="1390274" y="623258"/>
                  </a:cubicBezTo>
                  <a:cubicBezTo>
                    <a:pt x="1389340" y="561745"/>
                    <a:pt x="1346229" y="575738"/>
                    <a:pt x="1637482" y="575629"/>
                  </a:cubicBezTo>
                  <a:cubicBezTo>
                    <a:pt x="1638261" y="610946"/>
                    <a:pt x="1642060" y="857806"/>
                    <a:pt x="1642075" y="858973"/>
                  </a:cubicBezTo>
                  <a:close/>
                  <a:moveTo>
                    <a:pt x="1632344" y="281344"/>
                  </a:moveTo>
                  <a:cubicBezTo>
                    <a:pt x="1633247" y="471998"/>
                    <a:pt x="1635287" y="487594"/>
                    <a:pt x="1637124" y="561185"/>
                  </a:cubicBezTo>
                  <a:cubicBezTo>
                    <a:pt x="1458281" y="561263"/>
                    <a:pt x="1422907" y="561434"/>
                    <a:pt x="1389324" y="562259"/>
                  </a:cubicBezTo>
                  <a:cubicBezTo>
                    <a:pt x="1385915" y="339152"/>
                    <a:pt x="1386724" y="384772"/>
                    <a:pt x="1384311" y="279491"/>
                  </a:cubicBezTo>
                  <a:cubicBezTo>
                    <a:pt x="1505564" y="276223"/>
                    <a:pt x="1553035" y="280939"/>
                    <a:pt x="1632344" y="281344"/>
                  </a:cubicBezTo>
                  <a:close/>
                  <a:moveTo>
                    <a:pt x="1382817" y="942152"/>
                  </a:moveTo>
                  <a:cubicBezTo>
                    <a:pt x="1389340" y="1191969"/>
                    <a:pt x="1391800" y="1158193"/>
                    <a:pt x="1371980" y="1157850"/>
                  </a:cubicBezTo>
                  <a:cubicBezTo>
                    <a:pt x="1140482" y="1153508"/>
                    <a:pt x="1139828" y="1161648"/>
                    <a:pt x="1139703" y="1154239"/>
                  </a:cubicBezTo>
                  <a:cubicBezTo>
                    <a:pt x="1134192" y="824279"/>
                    <a:pt x="1115228" y="873884"/>
                    <a:pt x="1185197" y="873604"/>
                  </a:cubicBezTo>
                  <a:cubicBezTo>
                    <a:pt x="1270936" y="873262"/>
                    <a:pt x="1311089" y="873153"/>
                    <a:pt x="1371747" y="874289"/>
                  </a:cubicBezTo>
                  <a:cubicBezTo>
                    <a:pt x="1384607" y="874538"/>
                    <a:pt x="1380777" y="863892"/>
                    <a:pt x="1382817" y="942152"/>
                  </a:cubicBezTo>
                  <a:close/>
                  <a:moveTo>
                    <a:pt x="1377523" y="623507"/>
                  </a:moveTo>
                  <a:cubicBezTo>
                    <a:pt x="1381664" y="888297"/>
                    <a:pt x="1384265" y="860047"/>
                    <a:pt x="1371980" y="859814"/>
                  </a:cubicBezTo>
                  <a:cubicBezTo>
                    <a:pt x="1099519" y="854693"/>
                    <a:pt x="1133382" y="872795"/>
                    <a:pt x="1132806" y="835719"/>
                  </a:cubicBezTo>
                  <a:cubicBezTo>
                    <a:pt x="1131156" y="730376"/>
                    <a:pt x="1133678" y="730687"/>
                    <a:pt x="1131997" y="623227"/>
                  </a:cubicBezTo>
                  <a:cubicBezTo>
                    <a:pt x="1130938" y="556220"/>
                    <a:pt x="1093587" y="584813"/>
                    <a:pt x="1372027" y="577201"/>
                  </a:cubicBezTo>
                  <a:cubicBezTo>
                    <a:pt x="1378769" y="577015"/>
                    <a:pt x="1376713" y="570104"/>
                    <a:pt x="1377523" y="623507"/>
                  </a:cubicBezTo>
                  <a:close/>
                  <a:moveTo>
                    <a:pt x="1371560" y="279849"/>
                  </a:moveTo>
                  <a:cubicBezTo>
                    <a:pt x="1378675" y="594074"/>
                    <a:pt x="1378052" y="562555"/>
                    <a:pt x="1371700" y="562711"/>
                  </a:cubicBezTo>
                  <a:cubicBezTo>
                    <a:pt x="1310264" y="564485"/>
                    <a:pt x="1299490" y="563847"/>
                    <a:pt x="1185150" y="564158"/>
                  </a:cubicBezTo>
                  <a:cubicBezTo>
                    <a:pt x="1113454" y="564345"/>
                    <a:pt x="1133678" y="611398"/>
                    <a:pt x="1125691" y="304551"/>
                  </a:cubicBezTo>
                  <a:cubicBezTo>
                    <a:pt x="1124617" y="262012"/>
                    <a:pt x="1095362" y="287772"/>
                    <a:pt x="1371560" y="279849"/>
                  </a:cubicBezTo>
                  <a:close/>
                  <a:moveTo>
                    <a:pt x="1126968" y="1154520"/>
                  </a:moveTo>
                  <a:cubicBezTo>
                    <a:pt x="1127061" y="1160341"/>
                    <a:pt x="879775" y="1156170"/>
                    <a:pt x="879697" y="1154053"/>
                  </a:cubicBezTo>
                  <a:cubicBezTo>
                    <a:pt x="867880" y="826940"/>
                    <a:pt x="871851" y="873075"/>
                    <a:pt x="905106" y="873075"/>
                  </a:cubicBezTo>
                  <a:cubicBezTo>
                    <a:pt x="994209" y="873075"/>
                    <a:pt x="996622" y="873791"/>
                    <a:pt x="1091828" y="873791"/>
                  </a:cubicBezTo>
                  <a:cubicBezTo>
                    <a:pt x="1129521" y="873791"/>
                    <a:pt x="1121176" y="828326"/>
                    <a:pt x="1126968" y="1154520"/>
                  </a:cubicBezTo>
                  <a:close/>
                  <a:moveTo>
                    <a:pt x="1119261" y="623476"/>
                  </a:moveTo>
                  <a:cubicBezTo>
                    <a:pt x="1123574" y="898010"/>
                    <a:pt x="1126968" y="859347"/>
                    <a:pt x="1091828" y="859347"/>
                  </a:cubicBezTo>
                  <a:cubicBezTo>
                    <a:pt x="840930" y="859347"/>
                    <a:pt x="875198" y="864997"/>
                    <a:pt x="874746" y="835688"/>
                  </a:cubicBezTo>
                  <a:cubicBezTo>
                    <a:pt x="870029" y="534569"/>
                    <a:pt x="857402" y="577699"/>
                    <a:pt x="905106" y="577699"/>
                  </a:cubicBezTo>
                  <a:cubicBezTo>
                    <a:pt x="1159725" y="577699"/>
                    <a:pt x="1118405" y="568501"/>
                    <a:pt x="1119261" y="623476"/>
                  </a:cubicBezTo>
                  <a:close/>
                  <a:moveTo>
                    <a:pt x="905106" y="280036"/>
                  </a:moveTo>
                  <a:cubicBezTo>
                    <a:pt x="1096063" y="280083"/>
                    <a:pt x="1096577" y="280083"/>
                    <a:pt x="1112317" y="280114"/>
                  </a:cubicBezTo>
                  <a:cubicBezTo>
                    <a:pt x="1113812" y="342202"/>
                    <a:pt x="1118187" y="563084"/>
                    <a:pt x="1118218" y="564314"/>
                  </a:cubicBezTo>
                  <a:cubicBezTo>
                    <a:pt x="1037818" y="564391"/>
                    <a:pt x="1110869" y="564391"/>
                    <a:pt x="869391" y="563177"/>
                  </a:cubicBezTo>
                  <a:cubicBezTo>
                    <a:pt x="864113" y="228687"/>
                    <a:pt x="853588" y="280036"/>
                    <a:pt x="905106" y="280036"/>
                  </a:cubicBezTo>
                  <a:close/>
                  <a:moveTo>
                    <a:pt x="863069" y="942027"/>
                  </a:moveTo>
                  <a:cubicBezTo>
                    <a:pt x="863443" y="1014233"/>
                    <a:pt x="864346" y="1083326"/>
                    <a:pt x="866915" y="1154613"/>
                  </a:cubicBezTo>
                  <a:cubicBezTo>
                    <a:pt x="866977" y="1156278"/>
                    <a:pt x="620314" y="1166006"/>
                    <a:pt x="620314" y="1154675"/>
                  </a:cubicBezTo>
                  <a:cubicBezTo>
                    <a:pt x="620314" y="850039"/>
                    <a:pt x="605882" y="874351"/>
                    <a:pt x="625047" y="874476"/>
                  </a:cubicBezTo>
                  <a:cubicBezTo>
                    <a:pt x="910291" y="876421"/>
                    <a:pt x="862587" y="849136"/>
                    <a:pt x="863069" y="942027"/>
                  </a:cubicBezTo>
                  <a:close/>
                  <a:moveTo>
                    <a:pt x="857589" y="623538"/>
                  </a:moveTo>
                  <a:cubicBezTo>
                    <a:pt x="861933" y="902088"/>
                    <a:pt x="878156" y="858210"/>
                    <a:pt x="811676" y="859471"/>
                  </a:cubicBezTo>
                  <a:cubicBezTo>
                    <a:pt x="579414" y="863534"/>
                    <a:pt x="615021" y="865074"/>
                    <a:pt x="614569" y="835719"/>
                  </a:cubicBezTo>
                  <a:cubicBezTo>
                    <a:pt x="610023" y="545278"/>
                    <a:pt x="607423" y="577388"/>
                    <a:pt x="625188" y="577108"/>
                  </a:cubicBezTo>
                  <a:cubicBezTo>
                    <a:pt x="904437" y="572594"/>
                    <a:pt x="856748" y="570291"/>
                    <a:pt x="857589" y="623538"/>
                  </a:cubicBezTo>
                  <a:close/>
                  <a:moveTo>
                    <a:pt x="625125" y="279382"/>
                  </a:moveTo>
                  <a:cubicBezTo>
                    <a:pt x="887778" y="277795"/>
                    <a:pt x="851828" y="272005"/>
                    <a:pt x="852467" y="307166"/>
                  </a:cubicBezTo>
                  <a:cubicBezTo>
                    <a:pt x="853790" y="379387"/>
                    <a:pt x="854569" y="432059"/>
                    <a:pt x="856639" y="563084"/>
                  </a:cubicBezTo>
                  <a:cubicBezTo>
                    <a:pt x="797072" y="562633"/>
                    <a:pt x="749430" y="560765"/>
                    <a:pt x="611362" y="562866"/>
                  </a:cubicBezTo>
                  <a:cubicBezTo>
                    <a:pt x="607501" y="240563"/>
                    <a:pt x="596960" y="279538"/>
                    <a:pt x="625125" y="279382"/>
                  </a:cubicBezTo>
                  <a:close/>
                  <a:moveTo>
                    <a:pt x="607563" y="1154675"/>
                  </a:moveTo>
                  <a:cubicBezTo>
                    <a:pt x="607563" y="1161726"/>
                    <a:pt x="629080" y="1158707"/>
                    <a:pt x="360931" y="1158458"/>
                  </a:cubicBezTo>
                  <a:cubicBezTo>
                    <a:pt x="361305" y="1030421"/>
                    <a:pt x="357849" y="947226"/>
                    <a:pt x="356447" y="874616"/>
                  </a:cubicBezTo>
                  <a:cubicBezTo>
                    <a:pt x="434153" y="874585"/>
                    <a:pt x="508138" y="873822"/>
                    <a:pt x="602519" y="874351"/>
                  </a:cubicBezTo>
                  <a:cubicBezTo>
                    <a:pt x="604013" y="949374"/>
                    <a:pt x="607563" y="1018980"/>
                    <a:pt x="607563" y="1154675"/>
                  </a:cubicBezTo>
                  <a:close/>
                  <a:moveTo>
                    <a:pt x="601818" y="835968"/>
                  </a:moveTo>
                  <a:cubicBezTo>
                    <a:pt x="602316" y="867378"/>
                    <a:pt x="642609" y="860016"/>
                    <a:pt x="356151" y="860156"/>
                  </a:cubicBezTo>
                  <a:cubicBezTo>
                    <a:pt x="353053" y="685191"/>
                    <a:pt x="351886" y="664552"/>
                    <a:pt x="350982" y="577746"/>
                  </a:cubicBezTo>
                  <a:cubicBezTo>
                    <a:pt x="527024" y="577871"/>
                    <a:pt x="556029" y="578042"/>
                    <a:pt x="598782" y="577497"/>
                  </a:cubicBezTo>
                  <a:cubicBezTo>
                    <a:pt x="600962" y="739715"/>
                    <a:pt x="600697" y="764120"/>
                    <a:pt x="601818" y="835968"/>
                  </a:cubicBezTo>
                  <a:close/>
                  <a:moveTo>
                    <a:pt x="593162" y="279538"/>
                  </a:moveTo>
                  <a:cubicBezTo>
                    <a:pt x="597708" y="422299"/>
                    <a:pt x="596307" y="378998"/>
                    <a:pt x="598595" y="563053"/>
                  </a:cubicBezTo>
                  <a:cubicBezTo>
                    <a:pt x="560653" y="563520"/>
                    <a:pt x="546345" y="563426"/>
                    <a:pt x="350858" y="563302"/>
                  </a:cubicBezTo>
                  <a:cubicBezTo>
                    <a:pt x="350142" y="474504"/>
                    <a:pt x="351683" y="498132"/>
                    <a:pt x="347230" y="281079"/>
                  </a:cubicBezTo>
                  <a:cubicBezTo>
                    <a:pt x="426820" y="281032"/>
                    <a:pt x="363064" y="280472"/>
                    <a:pt x="593162" y="279538"/>
                  </a:cubicBezTo>
                  <a:close/>
                  <a:moveTo>
                    <a:pt x="158469" y="279678"/>
                  </a:moveTo>
                  <a:cubicBezTo>
                    <a:pt x="250016" y="279678"/>
                    <a:pt x="249487" y="280954"/>
                    <a:pt x="334464" y="281048"/>
                  </a:cubicBezTo>
                  <a:cubicBezTo>
                    <a:pt x="339041" y="505291"/>
                    <a:pt x="337375" y="476917"/>
                    <a:pt x="338107" y="563271"/>
                  </a:cubicBezTo>
                  <a:cubicBezTo>
                    <a:pt x="162720" y="563146"/>
                    <a:pt x="135084" y="563037"/>
                    <a:pt x="92098" y="563364"/>
                  </a:cubicBezTo>
                  <a:cubicBezTo>
                    <a:pt x="88688" y="221092"/>
                    <a:pt x="64571" y="279678"/>
                    <a:pt x="158469" y="279678"/>
                  </a:cubicBezTo>
                  <a:close/>
                  <a:moveTo>
                    <a:pt x="158469" y="577606"/>
                  </a:moveTo>
                  <a:cubicBezTo>
                    <a:pt x="372593" y="577746"/>
                    <a:pt x="337889" y="562446"/>
                    <a:pt x="338838" y="623538"/>
                  </a:cubicBezTo>
                  <a:cubicBezTo>
                    <a:pt x="340520" y="731605"/>
                    <a:pt x="341330" y="729784"/>
                    <a:pt x="342996" y="835937"/>
                  </a:cubicBezTo>
                  <a:cubicBezTo>
                    <a:pt x="343540" y="870756"/>
                    <a:pt x="382137" y="859860"/>
                    <a:pt x="96021" y="859720"/>
                  </a:cubicBezTo>
                  <a:cubicBezTo>
                    <a:pt x="90323" y="525650"/>
                    <a:pt x="74068" y="577606"/>
                    <a:pt x="158469" y="577606"/>
                  </a:cubicBezTo>
                  <a:close/>
                  <a:moveTo>
                    <a:pt x="100754" y="1153928"/>
                  </a:moveTo>
                  <a:cubicBezTo>
                    <a:pt x="99711" y="821944"/>
                    <a:pt x="71749" y="874164"/>
                    <a:pt x="158469" y="874211"/>
                  </a:cubicBezTo>
                  <a:cubicBezTo>
                    <a:pt x="239600" y="874211"/>
                    <a:pt x="252663" y="874616"/>
                    <a:pt x="343665" y="874616"/>
                  </a:cubicBezTo>
                  <a:cubicBezTo>
                    <a:pt x="345300" y="960456"/>
                    <a:pt x="348523" y="1026592"/>
                    <a:pt x="348133" y="1158458"/>
                  </a:cubicBezTo>
                  <a:cubicBezTo>
                    <a:pt x="346576" y="1158458"/>
                    <a:pt x="100770" y="1158458"/>
                    <a:pt x="100754" y="1153928"/>
                  </a:cubicBezTo>
                  <a:close/>
                  <a:moveTo>
                    <a:pt x="103588" y="1366576"/>
                  </a:moveTo>
                  <a:cubicBezTo>
                    <a:pt x="102498" y="1308659"/>
                    <a:pt x="101081" y="1230087"/>
                    <a:pt x="100832" y="1172030"/>
                  </a:cubicBezTo>
                  <a:cubicBezTo>
                    <a:pt x="242839" y="1171454"/>
                    <a:pt x="230664" y="1172902"/>
                    <a:pt x="348118" y="1172902"/>
                  </a:cubicBezTo>
                  <a:cubicBezTo>
                    <a:pt x="347744" y="1470565"/>
                    <a:pt x="359592" y="1454191"/>
                    <a:pt x="345082" y="1454191"/>
                  </a:cubicBezTo>
                  <a:cubicBezTo>
                    <a:pt x="54591" y="1454191"/>
                    <a:pt x="105643" y="1477009"/>
                    <a:pt x="103588" y="1366576"/>
                  </a:cubicBezTo>
                  <a:close/>
                  <a:moveTo>
                    <a:pt x="105409" y="1472760"/>
                  </a:moveTo>
                  <a:cubicBezTo>
                    <a:pt x="105316" y="1467141"/>
                    <a:pt x="352321" y="1466845"/>
                    <a:pt x="352415" y="1473009"/>
                  </a:cubicBezTo>
                  <a:cubicBezTo>
                    <a:pt x="357304" y="1784790"/>
                    <a:pt x="366801" y="1751029"/>
                    <a:pt x="345066" y="1751029"/>
                  </a:cubicBezTo>
                  <a:cubicBezTo>
                    <a:pt x="174303" y="1750998"/>
                    <a:pt x="143974" y="1750889"/>
                    <a:pt x="110516" y="1751200"/>
                  </a:cubicBezTo>
                  <a:cubicBezTo>
                    <a:pt x="109660" y="1717098"/>
                    <a:pt x="105549" y="1481570"/>
                    <a:pt x="105409" y="1472760"/>
                  </a:cubicBezTo>
                  <a:close/>
                  <a:moveTo>
                    <a:pt x="115685" y="2003554"/>
                  </a:moveTo>
                  <a:cubicBezTo>
                    <a:pt x="112166" y="1722234"/>
                    <a:pt x="96659" y="1765458"/>
                    <a:pt x="158469" y="1765458"/>
                  </a:cubicBezTo>
                  <a:cubicBezTo>
                    <a:pt x="171407" y="1765458"/>
                    <a:pt x="347526" y="1765489"/>
                    <a:pt x="358518" y="1765505"/>
                  </a:cubicBezTo>
                  <a:cubicBezTo>
                    <a:pt x="359405" y="1840185"/>
                    <a:pt x="358814" y="1803374"/>
                    <a:pt x="362504" y="2050732"/>
                  </a:cubicBezTo>
                  <a:cubicBezTo>
                    <a:pt x="70830" y="2050950"/>
                    <a:pt x="116401" y="2060055"/>
                    <a:pt x="115685" y="2003554"/>
                  </a:cubicBezTo>
                  <a:close/>
                  <a:moveTo>
                    <a:pt x="120543" y="2322044"/>
                  </a:moveTo>
                  <a:cubicBezTo>
                    <a:pt x="117600" y="2137226"/>
                    <a:pt x="117008" y="2101785"/>
                    <a:pt x="116479" y="2063479"/>
                  </a:cubicBezTo>
                  <a:cubicBezTo>
                    <a:pt x="213911" y="2062452"/>
                    <a:pt x="251386" y="2065269"/>
                    <a:pt x="362737" y="2065192"/>
                  </a:cubicBezTo>
                  <a:cubicBezTo>
                    <a:pt x="365493" y="2245822"/>
                    <a:pt x="363018" y="2225168"/>
                    <a:pt x="365477" y="2348753"/>
                  </a:cubicBezTo>
                  <a:cubicBezTo>
                    <a:pt x="78475" y="2349687"/>
                    <a:pt x="120994" y="2351228"/>
                    <a:pt x="120543" y="2322044"/>
                  </a:cubicBezTo>
                  <a:close/>
                  <a:moveTo>
                    <a:pt x="124980" y="2640595"/>
                  </a:moveTo>
                  <a:cubicBezTo>
                    <a:pt x="117880" y="2315475"/>
                    <a:pt x="110485" y="2361283"/>
                    <a:pt x="158485" y="2361283"/>
                  </a:cubicBezTo>
                  <a:cubicBezTo>
                    <a:pt x="250312" y="2361283"/>
                    <a:pt x="252025" y="2363228"/>
                    <a:pt x="345097" y="2363228"/>
                  </a:cubicBezTo>
                  <a:cubicBezTo>
                    <a:pt x="369339" y="2363228"/>
                    <a:pt x="368856" y="2318106"/>
                    <a:pt x="371923" y="2640066"/>
                  </a:cubicBezTo>
                  <a:cubicBezTo>
                    <a:pt x="371985" y="2647148"/>
                    <a:pt x="376812" y="2645311"/>
                    <a:pt x="345097" y="2645311"/>
                  </a:cubicBezTo>
                  <a:cubicBezTo>
                    <a:pt x="99088" y="2645311"/>
                    <a:pt x="125104" y="2646121"/>
                    <a:pt x="124980" y="2640595"/>
                  </a:cubicBezTo>
                  <a:close/>
                  <a:moveTo>
                    <a:pt x="125400" y="2659335"/>
                  </a:moveTo>
                  <a:cubicBezTo>
                    <a:pt x="163607" y="2659304"/>
                    <a:pt x="370927" y="2659802"/>
                    <a:pt x="372094" y="2659802"/>
                  </a:cubicBezTo>
                  <a:cubicBezTo>
                    <a:pt x="375395" y="2987630"/>
                    <a:pt x="391089" y="2943006"/>
                    <a:pt x="345082" y="2943006"/>
                  </a:cubicBezTo>
                  <a:cubicBezTo>
                    <a:pt x="159481" y="2942975"/>
                    <a:pt x="149174" y="2942990"/>
                    <a:pt x="128312" y="2942944"/>
                  </a:cubicBezTo>
                  <a:cubicBezTo>
                    <a:pt x="126848" y="2837071"/>
                    <a:pt x="129199" y="2832931"/>
                    <a:pt x="125400" y="2659335"/>
                  </a:cubicBezTo>
                  <a:close/>
                  <a:moveTo>
                    <a:pt x="134788" y="3240825"/>
                  </a:moveTo>
                  <a:cubicBezTo>
                    <a:pt x="129152" y="2964190"/>
                    <a:pt x="129666" y="3038870"/>
                    <a:pt x="128514" y="2957388"/>
                  </a:cubicBezTo>
                  <a:cubicBezTo>
                    <a:pt x="396009" y="2958073"/>
                    <a:pt x="376890" y="2955862"/>
                    <a:pt x="376936" y="2959458"/>
                  </a:cubicBezTo>
                  <a:cubicBezTo>
                    <a:pt x="381965" y="3281216"/>
                    <a:pt x="395744" y="3239019"/>
                    <a:pt x="345066" y="3239019"/>
                  </a:cubicBezTo>
                  <a:cubicBezTo>
                    <a:pt x="243695" y="3239035"/>
                    <a:pt x="242636" y="3241323"/>
                    <a:pt x="134788" y="3240825"/>
                  </a:cubicBezTo>
                  <a:close/>
                  <a:moveTo>
                    <a:pt x="135100" y="3255285"/>
                  </a:moveTo>
                  <a:cubicBezTo>
                    <a:pt x="220123" y="3255658"/>
                    <a:pt x="232641" y="3253884"/>
                    <a:pt x="381545" y="3253433"/>
                  </a:cubicBezTo>
                  <a:cubicBezTo>
                    <a:pt x="386838" y="3591098"/>
                    <a:pt x="399185" y="3536698"/>
                    <a:pt x="345082" y="3536698"/>
                  </a:cubicBezTo>
                  <a:cubicBezTo>
                    <a:pt x="251744" y="3536698"/>
                    <a:pt x="251651" y="3538457"/>
                    <a:pt x="158469" y="3538457"/>
                  </a:cubicBezTo>
                  <a:cubicBezTo>
                    <a:pt x="130336" y="3538457"/>
                    <a:pt x="141888" y="3574817"/>
                    <a:pt x="135100" y="3255285"/>
                  </a:cubicBezTo>
                  <a:close/>
                  <a:moveTo>
                    <a:pt x="141545" y="3808944"/>
                  </a:moveTo>
                  <a:cubicBezTo>
                    <a:pt x="136906" y="3511639"/>
                    <a:pt x="136859" y="3552901"/>
                    <a:pt x="158469" y="3552901"/>
                  </a:cubicBezTo>
                  <a:cubicBezTo>
                    <a:pt x="425263" y="3552901"/>
                    <a:pt x="386605" y="3533897"/>
                    <a:pt x="387617" y="3596732"/>
                  </a:cubicBezTo>
                  <a:cubicBezTo>
                    <a:pt x="389236" y="3700379"/>
                    <a:pt x="387259" y="3703149"/>
                    <a:pt x="388925" y="3809162"/>
                  </a:cubicBezTo>
                  <a:cubicBezTo>
                    <a:pt x="389407" y="3839623"/>
                    <a:pt x="398126" y="3833163"/>
                    <a:pt x="345097" y="3833163"/>
                  </a:cubicBezTo>
                  <a:cubicBezTo>
                    <a:pt x="109255" y="3833163"/>
                    <a:pt x="142059" y="3842315"/>
                    <a:pt x="141545" y="3808944"/>
                  </a:cubicBezTo>
                  <a:close/>
                  <a:moveTo>
                    <a:pt x="147197" y="4127558"/>
                  </a:moveTo>
                  <a:cubicBezTo>
                    <a:pt x="139412" y="3803169"/>
                    <a:pt x="137077" y="3847997"/>
                    <a:pt x="158469" y="3847997"/>
                  </a:cubicBezTo>
                  <a:cubicBezTo>
                    <a:pt x="437360" y="3847997"/>
                    <a:pt x="389298" y="3829599"/>
                    <a:pt x="390388" y="3915377"/>
                  </a:cubicBezTo>
                  <a:cubicBezTo>
                    <a:pt x="391244" y="3983411"/>
                    <a:pt x="392303" y="4060255"/>
                    <a:pt x="394078" y="4127963"/>
                  </a:cubicBezTo>
                  <a:cubicBezTo>
                    <a:pt x="394187" y="4132321"/>
                    <a:pt x="401520" y="4131044"/>
                    <a:pt x="345097" y="4131044"/>
                  </a:cubicBezTo>
                  <a:cubicBezTo>
                    <a:pt x="130927" y="4131044"/>
                    <a:pt x="147477" y="4139683"/>
                    <a:pt x="147197" y="4127558"/>
                  </a:cubicBezTo>
                  <a:close/>
                  <a:moveTo>
                    <a:pt x="153222" y="4430000"/>
                  </a:moveTo>
                  <a:cubicBezTo>
                    <a:pt x="148038" y="4115277"/>
                    <a:pt x="141717" y="4148072"/>
                    <a:pt x="158469" y="4148072"/>
                  </a:cubicBezTo>
                  <a:cubicBezTo>
                    <a:pt x="441471" y="4148072"/>
                    <a:pt x="394389" y="4115075"/>
                    <a:pt x="396258" y="4234053"/>
                  </a:cubicBezTo>
                  <a:cubicBezTo>
                    <a:pt x="397908" y="4339646"/>
                    <a:pt x="399076" y="4337918"/>
                    <a:pt x="400664" y="4430218"/>
                  </a:cubicBezTo>
                  <a:cubicBezTo>
                    <a:pt x="370428" y="4430093"/>
                    <a:pt x="167780" y="4430000"/>
                    <a:pt x="153222" y="4430000"/>
                  </a:cubicBezTo>
                  <a:close/>
                  <a:moveTo>
                    <a:pt x="158469" y="4444444"/>
                  </a:moveTo>
                  <a:cubicBezTo>
                    <a:pt x="377808" y="4444584"/>
                    <a:pt x="374788" y="4444569"/>
                    <a:pt x="400913" y="4444693"/>
                  </a:cubicBezTo>
                  <a:cubicBezTo>
                    <a:pt x="403061" y="4594770"/>
                    <a:pt x="402376" y="4587984"/>
                    <a:pt x="404821" y="4726247"/>
                  </a:cubicBezTo>
                  <a:cubicBezTo>
                    <a:pt x="342451" y="4725515"/>
                    <a:pt x="251947" y="4726325"/>
                    <a:pt x="158282" y="4726325"/>
                  </a:cubicBezTo>
                  <a:cubicBezTo>
                    <a:pt x="156850" y="4422544"/>
                    <a:pt x="147088" y="4444444"/>
                    <a:pt x="158469" y="4444444"/>
                  </a:cubicBezTo>
                  <a:close/>
                  <a:moveTo>
                    <a:pt x="158469" y="4740753"/>
                  </a:moveTo>
                  <a:cubicBezTo>
                    <a:pt x="443526" y="4740753"/>
                    <a:pt x="404899" y="4731087"/>
                    <a:pt x="405537" y="4765315"/>
                  </a:cubicBezTo>
                  <a:cubicBezTo>
                    <a:pt x="411375" y="5075243"/>
                    <a:pt x="422523" y="5024720"/>
                    <a:pt x="345082" y="5024720"/>
                  </a:cubicBezTo>
                  <a:cubicBezTo>
                    <a:pt x="255247" y="5024720"/>
                    <a:pt x="252414" y="5022867"/>
                    <a:pt x="162735" y="5022805"/>
                  </a:cubicBezTo>
                  <a:cubicBezTo>
                    <a:pt x="155620" y="4719336"/>
                    <a:pt x="159575" y="4740753"/>
                    <a:pt x="158469" y="4740753"/>
                  </a:cubicBezTo>
                  <a:close/>
                  <a:moveTo>
                    <a:pt x="165429" y="5296343"/>
                  </a:moveTo>
                  <a:cubicBezTo>
                    <a:pt x="163809" y="5192976"/>
                    <a:pt x="165569" y="5189770"/>
                    <a:pt x="163903" y="5083788"/>
                  </a:cubicBezTo>
                  <a:cubicBezTo>
                    <a:pt x="162922" y="5020019"/>
                    <a:pt x="121555" y="5038043"/>
                    <a:pt x="408106" y="5039304"/>
                  </a:cubicBezTo>
                  <a:cubicBezTo>
                    <a:pt x="409398" y="5185349"/>
                    <a:pt x="413119" y="5185988"/>
                    <a:pt x="414692" y="5321169"/>
                  </a:cubicBezTo>
                  <a:cubicBezTo>
                    <a:pt x="133745" y="5316126"/>
                    <a:pt x="166098" y="5339146"/>
                    <a:pt x="165429" y="5296343"/>
                  </a:cubicBezTo>
                  <a:close/>
                  <a:moveTo>
                    <a:pt x="170224" y="5614832"/>
                  </a:moveTo>
                  <a:cubicBezTo>
                    <a:pt x="168636" y="5538891"/>
                    <a:pt x="167671" y="5482282"/>
                    <a:pt x="166845" y="5402558"/>
                  </a:cubicBezTo>
                  <a:cubicBezTo>
                    <a:pt x="165974" y="5318710"/>
                    <a:pt x="148692" y="5337870"/>
                    <a:pt x="251884" y="5335924"/>
                  </a:cubicBezTo>
                  <a:cubicBezTo>
                    <a:pt x="318988" y="5334742"/>
                    <a:pt x="375442" y="5334913"/>
                    <a:pt x="414847" y="5335644"/>
                  </a:cubicBezTo>
                  <a:cubicBezTo>
                    <a:pt x="415548" y="5416457"/>
                    <a:pt x="412932" y="5455977"/>
                    <a:pt x="418055" y="5619828"/>
                  </a:cubicBezTo>
                  <a:cubicBezTo>
                    <a:pt x="148116" y="5619828"/>
                    <a:pt x="170286" y="5617556"/>
                    <a:pt x="170224" y="5614832"/>
                  </a:cubicBezTo>
                  <a:close/>
                  <a:moveTo>
                    <a:pt x="170598" y="5632311"/>
                  </a:moveTo>
                  <a:cubicBezTo>
                    <a:pt x="253644" y="5632483"/>
                    <a:pt x="228048" y="5634273"/>
                    <a:pt x="418506" y="5634273"/>
                  </a:cubicBezTo>
                  <a:cubicBezTo>
                    <a:pt x="422679" y="5770232"/>
                    <a:pt x="420297" y="5823059"/>
                    <a:pt x="421511" y="5915639"/>
                  </a:cubicBezTo>
                  <a:cubicBezTo>
                    <a:pt x="172824" y="5916651"/>
                    <a:pt x="256571" y="5917165"/>
                    <a:pt x="176156" y="5917367"/>
                  </a:cubicBezTo>
                  <a:cubicBezTo>
                    <a:pt x="176140" y="5915780"/>
                    <a:pt x="170629" y="5633510"/>
                    <a:pt x="170598" y="5632311"/>
                  </a:cubicBezTo>
                  <a:close/>
                  <a:moveTo>
                    <a:pt x="176420" y="5933601"/>
                  </a:moveTo>
                  <a:cubicBezTo>
                    <a:pt x="176389" y="5931593"/>
                    <a:pt x="155184" y="5931282"/>
                    <a:pt x="421713" y="5930100"/>
                  </a:cubicBezTo>
                  <a:cubicBezTo>
                    <a:pt x="423395" y="6039132"/>
                    <a:pt x="426104" y="6043832"/>
                    <a:pt x="428159" y="6214922"/>
                  </a:cubicBezTo>
                  <a:cubicBezTo>
                    <a:pt x="318910" y="6214533"/>
                    <a:pt x="259327" y="6215046"/>
                    <a:pt x="180686" y="6215109"/>
                  </a:cubicBezTo>
                  <a:cubicBezTo>
                    <a:pt x="178725" y="6122902"/>
                    <a:pt x="177900" y="6025979"/>
                    <a:pt x="176420" y="5933601"/>
                  </a:cubicBezTo>
                  <a:close/>
                  <a:moveTo>
                    <a:pt x="184766" y="6465034"/>
                  </a:moveTo>
                  <a:cubicBezTo>
                    <a:pt x="183598" y="6181504"/>
                    <a:pt x="159108" y="6229786"/>
                    <a:pt x="251791" y="6229412"/>
                  </a:cubicBezTo>
                  <a:cubicBezTo>
                    <a:pt x="315127" y="6229241"/>
                    <a:pt x="357226" y="6229179"/>
                    <a:pt x="428330" y="6229382"/>
                  </a:cubicBezTo>
                  <a:cubicBezTo>
                    <a:pt x="431724" y="6535637"/>
                    <a:pt x="428377" y="6162639"/>
                    <a:pt x="430946" y="6512538"/>
                  </a:cubicBezTo>
                  <a:cubicBezTo>
                    <a:pt x="135941" y="6514079"/>
                    <a:pt x="184999" y="6519854"/>
                    <a:pt x="184766" y="6465034"/>
                  </a:cubicBezTo>
                  <a:close/>
                  <a:moveTo>
                    <a:pt x="189390" y="6783710"/>
                  </a:moveTo>
                  <a:cubicBezTo>
                    <a:pt x="184516" y="6472801"/>
                    <a:pt x="165709" y="6523729"/>
                    <a:pt x="251620" y="6525971"/>
                  </a:cubicBezTo>
                  <a:cubicBezTo>
                    <a:pt x="304602" y="6527418"/>
                    <a:pt x="349317" y="6527418"/>
                    <a:pt x="431071" y="6527014"/>
                  </a:cubicBezTo>
                  <a:cubicBezTo>
                    <a:pt x="432581" y="6680063"/>
                    <a:pt x="436224" y="6671067"/>
                    <a:pt x="437843" y="6808038"/>
                  </a:cubicBezTo>
                  <a:cubicBezTo>
                    <a:pt x="153051" y="6804583"/>
                    <a:pt x="190044" y="6823712"/>
                    <a:pt x="189390" y="6783710"/>
                  </a:cubicBezTo>
                  <a:close/>
                  <a:moveTo>
                    <a:pt x="193874" y="7107725"/>
                  </a:moveTo>
                  <a:cubicBezTo>
                    <a:pt x="193609" y="7029776"/>
                    <a:pt x="193718" y="7047069"/>
                    <a:pt x="190059" y="6823914"/>
                  </a:cubicBezTo>
                  <a:cubicBezTo>
                    <a:pt x="265539" y="6823447"/>
                    <a:pt x="286199" y="6820677"/>
                    <a:pt x="437999" y="6822529"/>
                  </a:cubicBezTo>
                  <a:cubicBezTo>
                    <a:pt x="438684" y="6900323"/>
                    <a:pt x="439774" y="7075599"/>
                    <a:pt x="440194" y="7107741"/>
                  </a:cubicBezTo>
                  <a:lnTo>
                    <a:pt x="193874" y="7107725"/>
                  </a:lnTo>
                  <a:close/>
                  <a:moveTo>
                    <a:pt x="438435" y="5930022"/>
                  </a:moveTo>
                  <a:cubicBezTo>
                    <a:pt x="701352" y="5928948"/>
                    <a:pt x="681097" y="5932138"/>
                    <a:pt x="681128" y="5933882"/>
                  </a:cubicBezTo>
                  <a:cubicBezTo>
                    <a:pt x="686203" y="6258270"/>
                    <a:pt x="714679" y="6213490"/>
                    <a:pt x="625047" y="6214579"/>
                  </a:cubicBezTo>
                  <a:cubicBezTo>
                    <a:pt x="564421" y="6215233"/>
                    <a:pt x="527880" y="6215217"/>
                    <a:pt x="440941" y="6214969"/>
                  </a:cubicBezTo>
                  <a:cubicBezTo>
                    <a:pt x="437158" y="5907655"/>
                    <a:pt x="429358" y="5930068"/>
                    <a:pt x="438435" y="5930022"/>
                  </a:cubicBezTo>
                  <a:close/>
                  <a:moveTo>
                    <a:pt x="443588" y="6465065"/>
                  </a:moveTo>
                  <a:cubicBezTo>
                    <a:pt x="443588" y="6180492"/>
                    <a:pt x="413726" y="6229568"/>
                    <a:pt x="531725" y="6229568"/>
                  </a:cubicBezTo>
                  <a:cubicBezTo>
                    <a:pt x="619692" y="6229568"/>
                    <a:pt x="616204" y="6228790"/>
                    <a:pt x="687698" y="6228541"/>
                  </a:cubicBezTo>
                  <a:cubicBezTo>
                    <a:pt x="687386" y="6405794"/>
                    <a:pt x="690080" y="6431944"/>
                    <a:pt x="692120" y="6511838"/>
                  </a:cubicBezTo>
                  <a:cubicBezTo>
                    <a:pt x="399621" y="6512149"/>
                    <a:pt x="443588" y="6528353"/>
                    <a:pt x="443588" y="6465065"/>
                  </a:cubicBezTo>
                  <a:close/>
                  <a:moveTo>
                    <a:pt x="450267" y="6783679"/>
                  </a:moveTo>
                  <a:cubicBezTo>
                    <a:pt x="445456" y="6475494"/>
                    <a:pt x="415096" y="6526734"/>
                    <a:pt x="531725" y="6526734"/>
                  </a:cubicBezTo>
                  <a:cubicBezTo>
                    <a:pt x="624736" y="6526734"/>
                    <a:pt x="611923" y="6526407"/>
                    <a:pt x="692462" y="6526313"/>
                  </a:cubicBezTo>
                  <a:cubicBezTo>
                    <a:pt x="695327" y="6653385"/>
                    <a:pt x="692773" y="6669339"/>
                    <a:pt x="695031" y="6808147"/>
                  </a:cubicBezTo>
                  <a:cubicBezTo>
                    <a:pt x="411578" y="6808443"/>
                    <a:pt x="450781" y="6817144"/>
                    <a:pt x="450267" y="6783679"/>
                  </a:cubicBezTo>
                  <a:close/>
                  <a:moveTo>
                    <a:pt x="452961" y="7107756"/>
                  </a:moveTo>
                  <a:cubicBezTo>
                    <a:pt x="452494" y="7072346"/>
                    <a:pt x="451404" y="6896556"/>
                    <a:pt x="450750" y="6822685"/>
                  </a:cubicBezTo>
                  <a:cubicBezTo>
                    <a:pt x="536225" y="6823666"/>
                    <a:pt x="630637" y="6822669"/>
                    <a:pt x="695280" y="6822592"/>
                  </a:cubicBezTo>
                  <a:cubicBezTo>
                    <a:pt x="699141" y="7059738"/>
                    <a:pt x="698674" y="7036625"/>
                    <a:pt x="700293" y="7105562"/>
                  </a:cubicBezTo>
                  <a:cubicBezTo>
                    <a:pt x="612810" y="7105857"/>
                    <a:pt x="651219" y="7107772"/>
                    <a:pt x="452961" y="7107756"/>
                  </a:cubicBezTo>
                  <a:close/>
                  <a:moveTo>
                    <a:pt x="703516" y="6464801"/>
                  </a:moveTo>
                  <a:cubicBezTo>
                    <a:pt x="694657" y="6191465"/>
                    <a:pt x="698814" y="6228494"/>
                    <a:pt x="718478" y="6228494"/>
                  </a:cubicBezTo>
                  <a:cubicBezTo>
                    <a:pt x="982999" y="6228494"/>
                    <a:pt x="946972" y="6222455"/>
                    <a:pt x="947097" y="6252527"/>
                  </a:cubicBezTo>
                  <a:cubicBezTo>
                    <a:pt x="948389" y="6557957"/>
                    <a:pt x="966340" y="6510702"/>
                    <a:pt x="905122" y="6510702"/>
                  </a:cubicBezTo>
                  <a:cubicBezTo>
                    <a:pt x="671272" y="6510702"/>
                    <a:pt x="705571" y="6528617"/>
                    <a:pt x="703516" y="6464801"/>
                  </a:cubicBezTo>
                  <a:close/>
                  <a:moveTo>
                    <a:pt x="707393" y="6783741"/>
                  </a:moveTo>
                  <a:cubicBezTo>
                    <a:pt x="702831" y="6492008"/>
                    <a:pt x="702956" y="6526298"/>
                    <a:pt x="718478" y="6526298"/>
                  </a:cubicBezTo>
                  <a:cubicBezTo>
                    <a:pt x="992232" y="6526298"/>
                    <a:pt x="950195" y="6509923"/>
                    <a:pt x="951160" y="6571498"/>
                  </a:cubicBezTo>
                  <a:cubicBezTo>
                    <a:pt x="955504" y="6850297"/>
                    <a:pt x="974825" y="6809470"/>
                    <a:pt x="905106" y="6809470"/>
                  </a:cubicBezTo>
                  <a:cubicBezTo>
                    <a:pt x="675165" y="6809470"/>
                    <a:pt x="707891" y="6815058"/>
                    <a:pt x="707393" y="6783741"/>
                  </a:cubicBezTo>
                  <a:close/>
                  <a:moveTo>
                    <a:pt x="959941" y="7102853"/>
                  </a:moveTo>
                  <a:cubicBezTo>
                    <a:pt x="959926" y="7111243"/>
                    <a:pt x="981178" y="7105515"/>
                    <a:pt x="718463" y="7105515"/>
                  </a:cubicBezTo>
                  <a:cubicBezTo>
                    <a:pt x="710242" y="7105515"/>
                    <a:pt x="713138" y="7137298"/>
                    <a:pt x="708016" y="6822560"/>
                  </a:cubicBezTo>
                  <a:cubicBezTo>
                    <a:pt x="818931" y="6822498"/>
                    <a:pt x="793428" y="6824117"/>
                    <a:pt x="957107" y="6823868"/>
                  </a:cubicBezTo>
                  <a:cubicBezTo>
                    <a:pt x="957139" y="6825689"/>
                    <a:pt x="960003" y="7050991"/>
                    <a:pt x="959941" y="7102853"/>
                  </a:cubicBezTo>
                  <a:close/>
                  <a:moveTo>
                    <a:pt x="962417" y="6464972"/>
                  </a:moveTo>
                  <a:cubicBezTo>
                    <a:pt x="958960" y="6190173"/>
                    <a:pt x="946552" y="6229802"/>
                    <a:pt x="998553" y="6229101"/>
                  </a:cubicBezTo>
                  <a:cubicBezTo>
                    <a:pt x="1239159" y="6225848"/>
                    <a:pt x="1206604" y="6224572"/>
                    <a:pt x="1207305" y="6252698"/>
                  </a:cubicBezTo>
                  <a:cubicBezTo>
                    <a:pt x="1214545" y="6553785"/>
                    <a:pt x="1214373" y="6511947"/>
                    <a:pt x="1185243" y="6511620"/>
                  </a:cubicBezTo>
                  <a:cubicBezTo>
                    <a:pt x="923027" y="6508787"/>
                    <a:pt x="963164" y="6525660"/>
                    <a:pt x="962417" y="6464972"/>
                  </a:cubicBezTo>
                  <a:close/>
                  <a:moveTo>
                    <a:pt x="969283" y="6783679"/>
                  </a:moveTo>
                  <a:cubicBezTo>
                    <a:pt x="964627" y="6486249"/>
                    <a:pt x="947081" y="6525177"/>
                    <a:pt x="998428" y="6525380"/>
                  </a:cubicBezTo>
                  <a:cubicBezTo>
                    <a:pt x="1250416" y="6526391"/>
                    <a:pt x="1210496" y="6514235"/>
                    <a:pt x="1211384" y="6571498"/>
                  </a:cubicBezTo>
                  <a:cubicBezTo>
                    <a:pt x="1213034" y="6676561"/>
                    <a:pt x="1213937" y="6683488"/>
                    <a:pt x="1215510" y="6783928"/>
                  </a:cubicBezTo>
                  <a:cubicBezTo>
                    <a:pt x="1216024" y="6817486"/>
                    <a:pt x="1238864" y="6809081"/>
                    <a:pt x="1091828" y="6809190"/>
                  </a:cubicBezTo>
                  <a:cubicBezTo>
                    <a:pt x="946552" y="6809190"/>
                    <a:pt x="969828" y="6817891"/>
                    <a:pt x="969283" y="6783679"/>
                  </a:cubicBezTo>
                  <a:close/>
                  <a:moveTo>
                    <a:pt x="1185119" y="7106760"/>
                  </a:moveTo>
                  <a:cubicBezTo>
                    <a:pt x="1126750" y="7107227"/>
                    <a:pt x="1117330" y="7107149"/>
                    <a:pt x="972677" y="7107102"/>
                  </a:cubicBezTo>
                  <a:cubicBezTo>
                    <a:pt x="972755" y="7053124"/>
                    <a:pt x="969905" y="6825751"/>
                    <a:pt x="969874" y="6823868"/>
                  </a:cubicBezTo>
                  <a:cubicBezTo>
                    <a:pt x="1086674" y="6823634"/>
                    <a:pt x="949152" y="6823743"/>
                    <a:pt x="1216024" y="6823556"/>
                  </a:cubicBezTo>
                  <a:cubicBezTo>
                    <a:pt x="1219246" y="7159712"/>
                    <a:pt x="1232200" y="7106371"/>
                    <a:pt x="1185119" y="7106760"/>
                  </a:cubicBezTo>
                  <a:close/>
                  <a:moveTo>
                    <a:pt x="1217907" y="6146125"/>
                  </a:moveTo>
                  <a:cubicBezTo>
                    <a:pt x="1216288" y="6042681"/>
                    <a:pt x="1216849" y="6044486"/>
                    <a:pt x="1215105" y="5933570"/>
                  </a:cubicBezTo>
                  <a:cubicBezTo>
                    <a:pt x="1215074" y="5931033"/>
                    <a:pt x="1194367" y="5931080"/>
                    <a:pt x="1461955" y="5931033"/>
                  </a:cubicBezTo>
                  <a:cubicBezTo>
                    <a:pt x="1461970" y="5932185"/>
                    <a:pt x="1462842" y="5976654"/>
                    <a:pt x="1464991" y="6213801"/>
                  </a:cubicBezTo>
                  <a:cubicBezTo>
                    <a:pt x="1170281" y="6213801"/>
                    <a:pt x="1219355" y="6238611"/>
                    <a:pt x="1217907" y="6146125"/>
                  </a:cubicBezTo>
                  <a:close/>
                  <a:moveTo>
                    <a:pt x="1278518" y="6229879"/>
                  </a:moveTo>
                  <a:cubicBezTo>
                    <a:pt x="1371918" y="6229879"/>
                    <a:pt x="1372214" y="6228245"/>
                    <a:pt x="1465100" y="6228245"/>
                  </a:cubicBezTo>
                  <a:cubicBezTo>
                    <a:pt x="1466486" y="6412939"/>
                    <a:pt x="1467996" y="6431928"/>
                    <a:pt x="1469662" y="6511122"/>
                  </a:cubicBezTo>
                  <a:cubicBezTo>
                    <a:pt x="1367808" y="6511122"/>
                    <a:pt x="1332917" y="6512678"/>
                    <a:pt x="1223388" y="6511963"/>
                  </a:cubicBezTo>
                  <a:cubicBezTo>
                    <a:pt x="1220648" y="6181068"/>
                    <a:pt x="1200159" y="6229879"/>
                    <a:pt x="1278518" y="6229879"/>
                  </a:cubicBezTo>
                  <a:close/>
                  <a:moveTo>
                    <a:pt x="1228261" y="6783679"/>
                  </a:moveTo>
                  <a:cubicBezTo>
                    <a:pt x="1223512" y="6479308"/>
                    <a:pt x="1206620" y="6526578"/>
                    <a:pt x="1278518" y="6526578"/>
                  </a:cubicBezTo>
                  <a:cubicBezTo>
                    <a:pt x="1507977" y="6526578"/>
                    <a:pt x="1469739" y="6506375"/>
                    <a:pt x="1470752" y="6571498"/>
                  </a:cubicBezTo>
                  <a:cubicBezTo>
                    <a:pt x="1474473" y="6806855"/>
                    <a:pt x="1474192" y="6789687"/>
                    <a:pt x="1474519" y="6809548"/>
                  </a:cubicBezTo>
                  <a:cubicBezTo>
                    <a:pt x="1188746" y="6809937"/>
                    <a:pt x="1228790" y="6817300"/>
                    <a:pt x="1228261" y="6783679"/>
                  </a:cubicBezTo>
                  <a:close/>
                  <a:moveTo>
                    <a:pt x="1465256" y="7106636"/>
                  </a:moveTo>
                  <a:cubicBezTo>
                    <a:pt x="1204066" y="7106636"/>
                    <a:pt x="1231297" y="7107772"/>
                    <a:pt x="1231235" y="7102838"/>
                  </a:cubicBezTo>
                  <a:cubicBezTo>
                    <a:pt x="1226688" y="6766324"/>
                    <a:pt x="1215105" y="6823572"/>
                    <a:pt x="1278534" y="6823525"/>
                  </a:cubicBezTo>
                  <a:cubicBezTo>
                    <a:pt x="1372183" y="6823525"/>
                    <a:pt x="1371825" y="6824023"/>
                    <a:pt x="1465256" y="6824023"/>
                  </a:cubicBezTo>
                  <a:cubicBezTo>
                    <a:pt x="1478116" y="6824023"/>
                    <a:pt x="1474395" y="6813860"/>
                    <a:pt x="1476138" y="6890346"/>
                  </a:cubicBezTo>
                  <a:cubicBezTo>
                    <a:pt x="1481868" y="7139789"/>
                    <a:pt x="1483580" y="7106636"/>
                    <a:pt x="1465256" y="7106636"/>
                  </a:cubicBezTo>
                  <a:close/>
                  <a:moveTo>
                    <a:pt x="1478053" y="6252464"/>
                  </a:moveTo>
                  <a:cubicBezTo>
                    <a:pt x="1477820" y="6214937"/>
                    <a:pt x="1442602" y="6231778"/>
                    <a:pt x="1723595" y="6228012"/>
                  </a:cubicBezTo>
                  <a:cubicBezTo>
                    <a:pt x="1726429" y="6401607"/>
                    <a:pt x="1726367" y="6405577"/>
                    <a:pt x="1728173" y="6465314"/>
                  </a:cubicBezTo>
                  <a:cubicBezTo>
                    <a:pt x="1730197" y="6532166"/>
                    <a:pt x="1769260" y="6511822"/>
                    <a:pt x="1482428" y="6511137"/>
                  </a:cubicBezTo>
                  <a:cubicBezTo>
                    <a:pt x="1481214" y="6453470"/>
                    <a:pt x="1478879" y="6385466"/>
                    <a:pt x="1478053" y="6252464"/>
                  </a:cubicBezTo>
                  <a:close/>
                  <a:moveTo>
                    <a:pt x="1482709" y="6525582"/>
                  </a:moveTo>
                  <a:cubicBezTo>
                    <a:pt x="1776188" y="6526313"/>
                    <a:pt x="1729745" y="6514966"/>
                    <a:pt x="1730617" y="6571452"/>
                  </a:cubicBezTo>
                  <a:cubicBezTo>
                    <a:pt x="1732268" y="6677931"/>
                    <a:pt x="1733202" y="6673604"/>
                    <a:pt x="1734992" y="6783912"/>
                  </a:cubicBezTo>
                  <a:cubicBezTo>
                    <a:pt x="1735506" y="6816708"/>
                    <a:pt x="1775207" y="6808350"/>
                    <a:pt x="1487270" y="6809501"/>
                  </a:cubicBezTo>
                  <a:cubicBezTo>
                    <a:pt x="1486554" y="6767087"/>
                    <a:pt x="1483471" y="6564915"/>
                    <a:pt x="1482709" y="6525582"/>
                  </a:cubicBezTo>
                  <a:close/>
                  <a:moveTo>
                    <a:pt x="1491941" y="7106589"/>
                  </a:moveTo>
                  <a:cubicBezTo>
                    <a:pt x="1491583" y="6983797"/>
                    <a:pt x="1488781" y="6893116"/>
                    <a:pt x="1487535" y="6823961"/>
                  </a:cubicBezTo>
                  <a:cubicBezTo>
                    <a:pt x="1573119" y="6823603"/>
                    <a:pt x="1601486" y="6820646"/>
                    <a:pt x="1735475" y="6822545"/>
                  </a:cubicBezTo>
                  <a:cubicBezTo>
                    <a:pt x="1736253" y="6922471"/>
                    <a:pt x="1733233" y="6870127"/>
                    <a:pt x="1737592" y="7103009"/>
                  </a:cubicBezTo>
                  <a:cubicBezTo>
                    <a:pt x="1737654" y="7106495"/>
                    <a:pt x="1759249" y="7105998"/>
                    <a:pt x="1491941" y="7106589"/>
                  </a:cubicBezTo>
                  <a:close/>
                  <a:moveTo>
                    <a:pt x="1740940" y="6464847"/>
                  </a:moveTo>
                  <a:cubicBezTo>
                    <a:pt x="1738931" y="6398526"/>
                    <a:pt x="1739056" y="6394027"/>
                    <a:pt x="1736347" y="6227841"/>
                  </a:cubicBezTo>
                  <a:cubicBezTo>
                    <a:pt x="1907343" y="6225164"/>
                    <a:pt x="1908947" y="6228743"/>
                    <a:pt x="1983306" y="6229755"/>
                  </a:cubicBezTo>
                  <a:cubicBezTo>
                    <a:pt x="1984660" y="6305634"/>
                    <a:pt x="1988163" y="6510546"/>
                    <a:pt x="1988179" y="6511698"/>
                  </a:cubicBezTo>
                  <a:cubicBezTo>
                    <a:pt x="1700304" y="6512959"/>
                    <a:pt x="1742917" y="6530173"/>
                    <a:pt x="1740940" y="6464847"/>
                  </a:cubicBezTo>
                  <a:close/>
                  <a:moveTo>
                    <a:pt x="1742574" y="6527247"/>
                  </a:moveTo>
                  <a:cubicBezTo>
                    <a:pt x="1846452" y="6527294"/>
                    <a:pt x="1875380" y="6527465"/>
                    <a:pt x="1932145" y="6526702"/>
                  </a:cubicBezTo>
                  <a:cubicBezTo>
                    <a:pt x="2003234" y="6525738"/>
                    <a:pt x="1988210" y="6477486"/>
                    <a:pt x="1993021" y="6783960"/>
                  </a:cubicBezTo>
                  <a:cubicBezTo>
                    <a:pt x="1993534" y="6816397"/>
                    <a:pt x="2032909" y="6812474"/>
                    <a:pt x="1748086" y="6808287"/>
                  </a:cubicBezTo>
                  <a:cubicBezTo>
                    <a:pt x="1747806" y="6783866"/>
                    <a:pt x="1742606" y="6528477"/>
                    <a:pt x="1742574" y="6527247"/>
                  </a:cubicBezTo>
                  <a:close/>
                  <a:moveTo>
                    <a:pt x="1750406" y="7105406"/>
                  </a:moveTo>
                  <a:cubicBezTo>
                    <a:pt x="1745875" y="6884524"/>
                    <a:pt x="1749004" y="6921024"/>
                    <a:pt x="1748226" y="6822747"/>
                  </a:cubicBezTo>
                  <a:cubicBezTo>
                    <a:pt x="1819829" y="6823806"/>
                    <a:pt x="1828859" y="6823043"/>
                    <a:pt x="1932036" y="6823743"/>
                  </a:cubicBezTo>
                  <a:cubicBezTo>
                    <a:pt x="2019115" y="6824335"/>
                    <a:pt x="1986606" y="6775523"/>
                    <a:pt x="1998174" y="7103429"/>
                  </a:cubicBezTo>
                  <a:cubicBezTo>
                    <a:pt x="1998454" y="7111492"/>
                    <a:pt x="2006208" y="7103709"/>
                    <a:pt x="1750406" y="7105406"/>
                  </a:cubicBezTo>
                  <a:close/>
                  <a:moveTo>
                    <a:pt x="2000089" y="6464972"/>
                  </a:moveTo>
                  <a:cubicBezTo>
                    <a:pt x="1995263" y="6191964"/>
                    <a:pt x="1986139" y="6230020"/>
                    <a:pt x="2025436" y="6230020"/>
                  </a:cubicBezTo>
                  <a:cubicBezTo>
                    <a:pt x="2277206" y="6230020"/>
                    <a:pt x="2243420" y="6217661"/>
                    <a:pt x="2244526" y="6252791"/>
                  </a:cubicBezTo>
                  <a:cubicBezTo>
                    <a:pt x="2253618" y="6553116"/>
                    <a:pt x="2254615" y="6510717"/>
                    <a:pt x="2212189" y="6510717"/>
                  </a:cubicBezTo>
                  <a:cubicBezTo>
                    <a:pt x="1962832" y="6510702"/>
                    <a:pt x="2001241" y="6526064"/>
                    <a:pt x="2000089" y="6464972"/>
                  </a:cubicBezTo>
                  <a:close/>
                  <a:moveTo>
                    <a:pt x="2005772" y="6783710"/>
                  </a:moveTo>
                  <a:cubicBezTo>
                    <a:pt x="2001117" y="6486374"/>
                    <a:pt x="1991106" y="6526064"/>
                    <a:pt x="2025451" y="6526064"/>
                  </a:cubicBezTo>
                  <a:cubicBezTo>
                    <a:pt x="2289521" y="6526064"/>
                    <a:pt x="2248652" y="6510702"/>
                    <a:pt x="2249601" y="6571452"/>
                  </a:cubicBezTo>
                  <a:cubicBezTo>
                    <a:pt x="2253976" y="6851106"/>
                    <a:pt x="2264439" y="6807976"/>
                    <a:pt x="2212189" y="6807976"/>
                  </a:cubicBezTo>
                  <a:cubicBezTo>
                    <a:pt x="1973450" y="6807991"/>
                    <a:pt x="2006348" y="6820599"/>
                    <a:pt x="2005772" y="6783710"/>
                  </a:cubicBezTo>
                  <a:close/>
                  <a:moveTo>
                    <a:pt x="2011065" y="7106978"/>
                  </a:moveTo>
                  <a:cubicBezTo>
                    <a:pt x="2006893" y="6982070"/>
                    <a:pt x="2007578" y="6917195"/>
                    <a:pt x="2006348" y="6824023"/>
                  </a:cubicBezTo>
                  <a:cubicBezTo>
                    <a:pt x="2131353" y="6824148"/>
                    <a:pt x="2082544" y="6822622"/>
                    <a:pt x="2253307" y="6822405"/>
                  </a:cubicBezTo>
                  <a:lnTo>
                    <a:pt x="2257853" y="7107040"/>
                  </a:lnTo>
                  <a:cubicBezTo>
                    <a:pt x="2218136" y="7107258"/>
                    <a:pt x="2012295" y="7106994"/>
                    <a:pt x="2011065" y="7106978"/>
                  </a:cubicBezTo>
                  <a:close/>
                  <a:moveTo>
                    <a:pt x="2261060" y="6465719"/>
                  </a:moveTo>
                  <a:cubicBezTo>
                    <a:pt x="2258756" y="6187325"/>
                    <a:pt x="2240509" y="6228681"/>
                    <a:pt x="2305588" y="6228494"/>
                  </a:cubicBezTo>
                  <a:cubicBezTo>
                    <a:pt x="2536775" y="6227872"/>
                    <a:pt x="2503037" y="6221661"/>
                    <a:pt x="2503971" y="6252776"/>
                  </a:cubicBezTo>
                  <a:cubicBezTo>
                    <a:pt x="2512955" y="6549614"/>
                    <a:pt x="2507396" y="6512414"/>
                    <a:pt x="2492466" y="6512181"/>
                  </a:cubicBezTo>
                  <a:cubicBezTo>
                    <a:pt x="2221561" y="6507449"/>
                    <a:pt x="2261590" y="6527870"/>
                    <a:pt x="2261060" y="6465719"/>
                  </a:cubicBezTo>
                  <a:close/>
                  <a:moveTo>
                    <a:pt x="2265451" y="6783710"/>
                  </a:moveTo>
                  <a:cubicBezTo>
                    <a:pt x="2260655" y="6477346"/>
                    <a:pt x="2249368" y="6525131"/>
                    <a:pt x="2305542" y="6525504"/>
                  </a:cubicBezTo>
                  <a:cubicBezTo>
                    <a:pt x="2541664" y="6527418"/>
                    <a:pt x="2506680" y="6512352"/>
                    <a:pt x="2507614" y="6571498"/>
                  </a:cubicBezTo>
                  <a:cubicBezTo>
                    <a:pt x="2511834" y="6841129"/>
                    <a:pt x="2524725" y="6808287"/>
                    <a:pt x="2492466" y="6808023"/>
                  </a:cubicBezTo>
                  <a:cubicBezTo>
                    <a:pt x="2231058" y="6805906"/>
                    <a:pt x="2266011" y="6818903"/>
                    <a:pt x="2265451" y="6783710"/>
                  </a:cubicBezTo>
                  <a:close/>
                  <a:moveTo>
                    <a:pt x="2517174" y="7102853"/>
                  </a:moveTo>
                  <a:cubicBezTo>
                    <a:pt x="2517158" y="7111430"/>
                    <a:pt x="2540434" y="7104472"/>
                    <a:pt x="2305542" y="7106682"/>
                  </a:cubicBezTo>
                  <a:cubicBezTo>
                    <a:pt x="2256499" y="7107149"/>
                    <a:pt x="2271289" y="7150000"/>
                    <a:pt x="2266074" y="6822389"/>
                  </a:cubicBezTo>
                  <a:cubicBezTo>
                    <a:pt x="2370465" y="6822187"/>
                    <a:pt x="2368083" y="6821673"/>
                    <a:pt x="2513562" y="6822654"/>
                  </a:cubicBezTo>
                  <a:cubicBezTo>
                    <a:pt x="2516380" y="6996483"/>
                    <a:pt x="2517345" y="7018725"/>
                    <a:pt x="2517174" y="7102853"/>
                  </a:cubicBezTo>
                  <a:close/>
                  <a:moveTo>
                    <a:pt x="2585772" y="6229350"/>
                  </a:moveTo>
                  <a:cubicBezTo>
                    <a:pt x="2680230" y="6229350"/>
                    <a:pt x="2676929" y="6228074"/>
                    <a:pt x="2761502" y="6227949"/>
                  </a:cubicBezTo>
                  <a:cubicBezTo>
                    <a:pt x="2764024" y="6389358"/>
                    <a:pt x="2764008" y="6400502"/>
                    <a:pt x="2766094" y="6465657"/>
                  </a:cubicBezTo>
                  <a:cubicBezTo>
                    <a:pt x="2767838" y="6521270"/>
                    <a:pt x="2816663" y="6516414"/>
                    <a:pt x="2519743" y="6512601"/>
                  </a:cubicBezTo>
                  <a:cubicBezTo>
                    <a:pt x="2518279" y="6176538"/>
                    <a:pt x="2494022" y="6229350"/>
                    <a:pt x="2585772" y="6229350"/>
                  </a:cubicBezTo>
                  <a:close/>
                  <a:moveTo>
                    <a:pt x="2525675" y="6783679"/>
                  </a:moveTo>
                  <a:cubicBezTo>
                    <a:pt x="2520942" y="6480319"/>
                    <a:pt x="2497650" y="6527418"/>
                    <a:pt x="2585772" y="6527418"/>
                  </a:cubicBezTo>
                  <a:cubicBezTo>
                    <a:pt x="2677832" y="6527418"/>
                    <a:pt x="2677879" y="6526454"/>
                    <a:pt x="2767776" y="6526422"/>
                  </a:cubicBezTo>
                  <a:cubicBezTo>
                    <a:pt x="2769037" y="6582518"/>
                    <a:pt x="2769660" y="6649198"/>
                    <a:pt x="2772120" y="6808630"/>
                  </a:cubicBezTo>
                  <a:cubicBezTo>
                    <a:pt x="2486907" y="6808614"/>
                    <a:pt x="2526189" y="6816879"/>
                    <a:pt x="2525675" y="6783679"/>
                  </a:cubicBezTo>
                  <a:close/>
                  <a:moveTo>
                    <a:pt x="2772556" y="7105157"/>
                  </a:moveTo>
                  <a:cubicBezTo>
                    <a:pt x="2653218" y="7105157"/>
                    <a:pt x="2529925" y="7112783"/>
                    <a:pt x="2529941" y="7102900"/>
                  </a:cubicBezTo>
                  <a:cubicBezTo>
                    <a:pt x="2530626" y="6773469"/>
                    <a:pt x="2501776" y="6822887"/>
                    <a:pt x="2585772" y="6822887"/>
                  </a:cubicBezTo>
                  <a:cubicBezTo>
                    <a:pt x="2666638" y="6822887"/>
                    <a:pt x="2684278" y="6823074"/>
                    <a:pt x="2772353" y="6823074"/>
                  </a:cubicBezTo>
                  <a:cubicBezTo>
                    <a:pt x="2776931" y="7129018"/>
                    <a:pt x="2777491" y="7105157"/>
                    <a:pt x="2772556" y="7105157"/>
                  </a:cubicBezTo>
                  <a:close/>
                  <a:moveTo>
                    <a:pt x="2774253" y="6227934"/>
                  </a:moveTo>
                  <a:cubicBezTo>
                    <a:pt x="2865971" y="6227965"/>
                    <a:pt x="2866282" y="6229942"/>
                    <a:pt x="2959340" y="6229942"/>
                  </a:cubicBezTo>
                  <a:cubicBezTo>
                    <a:pt x="3045064" y="6229942"/>
                    <a:pt x="3015217" y="6189317"/>
                    <a:pt x="3026038" y="6465361"/>
                  </a:cubicBezTo>
                  <a:cubicBezTo>
                    <a:pt x="3028296" y="6522889"/>
                    <a:pt x="3074645" y="6511667"/>
                    <a:pt x="2780231" y="6511947"/>
                  </a:cubicBezTo>
                  <a:cubicBezTo>
                    <a:pt x="2777460" y="6401218"/>
                    <a:pt x="2778674" y="6511075"/>
                    <a:pt x="2774253" y="6227934"/>
                  </a:cubicBezTo>
                  <a:close/>
                  <a:moveTo>
                    <a:pt x="2784497" y="6783710"/>
                  </a:moveTo>
                  <a:cubicBezTo>
                    <a:pt x="2782862" y="6678943"/>
                    <a:pt x="2783049" y="6677184"/>
                    <a:pt x="2781399" y="6571218"/>
                  </a:cubicBezTo>
                  <a:cubicBezTo>
                    <a:pt x="2780527" y="6516040"/>
                    <a:pt x="2731671" y="6523558"/>
                    <a:pt x="3028015" y="6525131"/>
                  </a:cubicBezTo>
                  <a:cubicBezTo>
                    <a:pt x="3029541" y="6586254"/>
                    <a:pt x="3029728" y="6645042"/>
                    <a:pt x="3032110" y="6808863"/>
                  </a:cubicBezTo>
                  <a:cubicBezTo>
                    <a:pt x="2743301" y="6813953"/>
                    <a:pt x="2784964" y="6812723"/>
                    <a:pt x="2784497" y="6783710"/>
                  </a:cubicBezTo>
                  <a:close/>
                  <a:moveTo>
                    <a:pt x="2788592" y="7105157"/>
                  </a:moveTo>
                  <a:cubicBezTo>
                    <a:pt x="2788592" y="7054166"/>
                    <a:pt x="2785883" y="6874282"/>
                    <a:pt x="2785104" y="6823074"/>
                  </a:cubicBezTo>
                  <a:cubicBezTo>
                    <a:pt x="2860553" y="6823136"/>
                    <a:pt x="2952162" y="6824708"/>
                    <a:pt x="3032297" y="6823323"/>
                  </a:cubicBezTo>
                  <a:cubicBezTo>
                    <a:pt x="3033605" y="6918269"/>
                    <a:pt x="3033309" y="6958037"/>
                    <a:pt x="3036314" y="7103040"/>
                  </a:cubicBezTo>
                  <a:cubicBezTo>
                    <a:pt x="3036454" y="7108924"/>
                    <a:pt x="3056180" y="7105546"/>
                    <a:pt x="2788592" y="7105157"/>
                  </a:cubicBezTo>
                  <a:close/>
                  <a:moveTo>
                    <a:pt x="3038758" y="6464739"/>
                  </a:moveTo>
                  <a:cubicBezTo>
                    <a:pt x="3028078" y="6192882"/>
                    <a:pt x="3033387" y="6229755"/>
                    <a:pt x="3052693" y="6229600"/>
                  </a:cubicBezTo>
                  <a:cubicBezTo>
                    <a:pt x="3318724" y="6227809"/>
                    <a:pt x="3282790" y="6219949"/>
                    <a:pt x="3283023" y="6252558"/>
                  </a:cubicBezTo>
                  <a:cubicBezTo>
                    <a:pt x="3283553" y="6325635"/>
                    <a:pt x="3284004" y="6343628"/>
                    <a:pt x="3286698" y="6512912"/>
                  </a:cubicBezTo>
                  <a:cubicBezTo>
                    <a:pt x="2997718" y="6510017"/>
                    <a:pt x="3041171" y="6526189"/>
                    <a:pt x="3038758" y="6464739"/>
                  </a:cubicBezTo>
                  <a:close/>
                  <a:moveTo>
                    <a:pt x="3044472" y="6783679"/>
                  </a:moveTo>
                  <a:cubicBezTo>
                    <a:pt x="3039926" y="6493316"/>
                    <a:pt x="3036859" y="6525177"/>
                    <a:pt x="3052615" y="6525286"/>
                  </a:cubicBezTo>
                  <a:cubicBezTo>
                    <a:pt x="3331288" y="6527154"/>
                    <a:pt x="3286729" y="6515137"/>
                    <a:pt x="3287632" y="6571467"/>
                  </a:cubicBezTo>
                  <a:cubicBezTo>
                    <a:pt x="3289282" y="6676779"/>
                    <a:pt x="3288052" y="6674771"/>
                    <a:pt x="3289765" y="6783960"/>
                  </a:cubicBezTo>
                  <a:cubicBezTo>
                    <a:pt x="3290263" y="6815432"/>
                    <a:pt x="3316684" y="6807556"/>
                    <a:pt x="3145968" y="6807524"/>
                  </a:cubicBezTo>
                  <a:cubicBezTo>
                    <a:pt x="3025555" y="6807524"/>
                    <a:pt x="3045001" y="6817252"/>
                    <a:pt x="3044472" y="6783679"/>
                  </a:cubicBezTo>
                  <a:close/>
                  <a:moveTo>
                    <a:pt x="3049096" y="7102698"/>
                  </a:moveTo>
                  <a:cubicBezTo>
                    <a:pt x="3042572" y="6789158"/>
                    <a:pt x="3043725" y="6823121"/>
                    <a:pt x="3052755" y="6822949"/>
                  </a:cubicBezTo>
                  <a:cubicBezTo>
                    <a:pt x="3117429" y="6821642"/>
                    <a:pt x="3128748" y="6821969"/>
                    <a:pt x="3290372" y="6822000"/>
                  </a:cubicBezTo>
                  <a:cubicBezTo>
                    <a:pt x="3290403" y="6823759"/>
                    <a:pt x="3293813" y="7030710"/>
                    <a:pt x="3295432" y="7105608"/>
                  </a:cubicBezTo>
                  <a:cubicBezTo>
                    <a:pt x="3059014" y="7106542"/>
                    <a:pt x="3049267" y="7110231"/>
                    <a:pt x="3049096" y="7102698"/>
                  </a:cubicBezTo>
                  <a:close/>
                  <a:moveTo>
                    <a:pt x="3294560" y="6146094"/>
                  </a:moveTo>
                  <a:cubicBezTo>
                    <a:pt x="3290528" y="5888105"/>
                    <a:pt x="3273230" y="5931018"/>
                    <a:pt x="3332689" y="5931018"/>
                  </a:cubicBezTo>
                  <a:cubicBezTo>
                    <a:pt x="3333857" y="5931018"/>
                    <a:pt x="3536770" y="5931111"/>
                    <a:pt x="3536817" y="5933851"/>
                  </a:cubicBezTo>
                  <a:cubicBezTo>
                    <a:pt x="3541846" y="6254737"/>
                    <a:pt x="3552558" y="6212540"/>
                    <a:pt x="3519504" y="6212540"/>
                  </a:cubicBezTo>
                  <a:cubicBezTo>
                    <a:pt x="3249534" y="6212540"/>
                    <a:pt x="3295962" y="6235467"/>
                    <a:pt x="3294560" y="6146094"/>
                  </a:cubicBezTo>
                  <a:close/>
                  <a:moveTo>
                    <a:pt x="3295588" y="6228557"/>
                  </a:moveTo>
                  <a:cubicBezTo>
                    <a:pt x="3469496" y="6228043"/>
                    <a:pt x="3438529" y="6226720"/>
                    <a:pt x="3542251" y="6227031"/>
                  </a:cubicBezTo>
                  <a:cubicBezTo>
                    <a:pt x="3542656" y="6272668"/>
                    <a:pt x="3542858" y="6270146"/>
                    <a:pt x="3544648" y="6512134"/>
                  </a:cubicBezTo>
                  <a:cubicBezTo>
                    <a:pt x="3424968" y="6512103"/>
                    <a:pt x="3381997" y="6513597"/>
                    <a:pt x="3299449" y="6513021"/>
                  </a:cubicBezTo>
                  <a:cubicBezTo>
                    <a:pt x="3295494" y="6264091"/>
                    <a:pt x="3296429" y="6326631"/>
                    <a:pt x="3295588" y="6228557"/>
                  </a:cubicBezTo>
                  <a:close/>
                  <a:moveTo>
                    <a:pt x="3302516" y="6783710"/>
                  </a:moveTo>
                  <a:cubicBezTo>
                    <a:pt x="3297845" y="6485533"/>
                    <a:pt x="3292085" y="6527574"/>
                    <a:pt x="3332689" y="6527574"/>
                  </a:cubicBezTo>
                  <a:cubicBezTo>
                    <a:pt x="3583431" y="6527574"/>
                    <a:pt x="3544462" y="6512927"/>
                    <a:pt x="3545365" y="6571498"/>
                  </a:cubicBezTo>
                  <a:cubicBezTo>
                    <a:pt x="3549662" y="6846312"/>
                    <a:pt x="3564421" y="6808941"/>
                    <a:pt x="3519489" y="6808941"/>
                  </a:cubicBezTo>
                  <a:cubicBezTo>
                    <a:pt x="3267999" y="6808941"/>
                    <a:pt x="3302999" y="6813081"/>
                    <a:pt x="3302516" y="6783710"/>
                  </a:cubicBezTo>
                  <a:close/>
                  <a:moveTo>
                    <a:pt x="3519489" y="7107102"/>
                  </a:moveTo>
                  <a:cubicBezTo>
                    <a:pt x="3283646" y="7107102"/>
                    <a:pt x="3308214" y="7105810"/>
                    <a:pt x="3308137" y="7101919"/>
                  </a:cubicBezTo>
                  <a:cubicBezTo>
                    <a:pt x="3300617" y="6777251"/>
                    <a:pt x="3294155" y="6822000"/>
                    <a:pt x="3332689" y="6822000"/>
                  </a:cubicBezTo>
                  <a:cubicBezTo>
                    <a:pt x="3425964" y="6822000"/>
                    <a:pt x="3426011" y="6823385"/>
                    <a:pt x="3519489" y="6823385"/>
                  </a:cubicBezTo>
                  <a:cubicBezTo>
                    <a:pt x="3559081" y="6823385"/>
                    <a:pt x="3551219" y="6810217"/>
                    <a:pt x="3551623" y="6890205"/>
                  </a:cubicBezTo>
                  <a:cubicBezTo>
                    <a:pt x="3552698" y="7148941"/>
                    <a:pt x="3571179" y="7107102"/>
                    <a:pt x="3519489" y="7107102"/>
                  </a:cubicBezTo>
                  <a:close/>
                  <a:moveTo>
                    <a:pt x="3553990" y="6146094"/>
                  </a:moveTo>
                  <a:cubicBezTo>
                    <a:pt x="3552324" y="6039738"/>
                    <a:pt x="3551219" y="6039567"/>
                    <a:pt x="3549553" y="5933601"/>
                  </a:cubicBezTo>
                  <a:cubicBezTo>
                    <a:pt x="3549522" y="5932123"/>
                    <a:pt x="3665216" y="5929259"/>
                    <a:pt x="3795141" y="5931002"/>
                  </a:cubicBezTo>
                  <a:cubicBezTo>
                    <a:pt x="3795157" y="5932278"/>
                    <a:pt x="3799096" y="6176508"/>
                    <a:pt x="3799875" y="6213770"/>
                  </a:cubicBezTo>
                  <a:cubicBezTo>
                    <a:pt x="3504106" y="6213879"/>
                    <a:pt x="3555344" y="6230300"/>
                    <a:pt x="3553990" y="6146094"/>
                  </a:cubicBezTo>
                  <a:close/>
                  <a:moveTo>
                    <a:pt x="3612811" y="6227623"/>
                  </a:moveTo>
                  <a:cubicBezTo>
                    <a:pt x="3667754" y="6228354"/>
                    <a:pt x="3680941" y="6228261"/>
                    <a:pt x="3800186" y="6228214"/>
                  </a:cubicBezTo>
                  <a:cubicBezTo>
                    <a:pt x="3807223" y="6542485"/>
                    <a:pt x="3806896" y="6511714"/>
                    <a:pt x="3799641" y="6511776"/>
                  </a:cubicBezTo>
                  <a:cubicBezTo>
                    <a:pt x="3729642" y="6512336"/>
                    <a:pt x="3725500" y="6512196"/>
                    <a:pt x="3557415" y="6512134"/>
                  </a:cubicBezTo>
                  <a:cubicBezTo>
                    <a:pt x="3555080" y="6177706"/>
                    <a:pt x="3537378" y="6226595"/>
                    <a:pt x="3612811" y="6227623"/>
                  </a:cubicBezTo>
                  <a:close/>
                  <a:moveTo>
                    <a:pt x="3563300" y="6783679"/>
                  </a:moveTo>
                  <a:cubicBezTo>
                    <a:pt x="3561619" y="6675970"/>
                    <a:pt x="3559766" y="6676608"/>
                    <a:pt x="3558116" y="6571249"/>
                  </a:cubicBezTo>
                  <a:cubicBezTo>
                    <a:pt x="3557120" y="6507542"/>
                    <a:pt x="3516499" y="6528461"/>
                    <a:pt x="3805355" y="6526220"/>
                  </a:cubicBezTo>
                  <a:cubicBezTo>
                    <a:pt x="3807784" y="6687255"/>
                    <a:pt x="3807146" y="6713341"/>
                    <a:pt x="3808967" y="6810373"/>
                  </a:cubicBezTo>
                  <a:cubicBezTo>
                    <a:pt x="3523957" y="6810497"/>
                    <a:pt x="3563814" y="6817081"/>
                    <a:pt x="3563300" y="6783679"/>
                  </a:cubicBezTo>
                  <a:close/>
                  <a:moveTo>
                    <a:pt x="3799734" y="7106698"/>
                  </a:moveTo>
                  <a:cubicBezTo>
                    <a:pt x="3546548" y="7105328"/>
                    <a:pt x="3567691" y="7110356"/>
                    <a:pt x="3567520" y="7102744"/>
                  </a:cubicBezTo>
                  <a:cubicBezTo>
                    <a:pt x="3559875" y="6768877"/>
                    <a:pt x="3552387" y="6823183"/>
                    <a:pt x="3612826" y="6824148"/>
                  </a:cubicBezTo>
                  <a:cubicBezTo>
                    <a:pt x="3666680" y="6825020"/>
                    <a:pt x="3681315" y="6824880"/>
                    <a:pt x="3809279" y="6824817"/>
                  </a:cubicBezTo>
                  <a:cubicBezTo>
                    <a:pt x="3815973" y="7139617"/>
                    <a:pt x="3822263" y="7106807"/>
                    <a:pt x="3799734" y="7106698"/>
                  </a:cubicBezTo>
                  <a:close/>
                  <a:moveTo>
                    <a:pt x="3812953" y="6228198"/>
                  </a:moveTo>
                  <a:cubicBezTo>
                    <a:pt x="4097340" y="6228074"/>
                    <a:pt x="4059741" y="6218253"/>
                    <a:pt x="4060565" y="6252713"/>
                  </a:cubicBezTo>
                  <a:cubicBezTo>
                    <a:pt x="4062667" y="6344111"/>
                    <a:pt x="4062418" y="6356251"/>
                    <a:pt x="4064473" y="6463665"/>
                  </a:cubicBezTo>
                  <a:cubicBezTo>
                    <a:pt x="4065719" y="6527839"/>
                    <a:pt x="4109064" y="6509534"/>
                    <a:pt x="3817888" y="6511620"/>
                  </a:cubicBezTo>
                  <a:cubicBezTo>
                    <a:pt x="3814448" y="6283734"/>
                    <a:pt x="3815272" y="6333028"/>
                    <a:pt x="3812953" y="6228198"/>
                  </a:cubicBezTo>
                  <a:close/>
                  <a:moveTo>
                    <a:pt x="3818791" y="6571249"/>
                  </a:moveTo>
                  <a:cubicBezTo>
                    <a:pt x="3817888" y="6511853"/>
                    <a:pt x="3773687" y="6525628"/>
                    <a:pt x="4065610" y="6525457"/>
                  </a:cubicBezTo>
                  <a:cubicBezTo>
                    <a:pt x="4065844" y="6538796"/>
                    <a:pt x="4069689" y="6774947"/>
                    <a:pt x="4069829" y="6783944"/>
                  </a:cubicBezTo>
                  <a:cubicBezTo>
                    <a:pt x="4070296" y="6813486"/>
                    <a:pt x="4110730" y="6810217"/>
                    <a:pt x="3821734" y="6810373"/>
                  </a:cubicBezTo>
                  <a:cubicBezTo>
                    <a:pt x="3819990" y="6720828"/>
                    <a:pt x="3820317" y="6669059"/>
                    <a:pt x="3818791" y="6571249"/>
                  </a:cubicBezTo>
                  <a:close/>
                  <a:moveTo>
                    <a:pt x="3827790" y="7106838"/>
                  </a:moveTo>
                  <a:cubicBezTo>
                    <a:pt x="3825595" y="6891388"/>
                    <a:pt x="3824178" y="6924184"/>
                    <a:pt x="3822014" y="6824802"/>
                  </a:cubicBezTo>
                  <a:cubicBezTo>
                    <a:pt x="3977145" y="6824724"/>
                    <a:pt x="4006587" y="6822109"/>
                    <a:pt x="4070374" y="6821953"/>
                  </a:cubicBezTo>
                  <a:cubicBezTo>
                    <a:pt x="4071651" y="6920230"/>
                    <a:pt x="4069144" y="6749717"/>
                    <a:pt x="4073846" y="7104799"/>
                  </a:cubicBezTo>
                  <a:cubicBezTo>
                    <a:pt x="4073846" y="7105920"/>
                    <a:pt x="3893851" y="7107149"/>
                    <a:pt x="3827790" y="7106838"/>
                  </a:cubicBezTo>
                  <a:close/>
                  <a:moveTo>
                    <a:pt x="4079934" y="6228090"/>
                  </a:moveTo>
                  <a:cubicBezTo>
                    <a:pt x="4355400" y="6228090"/>
                    <a:pt x="4318874" y="6215871"/>
                    <a:pt x="4319326" y="6252589"/>
                  </a:cubicBezTo>
                  <a:cubicBezTo>
                    <a:pt x="4323156" y="6559078"/>
                    <a:pt x="4343100" y="6512274"/>
                    <a:pt x="4266717" y="6512274"/>
                  </a:cubicBezTo>
                  <a:cubicBezTo>
                    <a:pt x="4176712" y="6512274"/>
                    <a:pt x="4173629" y="6510982"/>
                    <a:pt x="4079934" y="6510982"/>
                  </a:cubicBezTo>
                  <a:cubicBezTo>
                    <a:pt x="4077738" y="6510982"/>
                    <a:pt x="4068179" y="6228105"/>
                    <a:pt x="4079934" y="6228090"/>
                  </a:cubicBezTo>
                  <a:close/>
                  <a:moveTo>
                    <a:pt x="4082565" y="6783679"/>
                  </a:moveTo>
                  <a:cubicBezTo>
                    <a:pt x="4077271" y="6459089"/>
                    <a:pt x="4078704" y="6544944"/>
                    <a:pt x="4078361" y="6525442"/>
                  </a:cubicBezTo>
                  <a:cubicBezTo>
                    <a:pt x="4181881" y="6525442"/>
                    <a:pt x="4169410" y="6527107"/>
                    <a:pt x="4324791" y="6526656"/>
                  </a:cubicBezTo>
                  <a:cubicBezTo>
                    <a:pt x="4324822" y="6527870"/>
                    <a:pt x="4329508" y="6781656"/>
                    <a:pt x="4329897" y="6810093"/>
                  </a:cubicBezTo>
                  <a:cubicBezTo>
                    <a:pt x="4254651" y="6811105"/>
                    <a:pt x="4207539" y="6810077"/>
                    <a:pt x="4173474" y="6808957"/>
                  </a:cubicBezTo>
                  <a:cubicBezTo>
                    <a:pt x="4066466" y="6805610"/>
                    <a:pt x="4083079" y="6816708"/>
                    <a:pt x="4082565" y="6783679"/>
                  </a:cubicBezTo>
                  <a:close/>
                  <a:moveTo>
                    <a:pt x="4086628" y="7105343"/>
                  </a:moveTo>
                  <a:cubicBezTo>
                    <a:pt x="4083172" y="6867994"/>
                    <a:pt x="4084091" y="6894750"/>
                    <a:pt x="4083125" y="6821953"/>
                  </a:cubicBezTo>
                  <a:cubicBezTo>
                    <a:pt x="4173115" y="6822031"/>
                    <a:pt x="4173692" y="6824926"/>
                    <a:pt x="4266717" y="6824926"/>
                  </a:cubicBezTo>
                  <a:cubicBezTo>
                    <a:pt x="4351040" y="6824926"/>
                    <a:pt x="4328418" y="6771134"/>
                    <a:pt x="4333479" y="7105982"/>
                  </a:cubicBezTo>
                  <a:cubicBezTo>
                    <a:pt x="4161656" y="7106028"/>
                    <a:pt x="4178627" y="7105375"/>
                    <a:pt x="4086628" y="7105343"/>
                  </a:cubicBezTo>
                  <a:close/>
                  <a:moveTo>
                    <a:pt x="4335985" y="6464847"/>
                  </a:moveTo>
                  <a:cubicBezTo>
                    <a:pt x="4327905" y="6188897"/>
                    <a:pt x="4324837" y="6227218"/>
                    <a:pt x="4360070" y="6227685"/>
                  </a:cubicBezTo>
                  <a:cubicBezTo>
                    <a:pt x="4431175" y="6228743"/>
                    <a:pt x="4453034" y="6228027"/>
                    <a:pt x="4547119" y="6228665"/>
                  </a:cubicBezTo>
                  <a:cubicBezTo>
                    <a:pt x="4592456" y="6228977"/>
                    <a:pt x="4579955" y="6185022"/>
                    <a:pt x="4583208" y="6512305"/>
                  </a:cubicBezTo>
                  <a:cubicBezTo>
                    <a:pt x="4295240" y="6511200"/>
                    <a:pt x="4337838" y="6528679"/>
                    <a:pt x="4335985" y="6464847"/>
                  </a:cubicBezTo>
                  <a:close/>
                  <a:moveTo>
                    <a:pt x="4342275" y="6783679"/>
                  </a:moveTo>
                  <a:cubicBezTo>
                    <a:pt x="4337636" y="6487463"/>
                    <a:pt x="4328169" y="6526687"/>
                    <a:pt x="4360180" y="6526516"/>
                  </a:cubicBezTo>
                  <a:cubicBezTo>
                    <a:pt x="4625697" y="6525457"/>
                    <a:pt x="4583115" y="6515838"/>
                    <a:pt x="4584002" y="6571498"/>
                  </a:cubicBezTo>
                  <a:cubicBezTo>
                    <a:pt x="4588362" y="6849596"/>
                    <a:pt x="4602063" y="6808334"/>
                    <a:pt x="4547119" y="6808552"/>
                  </a:cubicBezTo>
                  <a:cubicBezTo>
                    <a:pt x="4306622" y="6809205"/>
                    <a:pt x="4342805" y="6818000"/>
                    <a:pt x="4342275" y="6783679"/>
                  </a:cubicBezTo>
                  <a:close/>
                  <a:moveTo>
                    <a:pt x="4592503" y="7102853"/>
                  </a:moveTo>
                  <a:cubicBezTo>
                    <a:pt x="4592503" y="7106417"/>
                    <a:pt x="4613428" y="7105873"/>
                    <a:pt x="4346230" y="7105966"/>
                  </a:cubicBezTo>
                  <a:cubicBezTo>
                    <a:pt x="4341434" y="6788738"/>
                    <a:pt x="4336686" y="6824475"/>
                    <a:pt x="4360258" y="6824039"/>
                  </a:cubicBezTo>
                  <a:cubicBezTo>
                    <a:pt x="4430786" y="6822716"/>
                    <a:pt x="4447383" y="6823401"/>
                    <a:pt x="4547166" y="6822996"/>
                  </a:cubicBezTo>
                  <a:cubicBezTo>
                    <a:pt x="4597703" y="6822872"/>
                    <a:pt x="4593531" y="6777251"/>
                    <a:pt x="4592503" y="7102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and Orange Cute Illustrative Scrapbook Elementary Math Creative Presentation">
  <a:themeElements>
    <a:clrScheme name="Custom 347">
      <a:dk1>
        <a:srgbClr val="323C79"/>
      </a:dk1>
      <a:lt1>
        <a:srgbClr val="FFFFFF"/>
      </a:lt1>
      <a:dk2>
        <a:srgbClr val="FFF1ED"/>
      </a:dk2>
      <a:lt2>
        <a:srgbClr val="C7CFFB"/>
      </a:lt2>
      <a:accent1>
        <a:srgbClr val="F08A6B"/>
      </a:accent1>
      <a:accent2>
        <a:srgbClr val="F2E281"/>
      </a:accent2>
      <a:accent3>
        <a:srgbClr val="9FA4C0"/>
      </a:accent3>
      <a:accent4>
        <a:srgbClr val="7077A1"/>
      </a:accent4>
      <a:accent5>
        <a:srgbClr val="F6F6F6"/>
      </a:accent5>
      <a:accent6>
        <a:srgbClr val="FFFFFF"/>
      </a:accent6>
      <a:hlink>
        <a:srgbClr val="F08A6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